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92" r:id="rId4"/>
  </p:sldMasterIdLst>
  <p:notesMasterIdLst>
    <p:notesMasterId r:id="rId26"/>
  </p:notesMasterIdLst>
  <p:handoutMasterIdLst>
    <p:handoutMasterId r:id="rId27"/>
  </p:handoutMasterIdLst>
  <p:sldIdLst>
    <p:sldId id="436" r:id="rId5"/>
    <p:sldId id="438" r:id="rId6"/>
    <p:sldId id="350" r:id="rId7"/>
    <p:sldId id="429" r:id="rId8"/>
    <p:sldId id="439" r:id="rId9"/>
    <p:sldId id="432" r:id="rId10"/>
    <p:sldId id="443" r:id="rId11"/>
    <p:sldId id="434" r:id="rId12"/>
    <p:sldId id="445" r:id="rId13"/>
    <p:sldId id="444" r:id="rId14"/>
    <p:sldId id="446" r:id="rId15"/>
    <p:sldId id="447" r:id="rId16"/>
    <p:sldId id="433" r:id="rId17"/>
    <p:sldId id="296" r:id="rId18"/>
    <p:sldId id="442" r:id="rId19"/>
    <p:sldId id="295" r:id="rId20"/>
    <p:sldId id="331" r:id="rId21"/>
    <p:sldId id="441" r:id="rId22"/>
    <p:sldId id="339" r:id="rId23"/>
    <p:sldId id="337" r:id="rId24"/>
    <p:sldId id="336" r:id="rId25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7" userDrawn="1">
          <p15:clr>
            <a:srgbClr val="A4A3A4"/>
          </p15:clr>
        </p15:guide>
        <p15:guide id="2" pos="7015" userDrawn="1">
          <p15:clr>
            <a:srgbClr val="A4A3A4"/>
          </p15:clr>
        </p15:guide>
        <p15:guide id="3" pos="6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AC68"/>
    <a:srgbClr val="0000FF"/>
    <a:srgbClr val="B30505"/>
    <a:srgbClr val="00CC00"/>
    <a:srgbClr val="F207CA"/>
    <a:srgbClr val="00C800"/>
    <a:srgbClr val="0FE6F8"/>
    <a:srgbClr val="00FF00"/>
    <a:srgbClr val="00007E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C8499F-84FF-40C7-AD8C-FE98CFA03EED}" v="27" dt="2026-04-21T19:59:36.2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04" autoAdjust="0"/>
    <p:restoredTop sz="93269" autoAdjust="0"/>
  </p:normalViewPr>
  <p:slideViewPr>
    <p:cSldViewPr snapToObjects="1" showGuides="1">
      <p:cViewPr varScale="1">
        <p:scale>
          <a:sx n="79" d="100"/>
          <a:sy n="79" d="100"/>
        </p:scale>
        <p:origin x="1032" y="72"/>
      </p:cViewPr>
      <p:guideLst>
        <p:guide orient="horz" pos="3067"/>
        <p:guide pos="7015"/>
        <p:guide pos="6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9" d="100"/>
        <a:sy n="69" d="100"/>
      </p:scale>
      <p:origin x="0" y="-3804"/>
    </p:cViewPr>
  </p:sorterViewPr>
  <p:notesViewPr>
    <p:cSldViewPr snapToObjects="1" showGuides="1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yshev, Oleg (STFC,DL,AST)" userId="f67bc73b-03de-4605-8ee1-ecf72a0b85a9" providerId="ADAL" clId="{9D37F55D-B621-4549-B72D-B8EAD12D6CB5}"/>
    <pc:docChg chg="undo custSel addSld delSld modSld sldOrd">
      <pc:chgData name="Malyshev, Oleg (STFC,DL,AST)" userId="f67bc73b-03de-4605-8ee1-ecf72a0b85a9" providerId="ADAL" clId="{9D37F55D-B621-4549-B72D-B8EAD12D6CB5}" dt="2026-04-21T19:59:15.306" v="2457" actId="700"/>
      <pc:docMkLst>
        <pc:docMk/>
      </pc:docMkLst>
      <pc:sldChg chg="modSp add mod modClrScheme chgLayout">
        <pc:chgData name="Malyshev, Oleg (STFC,DL,AST)" userId="f67bc73b-03de-4605-8ee1-ecf72a0b85a9" providerId="ADAL" clId="{9D37F55D-B621-4549-B72D-B8EAD12D6CB5}" dt="2026-04-21T19:59:15.306" v="2457" actId="700"/>
        <pc:sldMkLst>
          <pc:docMk/>
          <pc:sldMk cId="195170435" sldId="295"/>
        </pc:sldMkLst>
        <pc:spChg chg="mod ord">
          <ac:chgData name="Malyshev, Oleg (STFC,DL,AST)" userId="f67bc73b-03de-4605-8ee1-ecf72a0b85a9" providerId="ADAL" clId="{9D37F55D-B621-4549-B72D-B8EAD12D6CB5}" dt="2026-04-21T19:59:15.306" v="2457" actId="700"/>
          <ac:spMkLst>
            <pc:docMk/>
            <pc:sldMk cId="195170435" sldId="295"/>
            <ac:spMk id="2" creationId="{CE2E535D-5D1B-5B69-FB66-E60AB4AC0D03}"/>
          </ac:spMkLst>
        </pc:spChg>
      </pc:sldChg>
      <pc:sldChg chg="modSp add mod modClrScheme chgLayout">
        <pc:chgData name="Malyshev, Oleg (STFC,DL,AST)" userId="f67bc73b-03de-4605-8ee1-ecf72a0b85a9" providerId="ADAL" clId="{9D37F55D-B621-4549-B72D-B8EAD12D6CB5}" dt="2026-04-21T19:59:08.890" v="2456" actId="700"/>
        <pc:sldMkLst>
          <pc:docMk/>
          <pc:sldMk cId="1235574895" sldId="296"/>
        </pc:sldMkLst>
        <pc:spChg chg="mod ord">
          <ac:chgData name="Malyshev, Oleg (STFC,DL,AST)" userId="f67bc73b-03de-4605-8ee1-ecf72a0b85a9" providerId="ADAL" clId="{9D37F55D-B621-4549-B72D-B8EAD12D6CB5}" dt="2026-04-21T19:59:08.890" v="2456" actId="700"/>
          <ac:spMkLst>
            <pc:docMk/>
            <pc:sldMk cId="1235574895" sldId="296"/>
            <ac:spMk id="2" creationId="{718A3574-1038-F707-850A-43BED46101B4}"/>
          </ac:spMkLst>
        </pc:spChg>
      </pc:sldChg>
      <pc:sldChg chg="modSp add ord setBg">
        <pc:chgData name="Malyshev, Oleg (STFC,DL,AST)" userId="f67bc73b-03de-4605-8ee1-ecf72a0b85a9" providerId="ADAL" clId="{9D37F55D-B621-4549-B72D-B8EAD12D6CB5}" dt="2026-04-21T14:13:35.268" v="2268"/>
        <pc:sldMkLst>
          <pc:docMk/>
          <pc:sldMk cId="741977582" sldId="331"/>
        </pc:sldMkLst>
        <pc:spChg chg="mod">
          <ac:chgData name="Malyshev, Oleg (STFC,DL,AST)" userId="f67bc73b-03de-4605-8ee1-ecf72a0b85a9" providerId="ADAL" clId="{9D37F55D-B621-4549-B72D-B8EAD12D6CB5}" dt="2026-04-21T14:09:26.038" v="2246"/>
          <ac:spMkLst>
            <pc:docMk/>
            <pc:sldMk cId="741977582" sldId="331"/>
            <ac:spMk id="3" creationId="{EDC64170-BD66-AE0D-23AF-4DEA0BF5C76C}"/>
          </ac:spMkLst>
        </pc:spChg>
      </pc:sldChg>
      <pc:sldChg chg="delSp modSp add mod setBg">
        <pc:chgData name="Malyshev, Oleg (STFC,DL,AST)" userId="f67bc73b-03de-4605-8ee1-ecf72a0b85a9" providerId="ADAL" clId="{9D37F55D-B621-4549-B72D-B8EAD12D6CB5}" dt="2026-04-21T14:14:08.241" v="2269" actId="478"/>
        <pc:sldMkLst>
          <pc:docMk/>
          <pc:sldMk cId="2776424558" sldId="336"/>
        </pc:sldMkLst>
        <pc:spChg chg="mod">
          <ac:chgData name="Malyshev, Oleg (STFC,DL,AST)" userId="f67bc73b-03de-4605-8ee1-ecf72a0b85a9" providerId="ADAL" clId="{9D37F55D-B621-4549-B72D-B8EAD12D6CB5}" dt="2026-04-21T14:09:44.250" v="2247"/>
          <ac:spMkLst>
            <pc:docMk/>
            <pc:sldMk cId="2776424558" sldId="336"/>
            <ac:spMk id="3" creationId="{8489B71F-E581-218E-8A6A-4B04073BC729}"/>
          </ac:spMkLst>
        </pc:spChg>
        <pc:spChg chg="del">
          <ac:chgData name="Malyshev, Oleg (STFC,DL,AST)" userId="f67bc73b-03de-4605-8ee1-ecf72a0b85a9" providerId="ADAL" clId="{9D37F55D-B621-4549-B72D-B8EAD12D6CB5}" dt="2026-04-21T14:14:08.241" v="2269" actId="478"/>
          <ac:spMkLst>
            <pc:docMk/>
            <pc:sldMk cId="2776424558" sldId="336"/>
            <ac:spMk id="10" creationId="{EDC176CE-FAC2-29A2-5CDD-902737FC8DC6}"/>
          </ac:spMkLst>
        </pc:spChg>
      </pc:sldChg>
      <pc:sldChg chg="modSp add setBg">
        <pc:chgData name="Malyshev, Oleg (STFC,DL,AST)" userId="f67bc73b-03de-4605-8ee1-ecf72a0b85a9" providerId="ADAL" clId="{9D37F55D-B621-4549-B72D-B8EAD12D6CB5}" dt="2026-04-21T14:09:44.250" v="2247"/>
        <pc:sldMkLst>
          <pc:docMk/>
          <pc:sldMk cId="1164270724" sldId="337"/>
        </pc:sldMkLst>
        <pc:spChg chg="mod">
          <ac:chgData name="Malyshev, Oleg (STFC,DL,AST)" userId="f67bc73b-03de-4605-8ee1-ecf72a0b85a9" providerId="ADAL" clId="{9D37F55D-B621-4549-B72D-B8EAD12D6CB5}" dt="2026-04-21T14:09:44.250" v="2247"/>
          <ac:spMkLst>
            <pc:docMk/>
            <pc:sldMk cId="1164270724" sldId="337"/>
            <ac:spMk id="3" creationId="{DB2686BE-B74E-14D3-0249-4572ECA2CF3A}"/>
          </ac:spMkLst>
        </pc:spChg>
      </pc:sldChg>
      <pc:sldChg chg="modSp add ord setBg">
        <pc:chgData name="Malyshev, Oleg (STFC,DL,AST)" userId="f67bc73b-03de-4605-8ee1-ecf72a0b85a9" providerId="ADAL" clId="{9D37F55D-B621-4549-B72D-B8EAD12D6CB5}" dt="2026-04-21T14:12:52.380" v="2264"/>
        <pc:sldMkLst>
          <pc:docMk/>
          <pc:sldMk cId="538792361" sldId="339"/>
        </pc:sldMkLst>
        <pc:spChg chg="mod">
          <ac:chgData name="Malyshev, Oleg (STFC,DL,AST)" userId="f67bc73b-03de-4605-8ee1-ecf72a0b85a9" providerId="ADAL" clId="{9D37F55D-B621-4549-B72D-B8EAD12D6CB5}" dt="2026-04-21T14:09:44.250" v="2247"/>
          <ac:spMkLst>
            <pc:docMk/>
            <pc:sldMk cId="538792361" sldId="339"/>
            <ac:spMk id="3" creationId="{E5829421-D174-BBCE-D3EA-C257601C14E9}"/>
          </ac:spMkLst>
        </pc:spChg>
      </pc:sldChg>
      <pc:sldChg chg="ord">
        <pc:chgData name="Malyshev, Oleg (STFC,DL,AST)" userId="f67bc73b-03de-4605-8ee1-ecf72a0b85a9" providerId="ADAL" clId="{9D37F55D-B621-4549-B72D-B8EAD12D6CB5}" dt="2026-04-21T14:11:18.848" v="2251"/>
        <pc:sldMkLst>
          <pc:docMk/>
          <pc:sldMk cId="2867175218" sldId="432"/>
        </pc:sldMkLst>
      </pc:sldChg>
      <pc:sldChg chg="ord">
        <pc:chgData name="Malyshev, Oleg (STFC,DL,AST)" userId="f67bc73b-03de-4605-8ee1-ecf72a0b85a9" providerId="ADAL" clId="{9D37F55D-B621-4549-B72D-B8EAD12D6CB5}" dt="2026-04-21T19:57:29.548" v="2449"/>
        <pc:sldMkLst>
          <pc:docMk/>
          <pc:sldMk cId="2695737514" sldId="433"/>
        </pc:sldMkLst>
      </pc:sldChg>
      <pc:sldChg chg="modSp mod modClrScheme chgLayout">
        <pc:chgData name="Malyshev, Oleg (STFC,DL,AST)" userId="f67bc73b-03de-4605-8ee1-ecf72a0b85a9" providerId="ADAL" clId="{9D37F55D-B621-4549-B72D-B8EAD12D6CB5}" dt="2026-04-21T14:46:25.173" v="2447" actId="700"/>
        <pc:sldMkLst>
          <pc:docMk/>
          <pc:sldMk cId="3273908994" sldId="436"/>
        </pc:sldMkLst>
        <pc:spChg chg="mod ord">
          <ac:chgData name="Malyshev, Oleg (STFC,DL,AST)" userId="f67bc73b-03de-4605-8ee1-ecf72a0b85a9" providerId="ADAL" clId="{9D37F55D-B621-4549-B72D-B8EAD12D6CB5}" dt="2026-04-21T14:46:25.173" v="2447" actId="700"/>
          <ac:spMkLst>
            <pc:docMk/>
            <pc:sldMk cId="3273908994" sldId="436"/>
            <ac:spMk id="2" creationId="{B3A46DAA-85C5-F1CD-B248-5F174354FF61}"/>
          </ac:spMkLst>
        </pc:spChg>
        <pc:spChg chg="mod ord">
          <ac:chgData name="Malyshev, Oleg (STFC,DL,AST)" userId="f67bc73b-03de-4605-8ee1-ecf72a0b85a9" providerId="ADAL" clId="{9D37F55D-B621-4549-B72D-B8EAD12D6CB5}" dt="2026-04-21T14:46:25.173" v="2447" actId="700"/>
          <ac:spMkLst>
            <pc:docMk/>
            <pc:sldMk cId="3273908994" sldId="436"/>
            <ac:spMk id="5" creationId="{574B770F-971D-611C-BA58-9683927E145E}"/>
          </ac:spMkLst>
        </pc:spChg>
        <pc:spChg chg="mod ord">
          <ac:chgData name="Malyshev, Oleg (STFC,DL,AST)" userId="f67bc73b-03de-4605-8ee1-ecf72a0b85a9" providerId="ADAL" clId="{9D37F55D-B621-4549-B72D-B8EAD12D6CB5}" dt="2026-04-21T14:46:25.173" v="2447" actId="700"/>
          <ac:spMkLst>
            <pc:docMk/>
            <pc:sldMk cId="3273908994" sldId="436"/>
            <ac:spMk id="7" creationId="{6412B71B-31E3-7041-66E3-04BD714E91CA}"/>
          </ac:spMkLst>
        </pc:spChg>
      </pc:sldChg>
      <pc:sldChg chg="addSp modSp mod">
        <pc:chgData name="Malyshev, Oleg (STFC,DL,AST)" userId="f67bc73b-03de-4605-8ee1-ecf72a0b85a9" providerId="ADAL" clId="{9D37F55D-B621-4549-B72D-B8EAD12D6CB5}" dt="2026-04-21T14:08:53.185" v="2245" actId="14100"/>
        <pc:sldMkLst>
          <pc:docMk/>
          <pc:sldMk cId="1540098815" sldId="439"/>
        </pc:sldMkLst>
        <pc:spChg chg="mod">
          <ac:chgData name="Malyshev, Oleg (STFC,DL,AST)" userId="f67bc73b-03de-4605-8ee1-ecf72a0b85a9" providerId="ADAL" clId="{9D37F55D-B621-4549-B72D-B8EAD12D6CB5}" dt="2026-04-21T14:08:48.203" v="2244" actId="14100"/>
          <ac:spMkLst>
            <pc:docMk/>
            <pc:sldMk cId="1540098815" sldId="439"/>
            <ac:spMk id="6" creationId="{00000000-0000-0000-0000-000000000000}"/>
          </ac:spMkLst>
        </pc:spChg>
        <pc:spChg chg="mod">
          <ac:chgData name="Malyshev, Oleg (STFC,DL,AST)" userId="f67bc73b-03de-4605-8ee1-ecf72a0b85a9" providerId="ADAL" clId="{9D37F55D-B621-4549-B72D-B8EAD12D6CB5}" dt="2026-04-21T14:08:11.189" v="2234" actId="1076"/>
          <ac:spMkLst>
            <pc:docMk/>
            <pc:sldMk cId="1540098815" sldId="439"/>
            <ac:spMk id="23" creationId="{9671E4F9-0C6A-54C7-1B6E-0403E83A5A91}"/>
          </ac:spMkLst>
        </pc:spChg>
        <pc:picChg chg="add mod">
          <ac:chgData name="Malyshev, Oleg (STFC,DL,AST)" userId="f67bc73b-03de-4605-8ee1-ecf72a0b85a9" providerId="ADAL" clId="{9D37F55D-B621-4549-B72D-B8EAD12D6CB5}" dt="2026-04-21T14:08:53.185" v="2245" actId="14100"/>
          <ac:picMkLst>
            <pc:docMk/>
            <pc:sldMk cId="1540098815" sldId="439"/>
            <ac:picMk id="7" creationId="{58148550-A588-B98F-47CA-AEBD80660FDD}"/>
          </ac:picMkLst>
        </pc:picChg>
        <pc:picChg chg="mod">
          <ac:chgData name="Malyshev, Oleg (STFC,DL,AST)" userId="f67bc73b-03de-4605-8ee1-ecf72a0b85a9" providerId="ADAL" clId="{9D37F55D-B621-4549-B72D-B8EAD12D6CB5}" dt="2026-04-21T14:08:08.659" v="2233" actId="1076"/>
          <ac:picMkLst>
            <pc:docMk/>
            <pc:sldMk cId="1540098815" sldId="439"/>
            <ac:picMk id="22" creationId="{FFB98C97-1494-49DB-BB6C-657EAF8292A5}"/>
          </ac:picMkLst>
        </pc:picChg>
      </pc:sldChg>
      <pc:sldChg chg="del">
        <pc:chgData name="Malyshev, Oleg (STFC,DL,AST)" userId="f67bc73b-03de-4605-8ee1-ecf72a0b85a9" providerId="ADAL" clId="{9D37F55D-B621-4549-B72D-B8EAD12D6CB5}" dt="2026-04-21T14:11:02.926" v="2249" actId="47"/>
        <pc:sldMkLst>
          <pc:docMk/>
          <pc:sldMk cId="1580021700" sldId="440"/>
        </pc:sldMkLst>
      </pc:sldChg>
      <pc:sldChg chg="ord">
        <pc:chgData name="Malyshev, Oleg (STFC,DL,AST)" userId="f67bc73b-03de-4605-8ee1-ecf72a0b85a9" providerId="ADAL" clId="{9D37F55D-B621-4549-B72D-B8EAD12D6CB5}" dt="2026-04-21T14:13:04.935" v="2266"/>
        <pc:sldMkLst>
          <pc:docMk/>
          <pc:sldMk cId="2309272407" sldId="441"/>
        </pc:sldMkLst>
      </pc:sldChg>
      <pc:sldChg chg="ord">
        <pc:chgData name="Malyshev, Oleg (STFC,DL,AST)" userId="f67bc73b-03de-4605-8ee1-ecf72a0b85a9" providerId="ADAL" clId="{9D37F55D-B621-4549-B72D-B8EAD12D6CB5}" dt="2026-04-21T19:57:29.548" v="2449"/>
        <pc:sldMkLst>
          <pc:docMk/>
          <pc:sldMk cId="3735311789" sldId="442"/>
        </pc:sldMkLst>
      </pc:sldChg>
      <pc:sldChg chg="modSp add mod modClrScheme chgLayout">
        <pc:chgData name="Malyshev, Oleg (STFC,DL,AST)" userId="f67bc73b-03de-4605-8ee1-ecf72a0b85a9" providerId="ADAL" clId="{9D37F55D-B621-4549-B72D-B8EAD12D6CB5}" dt="2026-04-21T19:58:26.143" v="2452" actId="700"/>
        <pc:sldMkLst>
          <pc:docMk/>
          <pc:sldMk cId="3198584208" sldId="443"/>
        </pc:sldMkLst>
        <pc:spChg chg="mod ord">
          <ac:chgData name="Malyshev, Oleg (STFC,DL,AST)" userId="f67bc73b-03de-4605-8ee1-ecf72a0b85a9" providerId="ADAL" clId="{9D37F55D-B621-4549-B72D-B8EAD12D6CB5}" dt="2026-04-21T19:58:26.143" v="2452" actId="700"/>
          <ac:spMkLst>
            <pc:docMk/>
            <pc:sldMk cId="3198584208" sldId="443"/>
            <ac:spMk id="2" creationId="{00000000-0000-0000-0000-000000000000}"/>
          </ac:spMkLst>
        </pc:spChg>
        <pc:spChg chg="mod ord">
          <ac:chgData name="Malyshev, Oleg (STFC,DL,AST)" userId="f67bc73b-03de-4605-8ee1-ecf72a0b85a9" providerId="ADAL" clId="{9D37F55D-B621-4549-B72D-B8EAD12D6CB5}" dt="2026-04-21T19:58:26.143" v="2452" actId="700"/>
          <ac:spMkLst>
            <pc:docMk/>
            <pc:sldMk cId="3198584208" sldId="443"/>
            <ac:spMk id="4" creationId="{24908A48-2D3A-D763-E4CF-F5C89C93F86A}"/>
          </ac:spMkLst>
        </pc:spChg>
        <pc:spChg chg="mod ord">
          <ac:chgData name="Malyshev, Oleg (STFC,DL,AST)" userId="f67bc73b-03de-4605-8ee1-ecf72a0b85a9" providerId="ADAL" clId="{9D37F55D-B621-4549-B72D-B8EAD12D6CB5}" dt="2026-04-21T19:58:26.143" v="2452" actId="700"/>
          <ac:spMkLst>
            <pc:docMk/>
            <pc:sldMk cId="3198584208" sldId="443"/>
            <ac:spMk id="5" creationId="{00000000-0000-0000-0000-000000000000}"/>
          </ac:spMkLst>
        </pc:spChg>
      </pc:sldChg>
      <pc:sldChg chg="modSp add mod ord modClrScheme chgLayout">
        <pc:chgData name="Malyshev, Oleg (STFC,DL,AST)" userId="f67bc73b-03de-4605-8ee1-ecf72a0b85a9" providerId="ADAL" clId="{9D37F55D-B621-4549-B72D-B8EAD12D6CB5}" dt="2026-04-21T19:58:53.701" v="2454" actId="700"/>
        <pc:sldMkLst>
          <pc:docMk/>
          <pc:sldMk cId="1086448294" sldId="444"/>
        </pc:sldMkLst>
        <pc:spChg chg="mod ord">
          <ac:chgData name="Malyshev, Oleg (STFC,DL,AST)" userId="f67bc73b-03de-4605-8ee1-ecf72a0b85a9" providerId="ADAL" clId="{9D37F55D-B621-4549-B72D-B8EAD12D6CB5}" dt="2026-04-21T19:58:53.701" v="2454" actId="700"/>
          <ac:spMkLst>
            <pc:docMk/>
            <pc:sldMk cId="1086448294" sldId="444"/>
            <ac:spMk id="2" creationId="{B3A46DAA-85C5-F1CD-B248-5F174354FF61}"/>
          </ac:spMkLst>
        </pc:spChg>
        <pc:spChg chg="mod ord">
          <ac:chgData name="Malyshev, Oleg (STFC,DL,AST)" userId="f67bc73b-03de-4605-8ee1-ecf72a0b85a9" providerId="ADAL" clId="{9D37F55D-B621-4549-B72D-B8EAD12D6CB5}" dt="2026-04-21T19:58:53.701" v="2454" actId="700"/>
          <ac:spMkLst>
            <pc:docMk/>
            <pc:sldMk cId="1086448294" sldId="444"/>
            <ac:spMk id="5" creationId="{574B770F-971D-611C-BA58-9683927E145E}"/>
          </ac:spMkLst>
        </pc:spChg>
        <pc:spChg chg="mod ord">
          <ac:chgData name="Malyshev, Oleg (STFC,DL,AST)" userId="f67bc73b-03de-4605-8ee1-ecf72a0b85a9" providerId="ADAL" clId="{9D37F55D-B621-4549-B72D-B8EAD12D6CB5}" dt="2026-04-21T19:58:53.701" v="2454" actId="700"/>
          <ac:spMkLst>
            <pc:docMk/>
            <pc:sldMk cId="1086448294" sldId="444"/>
            <ac:spMk id="11" creationId="{14C813B9-C926-B295-DFA6-2487AE205903}"/>
          </ac:spMkLst>
        </pc:spChg>
      </pc:sldChg>
      <pc:sldChg chg="addSp delSp modSp add mod ord modClrScheme chgLayout">
        <pc:chgData name="Malyshev, Oleg (STFC,DL,AST)" userId="f67bc73b-03de-4605-8ee1-ecf72a0b85a9" providerId="ADAL" clId="{9D37F55D-B621-4549-B72D-B8EAD12D6CB5}" dt="2026-04-21T19:58:45.954" v="2453" actId="700"/>
        <pc:sldMkLst>
          <pc:docMk/>
          <pc:sldMk cId="3170367650" sldId="445"/>
        </pc:sldMkLst>
        <pc:spChg chg="mod ord">
          <ac:chgData name="Malyshev, Oleg (STFC,DL,AST)" userId="f67bc73b-03de-4605-8ee1-ecf72a0b85a9" providerId="ADAL" clId="{9D37F55D-B621-4549-B72D-B8EAD12D6CB5}" dt="2026-04-21T19:58:45.954" v="2453" actId="700"/>
          <ac:spMkLst>
            <pc:docMk/>
            <pc:sldMk cId="3170367650" sldId="445"/>
            <ac:spMk id="2" creationId="{DDF9BFFB-4822-0F79-151C-0CB5D04685E0}"/>
          </ac:spMkLst>
        </pc:spChg>
        <pc:spChg chg="mod ord">
          <ac:chgData name="Malyshev, Oleg (STFC,DL,AST)" userId="f67bc73b-03de-4605-8ee1-ecf72a0b85a9" providerId="ADAL" clId="{9D37F55D-B621-4549-B72D-B8EAD12D6CB5}" dt="2026-04-21T19:58:45.954" v="2453" actId="700"/>
          <ac:spMkLst>
            <pc:docMk/>
            <pc:sldMk cId="3170367650" sldId="445"/>
            <ac:spMk id="5" creationId="{E7BC7152-A67F-256E-25F2-234E354DFB67}"/>
          </ac:spMkLst>
        </pc:spChg>
        <pc:spChg chg="mod">
          <ac:chgData name="Malyshev, Oleg (STFC,DL,AST)" userId="f67bc73b-03de-4605-8ee1-ecf72a0b85a9" providerId="ADAL" clId="{9D37F55D-B621-4549-B72D-B8EAD12D6CB5}" dt="2026-04-21T14:20:04.462" v="2296" actId="14100"/>
          <ac:spMkLst>
            <pc:docMk/>
            <pc:sldMk cId="3170367650" sldId="445"/>
            <ac:spMk id="9" creationId="{C6B41BD4-5876-FBBB-8E3D-2882AB7FFD5D}"/>
          </ac:spMkLst>
        </pc:spChg>
        <pc:spChg chg="mod ord">
          <ac:chgData name="Malyshev, Oleg (STFC,DL,AST)" userId="f67bc73b-03de-4605-8ee1-ecf72a0b85a9" providerId="ADAL" clId="{9D37F55D-B621-4549-B72D-B8EAD12D6CB5}" dt="2026-04-21T19:58:45.954" v="2453" actId="700"/>
          <ac:spMkLst>
            <pc:docMk/>
            <pc:sldMk cId="3170367650" sldId="445"/>
            <ac:spMk id="11" creationId="{B56C7070-9B9F-9486-7E80-1D3A2932347D}"/>
          </ac:spMkLst>
        </pc:spChg>
        <pc:spChg chg="mod">
          <ac:chgData name="Malyshev, Oleg (STFC,DL,AST)" userId="f67bc73b-03de-4605-8ee1-ecf72a0b85a9" providerId="ADAL" clId="{9D37F55D-B621-4549-B72D-B8EAD12D6CB5}" dt="2026-04-21T14:27:08.488" v="2337" actId="6549"/>
          <ac:spMkLst>
            <pc:docMk/>
            <pc:sldMk cId="3170367650" sldId="445"/>
            <ac:spMk id="13" creationId="{97CD7000-D5EB-20B7-2964-0001F50E0F92}"/>
          </ac:spMkLst>
        </pc:spChg>
        <pc:graphicFrameChg chg="add del mod">
          <ac:chgData name="Malyshev, Oleg (STFC,DL,AST)" userId="f67bc73b-03de-4605-8ee1-ecf72a0b85a9" providerId="ADAL" clId="{9D37F55D-B621-4549-B72D-B8EAD12D6CB5}" dt="2026-04-21T14:19:03.644" v="2283"/>
          <ac:graphicFrameMkLst>
            <pc:docMk/>
            <pc:sldMk cId="3170367650" sldId="445"/>
            <ac:graphicFrameMk id="3" creationId="{E3FD5801-133E-0595-1BB0-DA6988C27C68}"/>
          </ac:graphicFrameMkLst>
        </pc:graphicFrameChg>
        <pc:graphicFrameChg chg="add mod">
          <ac:chgData name="Malyshev, Oleg (STFC,DL,AST)" userId="f67bc73b-03de-4605-8ee1-ecf72a0b85a9" providerId="ADAL" clId="{9D37F55D-B621-4549-B72D-B8EAD12D6CB5}" dt="2026-04-21T14:19:03.644" v="2283"/>
          <ac:graphicFrameMkLst>
            <pc:docMk/>
            <pc:sldMk cId="3170367650" sldId="445"/>
            <ac:graphicFrameMk id="4" creationId="{91A0AE52-A4AD-4374-8ABD-1AC6D4F3332F}"/>
          </ac:graphicFrameMkLst>
        </pc:graphicFrameChg>
        <pc:picChg chg="del">
          <ac:chgData name="Malyshev, Oleg (STFC,DL,AST)" userId="f67bc73b-03de-4605-8ee1-ecf72a0b85a9" providerId="ADAL" clId="{9D37F55D-B621-4549-B72D-B8EAD12D6CB5}" dt="2026-04-21T14:18:42.488" v="2275" actId="478"/>
          <ac:picMkLst>
            <pc:docMk/>
            <pc:sldMk cId="3170367650" sldId="445"/>
            <ac:picMk id="7" creationId="{9541558D-9103-2691-3469-EC53BA34583E}"/>
          </ac:picMkLst>
        </pc:picChg>
        <pc:picChg chg="add mod">
          <ac:chgData name="Malyshev, Oleg (STFC,DL,AST)" userId="f67bc73b-03de-4605-8ee1-ecf72a0b85a9" providerId="ADAL" clId="{9D37F55D-B621-4549-B72D-B8EAD12D6CB5}" dt="2026-04-21T14:19:09.542" v="2285" actId="1076"/>
          <ac:picMkLst>
            <pc:docMk/>
            <pc:sldMk cId="3170367650" sldId="445"/>
            <ac:picMk id="8" creationId="{15FAF12C-385E-4C55-8FB4-3FA48DEA30F3}"/>
          </ac:picMkLst>
        </pc:picChg>
        <pc:picChg chg="del">
          <ac:chgData name="Malyshev, Oleg (STFC,DL,AST)" userId="f67bc73b-03de-4605-8ee1-ecf72a0b85a9" providerId="ADAL" clId="{9D37F55D-B621-4549-B72D-B8EAD12D6CB5}" dt="2026-04-21T14:18:43.476" v="2276" actId="478"/>
          <ac:picMkLst>
            <pc:docMk/>
            <pc:sldMk cId="3170367650" sldId="445"/>
            <ac:picMk id="12" creationId="{F18BED15-7715-C485-3B69-D783CF6B2DC0}"/>
          </ac:picMkLst>
        </pc:picChg>
        <pc:picChg chg="add del mod">
          <ac:chgData name="Malyshev, Oleg (STFC,DL,AST)" userId="f67bc73b-03de-4605-8ee1-ecf72a0b85a9" providerId="ADAL" clId="{9D37F55D-B621-4549-B72D-B8EAD12D6CB5}" dt="2026-04-21T14:25:52.826" v="2333" actId="478"/>
          <ac:picMkLst>
            <pc:docMk/>
            <pc:sldMk cId="3170367650" sldId="445"/>
            <ac:picMk id="14" creationId="{5647BD5E-C2E6-8BBE-D1FB-CEF39B65FB6F}"/>
          </ac:picMkLst>
        </pc:picChg>
        <pc:picChg chg="add mod">
          <ac:chgData name="Malyshev, Oleg (STFC,DL,AST)" userId="f67bc73b-03de-4605-8ee1-ecf72a0b85a9" providerId="ADAL" clId="{9D37F55D-B621-4549-B72D-B8EAD12D6CB5}" dt="2026-04-21T14:26:01.045" v="2335" actId="1076"/>
          <ac:picMkLst>
            <pc:docMk/>
            <pc:sldMk cId="3170367650" sldId="445"/>
            <ac:picMk id="16" creationId="{0600304D-54B8-905A-2B04-663BFA8E40B5}"/>
          </ac:picMkLst>
        </pc:picChg>
      </pc:sldChg>
      <pc:sldChg chg="new del">
        <pc:chgData name="Malyshev, Oleg (STFC,DL,AST)" userId="f67bc73b-03de-4605-8ee1-ecf72a0b85a9" providerId="ADAL" clId="{9D37F55D-B621-4549-B72D-B8EAD12D6CB5}" dt="2026-04-21T14:18:27.040" v="2271" actId="680"/>
        <pc:sldMkLst>
          <pc:docMk/>
          <pc:sldMk cId="3803799415" sldId="445"/>
        </pc:sldMkLst>
      </pc:sldChg>
      <pc:sldChg chg="addSp delSp modSp add mod ord modClrScheme chgLayout">
        <pc:chgData name="Malyshev, Oleg (STFC,DL,AST)" userId="f67bc73b-03de-4605-8ee1-ecf72a0b85a9" providerId="ADAL" clId="{9D37F55D-B621-4549-B72D-B8EAD12D6CB5}" dt="2026-04-21T14:40:23.208" v="2368" actId="20577"/>
        <pc:sldMkLst>
          <pc:docMk/>
          <pc:sldMk cId="3023274051" sldId="446"/>
        </pc:sldMkLst>
        <pc:spChg chg="mod ord">
          <ac:chgData name="Malyshev, Oleg (STFC,DL,AST)" userId="f67bc73b-03de-4605-8ee1-ecf72a0b85a9" providerId="ADAL" clId="{9D37F55D-B621-4549-B72D-B8EAD12D6CB5}" dt="2026-04-21T14:40:06.835" v="2364" actId="700"/>
          <ac:spMkLst>
            <pc:docMk/>
            <pc:sldMk cId="3023274051" sldId="446"/>
            <ac:spMk id="2" creationId="{1639944F-C2DE-8929-21B2-808AF8C4910E}"/>
          </ac:spMkLst>
        </pc:spChg>
        <pc:spChg chg="mod ord">
          <ac:chgData name="Malyshev, Oleg (STFC,DL,AST)" userId="f67bc73b-03de-4605-8ee1-ecf72a0b85a9" providerId="ADAL" clId="{9D37F55D-B621-4549-B72D-B8EAD12D6CB5}" dt="2026-04-21T14:40:06.835" v="2364" actId="700"/>
          <ac:spMkLst>
            <pc:docMk/>
            <pc:sldMk cId="3023274051" sldId="446"/>
            <ac:spMk id="5" creationId="{AADEED2B-2AA4-01BB-49A5-ED095B87F22C}"/>
          </ac:spMkLst>
        </pc:spChg>
        <pc:spChg chg="del">
          <ac:chgData name="Malyshev, Oleg (STFC,DL,AST)" userId="f67bc73b-03de-4605-8ee1-ecf72a0b85a9" providerId="ADAL" clId="{9D37F55D-B621-4549-B72D-B8EAD12D6CB5}" dt="2026-04-21T14:39:31.379" v="2358" actId="478"/>
          <ac:spMkLst>
            <pc:docMk/>
            <pc:sldMk cId="3023274051" sldId="446"/>
            <ac:spMk id="9" creationId="{83327E8D-3A6D-3702-775F-E1CFDA726D7D}"/>
          </ac:spMkLst>
        </pc:spChg>
        <pc:spChg chg="mod ord">
          <ac:chgData name="Malyshev, Oleg (STFC,DL,AST)" userId="f67bc73b-03de-4605-8ee1-ecf72a0b85a9" providerId="ADAL" clId="{9D37F55D-B621-4549-B72D-B8EAD12D6CB5}" dt="2026-04-21T14:40:06.835" v="2364" actId="700"/>
          <ac:spMkLst>
            <pc:docMk/>
            <pc:sldMk cId="3023274051" sldId="446"/>
            <ac:spMk id="11" creationId="{24309E03-C145-299B-D147-EA12DCE26E4A}"/>
          </ac:spMkLst>
        </pc:spChg>
        <pc:spChg chg="mod">
          <ac:chgData name="Malyshev, Oleg (STFC,DL,AST)" userId="f67bc73b-03de-4605-8ee1-ecf72a0b85a9" providerId="ADAL" clId="{9D37F55D-B621-4549-B72D-B8EAD12D6CB5}" dt="2026-04-21T14:40:23.208" v="2368" actId="20577"/>
          <ac:spMkLst>
            <pc:docMk/>
            <pc:sldMk cId="3023274051" sldId="446"/>
            <ac:spMk id="13" creationId="{B2D57A61-CAAC-363D-2C56-C6B250EB70E9}"/>
          </ac:spMkLst>
        </pc:spChg>
        <pc:graphicFrameChg chg="add del mod">
          <ac:chgData name="Malyshev, Oleg (STFC,DL,AST)" userId="f67bc73b-03de-4605-8ee1-ecf72a0b85a9" providerId="ADAL" clId="{9D37F55D-B621-4549-B72D-B8EAD12D6CB5}" dt="2026-04-21T14:30:42.412" v="2353"/>
          <ac:graphicFrameMkLst>
            <pc:docMk/>
            <pc:sldMk cId="3023274051" sldId="446"/>
            <ac:graphicFrameMk id="3" creationId="{AC363676-11B5-4230-13DD-4C07453A2A8F}"/>
          </ac:graphicFrameMkLst>
        </pc:graphicFrameChg>
        <pc:graphicFrameChg chg="add mod">
          <ac:chgData name="Malyshev, Oleg (STFC,DL,AST)" userId="f67bc73b-03de-4605-8ee1-ecf72a0b85a9" providerId="ADAL" clId="{9D37F55D-B621-4549-B72D-B8EAD12D6CB5}" dt="2026-04-21T14:30:42.412" v="2353"/>
          <ac:graphicFrameMkLst>
            <pc:docMk/>
            <pc:sldMk cId="3023274051" sldId="446"/>
            <ac:graphicFrameMk id="4" creationId="{C4858D1E-9E9B-47CA-A46D-8CFF30CCE35C}"/>
          </ac:graphicFrameMkLst>
        </pc:graphicFrameChg>
        <pc:picChg chg="add mod">
          <ac:chgData name="Malyshev, Oleg (STFC,DL,AST)" userId="f67bc73b-03de-4605-8ee1-ecf72a0b85a9" providerId="ADAL" clId="{9D37F55D-B621-4549-B72D-B8EAD12D6CB5}" dt="2026-04-21T14:40:12.353" v="2365" actId="1076"/>
          <ac:picMkLst>
            <pc:docMk/>
            <pc:sldMk cId="3023274051" sldId="446"/>
            <ac:picMk id="7" creationId="{CACD8278-3F56-4259-23C3-7AC99A403BE4}"/>
          </ac:picMkLst>
        </pc:picChg>
        <pc:picChg chg="del">
          <ac:chgData name="Malyshev, Oleg (STFC,DL,AST)" userId="f67bc73b-03de-4605-8ee1-ecf72a0b85a9" providerId="ADAL" clId="{9D37F55D-B621-4549-B72D-B8EAD12D6CB5}" dt="2026-04-21T14:30:28.586" v="2345" actId="478"/>
          <ac:picMkLst>
            <pc:docMk/>
            <pc:sldMk cId="3023274051" sldId="446"/>
            <ac:picMk id="8" creationId="{F37558C0-D892-EE6D-4B88-540F780BC492}"/>
          </ac:picMkLst>
        </pc:picChg>
        <pc:picChg chg="del">
          <ac:chgData name="Malyshev, Oleg (STFC,DL,AST)" userId="f67bc73b-03de-4605-8ee1-ecf72a0b85a9" providerId="ADAL" clId="{9D37F55D-B621-4549-B72D-B8EAD12D6CB5}" dt="2026-04-21T14:30:30.204" v="2346" actId="478"/>
          <ac:picMkLst>
            <pc:docMk/>
            <pc:sldMk cId="3023274051" sldId="446"/>
            <ac:picMk id="16" creationId="{F1E4D212-992A-8FB8-0A3A-F0872AD42F4B}"/>
          </ac:picMkLst>
        </pc:picChg>
      </pc:sldChg>
      <pc:sldChg chg="addSp delSp modSp add mod ord modClrScheme chgLayout">
        <pc:chgData name="Malyshev, Oleg (STFC,DL,AST)" userId="f67bc73b-03de-4605-8ee1-ecf72a0b85a9" providerId="ADAL" clId="{9D37F55D-B621-4549-B72D-B8EAD12D6CB5}" dt="2026-04-21T19:58:58.669" v="2455" actId="700"/>
        <pc:sldMkLst>
          <pc:docMk/>
          <pc:sldMk cId="3059756384" sldId="447"/>
        </pc:sldMkLst>
        <pc:spChg chg="mod ord">
          <ac:chgData name="Malyshev, Oleg (STFC,DL,AST)" userId="f67bc73b-03de-4605-8ee1-ecf72a0b85a9" providerId="ADAL" clId="{9D37F55D-B621-4549-B72D-B8EAD12D6CB5}" dt="2026-04-21T19:58:58.669" v="2455" actId="700"/>
          <ac:spMkLst>
            <pc:docMk/>
            <pc:sldMk cId="3059756384" sldId="447"/>
            <ac:spMk id="2" creationId="{878813B0-46DA-A0B1-D324-D7B00AC7CC68}"/>
          </ac:spMkLst>
        </pc:spChg>
        <pc:spChg chg="mod ord">
          <ac:chgData name="Malyshev, Oleg (STFC,DL,AST)" userId="f67bc73b-03de-4605-8ee1-ecf72a0b85a9" providerId="ADAL" clId="{9D37F55D-B621-4549-B72D-B8EAD12D6CB5}" dt="2026-04-21T19:58:58.669" v="2455" actId="700"/>
          <ac:spMkLst>
            <pc:docMk/>
            <pc:sldMk cId="3059756384" sldId="447"/>
            <ac:spMk id="5" creationId="{7571D884-D8D1-9833-2B03-92D2E73959F9}"/>
          </ac:spMkLst>
        </pc:spChg>
        <pc:spChg chg="mod">
          <ac:chgData name="Malyshev, Oleg (STFC,DL,AST)" userId="f67bc73b-03de-4605-8ee1-ecf72a0b85a9" providerId="ADAL" clId="{9D37F55D-B621-4549-B72D-B8EAD12D6CB5}" dt="2026-04-21T14:45:11.441" v="2446" actId="20577"/>
          <ac:spMkLst>
            <pc:docMk/>
            <pc:sldMk cId="3059756384" sldId="447"/>
            <ac:spMk id="9" creationId="{4893CDE9-AD96-7925-9F10-79896AB1847A}"/>
          </ac:spMkLst>
        </pc:spChg>
        <pc:spChg chg="mod ord">
          <ac:chgData name="Malyshev, Oleg (STFC,DL,AST)" userId="f67bc73b-03de-4605-8ee1-ecf72a0b85a9" providerId="ADAL" clId="{9D37F55D-B621-4549-B72D-B8EAD12D6CB5}" dt="2026-04-21T19:58:58.669" v="2455" actId="700"/>
          <ac:spMkLst>
            <pc:docMk/>
            <pc:sldMk cId="3059756384" sldId="447"/>
            <ac:spMk id="11" creationId="{3A2D8402-3505-28AC-BDC6-C8103927DB7F}"/>
          </ac:spMkLst>
        </pc:spChg>
        <pc:spChg chg="del mod">
          <ac:chgData name="Malyshev, Oleg (STFC,DL,AST)" userId="f67bc73b-03de-4605-8ee1-ecf72a0b85a9" providerId="ADAL" clId="{9D37F55D-B621-4549-B72D-B8EAD12D6CB5}" dt="2026-04-21T14:42:54.392" v="2399" actId="478"/>
          <ac:spMkLst>
            <pc:docMk/>
            <pc:sldMk cId="3059756384" sldId="447"/>
            <ac:spMk id="13" creationId="{C8C34BFE-2205-1CA9-615C-727FC1D98B6A}"/>
          </ac:spMkLst>
        </pc:spChg>
        <pc:graphicFrameChg chg="add del mod">
          <ac:chgData name="Malyshev, Oleg (STFC,DL,AST)" userId="f67bc73b-03de-4605-8ee1-ecf72a0b85a9" providerId="ADAL" clId="{9D37F55D-B621-4549-B72D-B8EAD12D6CB5}" dt="2026-04-21T14:42:12.551" v="2378"/>
          <ac:graphicFrameMkLst>
            <pc:docMk/>
            <pc:sldMk cId="3059756384" sldId="447"/>
            <ac:graphicFrameMk id="3" creationId="{130C641E-237C-7163-7943-E1DDBC0499A7}"/>
          </ac:graphicFrameMkLst>
        </pc:graphicFrameChg>
        <pc:graphicFrameChg chg="add mod">
          <ac:chgData name="Malyshev, Oleg (STFC,DL,AST)" userId="f67bc73b-03de-4605-8ee1-ecf72a0b85a9" providerId="ADAL" clId="{9D37F55D-B621-4549-B72D-B8EAD12D6CB5}" dt="2026-04-21T14:42:12.551" v="2378"/>
          <ac:graphicFrameMkLst>
            <pc:docMk/>
            <pc:sldMk cId="3059756384" sldId="447"/>
            <ac:graphicFrameMk id="4" creationId="{C4858D1E-9E9B-47CA-A46D-8CFF30CCE35C}"/>
          </ac:graphicFrameMkLst>
        </pc:graphicFrameChg>
        <pc:graphicFrameChg chg="add del mod">
          <ac:chgData name="Malyshev, Oleg (STFC,DL,AST)" userId="f67bc73b-03de-4605-8ee1-ecf72a0b85a9" providerId="ADAL" clId="{9D37F55D-B621-4549-B72D-B8EAD12D6CB5}" dt="2026-04-21T14:43:06.525" v="2404"/>
          <ac:graphicFrameMkLst>
            <pc:docMk/>
            <pc:sldMk cId="3059756384" sldId="447"/>
            <ac:graphicFrameMk id="6" creationId="{7CE18E41-9729-2A36-0401-7BC8CB127050}"/>
          </ac:graphicFrameMkLst>
        </pc:graphicFrameChg>
        <pc:graphicFrameChg chg="add mod">
          <ac:chgData name="Malyshev, Oleg (STFC,DL,AST)" userId="f67bc73b-03de-4605-8ee1-ecf72a0b85a9" providerId="ADAL" clId="{9D37F55D-B621-4549-B72D-B8EAD12D6CB5}" dt="2026-04-21T14:43:10.557" v="2407" actId="1076"/>
          <ac:graphicFrameMkLst>
            <pc:docMk/>
            <pc:sldMk cId="3059756384" sldId="447"/>
            <ac:graphicFrameMk id="7" creationId="{CA80D5EF-227A-46E6-84A1-E1F94BA5A1FA}"/>
          </ac:graphicFrameMkLst>
        </pc:graphicFrameChg>
        <pc:picChg chg="del">
          <ac:chgData name="Malyshev, Oleg (STFC,DL,AST)" userId="f67bc73b-03de-4605-8ee1-ecf72a0b85a9" providerId="ADAL" clId="{9D37F55D-B621-4549-B72D-B8EAD12D6CB5}" dt="2026-04-21T14:42:57.254" v="2401" actId="478"/>
          <ac:picMkLst>
            <pc:docMk/>
            <pc:sldMk cId="3059756384" sldId="447"/>
            <ac:picMk id="8" creationId="{6E4CE871-DA49-70BE-7214-B54D4491F61D}"/>
          </ac:picMkLst>
        </pc:picChg>
        <pc:picChg chg="del">
          <ac:chgData name="Malyshev, Oleg (STFC,DL,AST)" userId="f67bc73b-03de-4605-8ee1-ecf72a0b85a9" providerId="ADAL" clId="{9D37F55D-B621-4549-B72D-B8EAD12D6CB5}" dt="2026-04-21T14:42:55.336" v="2400" actId="478"/>
          <ac:picMkLst>
            <pc:docMk/>
            <pc:sldMk cId="3059756384" sldId="447"/>
            <ac:picMk id="16" creationId="{5E19C048-D2B4-1874-178D-6A9DB3802B2C}"/>
          </ac:picMkLst>
        </pc:picChg>
      </pc:sldChg>
    </pc:docChg>
  </pc:docChgLst>
  <pc:docChgLst>
    <pc:chgData name="Malyshev, Oleg (STFC,DL,AST)" userId="f67bc73b-03de-4605-8ee1-ecf72a0b85a9" providerId="ADAL" clId="{F9814DB1-F4CB-4795-A8DB-28A72F206DE7}"/>
    <pc:docChg chg="modSld">
      <pc:chgData name="Malyshev, Oleg (STFC,DL,AST)" userId="f67bc73b-03de-4605-8ee1-ecf72a0b85a9" providerId="ADAL" clId="{F9814DB1-F4CB-4795-A8DB-28A72F206DE7}" dt="2026-03-30T12:54:29.398" v="0" actId="1076"/>
      <pc:docMkLst>
        <pc:docMk/>
      </pc:docMkLst>
      <pc:sldChg chg="modSp mod">
        <pc:chgData name="Malyshev, Oleg (STFC,DL,AST)" userId="f67bc73b-03de-4605-8ee1-ecf72a0b85a9" providerId="ADAL" clId="{F9814DB1-F4CB-4795-A8DB-28A72F206DE7}" dt="2026-03-30T12:54:29.398" v="0" actId="1076"/>
        <pc:sldMkLst>
          <pc:docMk/>
          <pc:sldMk cId="3735311789" sldId="442"/>
        </pc:sldMkLst>
        <pc:spChg chg="mod">
          <ac:chgData name="Malyshev, Oleg (STFC,DL,AST)" userId="f67bc73b-03de-4605-8ee1-ecf72a0b85a9" providerId="ADAL" clId="{F9814DB1-F4CB-4795-A8DB-28A72F206DE7}" dt="2026-03-30T12:54:29.398" v="0" actId="1076"/>
          <ac:spMkLst>
            <pc:docMk/>
            <pc:sldMk cId="3735311789" sldId="442"/>
            <ac:spMk id="7" creationId="{FA0BDCC9-37E7-BD03-D5F9-8743FF8949D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8C6C0-723B-1144-B0BB-13233DB680E2}" type="datetimeFigureOut">
              <a:rPr lang="fr-FR" smtClean="0"/>
              <a:pPr/>
              <a:t>22/04/2026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49DF4-BFDC-CE44-88D7-285A082144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25803-7089-5846-80C7-3D9AC85D7E45}" type="datetimeFigureOut">
              <a:rPr lang="fr-FR" smtClean="0"/>
              <a:pPr/>
              <a:t>22/04/2026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F73C1-2BD6-684E-AA1B-49165E0DF4B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7831E-2966-4CE8-7783-026FD25D8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197A80-1F9E-87E5-69CA-247D9F848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334D5A-70F7-54B7-989E-CFD798D53E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379A1-1001-7A58-9A4D-0E4F3FD399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34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27221-2107-B407-B5E4-3DCE32FA6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E51B8E-689C-1E0F-5133-592B5F2B2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E9667C-5217-CDE4-7B8E-728133F9F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9F927-FFDB-61FC-1C2E-97F02A95D2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80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8EE3D-A8EC-1C42-0631-04E76A651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A156C0-CE5C-DF03-B20B-E2EE5D210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453DA4-D1F1-3F90-B2B3-0BC904070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7BE31-204E-3BB2-CC02-C1ABDDED3F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03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58977-A80D-DAE7-2A54-AFD4821E6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B6D9A4-6B9E-F786-B1E3-D225AD782E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21AEEC-357E-34DD-E631-95B2ADD85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66F15-96FB-2F3A-B81A-41E63EE0F9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74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1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63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FRA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8709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85FF087-C21D-4C55-834A-0ED5D6739D33}"/>
              </a:ext>
            </a:extLst>
          </p:cNvPr>
          <p:cNvSpPr txBox="1"/>
          <p:nvPr userDrawn="1"/>
        </p:nvSpPr>
        <p:spPr>
          <a:xfrm>
            <a:off x="1537010" y="115147"/>
            <a:ext cx="10506944" cy="594008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10" name="Titre 8">
            <a:extLst>
              <a:ext uri="{FF2B5EF4-FFF2-40B4-BE49-F238E27FC236}">
                <a16:creationId xmlns:a16="http://schemas.microsoft.com/office/drawing/2014/main" id="{E93E0A43-A262-475C-B2FD-8B34CB2B7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8112" y="358056"/>
            <a:ext cx="10506944" cy="874175"/>
          </a:xfrm>
          <a:solidFill>
            <a:schemeClr val="accent6"/>
          </a:solidFill>
        </p:spPr>
        <p:txBody>
          <a:bodyPr>
            <a:normAutofit/>
          </a:bodyPr>
          <a:lstStyle>
            <a:lvl1pPr algn="ctr">
              <a:defRPr sz="3200">
                <a:solidFill>
                  <a:srgbClr val="1262A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56767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22/04/2026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240000" cy="68798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240000" cy="68796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t="-9305" b="-930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787" y="556840"/>
            <a:ext cx="2131621" cy="121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7" y="5816297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84947" y="5755322"/>
            <a:ext cx="5031133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4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87488" y="6477110"/>
            <a:ext cx="7488512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GB"/>
              <a:t>O.B. Malyshev | iSAS Task 3.2 | 22/04/2026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492875"/>
            <a:ext cx="1657400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0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1544" y="6492875"/>
            <a:ext cx="6984456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GB"/>
              <a:t>O.B. Malyshev | iSAS Task 3.2 | 22/04/2026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485903"/>
            <a:ext cx="1657400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9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3552" y="6490543"/>
            <a:ext cx="6914036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GB"/>
              <a:t>O.B. Malyshev | iSAS Task 3.2 | 22/04/2026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7988" y="6490543"/>
            <a:ext cx="1657400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0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75520" y="1268760"/>
            <a:ext cx="9361040" cy="391284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69048" y="5390488"/>
            <a:ext cx="6629333" cy="195262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069049" y="555625"/>
            <a:ext cx="10067512" cy="56197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19536" y="6485903"/>
            <a:ext cx="7063269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GB"/>
              <a:t>O.B. Malyshev | iSAS Task 3.2 | 22/04/2026</a:t>
            </a:r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485902"/>
            <a:ext cx="1657400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7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1544" y="6492875"/>
            <a:ext cx="6984456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GB"/>
              <a:t>O.B. Malyshev | iSAS Task 3.2 | 22/04/2026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29609" y="6492874"/>
            <a:ext cx="1657400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9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1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03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570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47878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70C0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GB"/>
              <a:t>O.B. Malyshev | iSAS Task 3.2 | 22/04/2026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70C0"/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6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1" r:id="rId2"/>
    <p:sldLayoutId id="2147483694" r:id="rId3"/>
    <p:sldLayoutId id="2147483696" r:id="rId4"/>
    <p:sldLayoutId id="2147483697" r:id="rId5"/>
    <p:sldLayoutId id="2147483710" r:id="rId6"/>
    <p:sldLayoutId id="2147483699" r:id="rId7"/>
    <p:sldLayoutId id="2147483724" r:id="rId8"/>
    <p:sldLayoutId id="2147483726" r:id="rId9"/>
    <p:sldLayoutId id="2147483727" r:id="rId10"/>
    <p:sldLayoutId id="214748372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70C0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0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0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EBF20EE-A612-831C-C803-3AA4A97B1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6DAA-85C5-F1CD-B248-5F174354FF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84400"/>
            <a:ext cx="10515600" cy="1192213"/>
          </a:xfrm>
        </p:spPr>
        <p:txBody>
          <a:bodyPr>
            <a:normAutofit/>
          </a:bodyPr>
          <a:lstStyle/>
          <a:p>
            <a:pPr algn="ctr"/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iSAS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Task 3.2: Flux trapping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at UKRI/STFC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B770F-971D-611C-BA58-9683927E14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34650" y="6492875"/>
            <a:ext cx="1657350" cy="365125"/>
          </a:xfrm>
        </p:spPr>
        <p:txBody>
          <a:bodyPr/>
          <a:lstStyle/>
          <a:p>
            <a:fld id="{F7A1A58B-7BA1-7E42-8231-6D1CB1C760B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12B71B-31E3-7041-66E3-04BD714E91C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7000"/>
            <a:ext cx="7488238" cy="365125"/>
          </a:xfrm>
        </p:spPr>
        <p:txBody>
          <a:bodyPr/>
          <a:lstStyle/>
          <a:p>
            <a:r>
              <a:rPr lang="en-GB" dirty="0"/>
              <a:t>O.B. Malyshev | </a:t>
            </a:r>
            <a:r>
              <a:rPr lang="en-GB" dirty="0" err="1"/>
              <a:t>iSAS</a:t>
            </a:r>
            <a:r>
              <a:rPr lang="en-GB" dirty="0"/>
              <a:t> Task 3.2 | 22/04/2026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E0E43A-5028-3F9E-BB8B-DA4690CCA1C7}"/>
              </a:ext>
            </a:extLst>
          </p:cNvPr>
          <p:cNvSpPr txBox="1">
            <a:spLocks/>
          </p:cNvSpPr>
          <p:nvPr/>
        </p:nvSpPr>
        <p:spPr>
          <a:xfrm>
            <a:off x="2711624" y="4077072"/>
            <a:ext cx="4608512" cy="17281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O.B. Malyshev, D. Seal and L. Smith</a:t>
            </a:r>
          </a:p>
          <a:p>
            <a:pPr marL="0" indent="0">
              <a:buNone/>
            </a:pPr>
            <a:r>
              <a:rPr lang="en-GB" sz="1800" dirty="0"/>
              <a:t>R. Valizadeh and C. Benjamin  </a:t>
            </a:r>
          </a:p>
        </p:txBody>
      </p:sp>
    </p:spTree>
    <p:extLst>
      <p:ext uri="{BB962C8B-B14F-4D97-AF65-F5344CB8AC3E}">
        <p14:creationId xmlns:p14="http://schemas.microsoft.com/office/powerpoint/2010/main" val="3273908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F20EE-A612-831C-C803-3AA4A97B1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6DAA-85C5-F1CD-B248-5F174354FF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763"/>
            <a:ext cx="10515600" cy="687387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Main results for Nb</a:t>
            </a:r>
            <a:r>
              <a:rPr lang="en-GB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Sn on cupper substrate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B770F-971D-611C-BA58-9683927E14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34650" y="6492875"/>
            <a:ext cx="1657350" cy="365125"/>
          </a:xfrm>
        </p:spPr>
        <p:txBody>
          <a:bodyPr/>
          <a:lstStyle/>
          <a:p>
            <a:fld id="{F7A1A58B-7BA1-7E42-8231-6D1CB1C760B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4C813B9-C926-B295-DFA6-2487AE20590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7000"/>
            <a:ext cx="7488238" cy="365125"/>
          </a:xfrm>
        </p:spPr>
        <p:txBody>
          <a:bodyPr/>
          <a:lstStyle/>
          <a:p>
            <a:r>
              <a:rPr lang="en-GB"/>
              <a:t>O.B. Malyshev | iSAS Task 3.2 | 22/04/2026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A30E8-FC5D-E53D-89F5-89DC9BF635EE}"/>
              </a:ext>
            </a:extLst>
          </p:cNvPr>
          <p:cNvSpPr txBox="1"/>
          <p:nvPr/>
        </p:nvSpPr>
        <p:spPr>
          <a:xfrm>
            <a:off x="598125" y="886108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Relation between R</a:t>
            </a:r>
            <a:r>
              <a:rPr lang="en-GB" i="1" baseline="-25000" dirty="0"/>
              <a:t>s</a:t>
            </a:r>
            <a:r>
              <a:rPr lang="en-GB" i="1" dirty="0"/>
              <a:t>(7.8 GHz) and </a:t>
            </a:r>
            <a:r>
              <a:rPr lang="en-GB" i="1" dirty="0" err="1"/>
              <a:t>B</a:t>
            </a:r>
            <a:r>
              <a:rPr lang="en-GB" i="1" baseline="-25000" dirty="0" err="1"/>
              <a:t>fp</a:t>
            </a:r>
            <a:r>
              <a:rPr lang="en-GB" i="1" dirty="0"/>
              <a:t> </a:t>
            </a:r>
          </a:p>
          <a:p>
            <a:r>
              <a:rPr lang="en-GB" i="1" dirty="0"/>
              <a:t>measured at 4.2 K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77A3A1-B1F5-2746-8625-522EF46DB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312" y="1767472"/>
            <a:ext cx="4949565" cy="46129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190A7A-9B83-DBCF-A1E2-2413F88FD708}"/>
              </a:ext>
            </a:extLst>
          </p:cNvPr>
          <p:cNvSpPr txBox="1"/>
          <p:nvPr/>
        </p:nvSpPr>
        <p:spPr>
          <a:xfrm>
            <a:off x="6470312" y="801486"/>
            <a:ext cx="5458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Corelation between T</a:t>
            </a:r>
            <a:r>
              <a:rPr lang="en-GB" i="1" baseline="-25000" dirty="0"/>
              <a:t>c</a:t>
            </a:r>
            <a:r>
              <a:rPr lang="en-GB" i="1" dirty="0"/>
              <a:t>, </a:t>
            </a:r>
            <a:r>
              <a:rPr lang="en-GB" i="1" dirty="0" err="1"/>
              <a:t>B</a:t>
            </a:r>
            <a:r>
              <a:rPr lang="en-GB" i="1" baseline="-25000" dirty="0" err="1"/>
              <a:t>fp</a:t>
            </a:r>
            <a:r>
              <a:rPr lang="en-GB" i="1" dirty="0"/>
              <a:t> measured at 4.2 K </a:t>
            </a:r>
          </a:p>
          <a:p>
            <a:r>
              <a:rPr lang="en-GB" i="1" dirty="0"/>
              <a:t>and B</a:t>
            </a:r>
            <a:r>
              <a:rPr lang="en-GB" i="1" baseline="-25000" dirty="0"/>
              <a:t>res</a:t>
            </a:r>
            <a:r>
              <a:rPr lang="en-GB" i="1" dirty="0"/>
              <a:t> measured at 4.2 and 10 K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1B0CF2-4EA6-BB41-925F-DCBB5215D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20" y="1724997"/>
            <a:ext cx="5106269" cy="46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48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07705-F4E9-08B9-250A-FD3580A85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9944F-C2DE-8929-21B2-808AF8C491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763"/>
            <a:ext cx="10515600" cy="687387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Main results for Nb</a:t>
            </a:r>
            <a:r>
              <a:rPr lang="en-GB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Sn on cupper substrate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EED2B-2AA4-01BB-49A5-ED095B87F2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34650" y="6492875"/>
            <a:ext cx="1657350" cy="365125"/>
          </a:xfrm>
        </p:spPr>
        <p:txBody>
          <a:bodyPr/>
          <a:lstStyle/>
          <a:p>
            <a:fld id="{F7A1A58B-7BA1-7E42-8231-6D1CB1C760B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4309E03-C145-299B-D147-EA12DCE26E4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6983413" cy="365125"/>
          </a:xfrm>
        </p:spPr>
        <p:txBody>
          <a:bodyPr/>
          <a:lstStyle/>
          <a:p>
            <a:r>
              <a:rPr lang="en-GB"/>
              <a:t>O.B. Malyshev | iSAS Task 3.2 | 22/04/2026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D57A61-CAAC-363D-2C56-C6B250EB70E9}"/>
              </a:ext>
            </a:extLst>
          </p:cNvPr>
          <p:cNvSpPr txBox="1"/>
          <p:nvPr/>
        </p:nvSpPr>
        <p:spPr>
          <a:xfrm>
            <a:off x="7608168" y="1556792"/>
            <a:ext cx="3974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Corelation between T</a:t>
            </a:r>
            <a:r>
              <a:rPr lang="en-GB" i="1" baseline="-25000" dirty="0"/>
              <a:t>c </a:t>
            </a:r>
            <a:r>
              <a:rPr lang="en-GB" i="1" dirty="0"/>
              <a:t>measured by different methods and  </a:t>
            </a:r>
          </a:p>
          <a:p>
            <a:r>
              <a:rPr lang="en-GB" i="1" dirty="0" err="1"/>
              <a:t>B</a:t>
            </a:r>
            <a:r>
              <a:rPr lang="en-GB" i="1" baseline="-25000" dirty="0" err="1"/>
              <a:t>fp</a:t>
            </a:r>
            <a:r>
              <a:rPr lang="en-GB" i="1" dirty="0"/>
              <a:t> measured at 4.2 K </a:t>
            </a:r>
          </a:p>
          <a:p>
            <a:endParaRPr lang="en-GB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CD8278-3F56-4259-23C3-7AC99A403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875" y="846026"/>
            <a:ext cx="5706351" cy="54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74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51764-18D6-46A3-123D-54DABE58C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813B0-46DA-A0B1-D324-D7B00AC7CC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763"/>
            <a:ext cx="10515600" cy="687387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for Nb</a:t>
            </a:r>
            <a:r>
              <a:rPr lang="en-GB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Sn on Cu and Nb substrates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1D884-D8D1-9833-2B03-92D2E73959F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34650" y="6492875"/>
            <a:ext cx="1657350" cy="365125"/>
          </a:xfrm>
        </p:spPr>
        <p:txBody>
          <a:bodyPr/>
          <a:lstStyle/>
          <a:p>
            <a:fld id="{F7A1A58B-7BA1-7E42-8231-6D1CB1C760B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2D8402-3505-28AC-BDC6-C8103927DB7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7000"/>
            <a:ext cx="7488238" cy="365125"/>
          </a:xfrm>
        </p:spPr>
        <p:txBody>
          <a:bodyPr/>
          <a:lstStyle/>
          <a:p>
            <a:r>
              <a:rPr lang="en-GB"/>
              <a:t>O.B. Malyshev | iSAS Task 3.2 | 22/04/2026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93CDE9-AD96-7925-9F10-79896AB1847A}"/>
              </a:ext>
            </a:extLst>
          </p:cNvPr>
          <p:cNvSpPr txBox="1"/>
          <p:nvPr/>
        </p:nvSpPr>
        <p:spPr>
          <a:xfrm>
            <a:off x="263352" y="1700808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Relation between R</a:t>
            </a:r>
            <a:r>
              <a:rPr lang="en-GB" i="1" baseline="-25000" dirty="0"/>
              <a:t>s</a:t>
            </a:r>
            <a:r>
              <a:rPr lang="en-GB" i="1" dirty="0"/>
              <a:t>(7.8 GHz) and  T</a:t>
            </a:r>
            <a:r>
              <a:rPr lang="en-GB" i="1" baseline="-25000" dirty="0"/>
              <a:t>c-mag</a:t>
            </a:r>
            <a:r>
              <a:rPr lang="en-GB" i="1" dirty="0"/>
              <a:t> measured at penetration rig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0108B9-DC56-7BA4-BA17-CCF936C25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210" y="850148"/>
            <a:ext cx="5944115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56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EBF20EE-A612-831C-C803-3AA4A97B1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6DAA-85C5-F1CD-B248-5F174354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1"/>
            <a:ext cx="10515600" cy="688055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Magnetic Field Penetration Facility update - 1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B770F-971D-611C-BA58-9683927E1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E0E43A-5028-3F9E-BB8B-DA4690CCA1C7}"/>
              </a:ext>
            </a:extLst>
          </p:cNvPr>
          <p:cNvSpPr txBox="1">
            <a:spLocks/>
          </p:cNvSpPr>
          <p:nvPr/>
        </p:nvSpPr>
        <p:spPr>
          <a:xfrm>
            <a:off x="2999656" y="734481"/>
            <a:ext cx="5508612" cy="15807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poles for a c-shaped magnet produced </a:t>
            </a:r>
          </a:p>
          <a:p>
            <a:r>
              <a:rPr lang="en-GB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ability to test curved surfaces: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Cuts from 1.3 GHz cavity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Half of 6 GHz cavity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12B71B-31E3-7041-66E3-04BD714E9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22/04/2026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425CD-B82E-4600-516A-795946EDE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1" y="734481"/>
            <a:ext cx="257175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5D4265-92E0-2717-5864-FA5F800B7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6" y="2869912"/>
            <a:ext cx="2646498" cy="35286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906925-8854-6205-90F3-546EC569A8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802" r="8914" b="35826"/>
          <a:stretch>
            <a:fillRect/>
          </a:stretch>
        </p:blipFill>
        <p:spPr>
          <a:xfrm>
            <a:off x="8671291" y="743085"/>
            <a:ext cx="3512051" cy="27001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C33F26-79CB-97E9-2286-B7C6B9DF9E09}"/>
              </a:ext>
            </a:extLst>
          </p:cNvPr>
          <p:cNvSpPr txBox="1"/>
          <p:nvPr/>
        </p:nvSpPr>
        <p:spPr>
          <a:xfrm>
            <a:off x="5948000" y="3752514"/>
            <a:ext cx="54465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2EAC68"/>
                </a:solidFill>
              </a:rPr>
              <a:t>Ability to relate performance of RF tested cavity to AC/DC characterisation</a:t>
            </a:r>
            <a:r>
              <a:rPr lang="en-GB" dirty="0"/>
              <a:t> such as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i="1" dirty="0" err="1"/>
              <a:t>B</a:t>
            </a:r>
            <a:r>
              <a:rPr lang="en-GB" baseline="-25000" dirty="0" err="1"/>
              <a:t>fp</a:t>
            </a:r>
            <a:r>
              <a:rPr lang="en-GB" dirty="0"/>
              <a:t>(</a:t>
            </a:r>
            <a:r>
              <a:rPr lang="en-GB" i="1" dirty="0"/>
              <a:t>T</a:t>
            </a:r>
            <a:r>
              <a:rPr lang="en-GB" dirty="0"/>
              <a:t>),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residual magnetisation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i="1" dirty="0"/>
              <a:t>T</a:t>
            </a:r>
            <a:r>
              <a:rPr lang="en-GB" baseline="-25000" dirty="0"/>
              <a:t>c-dc</a:t>
            </a:r>
            <a:r>
              <a:rPr lang="en-GB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2EAC68"/>
                </a:solidFill>
              </a:rPr>
              <a:t>Ability of AC/DC characterisation of cavity prototypes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BFF2B6-5ACA-F0B1-0CBB-B0E8F759E9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000" r="8958" b="33761"/>
          <a:stretch>
            <a:fillRect/>
          </a:stretch>
        </p:blipFill>
        <p:spPr>
          <a:xfrm>
            <a:off x="376976" y="4612037"/>
            <a:ext cx="2304256" cy="16756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EBFC95-3B2C-CFF1-9325-CEBB57759E2B}"/>
              </a:ext>
            </a:extLst>
          </p:cNvPr>
          <p:cNvSpPr txBox="1"/>
          <p:nvPr/>
        </p:nvSpPr>
        <p:spPr>
          <a:xfrm>
            <a:off x="6789508" y="2588670"/>
            <a:ext cx="19177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1.3 GHz mock cavity deposited Nb after cutting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8519F9-F981-3A1A-3E2D-9DDCE3383474}"/>
              </a:ext>
            </a:extLst>
          </p:cNvPr>
          <p:cNvSpPr txBox="1"/>
          <p:nvPr/>
        </p:nvSpPr>
        <p:spPr>
          <a:xfrm>
            <a:off x="2851152" y="2215247"/>
            <a:ext cx="2646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1.3 GHz cavity cut</a:t>
            </a:r>
          </a:p>
          <a:p>
            <a:r>
              <a:rPr lang="en-GB" sz="1400" i="1" dirty="0"/>
              <a:t>from an equator zone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E2DDB7-63FB-662A-A51E-DD7D81202EF4}"/>
              </a:ext>
            </a:extLst>
          </p:cNvPr>
          <p:cNvSpPr txBox="1"/>
          <p:nvPr/>
        </p:nvSpPr>
        <p:spPr>
          <a:xfrm>
            <a:off x="32890" y="6320041"/>
            <a:ext cx="2985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Cavity cut from a tubular zone</a:t>
            </a:r>
          </a:p>
        </p:txBody>
      </p:sp>
    </p:spTree>
    <p:extLst>
      <p:ext uri="{BB962C8B-B14F-4D97-AF65-F5344CB8AC3E}">
        <p14:creationId xmlns:p14="http://schemas.microsoft.com/office/powerpoint/2010/main" val="2695737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2E52F-4F2F-2D50-E3CB-C601E4C1F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A3574-1038-F707-850A-43BED46101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9375"/>
            <a:ext cx="10515600" cy="5000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Results for 1.3 GHz cavity cuts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37E3E-68B5-F273-2FBF-064323404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" y="3735014"/>
            <a:ext cx="12192000" cy="2791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C7396A-111E-3D0F-3F96-233C03FADB37}"/>
              </a:ext>
            </a:extLst>
          </p:cNvPr>
          <p:cNvSpPr txBox="1"/>
          <p:nvPr/>
        </p:nvSpPr>
        <p:spPr>
          <a:xfrm>
            <a:off x="491978" y="5556401"/>
            <a:ext cx="1871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err="1"/>
              <a:t>B</a:t>
            </a:r>
            <a:r>
              <a:rPr lang="en-GB" sz="1600" i="1" baseline="-25000" dirty="0" err="1"/>
              <a:t>fp</a:t>
            </a:r>
            <a:r>
              <a:rPr lang="en-GB" sz="1600" dirty="0"/>
              <a:t> (4.2 K) = </a:t>
            </a:r>
          </a:p>
          <a:p>
            <a:r>
              <a:rPr lang="en-GB" sz="1600" dirty="0"/>
              <a:t>= 29*4.1 = 119 </a:t>
            </a:r>
            <a:r>
              <a:rPr lang="en-GB" sz="1600" dirty="0" err="1"/>
              <a:t>mT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FB5F33-455F-F064-FE33-0252647A92AE}"/>
                  </a:ext>
                </a:extLst>
              </p:cNvPr>
              <p:cNvSpPr txBox="1"/>
              <p:nvPr/>
            </p:nvSpPr>
            <p:spPr>
              <a:xfrm>
                <a:off x="4762500" y="4008120"/>
                <a:ext cx="1902316" cy="3765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i="1" baseline="-25000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= </m:t>
                    </m:r>
                    <m:sSubSup>
                      <m:sSub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9.24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−0.04</m:t>
                        </m:r>
                      </m:sub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+0.06</m:t>
                        </m:r>
                      </m:sup>
                    </m:sSubSup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ym typeface="Symbol" panose="05050102010706020507" pitchFamily="18" charset="2"/>
                  </a:rPr>
                  <a:t>K</a:t>
                </a:r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FB5F33-455F-F064-FE33-0252647A9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0" y="4008120"/>
                <a:ext cx="1902316" cy="376513"/>
              </a:xfrm>
              <a:prstGeom prst="rect">
                <a:avLst/>
              </a:prstGeom>
              <a:blipFill>
                <a:blip r:embed="rId3"/>
                <a:stretch>
                  <a:fillRect t="-8197" r="-1923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A912BF6-580A-4828-758D-2B678D2BA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" y="637706"/>
            <a:ext cx="12192000" cy="27916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1C0CFF-C087-2481-D054-6F1E61F58888}"/>
              </a:ext>
            </a:extLst>
          </p:cNvPr>
          <p:cNvSpPr txBox="1"/>
          <p:nvPr/>
        </p:nvSpPr>
        <p:spPr>
          <a:xfrm>
            <a:off x="594360" y="2500574"/>
            <a:ext cx="20409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i="1" dirty="0" err="1"/>
              <a:t>B</a:t>
            </a:r>
            <a:r>
              <a:rPr lang="en-GB" sz="1600" i="1" baseline="-25000" dirty="0" err="1"/>
              <a:t>fp</a:t>
            </a:r>
            <a:r>
              <a:rPr lang="en-GB" sz="1600" dirty="0"/>
              <a:t> (4.2 K) = 132 </a:t>
            </a:r>
            <a:r>
              <a:rPr lang="en-GB" sz="1600" dirty="0" err="1"/>
              <a:t>mT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BB575F-07CB-2F3E-379F-1A10AF2885EA}"/>
                  </a:ext>
                </a:extLst>
              </p:cNvPr>
              <p:cNvSpPr txBox="1"/>
              <p:nvPr/>
            </p:nvSpPr>
            <p:spPr>
              <a:xfrm>
                <a:off x="4655820" y="852226"/>
                <a:ext cx="1902316" cy="3765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i="1" baseline="-25000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= </m:t>
                    </m:r>
                    <m:sSubSup>
                      <m:sSub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9.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16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−0.26</m:t>
                        </m:r>
                      </m:sub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+0.14</m:t>
                        </m:r>
                      </m:sup>
                    </m:sSubSup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ym typeface="Symbol" panose="05050102010706020507" pitchFamily="18" charset="2"/>
                  </a:rPr>
                  <a:t>K</a:t>
                </a:r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BB575F-07CB-2F3E-379F-1A10AF288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820" y="852226"/>
                <a:ext cx="1902316" cy="376513"/>
              </a:xfrm>
              <a:prstGeom prst="rect">
                <a:avLst/>
              </a:prstGeom>
              <a:blipFill>
                <a:blip r:embed="rId5"/>
                <a:stretch>
                  <a:fillRect t="-8065" r="-1603" b="-24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D0FB17C-75CC-22F5-4DBE-F4B1B49B460A}"/>
              </a:ext>
            </a:extLst>
          </p:cNvPr>
          <p:cNvSpPr txBox="1"/>
          <p:nvPr/>
        </p:nvSpPr>
        <p:spPr>
          <a:xfrm>
            <a:off x="1362001" y="71682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Equator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E74813-A39E-D311-B4AE-460ECA650EAE}"/>
              </a:ext>
            </a:extLst>
          </p:cNvPr>
          <p:cNvSpPr txBox="1"/>
          <p:nvPr/>
        </p:nvSpPr>
        <p:spPr>
          <a:xfrm>
            <a:off x="1652721" y="3827044"/>
            <a:ext cx="70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Tube</a:t>
            </a:r>
          </a:p>
        </p:txBody>
      </p:sp>
    </p:spTree>
    <p:extLst>
      <p:ext uri="{BB962C8B-B14F-4D97-AF65-F5344CB8AC3E}">
        <p14:creationId xmlns:p14="http://schemas.microsoft.com/office/powerpoint/2010/main" val="1235574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E19A75E-E583-728A-6700-B163A7FFE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2396-B952-861B-D15D-78F32518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1"/>
            <a:ext cx="10515600" cy="688055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Magnetic Field Penetration Facility update - 2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8DB3A2-0DC4-B910-516D-E25DD6D9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A9F527-8D8D-E5FB-684D-F49236A962AB}"/>
              </a:ext>
            </a:extLst>
          </p:cNvPr>
          <p:cNvSpPr txBox="1">
            <a:spLocks/>
          </p:cNvSpPr>
          <p:nvPr/>
        </p:nvSpPr>
        <p:spPr>
          <a:xfrm>
            <a:off x="2739912" y="749956"/>
            <a:ext cx="4752528" cy="19170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poles for a c-shaped magnet produced </a:t>
            </a:r>
          </a:p>
          <a:p>
            <a:r>
              <a:rPr lang="en-GB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ability to test curved surfaces: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Half of 6 GHz split cavity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Half of a cut of 6 GHz cavity from INFN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0BDCC9-37E7-BD03-D5F9-8743FF894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7895" y="6320041"/>
            <a:ext cx="7488512" cy="365125"/>
          </a:xfrm>
        </p:spPr>
        <p:txBody>
          <a:bodyPr/>
          <a:lstStyle/>
          <a:p>
            <a:r>
              <a:rPr lang="en-GB"/>
              <a:t>O.B. Malyshev | iSAS Task 3.2 | 22/04/2026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4FCF6-3FBA-F02F-49A6-F71C848FE846}"/>
              </a:ext>
            </a:extLst>
          </p:cNvPr>
          <p:cNvSpPr txBox="1"/>
          <p:nvPr/>
        </p:nvSpPr>
        <p:spPr>
          <a:xfrm>
            <a:off x="2871670" y="3418452"/>
            <a:ext cx="4752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2EAC68"/>
                </a:solidFill>
              </a:rPr>
              <a:t>No damage to 6 GHz split cavity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Non-destructive test, cavity can be used for future coatings and </a:t>
            </a:r>
            <a:r>
              <a:rPr lang="en-GB" dirty="0" err="1"/>
              <a:t>testings</a:t>
            </a:r>
            <a:endParaRPr lang="en-GB" b="1" dirty="0">
              <a:solidFill>
                <a:srgbClr val="2EAC68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2EAC68"/>
                </a:solidFill>
              </a:rPr>
              <a:t>Ability to relate performance of RF tested cavity to AC/DC characterisation</a:t>
            </a:r>
            <a:r>
              <a:rPr lang="en-GB" dirty="0"/>
              <a:t> such as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i="1" dirty="0" err="1"/>
              <a:t>B</a:t>
            </a:r>
            <a:r>
              <a:rPr lang="en-GB" baseline="-25000" dirty="0" err="1"/>
              <a:t>fp</a:t>
            </a:r>
            <a:r>
              <a:rPr lang="en-GB" dirty="0"/>
              <a:t>(</a:t>
            </a:r>
            <a:r>
              <a:rPr lang="en-GB" i="1" dirty="0"/>
              <a:t>T</a:t>
            </a:r>
            <a:r>
              <a:rPr lang="en-GB" dirty="0"/>
              <a:t>),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residual magnetisation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i="1" dirty="0"/>
              <a:t>T</a:t>
            </a:r>
            <a:r>
              <a:rPr lang="en-GB" baseline="-25000" dirty="0"/>
              <a:t>c-dc</a:t>
            </a:r>
            <a:r>
              <a:rPr lang="en-GB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A11C85-DFF8-2840-0847-8269CB64236D}"/>
              </a:ext>
            </a:extLst>
          </p:cNvPr>
          <p:cNvSpPr txBox="1"/>
          <p:nvPr/>
        </p:nvSpPr>
        <p:spPr>
          <a:xfrm>
            <a:off x="263352" y="5593691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Half of 6 GHz cavity deposited Nb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6596CE-5EAD-2A75-36AF-619E39F9F2DB}"/>
              </a:ext>
            </a:extLst>
          </p:cNvPr>
          <p:cNvSpPr txBox="1"/>
          <p:nvPr/>
        </p:nvSpPr>
        <p:spPr>
          <a:xfrm>
            <a:off x="5951984" y="2417241"/>
            <a:ext cx="2142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Half of 6 GHz cavity installed for MFP measurements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231FD5-BE1C-8653-E19F-95F729D0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01" t="20601" r="33353" b="14301"/>
          <a:stretch>
            <a:fillRect/>
          </a:stretch>
        </p:blipFill>
        <p:spPr>
          <a:xfrm>
            <a:off x="220439" y="1089928"/>
            <a:ext cx="2368416" cy="44644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ABE455-D3D8-8DF6-B33A-092CA777C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725" y="653300"/>
            <a:ext cx="4308957" cy="574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11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A5B35-8754-7AF6-12A1-058FDBAA9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39CD8DC-1A45-CD66-46D9-CF33C8C0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773"/>
            <a:ext cx="12192000" cy="27916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1605C2-BC5F-512A-1AD5-41232B8FA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4491"/>
            <a:ext cx="12192000" cy="27916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2E535D-5D1B-5B69-FB66-E60AB4AC0D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9375"/>
            <a:ext cx="10515600" cy="500063"/>
          </a:xfrm>
        </p:spPr>
        <p:txBody>
          <a:bodyPr>
            <a:normAutofit fontScale="90000"/>
          </a:bodyPr>
          <a:lstStyle/>
          <a:p>
            <a:r>
              <a:rPr lang="en-GB" dirty="0"/>
              <a:t>Results for half of 6 GHz split cavity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5594CF-C820-952D-C160-AFCF6FD9508A}"/>
              </a:ext>
            </a:extLst>
          </p:cNvPr>
          <p:cNvSpPr txBox="1"/>
          <p:nvPr/>
        </p:nvSpPr>
        <p:spPr>
          <a:xfrm>
            <a:off x="574813" y="4573822"/>
            <a:ext cx="2040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err="1"/>
              <a:t>B</a:t>
            </a:r>
            <a:r>
              <a:rPr lang="en-GB" sz="1600" i="1" baseline="-25000" dirty="0" err="1"/>
              <a:t>fp</a:t>
            </a:r>
            <a:r>
              <a:rPr lang="en-GB" sz="1600" dirty="0"/>
              <a:t> (4.2 K) = 122 </a:t>
            </a:r>
            <a:r>
              <a:rPr lang="en-GB" sz="1600" dirty="0" err="1"/>
              <a:t>mT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769E4E-1D43-93B6-F667-C2C5D68057C1}"/>
                  </a:ext>
                </a:extLst>
              </p:cNvPr>
              <p:cNvSpPr txBox="1"/>
              <p:nvPr/>
            </p:nvSpPr>
            <p:spPr>
              <a:xfrm>
                <a:off x="4762500" y="3733611"/>
                <a:ext cx="1902316" cy="3765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i="1" baseline="-25000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= </m:t>
                    </m:r>
                    <m:sSubSup>
                      <m:sSub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9.2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−0.13</m:t>
                        </m:r>
                      </m:sub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+0.12</m:t>
                        </m:r>
                      </m:sup>
                    </m:sSubSup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ym typeface="Symbol" panose="05050102010706020507" pitchFamily="18" charset="2"/>
                  </a:rPr>
                  <a:t>K</a:t>
                </a:r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769E4E-1D43-93B6-F667-C2C5D6805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0" y="3733611"/>
                <a:ext cx="1902316" cy="376513"/>
              </a:xfrm>
              <a:prstGeom prst="rect">
                <a:avLst/>
              </a:prstGeom>
              <a:blipFill>
                <a:blip r:embed="rId4"/>
                <a:stretch>
                  <a:fillRect t="-6452" r="-1923" b="-24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9D510BD-E344-F0E1-10CC-5AA170C2712D}"/>
              </a:ext>
            </a:extLst>
          </p:cNvPr>
          <p:cNvSpPr txBox="1"/>
          <p:nvPr/>
        </p:nvSpPr>
        <p:spPr>
          <a:xfrm>
            <a:off x="533154" y="82740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Side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06979C-ADC4-311E-667F-BCA46C02830A}"/>
              </a:ext>
            </a:extLst>
          </p:cNvPr>
          <p:cNvSpPr txBox="1"/>
          <p:nvPr/>
        </p:nvSpPr>
        <p:spPr>
          <a:xfrm>
            <a:off x="574813" y="372219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Side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436E20-61F0-DFA9-094C-0CD61857714A}"/>
              </a:ext>
            </a:extLst>
          </p:cNvPr>
          <p:cNvSpPr txBox="1"/>
          <p:nvPr/>
        </p:nvSpPr>
        <p:spPr>
          <a:xfrm>
            <a:off x="723900" y="2365443"/>
            <a:ext cx="2040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err="1"/>
              <a:t>B</a:t>
            </a:r>
            <a:r>
              <a:rPr lang="en-GB" sz="1600" i="1" baseline="-25000" dirty="0" err="1"/>
              <a:t>fp</a:t>
            </a:r>
            <a:r>
              <a:rPr lang="en-GB" sz="1600" dirty="0"/>
              <a:t> (4.2 K) = 126 </a:t>
            </a:r>
            <a:r>
              <a:rPr lang="en-GB" sz="1600" dirty="0" err="1"/>
              <a:t>mT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D8DA1C-B627-2301-314F-5E4CE9F8977F}"/>
                  </a:ext>
                </a:extLst>
              </p:cNvPr>
              <p:cNvSpPr txBox="1"/>
              <p:nvPr/>
            </p:nvSpPr>
            <p:spPr>
              <a:xfrm>
                <a:off x="4553779" y="868309"/>
                <a:ext cx="1940788" cy="3765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i="1" baseline="-25000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= </m:t>
                    </m:r>
                    <m:sSubSup>
                      <m:sSub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9.</m:t>
                        </m:r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17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−0.27</m:t>
                        </m:r>
                      </m:sub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+0.13</m:t>
                        </m:r>
                      </m:sup>
                    </m:sSubSup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ym typeface="Symbol" panose="05050102010706020507" pitchFamily="18" charset="2"/>
                  </a:rPr>
                  <a:t>K</a:t>
                </a:r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D8DA1C-B627-2301-314F-5E4CE9F89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779" y="868309"/>
                <a:ext cx="1940788" cy="376513"/>
              </a:xfrm>
              <a:prstGeom prst="rect">
                <a:avLst/>
              </a:prstGeom>
              <a:blipFill>
                <a:blip r:embed="rId5"/>
                <a:stretch>
                  <a:fillRect t="-6452" r="-1887" b="-24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170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39CD5-14C4-6F30-37C5-56CD441E8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F04056-06F8-6320-C084-CC4DE80FC8A0}"/>
              </a:ext>
            </a:extLst>
          </p:cNvPr>
          <p:cNvSpPr txBox="1"/>
          <p:nvPr/>
        </p:nvSpPr>
        <p:spPr>
          <a:xfrm>
            <a:off x="253709" y="280129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Power Cavity Test Facility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C64170-BD66-AE0D-23AF-4DEA0BF5C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AAB195-B577-5546-8349-9DDA93B6129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4" descr="Image preview">
            <a:extLst>
              <a:ext uri="{FF2B5EF4-FFF2-40B4-BE49-F238E27FC236}">
                <a16:creationId xmlns:a16="http://schemas.microsoft.com/office/drawing/2014/main" id="{4DA31618-CC99-512F-CB06-520E55A9E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896" y="1291400"/>
            <a:ext cx="1975300" cy="427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-up of a machine&#10;&#10;Description automatically generated">
            <a:extLst>
              <a:ext uri="{FF2B5EF4-FFF2-40B4-BE49-F238E27FC236}">
                <a16:creationId xmlns:a16="http://schemas.microsoft.com/office/drawing/2014/main" id="{CF4E20A8-3402-882D-E51E-13539AAE2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02885" y="2256118"/>
            <a:ext cx="4463148" cy="2510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C39174-8D76-ED76-45E0-29F9E4DE4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436" y="1260933"/>
            <a:ext cx="2053086" cy="44441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F19A59-1BCC-5B26-26D7-0A7E80A62F82}"/>
              </a:ext>
            </a:extLst>
          </p:cNvPr>
          <p:cNvSpPr/>
          <p:nvPr/>
        </p:nvSpPr>
        <p:spPr>
          <a:xfrm>
            <a:off x="147089" y="5671839"/>
            <a:ext cx="1879476" cy="545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Mounted 1.3 GHz cavity &amp; heat link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D7900C-8A4D-F6BC-9C63-59A69C3354D6}"/>
              </a:ext>
            </a:extLst>
          </p:cNvPr>
          <p:cNvSpPr/>
          <p:nvPr/>
        </p:nvSpPr>
        <p:spPr>
          <a:xfrm>
            <a:off x="2332113" y="5793842"/>
            <a:ext cx="1879477" cy="3015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shield &amp; MLI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BC6FAA-830D-74E9-7356-9DAA021FF2A4}"/>
              </a:ext>
            </a:extLst>
          </p:cNvPr>
          <p:cNvSpPr/>
          <p:nvPr/>
        </p:nvSpPr>
        <p:spPr>
          <a:xfrm>
            <a:off x="5128994" y="5823347"/>
            <a:ext cx="706580" cy="246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4095C-E64D-3F46-2911-9E5D09E95B46}"/>
              </a:ext>
            </a:extLst>
          </p:cNvPr>
          <p:cNvSpPr/>
          <p:nvPr/>
        </p:nvSpPr>
        <p:spPr>
          <a:xfrm>
            <a:off x="7083076" y="5844634"/>
            <a:ext cx="1702765" cy="250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shields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9AF7C3B-0108-E8FC-4969-B2E399F854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136" t="20871" b="15471"/>
          <a:stretch/>
        </p:blipFill>
        <p:spPr>
          <a:xfrm>
            <a:off x="9312327" y="1524946"/>
            <a:ext cx="2635791" cy="404165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A45670C-D4A3-78EE-8534-8E9262421D2A}"/>
              </a:ext>
            </a:extLst>
          </p:cNvPr>
          <p:cNvSpPr/>
          <p:nvPr/>
        </p:nvSpPr>
        <p:spPr>
          <a:xfrm>
            <a:off x="9838067" y="5822202"/>
            <a:ext cx="1584313" cy="249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LLRF System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EF38D73F-8283-214D-94F5-2078BECF3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89" y="1365389"/>
            <a:ext cx="1923568" cy="416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977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221119F-2C1A-E377-20C1-E11141A91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06A3-617A-35D5-0CEB-9A06D1D7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41"/>
            <a:ext cx="7968208" cy="1011609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New low power RF testing facility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(as a part of Task 3.4)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9A0BE5-C5B2-8839-C0B1-DFCF8AF5E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1BF37CE-99C4-1FBE-0D0C-17F0853A2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22/04/2026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D7439-5D88-109A-BD0F-F8AFB1BDEE31}"/>
              </a:ext>
            </a:extLst>
          </p:cNvPr>
          <p:cNvSpPr txBox="1"/>
          <p:nvPr/>
        </p:nvSpPr>
        <p:spPr>
          <a:xfrm>
            <a:off x="804172" y="1016250"/>
            <a:ext cx="668879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CI RF bunker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2EAC68"/>
                </a:solidFill>
              </a:rPr>
              <a:t>Vacuum &lt;10</a:t>
            </a:r>
            <a:r>
              <a:rPr lang="en-GB" baseline="30000" dirty="0">
                <a:solidFill>
                  <a:srgbClr val="2EAC68"/>
                </a:solidFill>
              </a:rPr>
              <a:t>-7</a:t>
            </a:r>
            <a:r>
              <a:rPr lang="en-GB" dirty="0">
                <a:solidFill>
                  <a:srgbClr val="2EAC68"/>
                </a:solidFill>
              </a:rPr>
              <a:t> mbar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2EAC68"/>
                </a:solidFill>
              </a:rPr>
              <a:t>Cryogenics: </a:t>
            </a:r>
            <a:r>
              <a:rPr lang="en-GB" dirty="0">
                <a:solidFill>
                  <a:srgbClr val="2EAC68"/>
                </a:solidFill>
                <a:sym typeface="Symbol" panose="05050102010706020507" pitchFamily="18" charset="2"/>
              </a:rPr>
              <a:t>3.0 K  </a:t>
            </a:r>
            <a:r>
              <a:rPr lang="en-GB" i="1" dirty="0" err="1">
                <a:solidFill>
                  <a:srgbClr val="2EAC68"/>
                </a:solidFill>
              </a:rPr>
              <a:t>T</a:t>
            </a:r>
            <a:r>
              <a:rPr lang="en-GB" baseline="-25000" dirty="0" err="1">
                <a:solidFill>
                  <a:srgbClr val="2EAC68"/>
                </a:solidFill>
              </a:rPr>
              <a:t>cav</a:t>
            </a:r>
            <a:r>
              <a:rPr lang="en-GB" dirty="0">
                <a:solidFill>
                  <a:srgbClr val="2EAC68"/>
                </a:solidFill>
              </a:rPr>
              <a:t> </a:t>
            </a:r>
            <a:r>
              <a:rPr lang="en-GB" dirty="0">
                <a:solidFill>
                  <a:srgbClr val="2EAC68"/>
                </a:solidFill>
                <a:sym typeface="Symbol" panose="05050102010706020507" pitchFamily="18" charset="2"/>
              </a:rPr>
              <a:t> </a:t>
            </a:r>
            <a:r>
              <a:rPr lang="en-GB" dirty="0">
                <a:solidFill>
                  <a:srgbClr val="2EAC68"/>
                </a:solidFill>
              </a:rPr>
              <a:t>20 K 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2EAC68"/>
                </a:solidFill>
              </a:rPr>
              <a:t>Magnetic shield is produced and delivered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C00000"/>
                </a:solidFill>
              </a:rPr>
              <a:t>Next steps – focus on RF: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RF testing with VNA of uncoated cavity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i="1" dirty="0"/>
              <a:t>flanges and RF cables will be added next week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RF testing with VNA of Nb coated cavity from IFAST (laser polished at RTU)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RF testing with VNA of bulk Nb cavity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i="1" dirty="0"/>
              <a:t>After receiving after processing at CEA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RF testing with VNA of Nb</a:t>
            </a:r>
            <a:r>
              <a:rPr lang="en-GB" baseline="-25000" dirty="0"/>
              <a:t>3</a:t>
            </a:r>
            <a:r>
              <a:rPr lang="en-GB" dirty="0"/>
              <a:t>Sn coated bulk Nb cavity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i="1" dirty="0"/>
              <a:t>As a part of Task 3.4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Testing new RF system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i="1" dirty="0"/>
              <a:t>Software is still underdevelopment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63F73-466F-C6D0-BF59-0536BEB19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759" y="15765"/>
            <a:ext cx="3406639" cy="737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72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090F1-042A-98F4-38D4-81B496E28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AA79FC-4002-AABA-4189-E8F7745000C6}"/>
              </a:ext>
            </a:extLst>
          </p:cNvPr>
          <p:cNvSpPr txBox="1"/>
          <p:nvPr/>
        </p:nvSpPr>
        <p:spPr>
          <a:xfrm>
            <a:off x="253709" y="280129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Commissioning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829421-D174-BBCE-D3EA-C257601C1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AAB195-B577-5546-8349-9DDA93B6129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60D735-61E4-069C-625F-E3A21FF29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04"/>
          <a:stretch>
            <a:fillRect/>
          </a:stretch>
        </p:blipFill>
        <p:spPr bwMode="auto">
          <a:xfrm>
            <a:off x="6219390" y="389467"/>
            <a:ext cx="5918182" cy="45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9136E76-F46E-4050-A266-5F1EB8DE6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8" r="1460" b="11335"/>
          <a:stretch>
            <a:fillRect/>
          </a:stretch>
        </p:blipFill>
        <p:spPr bwMode="auto">
          <a:xfrm>
            <a:off x="10571031" y="685790"/>
            <a:ext cx="1367259" cy="173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4F449-4158-E6A3-CD5F-A38A607C1839}"/>
              </a:ext>
            </a:extLst>
          </p:cNvPr>
          <p:cNvSpPr txBox="1"/>
          <p:nvPr/>
        </p:nvSpPr>
        <p:spPr>
          <a:xfrm>
            <a:off x="187972" y="1247710"/>
            <a:ext cx="50912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has undergone several cooldowns during cryogenic commissioning: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pressure ~ 10^-7 mbar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temperature ~ 2.7 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Cooldown time ~ 14 hours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87048534-D5A5-B3AE-AF77-792D48421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1" t="34765" r="14609" b="25630"/>
          <a:stretch>
            <a:fillRect/>
          </a:stretch>
        </p:blipFill>
        <p:spPr bwMode="auto">
          <a:xfrm>
            <a:off x="3556000" y="2801812"/>
            <a:ext cx="2446277" cy="331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B6E53B-997A-C22E-4F83-6A31C44F4D61}"/>
              </a:ext>
            </a:extLst>
          </p:cNvPr>
          <p:cNvSpPr txBox="1"/>
          <p:nvPr/>
        </p:nvSpPr>
        <p:spPr>
          <a:xfrm>
            <a:off x="253709" y="2923178"/>
            <a:ext cx="30941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cooling of a  Cu cavity: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Cernoxes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mounted to cavity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2.9 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n-GB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2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3DD8F39-4818-43B0-309F-9B8691E29FA2}"/>
              </a:ext>
            </a:extLst>
          </p:cNvPr>
          <p:cNvSpPr/>
          <p:nvPr/>
        </p:nvSpPr>
        <p:spPr>
          <a:xfrm>
            <a:off x="4666973" y="3996614"/>
            <a:ext cx="178077" cy="16414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0B43A19-47CF-CFB9-9B9D-3ABA981B7A4C}"/>
              </a:ext>
            </a:extLst>
          </p:cNvPr>
          <p:cNvSpPr/>
          <p:nvPr/>
        </p:nvSpPr>
        <p:spPr>
          <a:xfrm>
            <a:off x="4666973" y="4242148"/>
            <a:ext cx="178077" cy="16414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2629876-B0B9-7CCF-4F49-4ACA03975628}"/>
              </a:ext>
            </a:extLst>
          </p:cNvPr>
          <p:cNvSpPr/>
          <p:nvPr/>
        </p:nvSpPr>
        <p:spPr>
          <a:xfrm>
            <a:off x="4670911" y="5160672"/>
            <a:ext cx="178077" cy="16414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00DB77-4BFA-B1C1-6097-7EF8C2A86F3B}"/>
              </a:ext>
            </a:extLst>
          </p:cNvPr>
          <p:cNvSpPr/>
          <p:nvPr/>
        </p:nvSpPr>
        <p:spPr>
          <a:xfrm>
            <a:off x="4666973" y="5406316"/>
            <a:ext cx="178077" cy="16414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8DA33C-D0C1-1AB5-7658-AE0D3D551111}"/>
              </a:ext>
            </a:extLst>
          </p:cNvPr>
          <p:cNvSpPr txBox="1"/>
          <p:nvPr/>
        </p:nvSpPr>
        <p:spPr>
          <a:xfrm>
            <a:off x="6505598" y="5108606"/>
            <a:ext cx="52496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 (May/June):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RF facility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bulk Nb cavity</a:t>
            </a:r>
          </a:p>
        </p:txBody>
      </p:sp>
    </p:spTree>
    <p:extLst>
      <p:ext uri="{BB962C8B-B14F-4D97-AF65-F5344CB8AC3E}">
        <p14:creationId xmlns:p14="http://schemas.microsoft.com/office/powerpoint/2010/main" val="538792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EBF20EE-A612-831C-C803-3AA4A97B1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6DAA-85C5-F1CD-B248-5F174354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5765"/>
            <a:ext cx="10515600" cy="1192111"/>
          </a:xfrm>
        </p:spPr>
        <p:txBody>
          <a:bodyPr>
            <a:normAutofit/>
          </a:bodyPr>
          <a:lstStyle/>
          <a:p>
            <a:pPr algn="ctr"/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iSAS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Task 3.2 objectives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B770F-971D-611C-BA58-9683927E1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12B71B-31E3-7041-66E3-04BD714E9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22/04/2026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B3E3B-9F86-EEED-3258-D1217141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448780"/>
            <a:ext cx="11521280" cy="3960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F8B35F-8932-D180-3DAD-1CD24B4FD295}"/>
              </a:ext>
            </a:extLst>
          </p:cNvPr>
          <p:cNvSpPr txBox="1"/>
          <p:nvPr/>
        </p:nvSpPr>
        <p:spPr>
          <a:xfrm>
            <a:off x="7896200" y="5141223"/>
            <a:ext cx="164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2EAC68"/>
                </a:solidFill>
              </a:rPr>
              <a:t>completed</a:t>
            </a:r>
          </a:p>
        </p:txBody>
      </p:sp>
    </p:spTree>
    <p:extLst>
      <p:ext uri="{BB962C8B-B14F-4D97-AF65-F5344CB8AC3E}">
        <p14:creationId xmlns:p14="http://schemas.microsoft.com/office/powerpoint/2010/main" val="3538277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D1BBC-2897-90ED-B2F7-790CBD57C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67CBB2-83C7-50C9-808F-95E3BA6AFF50}"/>
              </a:ext>
            </a:extLst>
          </p:cNvPr>
          <p:cNvSpPr txBox="1"/>
          <p:nvPr/>
        </p:nvSpPr>
        <p:spPr>
          <a:xfrm>
            <a:off x="253639" y="300544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1.3 GHz split cavity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2686BE-B74E-14D3-0249-4572ECA2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AAB195-B577-5546-8349-9DDA93B6129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A3F30-6AA1-DA7D-FE12-BF43E8A01F27}"/>
              </a:ext>
            </a:extLst>
          </p:cNvPr>
          <p:cNvSpPr txBox="1"/>
          <p:nvPr/>
        </p:nvSpPr>
        <p:spPr>
          <a:xfrm>
            <a:off x="360267" y="1211413"/>
            <a:ext cx="46157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design based on single-cell 1.3 GHz TESLA cavity split longitudinally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prototype currently being manufactured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 design ~ 15 kg</a:t>
            </a: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57637D-E3CE-C097-86D0-6D80B8D95E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15" t="13086" r="3501" b="7315"/>
          <a:stretch>
            <a:fillRect/>
          </a:stretch>
        </p:blipFill>
        <p:spPr>
          <a:xfrm>
            <a:off x="8520383" y="501651"/>
            <a:ext cx="2510257" cy="49953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5D28D2-DB26-A827-B2EC-1094562D3DB2}"/>
              </a:ext>
            </a:extLst>
          </p:cNvPr>
          <p:cNvSpPr txBox="1"/>
          <p:nvPr/>
        </p:nvSpPr>
        <p:spPr>
          <a:xfrm>
            <a:off x="8403912" y="5710018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Cavity mounted to existing Cu supports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6B769E-C585-4FEA-8EC1-C10BF1159A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602" b="36914"/>
          <a:stretch>
            <a:fillRect/>
          </a:stretch>
        </p:blipFill>
        <p:spPr>
          <a:xfrm>
            <a:off x="6027407" y="4499664"/>
            <a:ext cx="1998994" cy="205466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FEDACD-FE94-B7C5-1D5E-5D3E94588950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8026401" y="4499664"/>
            <a:ext cx="1490132" cy="10273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ABB956D-B9AA-F051-EED9-2CB25A46E0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3180" t="15602" r="2125" b="7315"/>
          <a:stretch>
            <a:fillRect/>
          </a:stretch>
        </p:blipFill>
        <p:spPr>
          <a:xfrm>
            <a:off x="6027407" y="1194299"/>
            <a:ext cx="1926593" cy="318105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8FDC162-8742-8638-6664-6E31B73E62D8}"/>
              </a:ext>
            </a:extLst>
          </p:cNvPr>
          <p:cNvCxnSpPr>
            <a:cxnSpLocks/>
          </p:cNvCxnSpPr>
          <p:nvPr/>
        </p:nvCxnSpPr>
        <p:spPr>
          <a:xfrm>
            <a:off x="7735125" y="3199501"/>
            <a:ext cx="1629008" cy="2294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A1AC2D08-BEF8-864F-A38A-99E80DD0D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71" y="3228197"/>
            <a:ext cx="2830374" cy="27394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9A21D22-C021-CE3E-7DF2-587B2AD43B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74" t="21235" r="14721" b="29630"/>
          <a:stretch>
            <a:fillRect/>
          </a:stretch>
        </p:blipFill>
        <p:spPr>
          <a:xfrm>
            <a:off x="3180657" y="2265854"/>
            <a:ext cx="2412709" cy="20967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DFFEF3B-83F6-008F-B474-B8867C6494B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733" t="15602" r="3986" b="34388"/>
          <a:stretch>
            <a:fillRect/>
          </a:stretch>
        </p:blipFill>
        <p:spPr>
          <a:xfrm>
            <a:off x="3199618" y="4269334"/>
            <a:ext cx="2450278" cy="208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70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1B218-3487-155F-D6BD-C7E7AFE2C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A8F6C8-4021-707C-5BD8-8C33325A6D03}"/>
              </a:ext>
            </a:extLst>
          </p:cNvPr>
          <p:cNvSpPr txBox="1"/>
          <p:nvPr/>
        </p:nvSpPr>
        <p:spPr>
          <a:xfrm>
            <a:off x="253639" y="300544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status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89B71F-E581-218E-8A6A-4B04073B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AAB195-B577-5546-8349-9DDA93B6129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FDCB8F-CD20-8445-F69B-4D2D9BC1C95D}"/>
              </a:ext>
            </a:extLst>
          </p:cNvPr>
          <p:cNvSpPr txBox="1"/>
          <p:nvPr/>
        </p:nvSpPr>
        <p:spPr>
          <a:xfrm>
            <a:off x="485699" y="5442196"/>
            <a:ext cx="327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1. M16 holes machined on 3-axis machine (block mass ~ 31 kg)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7DD9FC-6040-1E28-6768-AB4BE85E7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07" y="1286071"/>
            <a:ext cx="3056432" cy="4075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E59627-F64F-BC2B-AF2D-3FA4A7FC2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705" y="1286070"/>
            <a:ext cx="3056432" cy="40752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4B7E52-0147-D77E-B3B3-51041A34A479}"/>
              </a:ext>
            </a:extLst>
          </p:cNvPr>
          <p:cNvSpPr txBox="1"/>
          <p:nvPr/>
        </p:nvSpPr>
        <p:spPr>
          <a:xfrm>
            <a:off x="4235360" y="5460568"/>
            <a:ext cx="2589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2. Block lifted onto 5-axis machine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8BC0CB-C293-71E9-EBCF-5A28858FE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704" y="1481582"/>
            <a:ext cx="4479054" cy="33592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C3DD5F-6F3E-60D4-D6D9-79D486D20D12}"/>
              </a:ext>
            </a:extLst>
          </p:cNvPr>
          <p:cNvSpPr txBox="1"/>
          <p:nvPr/>
        </p:nvSpPr>
        <p:spPr>
          <a:xfrm>
            <a:off x="7819712" y="5441167"/>
            <a:ext cx="353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3. Rough machining outer profile with ~ 2 mm material on all faces</a:t>
            </a:r>
          </a:p>
        </p:txBody>
      </p:sp>
    </p:spTree>
    <p:extLst>
      <p:ext uri="{BB962C8B-B14F-4D97-AF65-F5344CB8AC3E}">
        <p14:creationId xmlns:p14="http://schemas.microsoft.com/office/powerpoint/2010/main" val="2776424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8" y="64747"/>
            <a:ext cx="12025336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Facilities for Superconducting Properties Evaluation at UKRI/STFC/CI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1384" y="4995233"/>
            <a:ext cx="4680520" cy="11386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EXP700: Magnetic field penetration facility (in-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vacua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43623" y="4916408"/>
            <a:ext cx="3710177" cy="11132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EXP900: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measurements with 7.8 GHz cavity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3C376C-4032-C8E1-2338-8EF582614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35" y="1056305"/>
            <a:ext cx="3168352" cy="3667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332" y="3221347"/>
            <a:ext cx="2506778" cy="1371841"/>
          </a:xfrm>
          <a:prstGeom prst="rect">
            <a:avLst/>
          </a:prstGeom>
        </p:spPr>
      </p:pic>
      <p:pic>
        <p:nvPicPr>
          <p:cNvPr id="19" name="Picture 18" descr="A person working in a laboratory&#10;&#10;Description automatically generated">
            <a:extLst>
              <a:ext uri="{FF2B5EF4-FFF2-40B4-BE49-F238E27FC236}">
                <a16:creationId xmlns:a16="http://schemas.microsoft.com/office/drawing/2014/main" id="{B68D81AE-0559-C312-BEA9-E425C3001A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51" r="15817"/>
          <a:stretch/>
        </p:blipFill>
        <p:spPr>
          <a:xfrm rot="5400000">
            <a:off x="6060574" y="1317221"/>
            <a:ext cx="3963619" cy="31168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770" y="1384969"/>
            <a:ext cx="2308811" cy="78713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6F0101F-071F-246B-A33B-DFD0E712FA1A}"/>
              </a:ext>
            </a:extLst>
          </p:cNvPr>
          <p:cNvGrpSpPr/>
          <p:nvPr/>
        </p:nvGrpSpPr>
        <p:grpSpPr>
          <a:xfrm>
            <a:off x="3934218" y="1552162"/>
            <a:ext cx="1632981" cy="1382069"/>
            <a:chOff x="11294612" y="24093055"/>
            <a:chExt cx="2737331" cy="23375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9F4DEAA-D6A2-BC71-CC41-0F24BEF09F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5" t="36040" r="22913" b="31426"/>
            <a:stretch/>
          </p:blipFill>
          <p:spPr>
            <a:xfrm>
              <a:off x="11294612" y="24093055"/>
              <a:ext cx="2737331" cy="209702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52536D-F4EC-46A1-7AA0-5CF2C49F8A63}"/>
                </a:ext>
              </a:extLst>
            </p:cNvPr>
            <p:cNvSpPr/>
            <p:nvPr/>
          </p:nvSpPr>
          <p:spPr>
            <a:xfrm>
              <a:off x="12544926" y="25601769"/>
              <a:ext cx="131836" cy="21098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E087C2F4-5483-A5D3-5F53-86352CC4F6F1}"/>
                </a:ext>
              </a:extLst>
            </p:cNvPr>
            <p:cNvSpPr txBox="1"/>
            <p:nvPr/>
          </p:nvSpPr>
          <p:spPr>
            <a:xfrm>
              <a:off x="12721968" y="25393432"/>
              <a:ext cx="889961" cy="884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/>
                <a:t>HP1</a:t>
              </a:r>
            </a:p>
            <a:p>
              <a:endParaRPr lang="en-GB" sz="1400" b="1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D1D2520-76A1-5F3E-2F40-768F25CCB481}"/>
                </a:ext>
              </a:extLst>
            </p:cNvPr>
            <p:cNvSpPr/>
            <p:nvPr/>
          </p:nvSpPr>
          <p:spPr>
            <a:xfrm>
              <a:off x="11312531" y="25861384"/>
              <a:ext cx="2596626" cy="9726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B2837F6-442C-7460-E457-4AB7A6717CAF}"/>
                </a:ext>
              </a:extLst>
            </p:cNvPr>
            <p:cNvSpPr/>
            <p:nvPr/>
          </p:nvSpPr>
          <p:spPr>
            <a:xfrm>
              <a:off x="12400175" y="25977519"/>
              <a:ext cx="276588" cy="15490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14113CAA-2C1D-42F4-E377-9C7672D44E9D}"/>
                </a:ext>
              </a:extLst>
            </p:cNvPr>
            <p:cNvSpPr txBox="1"/>
            <p:nvPr/>
          </p:nvSpPr>
          <p:spPr>
            <a:xfrm>
              <a:off x="12721968" y="25910018"/>
              <a:ext cx="949077" cy="520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/>
                <a:t>HP2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BCFAC70-82C5-2989-6899-8ECF37F58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3733" y="2753908"/>
            <a:ext cx="2588267" cy="174792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09F0A-AF5E-54AC-9720-CF73CD282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22/04/2026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50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41"/>
            <a:ext cx="10515600" cy="917350"/>
          </a:xfrm>
        </p:spPr>
        <p:txBody>
          <a:bodyPr/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The Choke Cavity Facility (EXP-900)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663952" y="1164026"/>
            <a:ext cx="6430307" cy="42428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Two-part test cavity in </a:t>
            </a: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-free cryostat: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Bulk Nb choke cavity 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Sample: </a:t>
            </a:r>
          </a:p>
          <a:p>
            <a:pPr lvl="2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planar disk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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90 - 130 mm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2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thickness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1 – 10 mm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RF-DC compensation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T, B)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VNA measurements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  </a:t>
            </a:r>
            <a:r>
              <a:rPr lang="el-GR" sz="18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l-GR" sz="18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Δλ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Parameters:</a:t>
            </a:r>
          </a:p>
          <a:p>
            <a:pPr lvl="1">
              <a:buFontTx/>
              <a:buChar char="-"/>
            </a:pP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= 7.8 GHz</a:t>
            </a:r>
          </a:p>
          <a:p>
            <a:pPr lvl="1">
              <a:buFontTx/>
              <a:buChar char="-"/>
            </a:pPr>
            <a:r>
              <a:rPr lang="en-GB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≥ 4 K </a:t>
            </a:r>
          </a:p>
          <a:p>
            <a:pPr lvl="1">
              <a:buFontTx/>
              <a:buChar char="-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RF power up to 1 W</a:t>
            </a:r>
          </a:p>
          <a:p>
            <a:pPr lvl="1">
              <a:buFontTx/>
              <a:buChar char="-"/>
            </a:pPr>
            <a:r>
              <a:rPr lang="en-GB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, pk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≤ 2.5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 be  </a:t>
            </a:r>
            <a:r>
              <a:rPr lang="en-GB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, pk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≤ 20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after moving to a new CI Bunker</a:t>
            </a:r>
          </a:p>
          <a:p>
            <a:pPr lvl="2">
              <a:buFontTx/>
              <a:buChar char="-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CBA30F-21F4-958F-98B8-20FDA315C814}"/>
              </a:ext>
            </a:extLst>
          </p:cNvPr>
          <p:cNvSpPr txBox="1"/>
          <p:nvPr/>
        </p:nvSpPr>
        <p:spPr>
          <a:xfrm>
            <a:off x="5647752" y="5732556"/>
            <a:ext cx="3744416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1 sample test </a:t>
            </a:r>
            <a:r>
              <a:rPr lang="en-GB" sz="1800" b="1" i="1" dirty="0">
                <a:solidFill>
                  <a:schemeClr val="tx1"/>
                </a:solidFill>
              </a:rPr>
              <a:t>R</a:t>
            </a:r>
            <a:r>
              <a:rPr lang="en-GB" sz="1800" b="1" baseline="-25000" dirty="0">
                <a:solidFill>
                  <a:schemeClr val="tx1"/>
                </a:solidFill>
              </a:rPr>
              <a:t>s</a:t>
            </a:r>
            <a:r>
              <a:rPr lang="en-GB" sz="1800" b="1" dirty="0">
                <a:solidFill>
                  <a:schemeClr val="tx1"/>
                </a:solidFill>
              </a:rPr>
              <a:t>(</a:t>
            </a:r>
            <a:r>
              <a:rPr lang="en-GB" sz="1800" b="1" i="1" dirty="0">
                <a:solidFill>
                  <a:schemeClr val="tx1"/>
                </a:solidFill>
              </a:rPr>
              <a:t>T</a:t>
            </a:r>
            <a:r>
              <a:rPr lang="en-GB" sz="1800" b="1" dirty="0">
                <a:solidFill>
                  <a:schemeClr val="tx1"/>
                </a:solidFill>
              </a:rPr>
              <a:t>) in 2 days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206D828-4BDB-8A6E-4AD3-E353F785BEAB}"/>
              </a:ext>
            </a:extLst>
          </p:cNvPr>
          <p:cNvSpPr txBox="1"/>
          <p:nvPr/>
        </p:nvSpPr>
        <p:spPr>
          <a:xfrm>
            <a:off x="983432" y="3964998"/>
            <a:ext cx="215155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i="1" dirty="0"/>
              <a:t>Example of results:</a:t>
            </a:r>
          </a:p>
          <a:p>
            <a:r>
              <a:rPr lang="en-GB" sz="1100" i="1" dirty="0"/>
              <a:t>effect of magnetron power </a:t>
            </a:r>
          </a:p>
          <a:p>
            <a:r>
              <a:rPr lang="en-GB" sz="1100" i="1" dirty="0"/>
              <a:t>for depositing Nb</a:t>
            </a:r>
            <a:r>
              <a:rPr lang="en-GB" sz="1100" i="1" baseline="-25000" dirty="0"/>
              <a:t>3</a:t>
            </a:r>
            <a:r>
              <a:rPr lang="en-GB" sz="1100" i="1" dirty="0"/>
              <a:t>Sn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908A48-2D3A-D763-E4CF-F5C89C93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22/04/2026</a:t>
            </a:r>
            <a:endParaRPr lang="en-US" dirty="0"/>
          </a:p>
        </p:txBody>
      </p:sp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891B6E58-9D03-8D40-5850-33011C859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" y="1016832"/>
            <a:ext cx="5462984" cy="284421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12A746-1B22-B6BA-E02A-C39E0DA7FE2E}"/>
              </a:ext>
            </a:extLst>
          </p:cNvPr>
          <p:cNvCxnSpPr>
            <a:cxnSpLocks/>
          </p:cNvCxnSpPr>
          <p:nvPr/>
        </p:nvCxnSpPr>
        <p:spPr>
          <a:xfrm flipH="1">
            <a:off x="5159896" y="2070005"/>
            <a:ext cx="1296144" cy="838210"/>
          </a:xfrm>
          <a:prstGeom prst="line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DB3072-57E3-5E0C-EC5F-F1E47E60D9FE}"/>
              </a:ext>
            </a:extLst>
          </p:cNvPr>
          <p:cNvCxnSpPr>
            <a:cxnSpLocks/>
          </p:cNvCxnSpPr>
          <p:nvPr/>
        </p:nvCxnSpPr>
        <p:spPr>
          <a:xfrm flipH="1">
            <a:off x="5087888" y="1617015"/>
            <a:ext cx="1080120" cy="0"/>
          </a:xfrm>
          <a:prstGeom prst="line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194F8D0-E1CA-E114-542C-36DC8B5A59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298" b="3916"/>
          <a:stretch/>
        </p:blipFill>
        <p:spPr>
          <a:xfrm>
            <a:off x="479376" y="3861048"/>
            <a:ext cx="3089709" cy="287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44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-20291"/>
            <a:ext cx="10515600" cy="784995"/>
          </a:xfrm>
        </p:spPr>
        <p:txBody>
          <a:bodyPr/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The Choke Cavity Facility updates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647727" y="794181"/>
            <a:ext cx="3548227" cy="543223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Facility set into operation in a new CI Bunker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1400" b="1" dirty="0">
                <a:solidFill>
                  <a:srgbClr val="2EAC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Cryogenics is operating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1400" b="1" dirty="0">
                <a:solidFill>
                  <a:srgbClr val="2EAC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with VNA - OK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1400" b="1" dirty="0">
                <a:solidFill>
                  <a:srgbClr val="2EAC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radiation limit on RF power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completing jobs for the gate closing (long delays due to outside contractor, but progress over last two weeks) </a:t>
            </a:r>
          </a:p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RF rack is being updated: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</a:p>
          <a:p>
            <a:pPr lvl="2">
              <a:buFontTx/>
              <a:buChar char="-"/>
            </a:pP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= 7.8 GHz</a:t>
            </a:r>
          </a:p>
          <a:p>
            <a:pPr lvl="2">
              <a:buFontTx/>
              <a:buChar char="-"/>
            </a:pPr>
            <a:r>
              <a:rPr lang="en-GB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≥ 4 K </a:t>
            </a:r>
          </a:p>
          <a:p>
            <a:pPr lvl="2">
              <a:buFontTx/>
              <a:buChar char="-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RF power up to 1 W</a:t>
            </a:r>
          </a:p>
          <a:p>
            <a:pPr lvl="2">
              <a:buFontTx/>
              <a:buChar char="-"/>
            </a:pPr>
            <a:r>
              <a:rPr lang="en-GB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GB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, pk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≤ </a:t>
            </a:r>
            <a:r>
              <a:rPr lang="en-GB" sz="1600" b="1" dirty="0">
                <a:solidFill>
                  <a:srgbClr val="2EAC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GB" sz="1600" b="1" dirty="0" err="1">
                <a:solidFill>
                  <a:srgbClr val="2EAC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en-GB" sz="1600" b="1" dirty="0">
                <a:solidFill>
                  <a:srgbClr val="2EAC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GB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CW mode</a:t>
            </a:r>
          </a:p>
          <a:p>
            <a:pPr lvl="2">
              <a:buFontTx/>
              <a:buChar char="-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Expected to be larger in </a:t>
            </a:r>
            <a:r>
              <a:rPr lang="en-GB" sz="1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pulsed mode</a:t>
            </a:r>
          </a:p>
          <a:p>
            <a:pPr lvl="2">
              <a:buFontTx/>
              <a:buChar char="-"/>
            </a:pPr>
            <a:endParaRPr lang="en-GB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E97E53-6020-C4D7-97F2-10DE96326580}"/>
              </a:ext>
            </a:extLst>
          </p:cNvPr>
          <p:cNvSpPr txBox="1"/>
          <p:nvPr/>
        </p:nvSpPr>
        <p:spPr>
          <a:xfrm>
            <a:off x="9863663" y="5980638"/>
            <a:ext cx="2332987" cy="36933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EAC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Magnetic shield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908A48-2D3A-D763-E4CF-F5C89C93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22/04/2026</a:t>
            </a:r>
            <a:endParaRPr lang="en-US" dirty="0"/>
          </a:p>
        </p:txBody>
      </p:sp>
      <p:pic>
        <p:nvPicPr>
          <p:cNvPr id="22" name="Picture 21" descr="A large white box in a room&#10;&#10;Description automatically generated">
            <a:extLst>
              <a:ext uri="{FF2B5EF4-FFF2-40B4-BE49-F238E27FC236}">
                <a16:creationId xmlns:a16="http://schemas.microsoft.com/office/drawing/2014/main" id="{FFB98C97-1494-49DB-BB6C-657EAF82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1" r="15879"/>
          <a:stretch/>
        </p:blipFill>
        <p:spPr>
          <a:xfrm rot="5400000">
            <a:off x="-5875" y="1091136"/>
            <a:ext cx="2946624" cy="23527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671E4F9-0C6A-54C7-1B6E-0403E83A5A91}"/>
              </a:ext>
            </a:extLst>
          </p:cNvPr>
          <p:cNvSpPr/>
          <p:nvPr/>
        </p:nvSpPr>
        <p:spPr>
          <a:xfrm>
            <a:off x="139786" y="682768"/>
            <a:ext cx="3147901" cy="425430"/>
          </a:xfrm>
          <a:prstGeom prst="rect">
            <a:avLst/>
          </a:prstGeom>
          <a:solidFill>
            <a:srgbClr val="BE2B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CI SRF bunker</a:t>
            </a:r>
          </a:p>
        </p:txBody>
      </p:sp>
      <p:pic>
        <p:nvPicPr>
          <p:cNvPr id="28" name="Picture 27" descr="A large cylindrical object in a metal case&#10;&#10;Description automatically generated">
            <a:extLst>
              <a:ext uri="{FF2B5EF4-FFF2-40B4-BE49-F238E27FC236}">
                <a16:creationId xmlns:a16="http://schemas.microsoft.com/office/drawing/2014/main" id="{983451C7-B0A9-A785-6D54-4171F6842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59443" y="1685558"/>
            <a:ext cx="4209615" cy="2367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CB970A-C962-6E40-DB01-7D467C2A68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51" t="14565" r="11151"/>
          <a:stretch>
            <a:fillRect/>
          </a:stretch>
        </p:blipFill>
        <p:spPr>
          <a:xfrm rot="5400000">
            <a:off x="8813759" y="2558455"/>
            <a:ext cx="4221907" cy="2479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148550-A588-B98F-47CA-AEBD80660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8748" y="4013395"/>
            <a:ext cx="4811335" cy="222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98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EBF20EE-A612-831C-C803-3AA4A97B1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6DAA-85C5-F1CD-B248-5F174354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0" y="50002"/>
            <a:ext cx="5474874" cy="91735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Magnetic Field Penetration Facility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B770F-971D-611C-BA58-9683927E1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9AAF74-F0EE-0DF4-22B1-F6ED6340D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23" y="27142"/>
            <a:ext cx="6098145" cy="67874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CCE5EAC-4A0A-AE76-0057-136B41B643E4}"/>
              </a:ext>
            </a:extLst>
          </p:cNvPr>
          <p:cNvSpPr/>
          <p:nvPr/>
        </p:nvSpPr>
        <p:spPr>
          <a:xfrm>
            <a:off x="10606537" y="465592"/>
            <a:ext cx="1569894" cy="6308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Magnet Housing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E96E9B-51BF-80D1-62D4-1219DEA8319D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9206278" y="780994"/>
            <a:ext cx="1400259" cy="421171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2F1F639-BB16-AA17-4B7D-90BD392A40F7}"/>
              </a:ext>
            </a:extLst>
          </p:cNvPr>
          <p:cNvSpPr/>
          <p:nvPr/>
        </p:nvSpPr>
        <p:spPr>
          <a:xfrm>
            <a:off x="10520243" y="1642934"/>
            <a:ext cx="1671757" cy="626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Sample Holder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7913C22-ECBF-C9A6-1288-2DE1A6EAA788}"/>
              </a:ext>
            </a:extLst>
          </p:cNvPr>
          <p:cNvCxnSpPr>
            <a:cxnSpLocks/>
          </p:cNvCxnSpPr>
          <p:nvPr/>
        </p:nvCxnSpPr>
        <p:spPr>
          <a:xfrm flipH="1">
            <a:off x="9912424" y="2058381"/>
            <a:ext cx="607819" cy="270283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94DF56-E68E-F964-93B4-A30DC8C4D890}"/>
              </a:ext>
            </a:extLst>
          </p:cNvPr>
          <p:cNvCxnSpPr>
            <a:cxnSpLocks/>
            <a:stCxn id="13" idx="7"/>
          </p:cNvCxnSpPr>
          <p:nvPr/>
        </p:nvCxnSpPr>
        <p:spPr>
          <a:xfrm flipV="1">
            <a:off x="7646270" y="3134519"/>
            <a:ext cx="908872" cy="375006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F9AD6CD-61E8-48BA-8C9D-305710280A91}"/>
              </a:ext>
            </a:extLst>
          </p:cNvPr>
          <p:cNvGrpSpPr/>
          <p:nvPr/>
        </p:nvGrpSpPr>
        <p:grpSpPr>
          <a:xfrm>
            <a:off x="2063552" y="1113505"/>
            <a:ext cx="3312368" cy="2624739"/>
            <a:chOff x="11294612" y="24093055"/>
            <a:chExt cx="2737331" cy="218629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10A5B33-833A-8491-4BFD-F02C487D4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5" t="36040" r="22913" b="31426"/>
            <a:stretch/>
          </p:blipFill>
          <p:spPr>
            <a:xfrm>
              <a:off x="11294612" y="24093055"/>
              <a:ext cx="2737331" cy="209702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286EC00-B781-8CDE-EE34-60607A1EB4A1}"/>
                </a:ext>
              </a:extLst>
            </p:cNvPr>
            <p:cNvSpPr/>
            <p:nvPr/>
          </p:nvSpPr>
          <p:spPr>
            <a:xfrm>
              <a:off x="12544926" y="25601769"/>
              <a:ext cx="131836" cy="21098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42" name="TextBox 12">
              <a:extLst>
                <a:ext uri="{FF2B5EF4-FFF2-40B4-BE49-F238E27FC236}">
                  <a16:creationId xmlns:a16="http://schemas.microsoft.com/office/drawing/2014/main" id="{B746318F-0F23-0E10-24BE-2E2946CEF5DF}"/>
                </a:ext>
              </a:extLst>
            </p:cNvPr>
            <p:cNvSpPr txBox="1"/>
            <p:nvPr/>
          </p:nvSpPr>
          <p:spPr>
            <a:xfrm>
              <a:off x="12676762" y="25540686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/>
                <a:t>HP1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634806E-ACD3-26E9-F3E7-C7F64B680CB9}"/>
                </a:ext>
              </a:extLst>
            </p:cNvPr>
            <p:cNvSpPr/>
            <p:nvPr/>
          </p:nvSpPr>
          <p:spPr>
            <a:xfrm>
              <a:off x="11312531" y="25861384"/>
              <a:ext cx="2596626" cy="9726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A259AE6-7AAC-B0A6-522F-1D55BF25CD0F}"/>
                </a:ext>
              </a:extLst>
            </p:cNvPr>
            <p:cNvSpPr/>
            <p:nvPr/>
          </p:nvSpPr>
          <p:spPr>
            <a:xfrm>
              <a:off x="12400175" y="25977519"/>
              <a:ext cx="276588" cy="15490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48" name="TextBox 15">
              <a:extLst>
                <a:ext uri="{FF2B5EF4-FFF2-40B4-BE49-F238E27FC236}">
                  <a16:creationId xmlns:a16="http://schemas.microsoft.com/office/drawing/2014/main" id="{099E9041-92F7-6D4F-DF6D-E5F27FE9AFB0}"/>
                </a:ext>
              </a:extLst>
            </p:cNvPr>
            <p:cNvSpPr txBox="1"/>
            <p:nvPr/>
          </p:nvSpPr>
          <p:spPr>
            <a:xfrm>
              <a:off x="12721969" y="25910018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/>
                <a:t>HP2</a:t>
              </a:r>
            </a:p>
          </p:txBody>
        </p:sp>
      </p:grpSp>
      <p:sp>
        <p:nvSpPr>
          <p:cNvPr id="49" name="TextBox 16">
            <a:extLst>
              <a:ext uri="{FF2B5EF4-FFF2-40B4-BE49-F238E27FC236}">
                <a16:creationId xmlns:a16="http://schemas.microsoft.com/office/drawing/2014/main" id="{868AB7B0-1AE8-E312-AB23-BDCDA6834E1A}"/>
              </a:ext>
            </a:extLst>
          </p:cNvPr>
          <p:cNvSpPr txBox="1"/>
          <p:nvPr/>
        </p:nvSpPr>
        <p:spPr>
          <a:xfrm>
            <a:off x="149843" y="2847207"/>
            <a:ext cx="151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0000FF"/>
                </a:solidFill>
              </a:rPr>
              <a:t>Sample</a:t>
            </a:r>
          </a:p>
        </p:txBody>
      </p:sp>
      <p:sp>
        <p:nvSpPr>
          <p:cNvPr id="50" name="TextBox 16">
            <a:extLst>
              <a:ext uri="{FF2B5EF4-FFF2-40B4-BE49-F238E27FC236}">
                <a16:creationId xmlns:a16="http://schemas.microsoft.com/office/drawing/2014/main" id="{4EA6A3D5-18CA-FA1D-B1C5-5645BA18D419}"/>
              </a:ext>
            </a:extLst>
          </p:cNvPr>
          <p:cNvSpPr txBox="1"/>
          <p:nvPr/>
        </p:nvSpPr>
        <p:spPr>
          <a:xfrm>
            <a:off x="119336" y="1548174"/>
            <a:ext cx="151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B5121B"/>
                </a:solidFill>
              </a:rPr>
              <a:t>SC coil</a:t>
            </a:r>
          </a:p>
        </p:txBody>
      </p:sp>
      <p:sp>
        <p:nvSpPr>
          <p:cNvPr id="51" name="TextBox 16">
            <a:extLst>
              <a:ext uri="{FF2B5EF4-FFF2-40B4-BE49-F238E27FC236}">
                <a16:creationId xmlns:a16="http://schemas.microsoft.com/office/drawing/2014/main" id="{392457A7-B030-F6B3-D1BD-F38605B13E12}"/>
              </a:ext>
            </a:extLst>
          </p:cNvPr>
          <p:cNvSpPr txBox="1"/>
          <p:nvPr/>
        </p:nvSpPr>
        <p:spPr>
          <a:xfrm>
            <a:off x="24148" y="2328664"/>
            <a:ext cx="199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/>
              <a:t>Hall probe for applied field</a:t>
            </a:r>
          </a:p>
        </p:txBody>
      </p:sp>
      <p:sp>
        <p:nvSpPr>
          <p:cNvPr id="52" name="TextBox 16">
            <a:extLst>
              <a:ext uri="{FF2B5EF4-FFF2-40B4-BE49-F238E27FC236}">
                <a16:creationId xmlns:a16="http://schemas.microsoft.com/office/drawing/2014/main" id="{60B1F968-A683-EC12-52FC-3CFFA6053415}"/>
              </a:ext>
            </a:extLst>
          </p:cNvPr>
          <p:cNvSpPr txBox="1"/>
          <p:nvPr/>
        </p:nvSpPr>
        <p:spPr>
          <a:xfrm>
            <a:off x="67121" y="3265820"/>
            <a:ext cx="199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/>
              <a:t>Hall probe for penetrated field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326AF2-0DB6-112D-9C22-E7E87F518914}"/>
              </a:ext>
            </a:extLst>
          </p:cNvPr>
          <p:cNvCxnSpPr>
            <a:cxnSpLocks/>
          </p:cNvCxnSpPr>
          <p:nvPr/>
        </p:nvCxnSpPr>
        <p:spPr>
          <a:xfrm>
            <a:off x="1665288" y="3468865"/>
            <a:ext cx="1694408" cy="0"/>
          </a:xfrm>
          <a:prstGeom prst="line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B81B9D9-6477-B601-8501-C7FD0995332D}"/>
              </a:ext>
            </a:extLst>
          </p:cNvPr>
          <p:cNvCxnSpPr>
            <a:cxnSpLocks/>
          </p:cNvCxnSpPr>
          <p:nvPr/>
        </p:nvCxnSpPr>
        <p:spPr>
          <a:xfrm>
            <a:off x="1195990" y="1798107"/>
            <a:ext cx="1736449" cy="260274"/>
          </a:xfrm>
          <a:prstGeom prst="line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440F313-D3C9-3C01-5EA8-C672F5022FD3}"/>
              </a:ext>
            </a:extLst>
          </p:cNvPr>
          <p:cNvCxnSpPr>
            <a:cxnSpLocks/>
          </p:cNvCxnSpPr>
          <p:nvPr/>
        </p:nvCxnSpPr>
        <p:spPr>
          <a:xfrm>
            <a:off x="1238031" y="3031873"/>
            <a:ext cx="969537" cy="233947"/>
          </a:xfrm>
          <a:prstGeom prst="line">
            <a:avLst/>
          </a:prstGeom>
          <a:ln w="317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E0F63A2-6A34-8F85-A54D-22D51FBD5B64}"/>
              </a:ext>
            </a:extLst>
          </p:cNvPr>
          <p:cNvCxnSpPr>
            <a:cxnSpLocks/>
          </p:cNvCxnSpPr>
          <p:nvPr/>
        </p:nvCxnSpPr>
        <p:spPr>
          <a:xfrm>
            <a:off x="1350468" y="2590274"/>
            <a:ext cx="2218240" cy="441599"/>
          </a:xfrm>
          <a:prstGeom prst="line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3E17A80-D976-9E9F-8DC3-144E76C23AE5}"/>
              </a:ext>
            </a:extLst>
          </p:cNvPr>
          <p:cNvSpPr/>
          <p:nvPr/>
        </p:nvSpPr>
        <p:spPr>
          <a:xfrm>
            <a:off x="5912922" y="3367923"/>
            <a:ext cx="2030744" cy="966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Large Sample Plate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00750CD-8B55-1370-9CD0-80B30338FEAA}"/>
              </a:ext>
            </a:extLst>
          </p:cNvPr>
          <p:cNvSpPr txBox="1"/>
          <p:nvPr/>
        </p:nvSpPr>
        <p:spPr>
          <a:xfrm>
            <a:off x="4541079" y="4548368"/>
            <a:ext cx="2612218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dirty="0"/>
              <a:t>To accommodate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samples </a:t>
            </a:r>
            <a:r>
              <a:rPr lang="en-GB" sz="1400" dirty="0">
                <a:sym typeface="Symbol" panose="05050102010706020507" pitchFamily="18" charset="2"/>
              </a:rPr>
              <a:t> = 30-100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ym typeface="Symbol" panose="05050102010706020507" pitchFamily="18" charset="2"/>
              </a:rPr>
              <a:t>Split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ym typeface="Symbol" panose="05050102010706020507" pitchFamily="18" charset="2"/>
              </a:rPr>
              <a:t>Parts of cavity up to 100 mm . 100 mm</a:t>
            </a:r>
          </a:p>
        </p:txBody>
      </p:sp>
      <p:sp>
        <p:nvSpPr>
          <p:cNvPr id="83" name="Footer Placeholder 82">
            <a:extLst>
              <a:ext uri="{FF2B5EF4-FFF2-40B4-BE49-F238E27FC236}">
                <a16:creationId xmlns:a16="http://schemas.microsoft.com/office/drawing/2014/main" id="{44423C18-1C06-C84E-B1B4-3C3F641B8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22/04/2026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389E0C-2716-BE7A-573F-C6715DE394E9}"/>
              </a:ext>
            </a:extLst>
          </p:cNvPr>
          <p:cNvSpPr txBox="1"/>
          <p:nvPr/>
        </p:nvSpPr>
        <p:spPr>
          <a:xfrm>
            <a:off x="149843" y="4255981"/>
            <a:ext cx="40190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magnetic field 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parallel to the surface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 ≤ 600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Field local to the sample surface </a:t>
            </a:r>
          </a:p>
          <a:p>
            <a:pPr lvl="2"/>
            <a:r>
              <a:rPr lang="en-GB" sz="1600" dirty="0">
                <a:solidFill>
                  <a:srgbClr val="B3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2mm </a:t>
            </a:r>
            <a:r>
              <a:rPr lang="en-GB" sz="1600" dirty="0">
                <a:solidFill>
                  <a:srgbClr val="B30505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 10 mm</a:t>
            </a:r>
            <a:endParaRPr lang="en-GB" sz="1600" dirty="0">
              <a:solidFill>
                <a:srgbClr val="B305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7175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763"/>
            <a:ext cx="10515600" cy="788987"/>
          </a:xfrm>
        </p:spPr>
        <p:txBody>
          <a:bodyPr/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The ongoing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0534650" y="6492875"/>
            <a:ext cx="1657350" cy="365125"/>
          </a:xfrm>
        </p:spPr>
        <p:txBody>
          <a:bodyPr/>
          <a:lstStyle/>
          <a:p>
            <a:fld id="{F7A1A58B-7BA1-7E42-8231-6D1CB1C760B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908A48-2D3A-D763-E4CF-F5C89C93F86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7000"/>
            <a:ext cx="7488238" cy="365125"/>
          </a:xfrm>
        </p:spPr>
        <p:txBody>
          <a:bodyPr/>
          <a:lstStyle/>
          <a:p>
            <a:r>
              <a:rPr lang="en-GB"/>
              <a:t>O.B. Malyshev | iSAS Task 3.2 | 22/04/2026</a:t>
            </a: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663952" y="1484784"/>
            <a:ext cx="6408712" cy="48245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Samples:</a:t>
            </a:r>
          </a:p>
          <a:p>
            <a:pPr lvl="1"/>
            <a:r>
              <a:rPr lang="en-GB" sz="1600" dirty="0">
                <a:solidFill>
                  <a:srgbClr val="F207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Substrates: </a:t>
            </a:r>
          </a:p>
          <a:p>
            <a:pPr lvl="2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100 mm diameter disks with thickness of 2-3 mm made of Cu or Nb</a:t>
            </a:r>
          </a:p>
          <a:p>
            <a:pPr lvl="1"/>
            <a:r>
              <a:rPr lang="en-GB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Coated with thin film of Nb and Nb</a:t>
            </a:r>
            <a:r>
              <a:rPr lang="en-GB" sz="1600" baseline="-25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</a:p>
          <a:p>
            <a:pPr lvl="2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Varying deposition parameters: temperature, duration, power, etc.</a:t>
            </a:r>
          </a:p>
          <a:p>
            <a:pPr lvl="2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Varying Deposition method: DC or HIPIMS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F207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 </a:t>
            </a:r>
            <a:r>
              <a:rPr lang="en-GB" sz="2000" i="1" dirty="0">
                <a:solidFill>
                  <a:srgbClr val="F207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2000" baseline="-25000" dirty="0">
                <a:solidFill>
                  <a:srgbClr val="F207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000" dirty="0">
                <a:solidFill>
                  <a:srgbClr val="F207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2000" i="1" dirty="0">
                <a:solidFill>
                  <a:srgbClr val="F207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000" baseline="-25000" dirty="0">
                <a:solidFill>
                  <a:srgbClr val="F207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c-RF</a:t>
            </a:r>
            <a:r>
              <a:rPr lang="en-GB" sz="2000" dirty="0">
                <a:solidFill>
                  <a:srgbClr val="F207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these samples with the choke cavity facility of samples </a:t>
            </a:r>
          </a:p>
          <a:p>
            <a:endParaRPr lang="en-GB" sz="2000" dirty="0">
              <a:solidFill>
                <a:srgbClr val="F207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the same samples with magnetic field penetration facility for full penetration magnetic field </a:t>
            </a:r>
            <a:r>
              <a:rPr lang="en-GB" sz="20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000" baseline="-25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</a:t>
            </a:r>
            <a:r>
              <a:rPr lang="en-GB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residual magnetisation </a:t>
            </a:r>
            <a:r>
              <a:rPr lang="en-GB" sz="2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000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en-GB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GB" sz="2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000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c-dc</a:t>
            </a:r>
            <a:r>
              <a:rPr lang="en-GB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754AE8D-8F93-F91D-B671-E2CE9CF6C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525FE052-1E6A-5D4C-A9F9-0D1642C05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35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9DBA94B7-4B29-16E5-70AD-1619D5E28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11" y="788358"/>
            <a:ext cx="5192016" cy="2703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1EE0E2-5FEC-ADD6-747A-0318B43AB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5" t="7684" r="12678" b="44576"/>
          <a:stretch>
            <a:fillRect/>
          </a:stretch>
        </p:blipFill>
        <p:spPr>
          <a:xfrm>
            <a:off x="305968" y="3632244"/>
            <a:ext cx="3745632" cy="290609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514FB7-BC7A-5B05-7CA6-FE90E78E8AF8}"/>
              </a:ext>
            </a:extLst>
          </p:cNvPr>
          <p:cNvCxnSpPr>
            <a:cxnSpLocks/>
          </p:cNvCxnSpPr>
          <p:nvPr/>
        </p:nvCxnSpPr>
        <p:spPr>
          <a:xfrm flipH="1">
            <a:off x="5159896" y="1821622"/>
            <a:ext cx="864096" cy="671274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F0E14A-D1CC-F03D-3DFC-F2BC27FB7F26}"/>
              </a:ext>
            </a:extLst>
          </p:cNvPr>
          <p:cNvCxnSpPr>
            <a:cxnSpLocks/>
          </p:cNvCxnSpPr>
          <p:nvPr/>
        </p:nvCxnSpPr>
        <p:spPr>
          <a:xfrm flipH="1" flipV="1">
            <a:off x="2423592" y="2157259"/>
            <a:ext cx="3346003" cy="207819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37DA0D0-1568-AEFA-62A7-82FAEAEEBBF7}"/>
              </a:ext>
            </a:extLst>
          </p:cNvPr>
          <p:cNvCxnSpPr>
            <a:cxnSpLocks/>
          </p:cNvCxnSpPr>
          <p:nvPr/>
        </p:nvCxnSpPr>
        <p:spPr>
          <a:xfrm flipH="1">
            <a:off x="2927648" y="5445224"/>
            <a:ext cx="2736304" cy="205966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A377CA0-EB1A-A0A9-7B36-FB4DDDC7D189}"/>
              </a:ext>
            </a:extLst>
          </p:cNvPr>
          <p:cNvSpPr txBox="1"/>
          <p:nvPr/>
        </p:nvSpPr>
        <p:spPr>
          <a:xfrm>
            <a:off x="305968" y="3122167"/>
            <a:ext cx="355778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Choke cavity facility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B2B559-5C60-2AB3-355D-E47882C1A645}"/>
              </a:ext>
            </a:extLst>
          </p:cNvPr>
          <p:cNvSpPr txBox="1"/>
          <p:nvPr/>
        </p:nvSpPr>
        <p:spPr>
          <a:xfrm>
            <a:off x="194907" y="6194247"/>
            <a:ext cx="396775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Full magnetic field penetration facility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584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EBF20EE-A612-831C-C803-3AA4A97B1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6DAA-85C5-F1CD-B248-5F174354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1"/>
            <a:ext cx="10515600" cy="688055"/>
          </a:xfrm>
        </p:spPr>
        <p:txBody>
          <a:bodyPr/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Residual magnetisation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B770F-971D-611C-BA58-9683927E1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D0492908-5C25-668B-4E11-8E0F95E3F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960" y="1468171"/>
            <a:ext cx="6009993" cy="46492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D358E5-8C14-1D8E-3623-04ED99BACFEA}"/>
              </a:ext>
            </a:extLst>
          </p:cNvPr>
          <p:cNvSpPr txBox="1"/>
          <p:nvPr/>
        </p:nvSpPr>
        <p:spPr>
          <a:xfrm>
            <a:off x="84391" y="1340768"/>
            <a:ext cx="5400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Residual sample magnetisation can be measured as a function of </a:t>
            </a:r>
          </a:p>
          <a:p>
            <a:pPr marL="809625" indent="-285750">
              <a:buFont typeface="Arial" panose="020B0604020202020204" pitchFamily="34" charset="0"/>
              <a:buChar char="•"/>
            </a:pPr>
            <a:r>
              <a:rPr lang="en-GB" dirty="0"/>
              <a:t>operation temperature, </a:t>
            </a:r>
            <a:r>
              <a:rPr lang="en-GB" i="1" dirty="0"/>
              <a:t>T</a:t>
            </a:r>
          </a:p>
          <a:p>
            <a:pPr marL="809625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applied magnetic field, </a:t>
            </a:r>
            <a:r>
              <a:rPr lang="en-GB" sz="1800" i="1" dirty="0">
                <a:solidFill>
                  <a:schemeClr val="tx1"/>
                </a:solidFill>
              </a:rPr>
              <a:t>B1</a:t>
            </a:r>
            <a:r>
              <a:rPr lang="en-GB" sz="1800" i="1" baseline="-25000" dirty="0">
                <a:solidFill>
                  <a:schemeClr val="tx1"/>
                </a:solidFill>
              </a:rPr>
              <a:t>app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4C813B9-C926-B295-DFA6-2487AE205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22/04/2026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9C9B4D-CC6A-0BA3-3992-61ED43EDE837}"/>
              </a:ext>
            </a:extLst>
          </p:cNvPr>
          <p:cNvSpPr txBox="1"/>
          <p:nvPr/>
        </p:nvSpPr>
        <p:spPr>
          <a:xfrm>
            <a:off x="274182" y="3140968"/>
            <a:ext cx="49598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Typical magnet residual magnetisation </a:t>
            </a:r>
            <a:r>
              <a:rPr lang="en-GB" i="1" dirty="0"/>
              <a:t>B1</a:t>
            </a:r>
            <a:r>
              <a:rPr lang="en-GB" i="1" baseline="-25000" dirty="0"/>
              <a:t>res</a:t>
            </a:r>
            <a:r>
              <a:rPr lang="en-GB" dirty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stays in the range of </a:t>
            </a:r>
            <a:r>
              <a:rPr lang="en-GB" i="1" dirty="0"/>
              <a:t>B1</a:t>
            </a:r>
            <a:r>
              <a:rPr lang="en-GB" i="1" baseline="-25000" dirty="0"/>
              <a:t>res</a:t>
            </a:r>
            <a:r>
              <a:rPr lang="en-GB" dirty="0"/>
              <a:t> = 4</a:t>
            </a:r>
            <a:r>
              <a:rPr lang="en-GB" dirty="0">
                <a:sym typeface="Symbol" panose="05050102010706020507" pitchFamily="18" charset="2"/>
              </a:rPr>
              <a:t></a:t>
            </a:r>
            <a:r>
              <a:rPr lang="en-GB" dirty="0"/>
              <a:t> </a:t>
            </a:r>
            <a:r>
              <a:rPr lang="en-GB" dirty="0" err="1"/>
              <a:t>mT</a:t>
            </a:r>
            <a:r>
              <a:rPr lang="en-GB" dirty="0"/>
              <a:t> and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does not change with </a:t>
            </a:r>
            <a:r>
              <a:rPr lang="en-GB" i="1" dirty="0"/>
              <a:t>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Residual sample magnetisation</a:t>
            </a:r>
            <a:r>
              <a:rPr lang="en-GB" i="1" dirty="0"/>
              <a:t> B2</a:t>
            </a:r>
            <a:r>
              <a:rPr lang="en-GB" i="1" baseline="-25000" dirty="0"/>
              <a:t>res</a:t>
            </a:r>
            <a:r>
              <a:rPr lang="en-GB" dirty="0"/>
              <a:t> 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varies from sample to sample and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depends on </a:t>
            </a:r>
            <a:r>
              <a:rPr lang="en-GB" i="1" dirty="0"/>
              <a:t>T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A30E8-FC5D-E53D-89F5-89DC9BF635EE}"/>
              </a:ext>
            </a:extLst>
          </p:cNvPr>
          <p:cNvSpPr txBox="1"/>
          <p:nvPr/>
        </p:nvSpPr>
        <p:spPr>
          <a:xfrm>
            <a:off x="6737246" y="1130285"/>
            <a:ext cx="447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Examples of residual magnetisation </a:t>
            </a:r>
          </a:p>
        </p:txBody>
      </p:sp>
    </p:spTree>
    <p:extLst>
      <p:ext uri="{BB962C8B-B14F-4D97-AF65-F5344CB8AC3E}">
        <p14:creationId xmlns:p14="http://schemas.microsoft.com/office/powerpoint/2010/main" val="3537382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E20C4-41DD-3A41-C18D-8CEE18B83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9BFFB-4822-0F79-151C-0CB5D04685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763"/>
            <a:ext cx="10515600" cy="687387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Main results for Nb on cupper substrate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BC7152-A67F-256E-25F2-234E354DFB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34650" y="6492875"/>
            <a:ext cx="1657350" cy="365125"/>
          </a:xfrm>
        </p:spPr>
        <p:txBody>
          <a:bodyPr/>
          <a:lstStyle/>
          <a:p>
            <a:fld id="{F7A1A58B-7BA1-7E42-8231-6D1CB1C760B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56C7070-9B9F-9486-7E80-1D3A2932347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7000"/>
            <a:ext cx="7488238" cy="365125"/>
          </a:xfrm>
        </p:spPr>
        <p:txBody>
          <a:bodyPr/>
          <a:lstStyle/>
          <a:p>
            <a:r>
              <a:rPr lang="en-GB"/>
              <a:t>O.B. Malyshev | iSAS Task 3.2 | 22/04/2026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B41BD4-5876-FBBB-8E3D-2882AB7FFD5D}"/>
              </a:ext>
            </a:extLst>
          </p:cNvPr>
          <p:cNvSpPr txBox="1"/>
          <p:nvPr/>
        </p:nvSpPr>
        <p:spPr>
          <a:xfrm>
            <a:off x="418634" y="701474"/>
            <a:ext cx="5458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Relation between R</a:t>
            </a:r>
            <a:r>
              <a:rPr lang="en-GB" i="1" baseline="-25000" dirty="0"/>
              <a:t>s</a:t>
            </a:r>
            <a:r>
              <a:rPr lang="en-GB" i="1" dirty="0"/>
              <a:t>(7.8 GHz), B</a:t>
            </a:r>
            <a:r>
              <a:rPr lang="en-GB" i="1" baseline="-25000" dirty="0"/>
              <a:t>res</a:t>
            </a:r>
            <a:r>
              <a:rPr lang="en-GB" i="1" dirty="0"/>
              <a:t> and  </a:t>
            </a:r>
            <a:r>
              <a:rPr lang="en-GB" i="1" dirty="0" err="1"/>
              <a:t>B</a:t>
            </a:r>
            <a:r>
              <a:rPr lang="en-GB" i="1" baseline="-25000" dirty="0" err="1"/>
              <a:t>fp</a:t>
            </a:r>
            <a:r>
              <a:rPr lang="en-GB" i="1" dirty="0"/>
              <a:t> </a:t>
            </a:r>
          </a:p>
          <a:p>
            <a:r>
              <a:rPr lang="en-GB" i="1" dirty="0"/>
              <a:t>measured at 4.2 K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CD7000-D5EB-20B7-2964-0001F50E0F92}"/>
              </a:ext>
            </a:extLst>
          </p:cNvPr>
          <p:cNvSpPr txBox="1"/>
          <p:nvPr/>
        </p:nvSpPr>
        <p:spPr>
          <a:xfrm>
            <a:off x="6470312" y="801486"/>
            <a:ext cx="5458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Corelation between T</a:t>
            </a:r>
            <a:r>
              <a:rPr lang="en-GB" i="1" baseline="-25000" dirty="0"/>
              <a:t>c </a:t>
            </a:r>
            <a:r>
              <a:rPr lang="en-GB" i="1" dirty="0"/>
              <a:t>measured by different methods and  </a:t>
            </a:r>
            <a:r>
              <a:rPr lang="en-GB" i="1" dirty="0" err="1"/>
              <a:t>B</a:t>
            </a:r>
            <a:r>
              <a:rPr lang="en-GB" i="1" baseline="-25000" dirty="0" err="1"/>
              <a:t>fp</a:t>
            </a:r>
            <a:r>
              <a:rPr lang="en-GB" i="1" dirty="0"/>
              <a:t> measured at 4.2 K </a:t>
            </a:r>
          </a:p>
          <a:p>
            <a:endParaRPr lang="en-GB" i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00304D-54B8-905A-2B04-663BFA8E4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982" y="1582407"/>
            <a:ext cx="5706351" cy="4925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5EF767-A508-FB75-CFB8-E2D022FB8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24" y="1582406"/>
            <a:ext cx="6084335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67650"/>
      </p:ext>
    </p:extLst>
  </p:cSld>
  <p:clrMapOvr>
    <a:masterClrMapping/>
  </p:clrMapOvr>
</p:sld>
</file>

<file path=ppt/theme/theme1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theme" id="{7AE54E39-E136-2946-BAAD-9EC2262D7CA6}" vid="{60EF505A-9AB9-5F42-9EF0-EE8A69267E7D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40670A9FECEC42AF791E9A7135E38D" ma:contentTypeVersion="0" ma:contentTypeDescription="Create a new document." ma:contentTypeScope="" ma:versionID="3007b1d89c0cc080145c826aac18820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98AC4B-1596-466F-9619-DFDE1E4B6A3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BE3787A-752C-4F1C-B598-8E4A140B54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505EE9-D0A5-47DE-9CFF-39A1E072A3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16385</TotalTime>
  <Words>1312</Words>
  <Application>Microsoft Office PowerPoint</Application>
  <PresentationFormat>Widescreen</PresentationFormat>
  <Paragraphs>223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Cambria Math</vt:lpstr>
      <vt:lpstr>Montserrat</vt:lpstr>
      <vt:lpstr>Montserrat ExtraBold</vt:lpstr>
      <vt:lpstr>Montserrat SemiBold</vt:lpstr>
      <vt:lpstr>Open Sans</vt:lpstr>
      <vt:lpstr>Symbol</vt:lpstr>
      <vt:lpstr>Wingdings</vt:lpstr>
      <vt:lpstr>I.FAST Custom Slides</vt:lpstr>
      <vt:lpstr>iSAS Task 3.2: Flux trapping Progress at UKRI/STFC</vt:lpstr>
      <vt:lpstr>iSAS Task 3.2 objectives</vt:lpstr>
      <vt:lpstr>Facilities for Superconducting Properties Evaluation at UKRI/STFC/CI</vt:lpstr>
      <vt:lpstr>The Choke Cavity Facility (EXP-900)</vt:lpstr>
      <vt:lpstr>The Choke Cavity Facility updates</vt:lpstr>
      <vt:lpstr>Magnetic Field Penetration Facility</vt:lpstr>
      <vt:lpstr>The ongoing work</vt:lpstr>
      <vt:lpstr>Residual magnetisation </vt:lpstr>
      <vt:lpstr>Main results for Nb on cupper substrate</vt:lpstr>
      <vt:lpstr>Main results for Nb3Sn on cupper substrate</vt:lpstr>
      <vt:lpstr>Main results for Nb3Sn on cupper substrate</vt:lpstr>
      <vt:lpstr>Rs for Nb3Sn on Cu and Nb substrates</vt:lpstr>
      <vt:lpstr>Magnetic Field Penetration Facility update - 1</vt:lpstr>
      <vt:lpstr>Results for 1.3 GHz cavity cuts</vt:lpstr>
      <vt:lpstr>Magnetic Field Penetration Facility update - 2</vt:lpstr>
      <vt:lpstr>Results for half of 6 GHz split cavity</vt:lpstr>
      <vt:lpstr>PowerPoint Presentation</vt:lpstr>
      <vt:lpstr>New low power RF testing facility  (as a part of Task 3.4)</vt:lpstr>
      <vt:lpstr>PowerPoint Presentation</vt:lpstr>
      <vt:lpstr>PowerPoint Presentation</vt:lpstr>
      <vt:lpstr>PowerPoint Presentation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Malyshev, Oleg (STFC,DL,AST)</cp:lastModifiedBy>
  <cp:revision>638</cp:revision>
  <dcterms:created xsi:type="dcterms:W3CDTF">2017-04-26T09:15:49Z</dcterms:created>
  <dcterms:modified xsi:type="dcterms:W3CDTF">2026-04-22T13:25:11Z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0x0101000940670A9FECEC42AF791E9A7135E38D</vt:lpwstr>
  </property>
</Properties>
</file>