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  <p:sldMasterId id="2147483686" r:id="rId5"/>
  </p:sldMasterIdLst>
  <p:notesMasterIdLst>
    <p:notesMasterId r:id="rId17"/>
  </p:notesMasterIdLst>
  <p:handoutMasterIdLst>
    <p:handoutMasterId r:id="rId18"/>
  </p:handoutMasterIdLst>
  <p:sldIdLst>
    <p:sldId id="2780" r:id="rId6"/>
    <p:sldId id="3306" r:id="rId7"/>
    <p:sldId id="3301" r:id="rId8"/>
    <p:sldId id="2837" r:id="rId9"/>
    <p:sldId id="3302" r:id="rId10"/>
    <p:sldId id="3264" r:id="rId11"/>
    <p:sldId id="3296" r:id="rId12"/>
    <p:sldId id="3298" r:id="rId13"/>
    <p:sldId id="3304" r:id="rId14"/>
    <p:sldId id="3299" r:id="rId15"/>
    <p:sldId id="2832" r:id="rId16"/>
  </p:sldIdLst>
  <p:sldSz cx="12192000" cy="6858000"/>
  <p:notesSz cx="6858000" cy="91440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ExtraBold" panose="00000900000000000000" pitchFamily="2" charset="0"/>
      <p:bold r:id="rId23"/>
      <p:boldItalic r:id="rId24"/>
    </p:embeddedFont>
    <p:embeddedFont>
      <p:font typeface="Oswald" panose="02000503000000000000" pitchFamily="2" charset="0"/>
      <p:regular r:id="rId25"/>
      <p:bold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9662C4D-EC58-4F22-9C69-4A9F0A937AC2}">
          <p14:sldIdLst>
            <p14:sldId id="2780"/>
            <p14:sldId id="3306"/>
            <p14:sldId id="3301"/>
            <p14:sldId id="2837"/>
            <p14:sldId id="3302"/>
            <p14:sldId id="3264"/>
            <p14:sldId id="3296"/>
            <p14:sldId id="3298"/>
            <p14:sldId id="3304"/>
            <p14:sldId id="3299"/>
            <p14:sldId id="283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Pira" initials="CP" lastIdx="13" clrIdx="0">
    <p:extLst>
      <p:ext uri="{19B8F6BF-5375-455C-9EA6-DF929625EA0E}">
        <p15:presenceInfo xmlns:p15="http://schemas.microsoft.com/office/powerpoint/2012/main" userId="Cristian Pira" providerId="None"/>
      </p:ext>
    </p:extLst>
  </p:cmAuthor>
  <p:cmAuthor id="2" name="Eduard Chyhyrynets" initials="EC" lastIdx="11" clrIdx="1">
    <p:extLst>
      <p:ext uri="{19B8F6BF-5375-455C-9EA6-DF929625EA0E}">
        <p15:presenceInfo xmlns:p15="http://schemas.microsoft.com/office/powerpoint/2012/main" userId="S::chyhyryn@infn.it::91559de2-2ebb-451e-a702-d0e5344da124" providerId="AD"/>
      </p:ext>
    </p:extLst>
  </p:cmAuthor>
  <p:cmAuthor id="3" name="Vanessa Andreina Garcia Diaz" initials="VAGD" lastIdx="2" clrIdx="2">
    <p:extLst>
      <p:ext uri="{19B8F6BF-5375-455C-9EA6-DF929625EA0E}">
        <p15:presenceInfo xmlns:p15="http://schemas.microsoft.com/office/powerpoint/2012/main" userId="Vanessa Andreina Garcia Diaz" providerId="None"/>
      </p:ext>
    </p:extLst>
  </p:cmAuthor>
  <p:cmAuthor id="4" name="Eduard Chyhyrynets" initials="EC [2]" lastIdx="1" clrIdx="3">
    <p:extLst>
      <p:ext uri="{19B8F6BF-5375-455C-9EA6-DF929625EA0E}">
        <p15:presenceInfo xmlns:p15="http://schemas.microsoft.com/office/powerpoint/2012/main" userId="Eduard Chyhyryne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21F"/>
    <a:srgbClr val="013A72"/>
    <a:srgbClr val="4297B4"/>
    <a:srgbClr val="8DC1D2"/>
    <a:srgbClr val="FF00FF"/>
    <a:srgbClr val="E0C338"/>
    <a:srgbClr val="C6C13D"/>
    <a:srgbClr val="F8BD32"/>
    <a:srgbClr val="FFFFFF"/>
    <a:srgbClr val="E2E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3C519-BDAB-4653-9F7F-DF51BC88CCD1}" v="22" dt="2026-04-22T12:42:41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5" autoAdjust="0"/>
    <p:restoredTop sz="81933" autoAdjust="0"/>
  </p:normalViewPr>
  <p:slideViewPr>
    <p:cSldViewPr snapToGrid="0">
      <p:cViewPr varScale="1">
        <p:scale>
          <a:sx n="67" d="100"/>
          <a:sy n="67" d="100"/>
        </p:scale>
        <p:origin x="291" y="39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59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Pira" userId="7124120c-9f6d-49e9-b601-7d0d6e76e5f5" providerId="ADAL" clId="{B17A4153-742A-41D5-829D-6410719D95C8}"/>
    <pc:docChg chg="undo custSel addSld delSld modSld sldOrd modSection">
      <pc:chgData name="Cristian Pira" userId="7124120c-9f6d-49e9-b601-7d0d6e76e5f5" providerId="ADAL" clId="{B17A4153-742A-41D5-829D-6410719D95C8}" dt="2026-04-22T12:42:52.118" v="1276" actId="47"/>
      <pc:docMkLst>
        <pc:docMk/>
      </pc:docMkLst>
      <pc:sldChg chg="modSp mod">
        <pc:chgData name="Cristian Pira" userId="7124120c-9f6d-49e9-b601-7d0d6e76e5f5" providerId="ADAL" clId="{B17A4153-742A-41D5-829D-6410719D95C8}" dt="2026-04-22T06:04:08.670" v="8" actId="20577"/>
        <pc:sldMkLst>
          <pc:docMk/>
          <pc:sldMk cId="1121008591" sldId="2780"/>
        </pc:sldMkLst>
        <pc:spChg chg="mod">
          <ac:chgData name="Cristian Pira" userId="7124120c-9f6d-49e9-b601-7d0d6e76e5f5" providerId="ADAL" clId="{B17A4153-742A-41D5-829D-6410719D95C8}" dt="2026-04-22T06:04:08.670" v="8" actId="20577"/>
          <ac:spMkLst>
            <pc:docMk/>
            <pc:sldMk cId="1121008591" sldId="2780"/>
            <ac:spMk id="25" creationId="{2CC09327-CBBD-4369-A91B-D114EB7A52E4}"/>
          </ac:spMkLst>
        </pc:spChg>
      </pc:sldChg>
      <pc:sldChg chg="del">
        <pc:chgData name="Cristian Pira" userId="7124120c-9f6d-49e9-b601-7d0d6e76e5f5" providerId="ADAL" clId="{B17A4153-742A-41D5-829D-6410719D95C8}" dt="2026-04-22T06:04:49.305" v="9" actId="47"/>
        <pc:sldMkLst>
          <pc:docMk/>
          <pc:sldMk cId="1463180828" sldId="2835"/>
        </pc:sldMkLst>
      </pc:sldChg>
      <pc:sldChg chg="addSp modSp del mod">
        <pc:chgData name="Cristian Pira" userId="7124120c-9f6d-49e9-b601-7d0d6e76e5f5" providerId="ADAL" clId="{B17A4153-742A-41D5-829D-6410719D95C8}" dt="2026-04-22T06:30:17.283" v="634" actId="47"/>
        <pc:sldMkLst>
          <pc:docMk/>
          <pc:sldMk cId="558958298" sldId="2836"/>
        </pc:sldMkLst>
        <pc:spChg chg="add mod">
          <ac:chgData name="Cristian Pira" userId="7124120c-9f6d-49e9-b601-7d0d6e76e5f5" providerId="ADAL" clId="{B17A4153-742A-41D5-829D-6410719D95C8}" dt="2026-04-22T06:16:39.455" v="347" actId="1076"/>
          <ac:spMkLst>
            <pc:docMk/>
            <pc:sldMk cId="558958298" sldId="2836"/>
            <ac:spMk id="3" creationId="{EE747955-F60F-9C47-DCCC-3D263ECBE824}"/>
          </ac:spMkLst>
        </pc:spChg>
        <pc:spChg chg="mod">
          <ac:chgData name="Cristian Pira" userId="7124120c-9f6d-49e9-b601-7d0d6e76e5f5" providerId="ADAL" clId="{B17A4153-742A-41D5-829D-6410719D95C8}" dt="2026-04-22T06:11:41.053" v="330" actId="1076"/>
          <ac:spMkLst>
            <pc:docMk/>
            <pc:sldMk cId="558958298" sldId="2836"/>
            <ac:spMk id="7" creationId="{00909E14-7DB7-3B29-710C-C305B0C6183F}"/>
          </ac:spMkLst>
        </pc:spChg>
        <pc:spChg chg="mod">
          <ac:chgData name="Cristian Pira" userId="7124120c-9f6d-49e9-b601-7d0d6e76e5f5" providerId="ADAL" clId="{B17A4153-742A-41D5-829D-6410719D95C8}" dt="2026-04-22T06:11:41.053" v="330" actId="1076"/>
          <ac:spMkLst>
            <pc:docMk/>
            <pc:sldMk cId="558958298" sldId="2836"/>
            <ac:spMk id="15" creationId="{518DA8E7-38C9-62EA-34D0-102577A7BB4F}"/>
          </ac:spMkLst>
        </pc:spChg>
        <pc:spChg chg="mod">
          <ac:chgData name="Cristian Pira" userId="7124120c-9f6d-49e9-b601-7d0d6e76e5f5" providerId="ADAL" clId="{B17A4153-742A-41D5-829D-6410719D95C8}" dt="2026-04-22T06:11:41.053" v="330" actId="1076"/>
          <ac:spMkLst>
            <pc:docMk/>
            <pc:sldMk cId="558958298" sldId="2836"/>
            <ac:spMk id="16" creationId="{1012E3F4-93C6-FF3B-5B52-E9AFDC1AF714}"/>
          </ac:spMkLst>
        </pc:spChg>
        <pc:spChg chg="mod">
          <ac:chgData name="Cristian Pira" userId="7124120c-9f6d-49e9-b601-7d0d6e76e5f5" providerId="ADAL" clId="{B17A4153-742A-41D5-829D-6410719D95C8}" dt="2026-04-22T06:16:53.049" v="365" actId="14100"/>
          <ac:spMkLst>
            <pc:docMk/>
            <pc:sldMk cId="558958298" sldId="2836"/>
            <ac:spMk id="24" creationId="{B1420C9C-D794-8CB2-6F24-66C20A64DD1D}"/>
          </ac:spMkLst>
        </pc:spChg>
        <pc:grpChg chg="mod">
          <ac:chgData name="Cristian Pira" userId="7124120c-9f6d-49e9-b601-7d0d6e76e5f5" providerId="ADAL" clId="{B17A4153-742A-41D5-829D-6410719D95C8}" dt="2026-04-22T06:11:41.053" v="330" actId="1076"/>
          <ac:grpSpMkLst>
            <pc:docMk/>
            <pc:sldMk cId="558958298" sldId="2836"/>
            <ac:grpSpMk id="8" creationId="{71D30E97-F36A-85DC-2A7C-AAF4047542E8}"/>
          </ac:grpSpMkLst>
        </pc:grpChg>
        <pc:graphicFrameChg chg="mod modGraphic">
          <ac:chgData name="Cristian Pira" userId="7124120c-9f6d-49e9-b601-7d0d6e76e5f5" providerId="ADAL" clId="{B17A4153-742A-41D5-829D-6410719D95C8}" dt="2026-04-22T06:11:44.691" v="331" actId="1076"/>
          <ac:graphicFrameMkLst>
            <pc:docMk/>
            <pc:sldMk cId="558958298" sldId="2836"/>
            <ac:graphicFrameMk id="22" creationId="{95000A2A-FA5D-ED0C-27C9-0A81A28BAA4C}"/>
          </ac:graphicFrameMkLst>
        </pc:graphicFrameChg>
        <pc:picChg chg="mod">
          <ac:chgData name="Cristian Pira" userId="7124120c-9f6d-49e9-b601-7d0d6e76e5f5" providerId="ADAL" clId="{B17A4153-742A-41D5-829D-6410719D95C8}" dt="2026-04-22T06:15:57.764" v="334" actId="1076"/>
          <ac:picMkLst>
            <pc:docMk/>
            <pc:sldMk cId="558958298" sldId="2836"/>
            <ac:picMk id="6" creationId="{BD28D625-787D-AB12-EBDE-3676681D83B1}"/>
          </ac:picMkLst>
        </pc:picChg>
      </pc:sldChg>
      <pc:sldChg chg="modSp mod">
        <pc:chgData name="Cristian Pira" userId="7124120c-9f6d-49e9-b601-7d0d6e76e5f5" providerId="ADAL" clId="{B17A4153-742A-41D5-829D-6410719D95C8}" dt="2026-04-22T06:10:23.358" v="322" actId="113"/>
        <pc:sldMkLst>
          <pc:docMk/>
          <pc:sldMk cId="1855645166" sldId="2837"/>
        </pc:sldMkLst>
        <pc:spChg chg="mod">
          <ac:chgData name="Cristian Pira" userId="7124120c-9f6d-49e9-b601-7d0d6e76e5f5" providerId="ADAL" clId="{B17A4153-742A-41D5-829D-6410719D95C8}" dt="2026-04-22T06:05:10.607" v="28" actId="207"/>
          <ac:spMkLst>
            <pc:docMk/>
            <pc:sldMk cId="1855645166" sldId="2837"/>
            <ac:spMk id="2" creationId="{D68D1FDC-2032-B5FD-3D46-A6F05C90F14A}"/>
          </ac:spMkLst>
        </pc:spChg>
        <pc:spChg chg="mod">
          <ac:chgData name="Cristian Pira" userId="7124120c-9f6d-49e9-b601-7d0d6e76e5f5" providerId="ADAL" clId="{B17A4153-742A-41D5-829D-6410719D95C8}" dt="2026-04-22T06:10:23.358" v="322" actId="113"/>
          <ac:spMkLst>
            <pc:docMk/>
            <pc:sldMk cId="1855645166" sldId="2837"/>
            <ac:spMk id="3" creationId="{6CC22C11-2F01-B4D7-0632-8A458081A318}"/>
          </ac:spMkLst>
        </pc:spChg>
        <pc:picChg chg="mod">
          <ac:chgData name="Cristian Pira" userId="7124120c-9f6d-49e9-b601-7d0d6e76e5f5" providerId="ADAL" clId="{B17A4153-742A-41D5-829D-6410719D95C8}" dt="2026-04-22T06:05:51.653" v="42" actId="14100"/>
          <ac:picMkLst>
            <pc:docMk/>
            <pc:sldMk cId="1855645166" sldId="2837"/>
            <ac:picMk id="17" creationId="{E7749E30-6F15-8F6A-6E60-1D7CF5991CE6}"/>
          </ac:picMkLst>
        </pc:picChg>
      </pc:sldChg>
      <pc:sldChg chg="del">
        <pc:chgData name="Cristian Pira" userId="7124120c-9f6d-49e9-b601-7d0d6e76e5f5" providerId="ADAL" clId="{B17A4153-742A-41D5-829D-6410719D95C8}" dt="2026-04-22T06:31:11.533" v="643" actId="47"/>
        <pc:sldMkLst>
          <pc:docMk/>
          <pc:sldMk cId="1154147048" sldId="3251"/>
        </pc:sldMkLst>
      </pc:sldChg>
      <pc:sldChg chg="del">
        <pc:chgData name="Cristian Pira" userId="7124120c-9f6d-49e9-b601-7d0d6e76e5f5" providerId="ADAL" clId="{B17A4153-742A-41D5-829D-6410719D95C8}" dt="2026-04-22T06:31:12.740" v="644" actId="47"/>
        <pc:sldMkLst>
          <pc:docMk/>
          <pc:sldMk cId="1452242945" sldId="3253"/>
        </pc:sldMkLst>
      </pc:sldChg>
      <pc:sldChg chg="del">
        <pc:chgData name="Cristian Pira" userId="7124120c-9f6d-49e9-b601-7d0d6e76e5f5" providerId="ADAL" clId="{B17A4153-742A-41D5-829D-6410719D95C8}" dt="2026-04-22T06:31:15.856" v="648" actId="47"/>
        <pc:sldMkLst>
          <pc:docMk/>
          <pc:sldMk cId="2638320799" sldId="3270"/>
        </pc:sldMkLst>
      </pc:sldChg>
      <pc:sldChg chg="del">
        <pc:chgData name="Cristian Pira" userId="7124120c-9f6d-49e9-b601-7d0d6e76e5f5" providerId="ADAL" clId="{B17A4153-742A-41D5-829D-6410719D95C8}" dt="2026-04-22T06:31:10.034" v="642" actId="47"/>
        <pc:sldMkLst>
          <pc:docMk/>
          <pc:sldMk cId="3592066069" sldId="3284"/>
        </pc:sldMkLst>
      </pc:sldChg>
      <pc:sldChg chg="del">
        <pc:chgData name="Cristian Pira" userId="7124120c-9f6d-49e9-b601-7d0d6e76e5f5" providerId="ADAL" clId="{B17A4153-742A-41D5-829D-6410719D95C8}" dt="2026-04-22T06:31:13.646" v="645" actId="47"/>
        <pc:sldMkLst>
          <pc:docMk/>
          <pc:sldMk cId="2555168039" sldId="3289"/>
        </pc:sldMkLst>
      </pc:sldChg>
      <pc:sldChg chg="del">
        <pc:chgData name="Cristian Pira" userId="7124120c-9f6d-49e9-b601-7d0d6e76e5f5" providerId="ADAL" clId="{B17A4153-742A-41D5-829D-6410719D95C8}" dt="2026-04-22T06:31:14.306" v="646" actId="47"/>
        <pc:sldMkLst>
          <pc:docMk/>
          <pc:sldMk cId="3340277002" sldId="3290"/>
        </pc:sldMkLst>
      </pc:sldChg>
      <pc:sldChg chg="del">
        <pc:chgData name="Cristian Pira" userId="7124120c-9f6d-49e9-b601-7d0d6e76e5f5" providerId="ADAL" clId="{B17A4153-742A-41D5-829D-6410719D95C8}" dt="2026-04-22T06:31:15.387" v="647" actId="47"/>
        <pc:sldMkLst>
          <pc:docMk/>
          <pc:sldMk cId="746840533" sldId="3291"/>
        </pc:sldMkLst>
      </pc:sldChg>
      <pc:sldChg chg="del">
        <pc:chgData name="Cristian Pira" userId="7124120c-9f6d-49e9-b601-7d0d6e76e5f5" providerId="ADAL" clId="{B17A4153-742A-41D5-829D-6410719D95C8}" dt="2026-04-22T06:31:17.219" v="650" actId="47"/>
        <pc:sldMkLst>
          <pc:docMk/>
          <pc:sldMk cId="539696199" sldId="3292"/>
        </pc:sldMkLst>
      </pc:sldChg>
      <pc:sldChg chg="del">
        <pc:chgData name="Cristian Pira" userId="7124120c-9f6d-49e9-b601-7d0d6e76e5f5" providerId="ADAL" clId="{B17A4153-742A-41D5-829D-6410719D95C8}" dt="2026-04-22T06:31:16.613" v="649" actId="47"/>
        <pc:sldMkLst>
          <pc:docMk/>
          <pc:sldMk cId="376375343" sldId="3293"/>
        </pc:sldMkLst>
      </pc:sldChg>
      <pc:sldChg chg="del">
        <pc:chgData name="Cristian Pira" userId="7124120c-9f6d-49e9-b601-7d0d6e76e5f5" providerId="ADAL" clId="{B17A4153-742A-41D5-829D-6410719D95C8}" dt="2026-04-22T06:31:09.436" v="641" actId="47"/>
        <pc:sldMkLst>
          <pc:docMk/>
          <pc:sldMk cId="2971575553" sldId="3295"/>
        </pc:sldMkLst>
      </pc:sldChg>
      <pc:sldChg chg="addSp delSp modSp mod">
        <pc:chgData name="Cristian Pira" userId="7124120c-9f6d-49e9-b601-7d0d6e76e5f5" providerId="ADAL" clId="{B17A4153-742A-41D5-829D-6410719D95C8}" dt="2026-04-22T07:22:06.700" v="764" actId="20577"/>
        <pc:sldMkLst>
          <pc:docMk/>
          <pc:sldMk cId="2531697937" sldId="3298"/>
        </pc:sldMkLst>
        <pc:spChg chg="mod">
          <ac:chgData name="Cristian Pira" userId="7124120c-9f6d-49e9-b601-7d0d6e76e5f5" providerId="ADAL" clId="{B17A4153-742A-41D5-829D-6410719D95C8}" dt="2026-04-22T07:22:06.700" v="764" actId="20577"/>
          <ac:spMkLst>
            <pc:docMk/>
            <pc:sldMk cId="2531697937" sldId="3298"/>
            <ac:spMk id="6" creationId="{6D12FA2A-DDC6-9543-8B5F-C52B9C10338C}"/>
          </ac:spMkLst>
        </pc:spChg>
        <pc:spChg chg="del">
          <ac:chgData name="Cristian Pira" userId="7124120c-9f6d-49e9-b601-7d0d6e76e5f5" providerId="ADAL" clId="{B17A4153-742A-41D5-829D-6410719D95C8}" dt="2026-04-22T06:35:39.134" v="678" actId="478"/>
          <ac:spMkLst>
            <pc:docMk/>
            <pc:sldMk cId="2531697937" sldId="3298"/>
            <ac:spMk id="10" creationId="{6BAE09BE-D94C-23D6-8CB8-C5DACACA9BD7}"/>
          </ac:spMkLst>
        </pc:spChg>
        <pc:picChg chg="mod modCrop">
          <ac:chgData name="Cristian Pira" userId="7124120c-9f6d-49e9-b601-7d0d6e76e5f5" providerId="ADAL" clId="{B17A4153-742A-41D5-829D-6410719D95C8}" dt="2026-04-22T07:07:14.356" v="687" actId="732"/>
          <ac:picMkLst>
            <pc:docMk/>
            <pc:sldMk cId="2531697937" sldId="3298"/>
            <ac:picMk id="3" creationId="{ED65D86C-09FD-F79F-1D6E-A5C50C0CC270}"/>
          </ac:picMkLst>
        </pc:picChg>
        <pc:picChg chg="del mod">
          <ac:chgData name="Cristian Pira" userId="7124120c-9f6d-49e9-b601-7d0d6e76e5f5" providerId="ADAL" clId="{B17A4153-742A-41D5-829D-6410719D95C8}" dt="2026-04-22T07:19:18.002" v="704" actId="478"/>
          <ac:picMkLst>
            <pc:docMk/>
            <pc:sldMk cId="2531697937" sldId="3298"/>
            <ac:picMk id="7" creationId="{AC4C3D94-8193-4D47-00AC-4608AF00774A}"/>
          </ac:picMkLst>
        </pc:picChg>
        <pc:picChg chg="del">
          <ac:chgData name="Cristian Pira" userId="7124120c-9f6d-49e9-b601-7d0d6e76e5f5" providerId="ADAL" clId="{B17A4153-742A-41D5-829D-6410719D95C8}" dt="2026-04-22T06:35:36.128" v="677" actId="478"/>
          <ac:picMkLst>
            <pc:docMk/>
            <pc:sldMk cId="2531697937" sldId="3298"/>
            <ac:picMk id="8" creationId="{5DC7CD9C-5BB7-1CD0-5D4D-3D3BE6C564D2}"/>
          </ac:picMkLst>
        </pc:picChg>
        <pc:picChg chg="mod">
          <ac:chgData name="Cristian Pira" userId="7124120c-9f6d-49e9-b601-7d0d6e76e5f5" providerId="ADAL" clId="{B17A4153-742A-41D5-829D-6410719D95C8}" dt="2026-04-22T07:19:44.897" v="718" actId="14100"/>
          <ac:picMkLst>
            <pc:docMk/>
            <pc:sldMk cId="2531697937" sldId="3298"/>
            <ac:picMk id="9" creationId="{53B2A571-025A-FC84-7DB3-36A26F4CFC9D}"/>
          </ac:picMkLst>
        </pc:picChg>
        <pc:picChg chg="add mod">
          <ac:chgData name="Cristian Pira" userId="7124120c-9f6d-49e9-b601-7d0d6e76e5f5" providerId="ADAL" clId="{B17A4153-742A-41D5-829D-6410719D95C8}" dt="2026-04-22T07:19:47.980" v="719" actId="1076"/>
          <ac:picMkLst>
            <pc:docMk/>
            <pc:sldMk cId="2531697937" sldId="3298"/>
            <ac:picMk id="12" creationId="{351DF793-ED11-8B9B-4E4A-EF3699752E5E}"/>
          </ac:picMkLst>
        </pc:picChg>
        <pc:picChg chg="add mod">
          <ac:chgData name="Cristian Pira" userId="7124120c-9f6d-49e9-b601-7d0d6e76e5f5" providerId="ADAL" clId="{B17A4153-742A-41D5-829D-6410719D95C8}" dt="2026-04-22T07:19:40.408" v="716" actId="1076"/>
          <ac:picMkLst>
            <pc:docMk/>
            <pc:sldMk cId="2531697937" sldId="3298"/>
            <ac:picMk id="14" creationId="{AD27C297-E3F4-0FEB-FD44-87D05F4E99D7}"/>
          </ac:picMkLst>
        </pc:picChg>
        <pc:picChg chg="del mod">
          <ac:chgData name="Cristian Pira" userId="7124120c-9f6d-49e9-b601-7d0d6e76e5f5" providerId="ADAL" clId="{B17A4153-742A-41D5-829D-6410719D95C8}" dt="2026-04-22T07:18:04.306" v="701" actId="478"/>
          <ac:picMkLst>
            <pc:docMk/>
            <pc:sldMk cId="2531697937" sldId="3298"/>
            <ac:picMk id="16" creationId="{0EF4364A-902C-9612-069A-764BEFBCD1B1}"/>
          </ac:picMkLst>
        </pc:picChg>
      </pc:sldChg>
      <pc:sldChg chg="modSp mod">
        <pc:chgData name="Cristian Pira" userId="7124120c-9f6d-49e9-b601-7d0d6e76e5f5" providerId="ADAL" clId="{B17A4153-742A-41D5-829D-6410719D95C8}" dt="2026-04-22T07:48:43.918" v="1061" actId="20577"/>
        <pc:sldMkLst>
          <pc:docMk/>
          <pc:sldMk cId="126221639" sldId="3299"/>
        </pc:sldMkLst>
        <pc:spChg chg="mod">
          <ac:chgData name="Cristian Pira" userId="7124120c-9f6d-49e9-b601-7d0d6e76e5f5" providerId="ADAL" clId="{B17A4153-742A-41D5-829D-6410719D95C8}" dt="2026-04-22T07:48:43.918" v="1061" actId="20577"/>
          <ac:spMkLst>
            <pc:docMk/>
            <pc:sldMk cId="126221639" sldId="3299"/>
            <ac:spMk id="6" creationId="{DACDF591-77E0-E6C9-DF67-98FE722AA5F9}"/>
          </ac:spMkLst>
        </pc:spChg>
      </pc:sldChg>
      <pc:sldChg chg="del">
        <pc:chgData name="Cristian Pira" userId="7124120c-9f6d-49e9-b601-7d0d6e76e5f5" providerId="ADAL" clId="{B17A4153-742A-41D5-829D-6410719D95C8}" dt="2026-04-22T06:31:34.611" v="651" actId="47"/>
        <pc:sldMkLst>
          <pc:docMk/>
          <pc:sldMk cId="3701213088" sldId="3300"/>
        </pc:sldMkLst>
      </pc:sldChg>
      <pc:sldChg chg="modSp mod">
        <pc:chgData name="Cristian Pira" userId="7124120c-9f6d-49e9-b601-7d0d6e76e5f5" providerId="ADAL" clId="{B17A4153-742A-41D5-829D-6410719D95C8}" dt="2026-04-22T06:30:28.969" v="640" actId="20577"/>
        <pc:sldMkLst>
          <pc:docMk/>
          <pc:sldMk cId="296946531" sldId="3301"/>
        </pc:sldMkLst>
        <pc:spChg chg="mod">
          <ac:chgData name="Cristian Pira" userId="7124120c-9f6d-49e9-b601-7d0d6e76e5f5" providerId="ADAL" clId="{B17A4153-742A-41D5-829D-6410719D95C8}" dt="2026-04-22T06:30:28.969" v="640" actId="20577"/>
          <ac:spMkLst>
            <pc:docMk/>
            <pc:sldMk cId="296946531" sldId="3301"/>
            <ac:spMk id="2" creationId="{D6DA47D0-4110-DF52-1CAA-AC16E9CEC0D3}"/>
          </ac:spMkLst>
        </pc:spChg>
      </pc:sldChg>
      <pc:sldChg chg="addSp delSp modSp add mod">
        <pc:chgData name="Cristian Pira" userId="7124120c-9f6d-49e9-b601-7d0d6e76e5f5" providerId="ADAL" clId="{B17A4153-742A-41D5-829D-6410719D95C8}" dt="2026-04-22T06:29:58.465" v="633" actId="20577"/>
        <pc:sldMkLst>
          <pc:docMk/>
          <pc:sldMk cId="1255813330" sldId="3302"/>
        </pc:sldMkLst>
        <pc:spChg chg="mod">
          <ac:chgData name="Cristian Pira" userId="7124120c-9f6d-49e9-b601-7d0d6e76e5f5" providerId="ADAL" clId="{B17A4153-742A-41D5-829D-6410719D95C8}" dt="2026-04-22T06:26:13.611" v="413" actId="1076"/>
          <ac:spMkLst>
            <pc:docMk/>
            <pc:sldMk cId="1255813330" sldId="3302"/>
            <ac:spMk id="3" creationId="{59C316AF-0886-9FB0-E972-FB0546C560FD}"/>
          </ac:spMkLst>
        </pc:spChg>
        <pc:spChg chg="mod">
          <ac:chgData name="Cristian Pira" userId="7124120c-9f6d-49e9-b601-7d0d6e76e5f5" providerId="ADAL" clId="{B17A4153-742A-41D5-829D-6410719D95C8}" dt="2026-04-22T06:24:11.594" v="376" actId="20577"/>
          <ac:spMkLst>
            <pc:docMk/>
            <pc:sldMk cId="1255813330" sldId="3302"/>
            <ac:spMk id="7" creationId="{3C237325-76D9-F663-82DD-CA54E68A90BC}"/>
          </ac:spMkLst>
        </pc:spChg>
        <pc:spChg chg="del">
          <ac:chgData name="Cristian Pira" userId="7124120c-9f6d-49e9-b601-7d0d6e76e5f5" providerId="ADAL" clId="{B17A4153-742A-41D5-829D-6410719D95C8}" dt="2026-04-22T06:22:53.040" v="371" actId="478"/>
          <ac:spMkLst>
            <pc:docMk/>
            <pc:sldMk cId="1255813330" sldId="3302"/>
            <ac:spMk id="15" creationId="{66EDE324-0228-08F2-472F-1EE840ACDDBE}"/>
          </ac:spMkLst>
        </pc:spChg>
        <pc:spChg chg="del">
          <ac:chgData name="Cristian Pira" userId="7124120c-9f6d-49e9-b601-7d0d6e76e5f5" providerId="ADAL" clId="{B17A4153-742A-41D5-829D-6410719D95C8}" dt="2026-04-22T06:22:53.040" v="371" actId="478"/>
          <ac:spMkLst>
            <pc:docMk/>
            <pc:sldMk cId="1255813330" sldId="3302"/>
            <ac:spMk id="16" creationId="{923E7CD0-7FD2-EB47-457C-4845BEB671F6}"/>
          </ac:spMkLst>
        </pc:spChg>
        <pc:spChg chg="add mod">
          <ac:chgData name="Cristian Pira" userId="7124120c-9f6d-49e9-b601-7d0d6e76e5f5" providerId="ADAL" clId="{B17A4153-742A-41D5-829D-6410719D95C8}" dt="2026-04-22T06:26:00.782" v="412" actId="1036"/>
          <ac:spMkLst>
            <pc:docMk/>
            <pc:sldMk cId="1255813330" sldId="3302"/>
            <ac:spMk id="20" creationId="{71DFF23F-2BD9-B412-24F0-D29946207B9F}"/>
          </ac:spMkLst>
        </pc:spChg>
        <pc:spChg chg="add mod">
          <ac:chgData name="Cristian Pira" userId="7124120c-9f6d-49e9-b601-7d0d6e76e5f5" providerId="ADAL" clId="{B17A4153-742A-41D5-829D-6410719D95C8}" dt="2026-04-22T06:25:49.211" v="392" actId="1076"/>
          <ac:spMkLst>
            <pc:docMk/>
            <pc:sldMk cId="1255813330" sldId="3302"/>
            <ac:spMk id="21" creationId="{659765C9-3E8E-DB05-429B-997CE5981C36}"/>
          </ac:spMkLst>
        </pc:spChg>
        <pc:spChg chg="mod">
          <ac:chgData name="Cristian Pira" userId="7124120c-9f6d-49e9-b601-7d0d6e76e5f5" providerId="ADAL" clId="{B17A4153-742A-41D5-829D-6410719D95C8}" dt="2026-04-22T06:29:58.465" v="633" actId="20577"/>
          <ac:spMkLst>
            <pc:docMk/>
            <pc:sldMk cId="1255813330" sldId="3302"/>
            <ac:spMk id="24" creationId="{52031BFF-9AE9-E034-CB34-FAB2DE87385F}"/>
          </ac:spMkLst>
        </pc:spChg>
        <pc:spChg chg="add mod">
          <ac:chgData name="Cristian Pira" userId="7124120c-9f6d-49e9-b601-7d0d6e76e5f5" providerId="ADAL" clId="{B17A4153-742A-41D5-829D-6410719D95C8}" dt="2026-04-22T06:26:00.782" v="412" actId="1036"/>
          <ac:spMkLst>
            <pc:docMk/>
            <pc:sldMk cId="1255813330" sldId="3302"/>
            <ac:spMk id="25" creationId="{A4C77E01-9126-096C-CF61-EE93224A9FD0}"/>
          </ac:spMkLst>
        </pc:spChg>
        <pc:grpChg chg="del">
          <ac:chgData name="Cristian Pira" userId="7124120c-9f6d-49e9-b601-7d0d6e76e5f5" providerId="ADAL" clId="{B17A4153-742A-41D5-829D-6410719D95C8}" dt="2026-04-22T06:22:49.229" v="370" actId="478"/>
          <ac:grpSpMkLst>
            <pc:docMk/>
            <pc:sldMk cId="1255813330" sldId="3302"/>
            <ac:grpSpMk id="8" creationId="{5F133A5A-DD69-39C9-E90C-FF30CD92BD33}"/>
          </ac:grpSpMkLst>
        </pc:grpChg>
        <pc:graphicFrameChg chg="del">
          <ac:chgData name="Cristian Pira" userId="7124120c-9f6d-49e9-b601-7d0d6e76e5f5" providerId="ADAL" clId="{B17A4153-742A-41D5-829D-6410719D95C8}" dt="2026-04-22T06:22:42.516" v="367" actId="478"/>
          <ac:graphicFrameMkLst>
            <pc:docMk/>
            <pc:sldMk cId="1255813330" sldId="3302"/>
            <ac:graphicFrameMk id="22" creationId="{C5DAAA40-356A-B911-904C-700D9C332E3C}"/>
          </ac:graphicFrameMkLst>
        </pc:graphicFrameChg>
        <pc:picChg chg="add mod">
          <ac:chgData name="Cristian Pira" userId="7124120c-9f6d-49e9-b601-7d0d6e76e5f5" providerId="ADAL" clId="{B17A4153-742A-41D5-829D-6410719D95C8}" dt="2026-04-22T06:25:37.788" v="389" actId="14100"/>
          <ac:picMkLst>
            <pc:docMk/>
            <pc:sldMk cId="1255813330" sldId="3302"/>
            <ac:picMk id="5" creationId="{40D15C29-E639-BDFA-2A3B-450E95776D2C}"/>
          </ac:picMkLst>
        </pc:picChg>
        <pc:picChg chg="mod">
          <ac:chgData name="Cristian Pira" userId="7124120c-9f6d-49e9-b601-7d0d6e76e5f5" providerId="ADAL" clId="{B17A4153-742A-41D5-829D-6410719D95C8}" dt="2026-04-22T06:22:47.065" v="369" actId="1076"/>
          <ac:picMkLst>
            <pc:docMk/>
            <pc:sldMk cId="1255813330" sldId="3302"/>
            <ac:picMk id="6" creationId="{4397490A-D3DA-DF15-8905-F2DCAB96EF48}"/>
          </ac:picMkLst>
        </pc:picChg>
        <pc:picChg chg="add mod">
          <ac:chgData name="Cristian Pira" userId="7124120c-9f6d-49e9-b601-7d0d6e76e5f5" providerId="ADAL" clId="{B17A4153-742A-41D5-829D-6410719D95C8}" dt="2026-04-22T06:26:00.782" v="412" actId="1036"/>
          <ac:picMkLst>
            <pc:docMk/>
            <pc:sldMk cId="1255813330" sldId="3302"/>
            <ac:picMk id="17" creationId="{FB8411BF-4D4E-F8A1-785A-2E360D8D90EF}"/>
          </ac:picMkLst>
        </pc:picChg>
        <pc:cxnChg chg="add mod">
          <ac:chgData name="Cristian Pira" userId="7124120c-9f6d-49e9-b601-7d0d6e76e5f5" providerId="ADAL" clId="{B17A4153-742A-41D5-829D-6410719D95C8}" dt="2026-04-22T06:23:24.828" v="374" actId="1076"/>
          <ac:cxnSpMkLst>
            <pc:docMk/>
            <pc:sldMk cId="1255813330" sldId="3302"/>
            <ac:cxnSpMk id="18" creationId="{F9B0AFDE-6886-4695-0F13-0231886FEBBA}"/>
          </ac:cxnSpMkLst>
        </pc:cxnChg>
        <pc:cxnChg chg="add mod">
          <ac:chgData name="Cristian Pira" userId="7124120c-9f6d-49e9-b601-7d0d6e76e5f5" providerId="ADAL" clId="{B17A4153-742A-41D5-829D-6410719D95C8}" dt="2026-04-22T06:23:24.828" v="374" actId="1076"/>
          <ac:cxnSpMkLst>
            <pc:docMk/>
            <pc:sldMk cId="1255813330" sldId="3302"/>
            <ac:cxnSpMk id="19" creationId="{42C3469B-0371-B401-73E9-D5FDDB4B6515}"/>
          </ac:cxnSpMkLst>
        </pc:cxnChg>
        <pc:cxnChg chg="add mod">
          <ac:chgData name="Cristian Pira" userId="7124120c-9f6d-49e9-b601-7d0d6e76e5f5" providerId="ADAL" clId="{B17A4153-742A-41D5-829D-6410719D95C8}" dt="2026-04-22T06:25:45.984" v="391" actId="14100"/>
          <ac:cxnSpMkLst>
            <pc:docMk/>
            <pc:sldMk cId="1255813330" sldId="3302"/>
            <ac:cxnSpMk id="23" creationId="{DFF5DA4A-0390-3AC4-3A2C-09D1A11BF635}"/>
          </ac:cxnSpMkLst>
        </pc:cxnChg>
      </pc:sldChg>
      <pc:sldChg chg="new add del">
        <pc:chgData name="Cristian Pira" userId="7124120c-9f6d-49e9-b601-7d0d6e76e5f5" providerId="ADAL" clId="{B17A4153-742A-41D5-829D-6410719D95C8}" dt="2026-04-22T06:33:10.792" v="655" actId="680"/>
        <pc:sldMkLst>
          <pc:docMk/>
          <pc:sldMk cId="1964533854" sldId="3303"/>
        </pc:sldMkLst>
      </pc:sldChg>
      <pc:sldChg chg="add del">
        <pc:chgData name="Cristian Pira" userId="7124120c-9f6d-49e9-b601-7d0d6e76e5f5" providerId="ADAL" clId="{B17A4153-742A-41D5-829D-6410719D95C8}" dt="2026-04-22T07:48:14.169" v="1052" actId="47"/>
        <pc:sldMkLst>
          <pc:docMk/>
          <pc:sldMk cId="1975125944" sldId="3303"/>
        </pc:sldMkLst>
      </pc:sldChg>
      <pc:sldChg chg="addSp delSp modSp add mod">
        <pc:chgData name="Cristian Pira" userId="7124120c-9f6d-49e9-b601-7d0d6e76e5f5" providerId="ADAL" clId="{B17A4153-742A-41D5-829D-6410719D95C8}" dt="2026-04-22T08:06:21.887" v="1265" actId="732"/>
        <pc:sldMkLst>
          <pc:docMk/>
          <pc:sldMk cId="2500902226" sldId="3304"/>
        </pc:sldMkLst>
        <pc:spChg chg="mod">
          <ac:chgData name="Cristian Pira" userId="7124120c-9f6d-49e9-b601-7d0d6e76e5f5" providerId="ADAL" clId="{B17A4153-742A-41D5-829D-6410719D95C8}" dt="2026-04-22T08:02:16.682" v="1175" actId="1038"/>
          <ac:spMkLst>
            <pc:docMk/>
            <pc:sldMk cId="2500902226" sldId="3304"/>
            <ac:spMk id="6" creationId="{4EAB6C9D-3023-6B9B-BEEF-1D211E361969}"/>
          </ac:spMkLst>
        </pc:spChg>
        <pc:spChg chg="add del">
          <ac:chgData name="Cristian Pira" userId="7124120c-9f6d-49e9-b601-7d0d6e76e5f5" providerId="ADAL" clId="{B17A4153-742A-41D5-829D-6410719D95C8}" dt="2026-04-22T08:00:32.547" v="1063" actId="478"/>
          <ac:spMkLst>
            <pc:docMk/>
            <pc:sldMk cId="2500902226" sldId="3304"/>
            <ac:spMk id="8" creationId="{3606527D-674E-908D-80DA-A2AB474C3A77}"/>
          </ac:spMkLst>
        </pc:spChg>
        <pc:graphicFrameChg chg="add mod">
          <ac:chgData name="Cristian Pira" userId="7124120c-9f6d-49e9-b601-7d0d6e76e5f5" providerId="ADAL" clId="{B17A4153-742A-41D5-829D-6410719D95C8}" dt="2026-04-22T07:34:57.225" v="801"/>
          <ac:graphicFrameMkLst>
            <pc:docMk/>
            <pc:sldMk cId="2500902226" sldId="3304"/>
            <ac:graphicFrameMk id="7" creationId="{CBFB26DE-1D48-17FB-1F92-14FD0AB52164}"/>
          </ac:graphicFrameMkLst>
        </pc:graphicFrameChg>
        <pc:picChg chg="mod">
          <ac:chgData name="Cristian Pira" userId="7124120c-9f6d-49e9-b601-7d0d6e76e5f5" providerId="ADAL" clId="{B17A4153-742A-41D5-829D-6410719D95C8}" dt="2026-04-22T08:02:16.682" v="1175" actId="1038"/>
          <ac:picMkLst>
            <pc:docMk/>
            <pc:sldMk cId="2500902226" sldId="3304"/>
            <ac:picMk id="3" creationId="{1062DD54-7244-9E52-439C-16B454B51665}"/>
          </ac:picMkLst>
        </pc:picChg>
        <pc:picChg chg="del">
          <ac:chgData name="Cristian Pira" userId="7124120c-9f6d-49e9-b601-7d0d6e76e5f5" providerId="ADAL" clId="{B17A4153-742A-41D5-829D-6410719D95C8}" dt="2026-04-22T07:22:15.544" v="766" actId="478"/>
          <ac:picMkLst>
            <pc:docMk/>
            <pc:sldMk cId="2500902226" sldId="3304"/>
            <ac:picMk id="9" creationId="{55B968CF-972E-B9F7-175A-2987B4CE7362}"/>
          </ac:picMkLst>
        </pc:picChg>
        <pc:picChg chg="add del mod modCrop">
          <ac:chgData name="Cristian Pira" userId="7124120c-9f6d-49e9-b601-7d0d6e76e5f5" providerId="ADAL" clId="{B17A4153-742A-41D5-829D-6410719D95C8}" dt="2026-04-22T08:05:04.537" v="1179" actId="478"/>
          <ac:picMkLst>
            <pc:docMk/>
            <pc:sldMk cId="2500902226" sldId="3304"/>
            <ac:picMk id="10" creationId="{1EF9880B-FA86-6BA3-E34E-A16F65B2D3E6}"/>
          </ac:picMkLst>
        </pc:picChg>
        <pc:picChg chg="add mod modCrop">
          <ac:chgData name="Cristian Pira" userId="7124120c-9f6d-49e9-b601-7d0d6e76e5f5" providerId="ADAL" clId="{B17A4153-742A-41D5-829D-6410719D95C8}" dt="2026-04-22T08:02:10.862" v="1155" actId="1076"/>
          <ac:picMkLst>
            <pc:docMk/>
            <pc:sldMk cId="2500902226" sldId="3304"/>
            <ac:picMk id="11" creationId="{A4788E01-8260-7D08-4CEF-356243DC3E90}"/>
          </ac:picMkLst>
        </pc:picChg>
        <pc:picChg chg="add mod ord modCrop">
          <ac:chgData name="Cristian Pira" userId="7124120c-9f6d-49e9-b601-7d0d6e76e5f5" providerId="ADAL" clId="{B17A4153-742A-41D5-829D-6410719D95C8}" dt="2026-04-22T08:06:21.887" v="1265" actId="732"/>
          <ac:picMkLst>
            <pc:docMk/>
            <pc:sldMk cId="2500902226" sldId="3304"/>
            <ac:picMk id="12" creationId="{8A31A858-1321-E88D-4CF8-E37E42046674}"/>
          </ac:picMkLst>
        </pc:picChg>
        <pc:picChg chg="del">
          <ac:chgData name="Cristian Pira" userId="7124120c-9f6d-49e9-b601-7d0d6e76e5f5" providerId="ADAL" clId="{B17A4153-742A-41D5-829D-6410719D95C8}" dt="2026-04-22T07:22:14.353" v="765" actId="478"/>
          <ac:picMkLst>
            <pc:docMk/>
            <pc:sldMk cId="2500902226" sldId="3304"/>
            <ac:picMk id="12" creationId="{DC57F888-5EC0-655C-F968-A2D51B84BFA7}"/>
          </ac:picMkLst>
        </pc:picChg>
        <pc:picChg chg="del">
          <ac:chgData name="Cristian Pira" userId="7124120c-9f6d-49e9-b601-7d0d6e76e5f5" providerId="ADAL" clId="{B17A4153-742A-41D5-829D-6410719D95C8}" dt="2026-04-22T07:22:16.767" v="767" actId="478"/>
          <ac:picMkLst>
            <pc:docMk/>
            <pc:sldMk cId="2500902226" sldId="3304"/>
            <ac:picMk id="14" creationId="{7C775E5B-F174-2168-C970-BB49C6CA2D8C}"/>
          </ac:picMkLst>
        </pc:picChg>
      </pc:sldChg>
      <pc:sldChg chg="addSp delSp modSp add del mod">
        <pc:chgData name="Cristian Pira" userId="7124120c-9f6d-49e9-b601-7d0d6e76e5f5" providerId="ADAL" clId="{B17A4153-742A-41D5-829D-6410719D95C8}" dt="2026-04-22T12:42:52.118" v="1276" actId="47"/>
        <pc:sldMkLst>
          <pc:docMk/>
          <pc:sldMk cId="1219016967" sldId="3305"/>
        </pc:sldMkLst>
        <pc:spChg chg="del">
          <ac:chgData name="Cristian Pira" userId="7124120c-9f6d-49e9-b601-7d0d6e76e5f5" providerId="ADAL" clId="{B17A4153-742A-41D5-829D-6410719D95C8}" dt="2026-04-22T12:42:35.247" v="1269" actId="478"/>
          <ac:spMkLst>
            <pc:docMk/>
            <pc:sldMk cId="1219016967" sldId="3305"/>
            <ac:spMk id="2" creationId="{A78BD22A-B295-A760-893D-19A186FC4D86}"/>
          </ac:spMkLst>
        </pc:spChg>
        <pc:spChg chg="del">
          <ac:chgData name="Cristian Pira" userId="7124120c-9f6d-49e9-b601-7d0d6e76e5f5" providerId="ADAL" clId="{B17A4153-742A-41D5-829D-6410719D95C8}" dt="2026-04-22T12:42:36.252" v="1270" actId="478"/>
          <ac:spMkLst>
            <pc:docMk/>
            <pc:sldMk cId="1219016967" sldId="3305"/>
            <ac:spMk id="3" creationId="{5C13CA93-3199-E0B7-C0C3-B39638296A11}"/>
          </ac:spMkLst>
        </pc:spChg>
        <pc:spChg chg="add del mod">
          <ac:chgData name="Cristian Pira" userId="7124120c-9f6d-49e9-b601-7d0d6e76e5f5" providerId="ADAL" clId="{B17A4153-742A-41D5-829D-6410719D95C8}" dt="2026-04-22T12:42:36.931" v="1271" actId="478"/>
          <ac:spMkLst>
            <pc:docMk/>
            <pc:sldMk cId="1219016967" sldId="3305"/>
            <ac:spMk id="6" creationId="{AE4CB053-D5E6-EFDB-D8BF-D5C819480A30}"/>
          </ac:spMkLst>
        </pc:spChg>
        <pc:spChg chg="add del mod">
          <ac:chgData name="Cristian Pira" userId="7124120c-9f6d-49e9-b601-7d0d6e76e5f5" providerId="ADAL" clId="{B17A4153-742A-41D5-829D-6410719D95C8}" dt="2026-04-22T12:42:38.978" v="1272" actId="478"/>
          <ac:spMkLst>
            <pc:docMk/>
            <pc:sldMk cId="1219016967" sldId="3305"/>
            <ac:spMk id="8" creationId="{4AF6BA69-544F-1ABB-FED8-4E5CC333C438}"/>
          </ac:spMkLst>
        </pc:spChg>
      </pc:sldChg>
      <pc:sldChg chg="add del">
        <pc:chgData name="Cristian Pira" userId="7124120c-9f6d-49e9-b601-7d0d6e76e5f5" providerId="ADAL" clId="{B17A4153-742A-41D5-829D-6410719D95C8}" dt="2026-04-22T12:42:15.912" v="1267"/>
        <pc:sldMkLst>
          <pc:docMk/>
          <pc:sldMk cId="1512189556" sldId="3305"/>
        </pc:sldMkLst>
      </pc:sldChg>
      <pc:sldChg chg="add ord">
        <pc:chgData name="Cristian Pira" userId="7124120c-9f6d-49e9-b601-7d0d6e76e5f5" providerId="ADAL" clId="{B17A4153-742A-41D5-829D-6410719D95C8}" dt="2026-04-22T12:42:46.929" v="1275"/>
        <pc:sldMkLst>
          <pc:docMk/>
          <pc:sldMk cId="1512189556" sldId="330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F756D-5132-43A8-9880-E5AB74F784FB}" type="datetimeFigureOut">
              <a:rPr lang="it-IT" smtClean="0"/>
              <a:t>22/04/2026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E6220-00E8-4D42-818F-211C4DE62E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460D-043A-48B1-9FBB-2BADD19295DE}" type="datetimeFigureOut">
              <a:rPr lang="it-IT" smtClean="0"/>
              <a:t>22/04/2026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63A8D-3216-4EB9-8921-08BDB36F61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45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2A803-DA1C-8177-2BFD-12C4B9CF3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47112A1-B90E-A7B8-F763-3E7436D906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8A01AD4-3DB3-A820-C6DA-FF14323A4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2E23A1-5E05-A884-FB2F-1D2862363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96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61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8CEB-7381-4A40-83C6-E3D4596041BE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0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193-18A8-4E26-8BEE-5487F43D09EC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0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3091-EBCF-46F7-B63E-BB91BEBA4B7B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207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51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8CEB-7381-4A40-83C6-E3D4596041BE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892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0AF346-4822-4A7E-B8A0-A3DBC92096D0}"/>
              </a:ext>
            </a:extLst>
          </p:cNvPr>
          <p:cNvSpPr/>
          <p:nvPr userDrawn="1"/>
        </p:nvSpPr>
        <p:spPr>
          <a:xfrm>
            <a:off x="0" y="6374610"/>
            <a:ext cx="12192000" cy="506591"/>
          </a:xfrm>
          <a:prstGeom prst="rect">
            <a:avLst/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3398022" y="6474016"/>
            <a:ext cx="10311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i="1" baseline="0" dirty="0" err="1">
                <a:solidFill>
                  <a:schemeClr val="bg1"/>
                </a:solidFill>
                <a:latin typeface="Montserrat" panose="00000500000000000000" pitchFamily="2" charset="0"/>
              </a:rPr>
              <a:t>iSAS</a:t>
            </a:r>
            <a:r>
              <a:rPr lang="en-US" sz="1400" b="0" i="1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WP3  - High-Temp SRF		</a:t>
            </a:r>
            <a:r>
              <a:rPr lang="it-IT" sz="14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		</a:t>
            </a:r>
            <a:r>
              <a:rPr lang="en-US" sz="14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 </a:t>
            </a:r>
            <a:r>
              <a:rPr lang="en-US" sz="1400" b="0" i="0" dirty="0">
                <a:solidFill>
                  <a:schemeClr val="bg1"/>
                </a:solidFill>
                <a:latin typeface="Montserrat" panose="00000500000000000000" pitchFamily="2" charset="0"/>
              </a:rPr>
              <a:t>cristian.pira@lnl.infn.it</a:t>
            </a:r>
          </a:p>
        </p:txBody>
      </p:sp>
      <p:pic>
        <p:nvPicPr>
          <p:cNvPr id="9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AC9E64-7CC3-4818-A4B9-CF3E31FA1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7" y="6381755"/>
            <a:ext cx="977902" cy="4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54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E80-699E-4376-9731-855D7B67396F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1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4980-7111-469D-A5D2-3F6AA752CE6D}" type="datetime1">
              <a:rPr lang="it-IT" smtClean="0"/>
              <a:t>22/04/2026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852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8790-2AC2-4551-9011-361C6FE34094}" type="datetime1">
              <a:rPr lang="it-IT" smtClean="0"/>
              <a:t>22/04/2026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913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16E-166B-4348-B29F-E2E4CFFC9F3A}" type="datetime1">
              <a:rPr lang="it-IT" smtClean="0"/>
              <a:t>22/04/2026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2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FCA-F3F5-4257-BF6D-701C857B888C}" type="datetime1">
              <a:rPr lang="it-IT" smtClean="0"/>
              <a:t>22/04/2026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18BEE96-CF1B-4753-579E-1EF95C985853}"/>
              </a:ext>
            </a:extLst>
          </p:cNvPr>
          <p:cNvSpPr/>
          <p:nvPr userDrawn="1"/>
        </p:nvSpPr>
        <p:spPr>
          <a:xfrm>
            <a:off x="0" y="6424611"/>
            <a:ext cx="4225491" cy="424384"/>
          </a:xfrm>
          <a:prstGeom prst="rect">
            <a:avLst/>
          </a:prstGeom>
          <a:gradFill flip="none" rotWithShape="1">
            <a:gsLst>
              <a:gs pos="75000">
                <a:srgbClr val="E2E8EE"/>
              </a:gs>
              <a:gs pos="21000">
                <a:srgbClr val="013A72"/>
              </a:gs>
              <a:gs pos="0">
                <a:srgbClr val="013A7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13A72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757698"/>
            <a:ext cx="10515600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rgbClr val="4399B6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5111015" y="6514717"/>
            <a:ext cx="10311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i="0" baseline="0" dirty="0">
                <a:solidFill>
                  <a:srgbClr val="98C21F"/>
                </a:solidFill>
                <a:latin typeface="Montserrat ExtraBold" panose="00000900000000000000" pitchFamily="2" charset="0"/>
              </a:rPr>
              <a:t>WP3</a:t>
            </a:r>
            <a:r>
              <a:rPr lang="it-IT" sz="1400" b="0" i="0" baseline="0" dirty="0">
                <a:solidFill>
                  <a:srgbClr val="98C21F"/>
                </a:solidFill>
                <a:latin typeface="Montserrat" panose="00000500000000000000" pitchFamily="2" charset="0"/>
              </a:rPr>
              <a:t>	 Meeting 08			</a:t>
            </a:r>
            <a:r>
              <a:rPr lang="it-IT" sz="1400" b="0" i="0" baseline="0" dirty="0">
                <a:solidFill>
                  <a:srgbClr val="013A72"/>
                </a:solidFill>
                <a:latin typeface="Montserrat" panose="00000500000000000000" pitchFamily="2" charset="0"/>
              </a:rPr>
              <a:t>20 March 2026 </a:t>
            </a:r>
            <a:r>
              <a:rPr lang="en-US" sz="1200" b="0" i="0" baseline="0" dirty="0">
                <a:solidFill>
                  <a:srgbClr val="013A72"/>
                </a:solidFill>
                <a:latin typeface="Montserrat" panose="00000500000000000000" pitchFamily="2" charset="0"/>
              </a:rPr>
              <a:t>	</a:t>
            </a:r>
            <a:r>
              <a:rPr lang="en-US" sz="1400" b="0" i="0" baseline="0" dirty="0">
                <a:solidFill>
                  <a:srgbClr val="98C21F"/>
                </a:solidFill>
                <a:latin typeface="Montserrat" panose="00000500000000000000" pitchFamily="2" charset="0"/>
              </a:rPr>
              <a:t>	</a:t>
            </a:r>
            <a:endParaRPr lang="en-US" sz="1400" b="0" i="0" dirty="0">
              <a:solidFill>
                <a:srgbClr val="98C21F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AC9E64-7CC3-4818-A4B9-CF3E31FA1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42" y="6459926"/>
            <a:ext cx="885140" cy="40893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3C8E7CF-4E0C-E0E1-1627-2E67A540AE40}"/>
              </a:ext>
            </a:extLst>
          </p:cNvPr>
          <p:cNvSpPr txBox="1">
            <a:spLocks/>
          </p:cNvSpPr>
          <p:nvPr userDrawn="1"/>
        </p:nvSpPr>
        <p:spPr>
          <a:xfrm>
            <a:off x="-640209" y="6452201"/>
            <a:ext cx="4114800" cy="424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			cristian.pira@lnl.infn.it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8876287-DD8B-0D22-D0C6-E8A78CB598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28"/>
          <a:stretch/>
        </p:blipFill>
        <p:spPr>
          <a:xfrm>
            <a:off x="3853655" y="6463471"/>
            <a:ext cx="1361832" cy="40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9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9CC-38F6-495E-A903-567279F1DB6C}" type="datetime1">
              <a:rPr lang="it-IT" smtClean="0"/>
              <a:t>22/04/2026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016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35F8-DBFB-4EF7-8D24-4FF07800E08F}" type="datetime1">
              <a:rPr lang="it-IT" smtClean="0"/>
              <a:t>22/04/2026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527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193-18A8-4E26-8BEE-5487F43D09EC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58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3091-EBCF-46F7-B63E-BB91BEBA4B7B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943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9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E80-699E-4376-9731-855D7B67396F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92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4980-7111-469D-A5D2-3F6AA752CE6D}" type="datetime1">
              <a:rPr lang="it-IT" smtClean="0"/>
              <a:t>22/04/2026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78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8790-2AC2-4551-9011-361C6FE34094}" type="datetime1">
              <a:rPr lang="it-IT" smtClean="0"/>
              <a:t>22/04/2026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85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16E-166B-4348-B29F-E2E4CFFC9F3A}" type="datetime1">
              <a:rPr lang="it-IT" smtClean="0"/>
              <a:t>22/04/2026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48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FCA-F3F5-4257-BF6D-701C857B888C}" type="datetime1">
              <a:rPr lang="it-IT" smtClean="0"/>
              <a:t>22/04/2026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9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9CC-38F6-495E-A903-567279F1DB6C}" type="datetime1">
              <a:rPr lang="it-IT" smtClean="0"/>
              <a:t>22/04/2026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64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35F8-DBFB-4EF7-8D24-4FF07800E08F}" type="datetime1">
              <a:rPr lang="it-IT" smtClean="0"/>
              <a:t>22/04/2026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19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8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22/04/2026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12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A97F5A-9B82-45B3-9DF1-3CBC3FC765E1}"/>
              </a:ext>
            </a:extLst>
          </p:cNvPr>
          <p:cNvSpPr/>
          <p:nvPr/>
        </p:nvSpPr>
        <p:spPr>
          <a:xfrm>
            <a:off x="165754" y="646545"/>
            <a:ext cx="843827" cy="5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B41C4EA6-CE5B-45DD-99CF-4E6C4E3FBD27}"/>
              </a:ext>
            </a:extLst>
          </p:cNvPr>
          <p:cNvSpPr txBox="1">
            <a:spLocks/>
          </p:cNvSpPr>
          <p:nvPr/>
        </p:nvSpPr>
        <p:spPr>
          <a:xfrm>
            <a:off x="2712547" y="728528"/>
            <a:ext cx="5582581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297B4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Cristian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Pira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D9D2AF66-F158-4DC8-A2EC-9EAC36E662F8}"/>
              </a:ext>
            </a:extLst>
          </p:cNvPr>
          <p:cNvSpPr txBox="1">
            <a:spLocks/>
          </p:cNvSpPr>
          <p:nvPr/>
        </p:nvSpPr>
        <p:spPr>
          <a:xfrm>
            <a:off x="2500975" y="5396423"/>
            <a:ext cx="6379027" cy="1267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Nb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Sn on Cu films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for 4.2K cavity operation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2CC09327-CBBD-4369-A91B-D114EB7A52E4}"/>
              </a:ext>
            </a:extLst>
          </p:cNvPr>
          <p:cNvSpPr txBox="1">
            <a:spLocks/>
          </p:cNvSpPr>
          <p:nvPr/>
        </p:nvSpPr>
        <p:spPr>
          <a:xfrm>
            <a:off x="8388298" y="5673821"/>
            <a:ext cx="2983994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12556"/>
                </a:solidFill>
                <a:latin typeface="Montserrat" panose="00000500000000000000" pitchFamily="2" charset="0"/>
              </a:rPr>
              <a:t>WP3 Meeting 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2" charset="0"/>
              </a:rPr>
              <a:t>22 April 2026</a:t>
            </a:r>
          </a:p>
        </p:txBody>
      </p:sp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F3C321C7-3C37-40EC-BC2D-A73548E91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8" y="550784"/>
            <a:ext cx="1935024" cy="1116717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B63E4D-EF9F-4D58-AA13-89323270F9E9}"/>
              </a:ext>
            </a:extLst>
          </p:cNvPr>
          <p:cNvSpPr txBox="1">
            <a:spLocks/>
          </p:cNvSpPr>
          <p:nvPr/>
        </p:nvSpPr>
        <p:spPr>
          <a:xfrm>
            <a:off x="777523" y="1072073"/>
            <a:ext cx="5582581" cy="1071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C9D0B6C-F672-F48C-8B57-83E3072FA8DD}"/>
              </a:ext>
            </a:extLst>
          </p:cNvPr>
          <p:cNvSpPr txBox="1">
            <a:spLocks/>
          </p:cNvSpPr>
          <p:nvPr/>
        </p:nvSpPr>
        <p:spPr>
          <a:xfrm>
            <a:off x="8795177" y="5521824"/>
            <a:ext cx="2534702" cy="508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3A72"/>
              </a:solidFill>
              <a:effectLst/>
              <a:uLnTx/>
              <a:uFillTx/>
              <a:latin typeface="Montserrat ExtraBold" panose="00000900000000000000" pitchFamily="2" charset="0"/>
              <a:ea typeface="Yu Gothic Medium" panose="020B0500000000000000" pitchFamily="34" charset="-128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3CFD43A-415C-7697-E3BB-2404C69C36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28"/>
          <a:stretch/>
        </p:blipFill>
        <p:spPr>
          <a:xfrm>
            <a:off x="515507" y="4336210"/>
            <a:ext cx="3420010" cy="1027513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FA4E89F5-0FD3-F521-F557-C47350DD81CE}"/>
              </a:ext>
            </a:extLst>
          </p:cNvPr>
          <p:cNvSpPr txBox="1">
            <a:spLocks/>
          </p:cNvSpPr>
          <p:nvPr/>
        </p:nvSpPr>
        <p:spPr>
          <a:xfrm>
            <a:off x="3826266" y="4254613"/>
            <a:ext cx="2668380" cy="1267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nnovate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ustainable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ccelerating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ystems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F175F13-8E2D-4520-CB90-FF8ECFED1643}"/>
              </a:ext>
            </a:extLst>
          </p:cNvPr>
          <p:cNvSpPr txBox="1">
            <a:spLocks/>
          </p:cNvSpPr>
          <p:nvPr/>
        </p:nvSpPr>
        <p:spPr>
          <a:xfrm>
            <a:off x="762408" y="5410504"/>
            <a:ext cx="2775574" cy="1253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WP3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CAF83C77-B818-8CD5-A413-7DE320877D34}"/>
              </a:ext>
            </a:extLst>
          </p:cNvPr>
          <p:cNvSpPr txBox="1">
            <a:spLocks/>
          </p:cNvSpPr>
          <p:nvPr/>
        </p:nvSpPr>
        <p:spPr>
          <a:xfrm>
            <a:off x="653838" y="2543347"/>
            <a:ext cx="5582581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002060"/>
                </a:solidFill>
                <a:latin typeface="Montserrat" panose="00000500000000000000" pitchFamily="2" charset="0"/>
              </a:rPr>
              <a:t>LNL Status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1008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0DB68-5BDC-D00D-304C-88BD9F766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5E56A-A819-3FAE-B859-779F25CA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coating system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AF3BB0-3EC2-FD76-AA27-2B5BF55A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DACDF591-77E0-E6C9-DF67-98FE722AA5F9}"/>
              </a:ext>
            </a:extLst>
          </p:cNvPr>
          <p:cNvSpPr txBox="1"/>
          <p:nvPr/>
        </p:nvSpPr>
        <p:spPr>
          <a:xfrm>
            <a:off x="1088464" y="1981516"/>
            <a:ext cx="10160107" cy="289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98C21F"/>
                </a:solidFill>
                <a:latin typeface="Montserrat" panose="00000500000000000000" pitchFamily="2" charset="0"/>
              </a:rPr>
              <a:t>Activity Plan: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92049"/>
                </a:solidFill>
                <a:latin typeface="Montserrat" panose="00000500000000000000" pitchFamily="2" charset="0"/>
              </a:rPr>
              <a:t>Optimize magnetron magnetic configuration (~ 1-2 weeks)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92049"/>
                </a:solidFill>
                <a:latin typeface="Montserrat" panose="00000500000000000000" pitchFamily="2" charset="0"/>
              </a:rPr>
              <a:t>Optimize coating parameters in static position (~ 1 month)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92049"/>
                </a:solidFill>
                <a:latin typeface="Montserrat" panose="00000500000000000000" pitchFamily="2" charset="0"/>
              </a:rPr>
              <a:t>Optimize coating parameters with rotating cavity (~ 2 months)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92049"/>
                </a:solidFill>
                <a:latin typeface="Montserrat" panose="00000500000000000000" pitchFamily="2" charset="0"/>
              </a:rPr>
              <a:t>Coat the first Nb cavity (second half of 2026)</a:t>
            </a:r>
          </a:p>
        </p:txBody>
      </p:sp>
    </p:spTree>
    <p:extLst>
      <p:ext uri="{BB962C8B-B14F-4D97-AF65-F5344CB8AC3E}">
        <p14:creationId xmlns:p14="http://schemas.microsoft.com/office/powerpoint/2010/main" val="126221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3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F37C83-568F-430A-8752-E372F59DD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F1D8-012F-4C4A-942F-460B411F49C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98C21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98C21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3A06FFA-ADA9-CD77-BCAE-4292C2E4054D}"/>
              </a:ext>
            </a:extLst>
          </p:cNvPr>
          <p:cNvSpPr txBox="1">
            <a:spLocks/>
          </p:cNvSpPr>
          <p:nvPr/>
        </p:nvSpPr>
        <p:spPr>
          <a:xfrm>
            <a:off x="3237749" y="2944581"/>
            <a:ext cx="6274551" cy="1085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2" charset="0"/>
                <a:ea typeface="+mj-ea"/>
                <a:cs typeface="+mj-cs"/>
              </a:rPr>
              <a:t>Thank You!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8B9E96E-496A-CDC4-6200-96C539C739A7}"/>
              </a:ext>
            </a:extLst>
          </p:cNvPr>
          <p:cNvSpPr/>
          <p:nvPr/>
        </p:nvSpPr>
        <p:spPr>
          <a:xfrm>
            <a:off x="918633" y="3327399"/>
            <a:ext cx="1549400" cy="296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38F822D-58EF-373B-EEA5-2BB54F4A3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28"/>
          <a:stretch/>
        </p:blipFill>
        <p:spPr>
          <a:xfrm>
            <a:off x="432075" y="3041856"/>
            <a:ext cx="2805674" cy="84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86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E7AEC-E4DB-04F1-E003-859E11CE5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6DB1A3-62F6-246C-8C40-81DA3E68DF2F}"/>
              </a:ext>
            </a:extLst>
          </p:cNvPr>
          <p:cNvSpPr txBox="1"/>
          <p:nvPr/>
        </p:nvSpPr>
        <p:spPr>
          <a:xfrm>
            <a:off x="3067919" y="284907"/>
            <a:ext cx="7296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1BF31"/>
                </a:solidFill>
              </a:rPr>
              <a:t>WP3</a:t>
            </a:r>
            <a:r>
              <a:rPr lang="en-US" sz="2000" b="1" dirty="0">
                <a:solidFill>
                  <a:srgbClr val="1B3C70"/>
                </a:solidFill>
              </a:rPr>
              <a:t>  Nb</a:t>
            </a:r>
            <a:r>
              <a:rPr lang="en-US" sz="2000" b="1" baseline="-25000" dirty="0">
                <a:solidFill>
                  <a:srgbClr val="1B3C70"/>
                </a:solidFill>
              </a:rPr>
              <a:t>3</a:t>
            </a:r>
            <a:r>
              <a:rPr lang="en-US" sz="2000" b="1" dirty="0">
                <a:solidFill>
                  <a:srgbClr val="1B3C70"/>
                </a:solidFill>
              </a:rPr>
              <a:t>Sn on Cu films for 4.2K cavity operation: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Task 3.5 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7255D2E4-820B-AE2C-453A-AF2BD0DC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109462"/>
            <a:ext cx="2781262" cy="8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FF078BBD-A37E-B39D-80C9-CA22EFF58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062"/>
            <a:ext cx="10515600" cy="53703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A4C137"/>
                </a:solidFill>
              </a:rPr>
              <a:t>Working Cavity </a:t>
            </a:r>
            <a:r>
              <a:rPr lang="en-US" sz="2400" dirty="0">
                <a:solidFill>
                  <a:srgbClr val="012556"/>
                </a:solidFill>
              </a:rPr>
              <a:t>(INFN, CEA, HZB, </a:t>
            </a:r>
            <a:r>
              <a:rPr lang="en-US" sz="2400" b="1" dirty="0">
                <a:solidFill>
                  <a:srgbClr val="012556"/>
                </a:solidFill>
              </a:rPr>
              <a:t>UKRI</a:t>
            </a:r>
            <a:r>
              <a:rPr lang="en-US" sz="2400" dirty="0">
                <a:solidFill>
                  <a:srgbClr val="012556"/>
                </a:solidFill>
              </a:rPr>
              <a:t>) </a:t>
            </a:r>
            <a:r>
              <a:rPr lang="en-US" sz="2400" i="1" dirty="0">
                <a:solidFill>
                  <a:srgbClr val="012556"/>
                </a:solidFill>
              </a:rPr>
              <a:t>– Reza Valizadeh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68C4DFD9-5070-9366-D506-46BC81C050D4}"/>
              </a:ext>
            </a:extLst>
          </p:cNvPr>
          <p:cNvSpPr txBox="1">
            <a:spLocks/>
          </p:cNvSpPr>
          <p:nvPr/>
        </p:nvSpPr>
        <p:spPr>
          <a:xfrm>
            <a:off x="838200" y="2573383"/>
            <a:ext cx="10515600" cy="2246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012556"/>
                </a:solidFill>
              </a:rPr>
              <a:t>Objectives</a:t>
            </a:r>
            <a:endParaRPr lang="en-US" i="1" dirty="0">
              <a:solidFill>
                <a:srgbClr val="012556"/>
              </a:solidFill>
            </a:endParaRPr>
          </a:p>
          <a:p>
            <a:pPr>
              <a:lnSpc>
                <a:spcPct val="100000"/>
              </a:lnSpc>
              <a:buFont typeface="Montserrat" panose="00000500000000000000" pitchFamily="50" charset="0"/>
              <a:buChar char="▶"/>
            </a:pPr>
            <a:r>
              <a:rPr lang="en-US" sz="1800" dirty="0"/>
              <a:t>Improve I.FAST 1.3-GHz superconducting coating recipe based on Tasks 3.2-3.4 results.</a:t>
            </a:r>
          </a:p>
          <a:p>
            <a:pPr>
              <a:lnSpc>
                <a:spcPct val="100000"/>
              </a:lnSpc>
              <a:buFont typeface="Montserrat" panose="00000500000000000000" pitchFamily="50" charset="0"/>
              <a:buChar char="▶"/>
            </a:pPr>
            <a:r>
              <a:rPr lang="en-US" sz="1800" dirty="0"/>
              <a:t>Prepare 1.3-GHz thin film cavities with an optimized coating recipe.</a:t>
            </a:r>
          </a:p>
          <a:p>
            <a:pPr>
              <a:lnSpc>
                <a:spcPct val="100000"/>
              </a:lnSpc>
              <a:buFont typeface="Montserrat" panose="00000500000000000000" pitchFamily="50" charset="0"/>
              <a:buChar char="▶"/>
            </a:pPr>
            <a:r>
              <a:rPr lang="en-US" sz="1800" dirty="0"/>
              <a:t>Perform full cavity characterization @4.2 K (Q vs E, Q vs F, and flux trapping in the </a:t>
            </a:r>
            <a:r>
              <a:rPr lang="en-US" sz="1800" dirty="0" err="1"/>
              <a:t>VTS@SupraLab</a:t>
            </a:r>
            <a:r>
              <a:rPr lang="en-US" sz="1800" dirty="0"/>
              <a:t> vertical test stand).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ACECF2-ADB5-1784-B20E-B3F31B705970}"/>
              </a:ext>
            </a:extLst>
          </p:cNvPr>
          <p:cNvSpPr txBox="1"/>
          <p:nvPr/>
        </p:nvSpPr>
        <p:spPr>
          <a:xfrm>
            <a:off x="838201" y="4891427"/>
            <a:ext cx="11149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800" b="1" i="0" u="none" strike="noStrike" baseline="0" dirty="0">
                <a:solidFill>
                  <a:srgbClr val="1B3C70"/>
                </a:solidFill>
              </a:rPr>
              <a:t>Deliverable 3.4</a:t>
            </a:r>
            <a:r>
              <a:rPr lang="en-US" sz="1800" b="1" i="0" u="none" strike="noStrike" baseline="0" dirty="0"/>
              <a:t> </a:t>
            </a:r>
            <a:r>
              <a:rPr lang="en-US" sz="1800" b="0" i="0" u="none" strike="noStrike" baseline="0" dirty="0"/>
              <a:t>4.5-K Cavity Report on 4.5-K Cavity performance &amp; tunability tests </a:t>
            </a:r>
            <a:r>
              <a:rPr lang="en-US" sz="1800" b="0" i="0" u="none" strike="noStrike" baseline="0" dirty="0">
                <a:solidFill>
                  <a:srgbClr val="A4C137"/>
                </a:solidFill>
              </a:rPr>
              <a:t>- INFN</a:t>
            </a:r>
            <a:r>
              <a:rPr lang="en-US" sz="1800" b="0" i="1" u="none" strike="noStrike" baseline="0" dirty="0">
                <a:solidFill>
                  <a:srgbClr val="A4C137"/>
                </a:solidFill>
              </a:rPr>
              <a:t> - Report </a:t>
            </a:r>
            <a:r>
              <a:rPr lang="en-US" sz="1800" b="0" i="1" u="none" strike="noStrike" baseline="0" dirty="0">
                <a:solidFill>
                  <a:srgbClr val="1B3C70"/>
                </a:solidFill>
              </a:rPr>
              <a:t>M46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490AA0-6A8A-F35F-5A5A-3AC64A2CBAE4}"/>
              </a:ext>
            </a:extLst>
          </p:cNvPr>
          <p:cNvSpPr txBox="1"/>
          <p:nvPr/>
        </p:nvSpPr>
        <p:spPr>
          <a:xfrm>
            <a:off x="838200" y="5288687"/>
            <a:ext cx="10770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800" b="1" i="0" u="none" strike="noStrike" baseline="0" dirty="0">
                <a:solidFill>
                  <a:srgbClr val="1B3C70"/>
                </a:solidFill>
              </a:rPr>
              <a:t>Milestone 3.4</a:t>
            </a:r>
            <a:r>
              <a:rPr lang="en-US" sz="1800" b="1" i="0" u="none" strike="noStrike" baseline="0" dirty="0"/>
              <a:t> </a:t>
            </a:r>
            <a:r>
              <a:rPr lang="en-US" sz="1800" b="0" i="0" u="none" strike="noStrike" baseline="0" dirty="0"/>
              <a:t>Characterization of Nb3Sn reference cavity </a:t>
            </a:r>
            <a:r>
              <a:rPr lang="en-US" sz="1800" b="0" i="0" u="none" strike="noStrike" baseline="0" dirty="0">
                <a:solidFill>
                  <a:srgbClr val="A4C137"/>
                </a:solidFill>
              </a:rPr>
              <a:t>- </a:t>
            </a:r>
            <a:r>
              <a:rPr lang="en-US" sz="1800" b="0" i="1" u="none" strike="noStrike" baseline="0" dirty="0">
                <a:solidFill>
                  <a:srgbClr val="A4C137"/>
                </a:solidFill>
              </a:rPr>
              <a:t>Test report </a:t>
            </a:r>
            <a:r>
              <a:rPr lang="en-US" sz="1800" b="0" i="1" u="none" strike="noStrike" baseline="0" dirty="0">
                <a:solidFill>
                  <a:srgbClr val="1B3C70"/>
                </a:solidFill>
              </a:rPr>
              <a:t>M34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261CA98-F1EF-5A23-A65F-DC700CF8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CCF-9A80-B240-8D85-84F960565AFA}" type="slidenum">
              <a:rPr lang="en-BE" smtClean="0"/>
              <a:t>2</a:t>
            </a:fld>
            <a:endParaRPr lang="en-BE"/>
          </a:p>
        </p:txBody>
      </p:sp>
      <p:pic>
        <p:nvPicPr>
          <p:cNvPr id="6" name="Picture 4" descr="1.814 immagini, foto stock, oggetti 3D e immagini vettoriali Ongoing icon |  Shutterstock">
            <a:extLst>
              <a:ext uri="{FF2B5EF4-FFF2-40B4-BE49-F238E27FC236}">
                <a16:creationId xmlns:a16="http://schemas.microsoft.com/office/drawing/2014/main" id="{A0BE9DF2-567E-C8A1-A81F-23ECAE462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8569" r="65338" b="13417"/>
          <a:stretch/>
        </p:blipFill>
        <p:spPr bwMode="auto">
          <a:xfrm>
            <a:off x="659821" y="4916002"/>
            <a:ext cx="264129" cy="2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1.814 immagini, foto stock, oggetti 3D e immagini vettoriali Ongoing icon |  Shutterstock">
            <a:extLst>
              <a:ext uri="{FF2B5EF4-FFF2-40B4-BE49-F238E27FC236}">
                <a16:creationId xmlns:a16="http://schemas.microsoft.com/office/drawing/2014/main" id="{D5FCE87E-968A-776A-146D-4C88E86AF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8569" r="65338" b="13417"/>
          <a:stretch/>
        </p:blipFill>
        <p:spPr bwMode="auto">
          <a:xfrm>
            <a:off x="659820" y="5350261"/>
            <a:ext cx="264129" cy="2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189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DA47D0-4110-DF52-1CAA-AC16E9CEC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LNL SRF Group status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789BC6-2D71-326F-68A4-75ED80006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757698"/>
            <a:ext cx="10515600" cy="3021471"/>
          </a:xfrm>
        </p:spPr>
        <p:txBody>
          <a:bodyPr/>
          <a:lstStyle/>
          <a:p>
            <a:r>
              <a:rPr lang="en-US" dirty="0"/>
              <a:t>Over the past month, activities have slowed down due to a reduction in the group’s staff numbers</a:t>
            </a:r>
          </a:p>
          <a:p>
            <a:endParaRPr lang="en-US" dirty="0"/>
          </a:p>
          <a:p>
            <a:r>
              <a:rPr lang="en-US" dirty="0"/>
              <a:t>From May, two students will be joining the group and we will be back to our fully operational capacity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0E6C8E-E519-7DE5-04D6-B1F65AB8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46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174DC-D653-799B-C9DC-C060A9BC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8D1FDC-2032-B5FD-3D46-A6F05C90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Cavity</a:t>
            </a:r>
            <a:r>
              <a:rPr lang="it-IT" dirty="0">
                <a:solidFill>
                  <a:srgbClr val="98C21F"/>
                </a:solidFill>
              </a:rPr>
              <a:t> Production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C22C11-2F01-B4D7-0632-8A458081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7728"/>
            <a:ext cx="7960019" cy="3605772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Developed a </a:t>
            </a:r>
            <a:r>
              <a:rPr lang="en-US" sz="3000" b="1" dirty="0">
                <a:solidFill>
                  <a:srgbClr val="98C21F"/>
                </a:solidFill>
              </a:rPr>
              <a:t>new fully seamless design</a:t>
            </a:r>
            <a:br>
              <a:rPr lang="en-US" sz="2400" dirty="0"/>
            </a:br>
            <a:r>
              <a:rPr lang="en-US" sz="2400" dirty="0"/>
              <a:t>for 1.3 GHz elliptical cavities</a:t>
            </a:r>
          </a:p>
          <a:p>
            <a:endParaRPr lang="en-US" sz="700" dirty="0"/>
          </a:p>
          <a:p>
            <a:r>
              <a:rPr lang="en-US" sz="2400" dirty="0"/>
              <a:t>Cavity sent to HZB for testing the new Tuning System (Milestone 3.1)</a:t>
            </a:r>
          </a:p>
          <a:p>
            <a:endParaRPr lang="en-US" sz="700" dirty="0"/>
          </a:p>
          <a:p>
            <a:r>
              <a:rPr lang="en-US" sz="2400" dirty="0"/>
              <a:t>Leak of 10</a:t>
            </a:r>
            <a:r>
              <a:rPr lang="en-US" sz="2400" baseline="30000" dirty="0"/>
              <a:t>-10</a:t>
            </a:r>
            <a:r>
              <a:rPr lang="en-US" sz="2400" dirty="0"/>
              <a:t> mbar*L/s on one flange</a:t>
            </a:r>
            <a:br>
              <a:rPr lang="en-US" sz="2400" dirty="0"/>
            </a:br>
            <a:r>
              <a:rPr lang="en-US" sz="2400" dirty="0">
                <a:sym typeface="Wingdings" panose="05000000000000000000" pitchFamily="2" charset="2"/>
              </a:rPr>
              <a:t> Heat treatment necessary to release cold working</a:t>
            </a:r>
          </a:p>
          <a:p>
            <a:endParaRPr lang="en-US" sz="700" dirty="0">
              <a:sym typeface="Wingdings" panose="05000000000000000000" pitchFamily="2" charset="2"/>
            </a:endParaRPr>
          </a:p>
          <a:p>
            <a:r>
              <a:rPr lang="en-US" sz="2400" b="1" dirty="0"/>
              <a:t>Further analysis required</a:t>
            </a:r>
            <a:endParaRPr lang="en-US" sz="1600" b="1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2000" b="1" dirty="0"/>
              <a:t>Master Student thesis project will start on May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2000" b="1" dirty="0"/>
              <a:t>7 seamless cavities produced by Piccoli @LNL available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sz="2000" b="1" dirty="0"/>
              <a:t> 10 sets of flanges on production</a:t>
            </a:r>
          </a:p>
          <a:p>
            <a:endParaRPr lang="en-US" sz="2400" dirty="0"/>
          </a:p>
          <a:p>
            <a:pPr marL="0" indent="268288">
              <a:buNone/>
            </a:pPr>
            <a:endParaRPr lang="en-US" sz="2400" dirty="0"/>
          </a:p>
          <a:p>
            <a:endParaRPr lang="it-IT" sz="24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4DE77F-1985-C675-D892-60EB210D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CCD1F1-34F8-53A3-1E1D-445966C7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312115">
            <a:off x="7419492" y="798185"/>
            <a:ext cx="3936609" cy="5248812"/>
          </a:xfrm>
          <a:prstGeom prst="rect">
            <a:avLst/>
          </a:prstGeom>
        </p:spPr>
      </p:pic>
      <p:pic>
        <p:nvPicPr>
          <p:cNvPr id="13" name="Picture 18" descr="A close up of a copper tube&#10;&#10;Description automatically generated">
            <a:extLst>
              <a:ext uri="{FF2B5EF4-FFF2-40B4-BE49-F238E27FC236}">
                <a16:creationId xmlns:a16="http://schemas.microsoft.com/office/drawing/2014/main" id="{5FDF7AF8-79D7-8EB7-E9EF-A51D8C4E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36" t="8835" r="4556" b="5365"/>
          <a:stretch>
            <a:fillRect/>
          </a:stretch>
        </p:blipFill>
        <p:spPr>
          <a:xfrm>
            <a:off x="9971611" y="4796128"/>
            <a:ext cx="1171150" cy="1570887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2E0648F-E9AE-EA1A-1EE6-E3667DB88E58}"/>
              </a:ext>
            </a:extLst>
          </p:cNvPr>
          <p:cNvCxnSpPr>
            <a:cxnSpLocks/>
          </p:cNvCxnSpPr>
          <p:nvPr/>
        </p:nvCxnSpPr>
        <p:spPr>
          <a:xfrm flipH="1" flipV="1">
            <a:off x="9006811" y="5057834"/>
            <a:ext cx="1121593" cy="659635"/>
          </a:xfrm>
          <a:prstGeom prst="straightConnector1">
            <a:avLst/>
          </a:prstGeom>
          <a:ln w="38100">
            <a:solidFill>
              <a:srgbClr val="98C21F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E7749E30-6F15-8F6A-6E60-1D7CF5991C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19427" y="4656160"/>
            <a:ext cx="2873942" cy="22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4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91CA3-6F54-9967-8532-D21EA022A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4B6246-99EB-BD8D-B87A-50A075AD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Task 3.4 </a:t>
            </a:r>
            <a:r>
              <a:rPr lang="it-IT" dirty="0" err="1">
                <a:solidFill>
                  <a:srgbClr val="98C21F"/>
                </a:solidFill>
              </a:rPr>
              <a:t>Adaptive</a:t>
            </a:r>
            <a:r>
              <a:rPr lang="it-IT" dirty="0">
                <a:solidFill>
                  <a:srgbClr val="98C21F"/>
                </a:solidFill>
              </a:rPr>
              <a:t> Layer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14BC17-09A5-B5AC-40C8-31319463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97490A-D3DA-DF15-8905-F2DCAB96E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67355" y="-1273041"/>
            <a:ext cx="2210473" cy="2265145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3C237325-76D9-F663-82DD-CA54E68A90BC}"/>
              </a:ext>
            </a:extLst>
          </p:cNvPr>
          <p:cNvSpPr txBox="1">
            <a:spLocks/>
          </p:cNvSpPr>
          <p:nvPr/>
        </p:nvSpPr>
        <p:spPr>
          <a:xfrm>
            <a:off x="999623" y="1317823"/>
            <a:ext cx="9430251" cy="1247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2400" b="1" dirty="0" err="1">
                <a:solidFill>
                  <a:srgbClr val="1B3C70"/>
                </a:solidFill>
              </a:rPr>
              <a:t>Tested</a:t>
            </a:r>
            <a:r>
              <a:rPr lang="it-IT" sz="2400" b="1" dirty="0">
                <a:solidFill>
                  <a:srgbClr val="1B3C70"/>
                </a:solidFill>
              </a:rPr>
              <a:t> CEA </a:t>
            </a:r>
            <a:r>
              <a:rPr lang="it-IT" sz="2400" b="1" dirty="0" err="1">
                <a:solidFill>
                  <a:srgbClr val="A4C137"/>
                </a:solidFill>
              </a:rPr>
              <a:t>Adaptive</a:t>
            </a:r>
            <a:r>
              <a:rPr lang="it-IT" sz="2400" b="1" dirty="0">
                <a:solidFill>
                  <a:srgbClr val="A4C137"/>
                </a:solidFill>
              </a:rPr>
              <a:t> Layer </a:t>
            </a:r>
            <a:r>
              <a:rPr lang="it-IT" sz="2400" b="1" dirty="0" err="1">
                <a:solidFill>
                  <a:srgbClr val="1B3C70"/>
                </a:solidFill>
              </a:rPr>
              <a:t>between</a:t>
            </a:r>
            <a:r>
              <a:rPr lang="it-IT" sz="2400" b="1" dirty="0">
                <a:solidFill>
                  <a:srgbClr val="1B3C70"/>
                </a:solidFill>
              </a:rPr>
              <a:t> </a:t>
            </a:r>
            <a:r>
              <a:rPr lang="it-IT" sz="2400" b="1" dirty="0">
                <a:solidFill>
                  <a:srgbClr val="A4C137"/>
                </a:solidFill>
              </a:rPr>
              <a:t>Nb buffer </a:t>
            </a:r>
            <a:r>
              <a:rPr lang="it-IT" sz="2400" b="1" dirty="0" err="1">
                <a:solidFill>
                  <a:srgbClr val="A4C137"/>
                </a:solidFill>
              </a:rPr>
              <a:t>layer</a:t>
            </a:r>
            <a:r>
              <a:rPr lang="it-IT" sz="2400" b="1" dirty="0">
                <a:solidFill>
                  <a:srgbClr val="1B3C70"/>
                </a:solidFill>
              </a:rPr>
              <a:t> and </a:t>
            </a:r>
            <a:r>
              <a:rPr lang="it-IT" sz="2400" b="1" dirty="0">
                <a:solidFill>
                  <a:srgbClr val="A4C137"/>
                </a:solidFill>
              </a:rPr>
              <a:t>Cu</a:t>
            </a:r>
            <a:r>
              <a:rPr lang="it-IT" sz="2400" b="1" dirty="0">
                <a:solidFill>
                  <a:srgbClr val="1B3C70"/>
                </a:solidFill>
              </a:rPr>
              <a:t> </a:t>
            </a:r>
            <a:r>
              <a:rPr lang="it-IT" sz="2400" b="1" dirty="0" err="1">
                <a:solidFill>
                  <a:srgbClr val="1B3C70"/>
                </a:solidFill>
              </a:rPr>
              <a:t>substrate</a:t>
            </a:r>
            <a:r>
              <a:rPr lang="it-IT" sz="2400" b="1" dirty="0">
                <a:solidFill>
                  <a:srgbClr val="1B3C70"/>
                </a:solidFill>
              </a:rPr>
              <a:t> </a:t>
            </a:r>
            <a:endParaRPr lang="en-US" sz="2400" i="1" dirty="0">
              <a:solidFill>
                <a:srgbClr val="1B3C70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2031BFF-9AE9-E034-CB34-FAB2DE87385F}"/>
              </a:ext>
            </a:extLst>
          </p:cNvPr>
          <p:cNvSpPr txBox="1"/>
          <p:nvPr/>
        </p:nvSpPr>
        <p:spPr>
          <a:xfrm>
            <a:off x="838198" y="4370190"/>
            <a:ext cx="109632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8C21F"/>
                </a:solidFill>
                <a:latin typeface="Montserrat" panose="00000500000000000000" pitchFamily="2" charset="0"/>
              </a:rPr>
              <a:t>Future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2" charset="0"/>
              </a:rPr>
              <a:t>Further analysis required on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Montserrat" panose="00000500000000000000" pitchFamily="2" charset="0"/>
              </a:rPr>
              <a:t>Test other ALD-Nb buffer layer-Nb3Sn coating schemes</a:t>
            </a:r>
          </a:p>
          <a:p>
            <a:pPr marL="0" indent="268288">
              <a:buNone/>
            </a:pPr>
            <a:r>
              <a:rPr lang="en-US" dirty="0">
                <a:latin typeface="Montserrat" panose="00000500000000000000" pitchFamily="2" charset="0"/>
                <a:sym typeface="Wingdings" panose="05000000000000000000" pitchFamily="2" charset="2"/>
              </a:rPr>
              <a:t>	</a:t>
            </a:r>
            <a:r>
              <a:rPr lang="en-US" sz="1800" dirty="0">
                <a:latin typeface="Montserrat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latin typeface="Montserrat" panose="00000500000000000000" pitchFamily="2" charset="0"/>
              </a:rPr>
              <a:t>Master Student thesis project will start on May</a:t>
            </a:r>
          </a:p>
          <a:p>
            <a:pPr marL="0" indent="268288">
              <a:buNone/>
            </a:pPr>
            <a:r>
              <a:rPr lang="en-US" dirty="0">
                <a:latin typeface="Montserrat" panose="00000500000000000000" pitchFamily="2" charset="0"/>
              </a:rPr>
              <a:t>	</a:t>
            </a:r>
            <a:r>
              <a:rPr lang="en-US" dirty="0">
                <a:latin typeface="Montserrat" panose="00000500000000000000" pitchFamily="2" charset="0"/>
                <a:sym typeface="Wingdings" panose="05000000000000000000" pitchFamily="2" charset="2"/>
              </a:rPr>
              <a:t> 20 Cu coupons (20x10 mm) + 5 Cu + NbBL-16 coupons sent to CEA for ALD coatings</a:t>
            </a:r>
            <a:endParaRPr lang="en-US" sz="1800" dirty="0">
              <a:latin typeface="Montserrat" panose="00000500000000000000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C316AF-0886-9FB0-E972-FB0546C560FD}"/>
              </a:ext>
            </a:extLst>
          </p:cNvPr>
          <p:cNvSpPr txBox="1"/>
          <p:nvPr/>
        </p:nvSpPr>
        <p:spPr>
          <a:xfrm>
            <a:off x="7981091" y="2266241"/>
            <a:ext cx="4168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8C21F"/>
                </a:solidFill>
                <a:latin typeface="Montserrat" panose="00000500000000000000" pitchFamily="2" charset="0"/>
              </a:rPr>
              <a:t>Slightly enhancement of Tc</a:t>
            </a:r>
          </a:p>
        </p:txBody>
      </p:sp>
      <p:pic>
        <p:nvPicPr>
          <p:cNvPr id="5" name="Immagine 4" descr="ATc&#10;&#10;Il contenuto generato dall'IA potrebbe non essere corretto.">
            <a:extLst>
              <a:ext uri="{FF2B5EF4-FFF2-40B4-BE49-F238E27FC236}">
                <a16:creationId xmlns:a16="http://schemas.microsoft.com/office/drawing/2014/main" id="{40D15C29-E639-BDFA-2A3B-450E95776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884" y="2627878"/>
            <a:ext cx="3592872" cy="1673531"/>
          </a:xfrm>
          <a:prstGeom prst="rect">
            <a:avLst/>
          </a:prstGeom>
        </p:spPr>
      </p:pic>
      <p:pic>
        <p:nvPicPr>
          <p:cNvPr id="17" name="Immagine 16" descr="The image shows a stack of alternating layers of Nb3Sn, Al2O3, and Cu, representing a composite material structure.&#10;&#10;Il contenuto generato dall'IA potrebbe non essere corretto.">
            <a:extLst>
              <a:ext uri="{FF2B5EF4-FFF2-40B4-BE49-F238E27FC236}">
                <a16:creationId xmlns:a16="http://schemas.microsoft.com/office/drawing/2014/main" id="{FB8411BF-4D4E-F8A1-785A-2E360D8D9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691" y="2030435"/>
            <a:ext cx="6942648" cy="1391439"/>
          </a:xfrm>
          <a:prstGeom prst="rect">
            <a:avLst/>
          </a:prstGeom>
        </p:spPr>
      </p:pic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F9B0AFDE-6886-4695-0F13-0231886FEBBA}"/>
              </a:ext>
            </a:extLst>
          </p:cNvPr>
          <p:cNvCxnSpPr>
            <a:cxnSpLocks/>
          </p:cNvCxnSpPr>
          <p:nvPr/>
        </p:nvCxnSpPr>
        <p:spPr>
          <a:xfrm flipV="1">
            <a:off x="775942" y="1905387"/>
            <a:ext cx="1635754" cy="160374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42C3469B-0371-B401-73E9-D5FDDB4B6515}"/>
              </a:ext>
            </a:extLst>
          </p:cNvPr>
          <p:cNvCxnSpPr>
            <a:cxnSpLocks/>
          </p:cNvCxnSpPr>
          <p:nvPr/>
        </p:nvCxnSpPr>
        <p:spPr>
          <a:xfrm flipH="1" flipV="1">
            <a:off x="1015236" y="1905387"/>
            <a:ext cx="1462201" cy="15505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1DFF23F-2BD9-B412-24F0-D29946207B9F}"/>
              </a:ext>
            </a:extLst>
          </p:cNvPr>
          <p:cNvSpPr txBox="1"/>
          <p:nvPr/>
        </p:nvSpPr>
        <p:spPr>
          <a:xfrm>
            <a:off x="1117933" y="3528234"/>
            <a:ext cx="10678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noProof="0" dirty="0">
                <a:solidFill>
                  <a:srgbClr val="C00000"/>
                </a:solidFill>
                <a:latin typeface="Montserrat" panose="00000500000000000000" pitchFamily="50" charset="0"/>
              </a:rPr>
              <a:t>Low Tc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59765C9-3E8E-DB05-429B-997CE5981C36}"/>
              </a:ext>
            </a:extLst>
          </p:cNvPr>
          <p:cNvSpPr txBox="1"/>
          <p:nvPr/>
        </p:nvSpPr>
        <p:spPr>
          <a:xfrm>
            <a:off x="3001554" y="3578842"/>
            <a:ext cx="1219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rgbClr val="8CA72B"/>
                </a:solidFill>
                <a:latin typeface="Montserrat" panose="00000500000000000000" pitchFamily="50" charset="0"/>
              </a:rPr>
              <a:t>Tc ~ 17 K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FF5DA4A-0390-3AC4-3A2C-09D1A11BF635}"/>
              </a:ext>
            </a:extLst>
          </p:cNvPr>
          <p:cNvCxnSpPr>
            <a:cxnSpLocks/>
          </p:cNvCxnSpPr>
          <p:nvPr/>
        </p:nvCxnSpPr>
        <p:spPr>
          <a:xfrm flipH="1">
            <a:off x="4250531" y="3765193"/>
            <a:ext cx="3496332" cy="0"/>
          </a:xfrm>
          <a:prstGeom prst="straightConnector1">
            <a:avLst/>
          </a:prstGeom>
          <a:ln w="38100">
            <a:solidFill>
              <a:srgbClr val="8CA72B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A4C77E01-9126-096C-CF61-EE93224A9FD0}"/>
              </a:ext>
            </a:extLst>
          </p:cNvPr>
          <p:cNvSpPr/>
          <p:nvPr/>
        </p:nvSpPr>
        <p:spPr>
          <a:xfrm>
            <a:off x="2793206" y="2030435"/>
            <a:ext cx="1635755" cy="1497799"/>
          </a:xfrm>
          <a:prstGeom prst="rect">
            <a:avLst/>
          </a:prstGeom>
          <a:noFill/>
          <a:ln w="38100">
            <a:solidFill>
              <a:srgbClr val="98C2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81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8320E-B4DA-5270-875D-97099E45F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7AD2CF-B185-A671-A3D8-A31E0C7B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coating system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9BB53F-40B8-C5D5-4AD4-51C048C4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8C47DCE-0BCF-6DD3-4761-1892D2F5D903}"/>
              </a:ext>
            </a:extLst>
          </p:cNvPr>
          <p:cNvSpPr txBox="1"/>
          <p:nvPr/>
        </p:nvSpPr>
        <p:spPr>
          <a:xfrm>
            <a:off x="2739601" y="1070686"/>
            <a:ext cx="926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Custom fixed rectangular planar magnetron with </a:t>
            </a:r>
            <a:r>
              <a:rPr lang="en-GB" b="1" dirty="0">
                <a:solidFill>
                  <a:srgbClr val="98C21F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rotating cavity system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C0FDA0A6-0773-544E-9A73-7A417208D0E0}"/>
              </a:ext>
            </a:extLst>
          </p:cNvPr>
          <p:cNvSpPr txBox="1"/>
          <p:nvPr/>
        </p:nvSpPr>
        <p:spPr>
          <a:xfrm>
            <a:off x="804434" y="1572766"/>
            <a:ext cx="6729412" cy="2312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Current Status: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vacuum system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assembled and tested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heating system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completed and tested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magnetron test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with first Nb target ignition completed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first Nb cavity coating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planned for 2026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Coating on Cu cavity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planned for 2027</a:t>
            </a:r>
          </a:p>
        </p:txBody>
      </p:sp>
      <p:pic>
        <p:nvPicPr>
          <p:cNvPr id="14" name="Picture 34" descr="A copper machine in a factory&#10;&#10;AI-generated content may be incorrect.">
            <a:extLst>
              <a:ext uri="{FF2B5EF4-FFF2-40B4-BE49-F238E27FC236}">
                <a16:creationId xmlns:a16="http://schemas.microsoft.com/office/drawing/2014/main" id="{A03549FC-BAB4-B560-224D-C3763C9AF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501" t="20346" r="24055" b="5903"/>
          <a:stretch>
            <a:fillRect/>
          </a:stretch>
        </p:blipFill>
        <p:spPr>
          <a:xfrm>
            <a:off x="3106478" y="4151034"/>
            <a:ext cx="1127682" cy="2074870"/>
          </a:xfrm>
          <a:prstGeom prst="rect">
            <a:avLst/>
          </a:prstGeom>
          <a:effectLst/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D9C1F42F-A9EF-59AD-6AA0-DF5503961A03}"/>
              </a:ext>
            </a:extLst>
          </p:cNvPr>
          <p:cNvGrpSpPr/>
          <p:nvPr/>
        </p:nvGrpSpPr>
        <p:grpSpPr>
          <a:xfrm>
            <a:off x="951427" y="4151034"/>
            <a:ext cx="2097947" cy="2074870"/>
            <a:chOff x="974507" y="4315769"/>
            <a:chExt cx="2097947" cy="2074870"/>
          </a:xfrm>
        </p:grpSpPr>
        <p:pic>
          <p:nvPicPr>
            <p:cNvPr id="15" name="Picture 35" descr="A purple circle with a hole in it&#10;&#10;AI-generated content may be incorrect.">
              <a:extLst>
                <a:ext uri="{FF2B5EF4-FFF2-40B4-BE49-F238E27FC236}">
                  <a16:creationId xmlns:a16="http://schemas.microsoft.com/office/drawing/2014/main" id="{66B11B56-8ADF-6B41-0639-ADF5C575B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6" t="12265" r="3139" b="19178"/>
            <a:stretch>
              <a:fillRect/>
            </a:stretch>
          </p:blipFill>
          <p:spPr>
            <a:xfrm>
              <a:off x="974507" y="4315769"/>
              <a:ext cx="2097947" cy="2074870"/>
            </a:xfrm>
            <a:prstGeom prst="rect">
              <a:avLst/>
            </a:prstGeom>
          </p:spPr>
        </p:pic>
        <p:sp>
          <p:nvSpPr>
            <p:cNvPr id="17" name="TextBox 37">
              <a:extLst>
                <a:ext uri="{FF2B5EF4-FFF2-40B4-BE49-F238E27FC236}">
                  <a16:creationId xmlns:a16="http://schemas.microsoft.com/office/drawing/2014/main" id="{AC55C999-B754-02B6-BE61-B9391B533486}"/>
                </a:ext>
              </a:extLst>
            </p:cNvPr>
            <p:cNvSpPr txBox="1"/>
            <p:nvPr/>
          </p:nvSpPr>
          <p:spPr>
            <a:xfrm>
              <a:off x="1248823" y="6127618"/>
              <a:ext cx="1658470" cy="26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GB" sz="1100" b="1" i="1" dirty="0">
                  <a:solidFill>
                    <a:schemeClr val="bg1"/>
                  </a:solidFill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ignited plasma</a:t>
              </a:r>
              <a:endParaRPr lang="en-US" sz="1100" b="1" i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89AE8A7E-2F95-DB1A-418E-58409EDBC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9" t="8131" r="32160"/>
          <a:stretch>
            <a:fillRect/>
          </a:stretch>
        </p:blipFill>
        <p:spPr>
          <a:xfrm>
            <a:off x="8803111" y="1371325"/>
            <a:ext cx="3044628" cy="5516750"/>
          </a:xfrm>
          <a:prstGeom prst="rect">
            <a:avLst/>
          </a:prstGeom>
        </p:spPr>
      </p:pic>
      <p:grpSp>
        <p:nvGrpSpPr>
          <p:cNvPr id="7" name="Group 32">
            <a:extLst>
              <a:ext uri="{FF2B5EF4-FFF2-40B4-BE49-F238E27FC236}">
                <a16:creationId xmlns:a16="http://schemas.microsoft.com/office/drawing/2014/main" id="{E6A602BB-64BB-3A0B-A59B-5400F7611B48}"/>
              </a:ext>
            </a:extLst>
          </p:cNvPr>
          <p:cNvGrpSpPr/>
          <p:nvPr/>
        </p:nvGrpSpPr>
        <p:grpSpPr>
          <a:xfrm>
            <a:off x="8049767" y="2233689"/>
            <a:ext cx="2255113" cy="2564169"/>
            <a:chOff x="9045430" y="3162704"/>
            <a:chExt cx="2236615" cy="2564169"/>
          </a:xfrm>
        </p:grpSpPr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A0C08364-A1D8-F31F-C51E-DBD6D450D892}"/>
                </a:ext>
              </a:extLst>
            </p:cNvPr>
            <p:cNvSpPr txBox="1"/>
            <p:nvPr/>
          </p:nvSpPr>
          <p:spPr>
            <a:xfrm>
              <a:off x="9080801" y="4859328"/>
              <a:ext cx="1906534" cy="867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GB" sz="1600" b="1" dirty="0"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fixed rectangular magnetron</a:t>
              </a:r>
              <a:endParaRPr lang="en-US" sz="16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30">
              <a:extLst>
                <a:ext uri="{FF2B5EF4-FFF2-40B4-BE49-F238E27FC236}">
                  <a16:creationId xmlns:a16="http://schemas.microsoft.com/office/drawing/2014/main" id="{2890BC5A-3679-1FB2-F25B-AE6510A38D39}"/>
                </a:ext>
              </a:extLst>
            </p:cNvPr>
            <p:cNvCxnSpPr/>
            <p:nvPr/>
          </p:nvCxnSpPr>
          <p:spPr>
            <a:xfrm flipV="1">
              <a:off x="10519833" y="5090735"/>
              <a:ext cx="762212" cy="2095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31">
              <a:extLst>
                <a:ext uri="{FF2B5EF4-FFF2-40B4-BE49-F238E27FC236}">
                  <a16:creationId xmlns:a16="http://schemas.microsoft.com/office/drawing/2014/main" id="{A51EEFA1-148F-EDEC-E8BB-270B9FB158FB}"/>
                </a:ext>
              </a:extLst>
            </p:cNvPr>
            <p:cNvCxnSpPr>
              <a:cxnSpLocks/>
            </p:cNvCxnSpPr>
            <p:nvPr/>
          </p:nvCxnSpPr>
          <p:spPr>
            <a:xfrm>
              <a:off x="10051063" y="3620730"/>
              <a:ext cx="635965" cy="1460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id="{A52B7ADE-585D-BF65-A75A-A645D7B3DEE6}"/>
                </a:ext>
              </a:extLst>
            </p:cNvPr>
            <p:cNvSpPr txBox="1"/>
            <p:nvPr/>
          </p:nvSpPr>
          <p:spPr>
            <a:xfrm>
              <a:off x="9045430" y="3162704"/>
              <a:ext cx="1253542" cy="867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GB" sz="1600" b="1" dirty="0"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1.3 GHz rotating cavity</a:t>
              </a:r>
              <a:endParaRPr lang="en-US" sz="16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10">
            <a:extLst>
              <a:ext uri="{FF2B5EF4-FFF2-40B4-BE49-F238E27FC236}">
                <a16:creationId xmlns:a16="http://schemas.microsoft.com/office/drawing/2014/main" id="{29DFEFD3-AC59-86C5-A55D-1DE7174BE0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21" t="35444" r="3557" b="2126"/>
          <a:stretch/>
        </p:blipFill>
        <p:spPr>
          <a:xfrm>
            <a:off x="4291265" y="4154536"/>
            <a:ext cx="2109536" cy="2067766"/>
          </a:xfrm>
          <a:prstGeom prst="rect">
            <a:avLst/>
          </a:prstGeom>
        </p:spPr>
      </p:pic>
      <p:pic>
        <p:nvPicPr>
          <p:cNvPr id="3" name="Picture 2" descr="A machine with a pipe&#10;&#10;AI-generated content may be incorrect.">
            <a:extLst>
              <a:ext uri="{FF2B5EF4-FFF2-40B4-BE49-F238E27FC236}">
                <a16:creationId xmlns:a16="http://schemas.microsoft.com/office/drawing/2014/main" id="{957569BA-1A8F-76F1-102E-EE2F56A2BD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b="24092"/>
          <a:stretch>
            <a:fillRect/>
          </a:stretch>
        </p:blipFill>
        <p:spPr>
          <a:xfrm>
            <a:off x="6012873" y="2905765"/>
            <a:ext cx="2681176" cy="33165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82932A7-41CE-4547-9D82-19F1821E9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6710" y="4019048"/>
            <a:ext cx="810838" cy="146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3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9E76C-58C4-8C7F-ABB7-33053ECF5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C0AC6-EDE1-6BCB-FBC0-78666EF8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coating system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574865-B816-FAA5-4E02-56F09B81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6D3BBFE-4CAD-F32B-BE0D-A32BED3236A0}"/>
              </a:ext>
            </a:extLst>
          </p:cNvPr>
          <p:cNvSpPr txBox="1"/>
          <p:nvPr/>
        </p:nvSpPr>
        <p:spPr>
          <a:xfrm>
            <a:off x="7735935" y="1070214"/>
            <a:ext cx="409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8C21F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Status and ongoing activity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9BFEA8B1-F16D-E4E2-87BB-358EC5C46063}"/>
              </a:ext>
            </a:extLst>
          </p:cNvPr>
          <p:cNvSpPr txBox="1"/>
          <p:nvPr/>
        </p:nvSpPr>
        <p:spPr>
          <a:xfrm>
            <a:off x="3239527" y="2037645"/>
            <a:ext cx="7428474" cy="336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Vacuum System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All metal system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New Turbo Pump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Ultimate Vacuum: 5*10</a:t>
            </a:r>
            <a:r>
              <a:rPr lang="en-US" baseline="30000" dirty="0">
                <a:solidFill>
                  <a:srgbClr val="092049"/>
                </a:solidFill>
                <a:latin typeface="Montserrat" panose="00000500000000000000" pitchFamily="2" charset="0"/>
              </a:rPr>
              <a:t>-9</a:t>
            </a: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mbar, leak rate &lt;10</a:t>
            </a:r>
            <a:r>
              <a:rPr lang="en-US" baseline="30000" dirty="0">
                <a:solidFill>
                  <a:srgbClr val="092049"/>
                </a:solidFill>
                <a:latin typeface="Montserrat" panose="00000500000000000000" pitchFamily="2" charset="0"/>
              </a:rPr>
              <a:t>-12</a:t>
            </a: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mbar*L/s</a:t>
            </a:r>
            <a:endParaRPr lang="en-US" b="1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Mock up cavity designed and </a:t>
            </a:r>
            <a:r>
              <a:rPr lang="en-US" b="1" dirty="0" err="1">
                <a:solidFill>
                  <a:srgbClr val="092049"/>
                </a:solidFill>
                <a:latin typeface="Montserrat" panose="00000500000000000000" pitchFamily="2" charset="0"/>
              </a:rPr>
              <a:t>commisioned</a:t>
            </a:r>
            <a:endParaRPr lang="en-US" b="1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7 window (3 samples each for a total of 21 samples for each run) to monitor morphology, deposition rate, Tc, composition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C9C883E-CF63-7D41-33E9-6EC24CEE4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663293" y="2005794"/>
            <a:ext cx="2887525" cy="433128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56C849C-91D8-5EEC-EA09-C63642F07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037645"/>
            <a:ext cx="2527135" cy="336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7849C-7DD5-6D47-7E9D-5031EBA5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4EA8DE-DE3E-6BDC-4331-05CA4085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coating system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4830A9-8446-968A-787F-FC064A4F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658D2E4-1115-E271-1EE1-7D6D85A3C62D}"/>
              </a:ext>
            </a:extLst>
          </p:cNvPr>
          <p:cNvSpPr txBox="1"/>
          <p:nvPr/>
        </p:nvSpPr>
        <p:spPr>
          <a:xfrm>
            <a:off x="7735935" y="1070214"/>
            <a:ext cx="409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8C21F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Status and ongoing activity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6D12FA2A-DDC6-9543-8B5F-C52B9C10338C}"/>
              </a:ext>
            </a:extLst>
          </p:cNvPr>
          <p:cNvSpPr txBox="1"/>
          <p:nvPr/>
        </p:nvSpPr>
        <p:spPr>
          <a:xfrm>
            <a:off x="1417204" y="1952044"/>
            <a:ext cx="6901777" cy="420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98C21F"/>
                </a:solidFill>
                <a:latin typeface="Montserrat" panose="00000500000000000000" pitchFamily="2" charset="0"/>
              </a:rPr>
              <a:t>Rectangular Magnetron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Test with Nb target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3 sets of magnets to be tested (</a:t>
            </a:r>
            <a:r>
              <a:rPr lang="fr-FR" dirty="0">
                <a:solidFill>
                  <a:srgbClr val="092049"/>
                </a:solidFill>
                <a:latin typeface="Montserrat" panose="00000500000000000000" pitchFamily="2" charset="0"/>
              </a:rPr>
              <a:t>0.68 T, 0.92 T,  1.02 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Tested 0,92T and 1.02 T configuration up to 1 A</a:t>
            </a:r>
            <a:b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</a:b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classical power law obtained;</a:t>
            </a:r>
            <a:endParaRPr lang="fr-FR" b="1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92049"/>
                </a:solidFill>
                <a:latin typeface="Montserrat" panose="00000500000000000000" pitchFamily="2" charset="0"/>
              </a:rPr>
              <a:t>The race </a:t>
            </a:r>
            <a:r>
              <a:rPr lang="fr-FR" dirty="0" err="1">
                <a:solidFill>
                  <a:srgbClr val="092049"/>
                </a:solidFill>
                <a:latin typeface="Montserrat" panose="00000500000000000000" pitchFamily="2" charset="0"/>
              </a:rPr>
              <a:t>track</a:t>
            </a:r>
            <a:r>
              <a:rPr lang="fr-FR" dirty="0">
                <a:solidFill>
                  <a:srgbClr val="092049"/>
                </a:solidFill>
                <a:latin typeface="Montserrat" panose="00000500000000000000" pitchFamily="2" charset="0"/>
              </a:rPr>
              <a:t> </a:t>
            </a:r>
            <a:r>
              <a:rPr lang="fr-FR" dirty="0" err="1">
                <a:solidFill>
                  <a:srgbClr val="092049"/>
                </a:solidFill>
                <a:latin typeface="Montserrat" panose="00000500000000000000" pitchFamily="2" charset="0"/>
              </a:rPr>
              <a:t>seems</a:t>
            </a:r>
            <a:r>
              <a:rPr lang="fr-FR" dirty="0">
                <a:solidFill>
                  <a:srgbClr val="092049"/>
                </a:solidFill>
                <a:latin typeface="Montserrat" panose="00000500000000000000" pitchFamily="2" charset="0"/>
              </a:rPr>
              <a:t> open at the </a:t>
            </a:r>
            <a:r>
              <a:rPr lang="fr-FR" dirty="0" err="1">
                <a:solidFill>
                  <a:srgbClr val="092049"/>
                </a:solidFill>
                <a:latin typeface="Montserrat" panose="00000500000000000000" pitchFamily="2" charset="0"/>
              </a:rPr>
              <a:t>bottom</a:t>
            </a:r>
            <a:endParaRPr lang="fr-FR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092049"/>
                </a:solidFill>
                <a:latin typeface="Montserrat" panose="00000500000000000000" pitchFamily="2" charset="0"/>
              </a:rPr>
              <a:t>Shortcut</a:t>
            </a:r>
            <a:r>
              <a:rPr lang="fr-FR" b="1" dirty="0">
                <a:solidFill>
                  <a:srgbClr val="092049"/>
                </a:solidFill>
                <a:latin typeface="Montserrat" panose="00000500000000000000" pitchFamily="2" charset="0"/>
              </a:rPr>
              <a:t> at T&gt;400 °C due to expansion of </a:t>
            </a:r>
            <a:r>
              <a:rPr lang="fr-FR" b="1" dirty="0" err="1">
                <a:solidFill>
                  <a:srgbClr val="092049"/>
                </a:solidFill>
                <a:latin typeface="Montserrat" panose="00000500000000000000" pitchFamily="2" charset="0"/>
              </a:rPr>
              <a:t>ground</a:t>
            </a:r>
            <a:r>
              <a:rPr lang="fr-FR" b="1" dirty="0">
                <a:solidFill>
                  <a:srgbClr val="092049"/>
                </a:solidFill>
                <a:latin typeface="Montserrat" panose="00000500000000000000" pitchFamily="2" charset="0"/>
              </a:rPr>
              <a:t> screen (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new design currently in production)</a:t>
            </a:r>
            <a:endParaRPr lang="fr-FR" b="1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092049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65D86C-09FD-F79F-1D6E-A5C50C0CC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0" b="89974" l="9961" r="89941">
                        <a14:foregroundMark x1="56543" y1="76107" x2="57910" y2="76953"/>
                        <a14:foregroundMark x1="56641" y1="75065" x2="56934" y2="72656"/>
                        <a14:foregroundMark x1="51855" y1="11654" x2="43652" y2="9180"/>
                        <a14:foregroundMark x1="43652" y1="9180" x2="58496" y2="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1" r="24180"/>
          <a:stretch>
            <a:fillRect/>
          </a:stretch>
        </p:blipFill>
        <p:spPr>
          <a:xfrm rot="10800000">
            <a:off x="227740" y="1264483"/>
            <a:ext cx="1772509" cy="4644247"/>
          </a:xfrm>
          <a:prstGeom prst="rect">
            <a:avLst/>
          </a:prstGeom>
        </p:spPr>
      </p:pic>
      <p:pic>
        <p:nvPicPr>
          <p:cNvPr id="9" name="Picture 35" descr="A purple circle with a hole in it&#10;&#10;AI-generated content may be incorrect.">
            <a:extLst>
              <a:ext uri="{FF2B5EF4-FFF2-40B4-BE49-F238E27FC236}">
                <a16:creationId xmlns:a16="http://schemas.microsoft.com/office/drawing/2014/main" id="{53B2A571-025A-FC84-7DB3-36A26F4CF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6" t="12265" r="3139" b="19178"/>
          <a:stretch>
            <a:fillRect/>
          </a:stretch>
        </p:blipFill>
        <p:spPr>
          <a:xfrm>
            <a:off x="8043658" y="4532310"/>
            <a:ext cx="1741951" cy="1892301"/>
          </a:xfrm>
          <a:prstGeom prst="rect">
            <a:avLst/>
          </a:prstGeom>
        </p:spPr>
      </p:pic>
      <p:pic>
        <p:nvPicPr>
          <p:cNvPr id="12" name="Immagine 11" descr="The diagram illustrates a relationship between pressure (in mbar) and current (in mA) with values plotted on a graph, showing a series of data points.&#10;&#10;Il contenuto generato dall'IA potrebbe non essere corretto.">
            <a:extLst>
              <a:ext uri="{FF2B5EF4-FFF2-40B4-BE49-F238E27FC236}">
                <a16:creationId xmlns:a16="http://schemas.microsoft.com/office/drawing/2014/main" id="{351DF793-ED11-8B9B-4E4A-EF3699752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935" y="1691048"/>
            <a:ext cx="4066758" cy="2738351"/>
          </a:xfrm>
          <a:prstGeom prst="rect">
            <a:avLst/>
          </a:prstGeom>
        </p:spPr>
      </p:pic>
      <p:pic>
        <p:nvPicPr>
          <p:cNvPr id="14" name="Immagine 13" descr="The image depicts a close-up view of a brightly lit, cylindrical object with a glowing blue light emanating from its center, surrounded by a dark background.&#10;&#10;Il contenuto generato dall'IA potrebbe non essere corretto.">
            <a:extLst>
              <a:ext uri="{FF2B5EF4-FFF2-40B4-BE49-F238E27FC236}">
                <a16:creationId xmlns:a16="http://schemas.microsoft.com/office/drawing/2014/main" id="{AD27C297-E3F4-0FEB-FD44-87D05F4E9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8037" y="4768848"/>
            <a:ext cx="18923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97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230FF-9894-EF37-2D9A-86E3612C7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The diagram depicts a graph showing deposition rates (nm/min) on the y-axis, with positions (in arbitrary units) on the x-axis, illustrating a downward trend in deposition rate across positions.&#10;&#10;Il contenuto generato dall'IA potrebbe non essere corretto.">
            <a:extLst>
              <a:ext uri="{FF2B5EF4-FFF2-40B4-BE49-F238E27FC236}">
                <a16:creationId xmlns:a16="http://schemas.microsoft.com/office/drawing/2014/main" id="{8A31A858-1321-E88D-4CF8-E37E42046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5" t="1904" r="2319" b="5488"/>
          <a:stretch>
            <a:fillRect/>
          </a:stretch>
        </p:blipFill>
        <p:spPr>
          <a:xfrm>
            <a:off x="6336506" y="2821781"/>
            <a:ext cx="4400550" cy="292458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360978F-7E66-B5D2-081D-3B1E6EB4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coating system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3F1C416-689A-5EC8-4229-3BE26858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1672810-46F5-1D8F-DBE2-9ACCEB0D562F}"/>
              </a:ext>
            </a:extLst>
          </p:cNvPr>
          <p:cNvSpPr txBox="1"/>
          <p:nvPr/>
        </p:nvSpPr>
        <p:spPr>
          <a:xfrm>
            <a:off x="7735935" y="1070214"/>
            <a:ext cx="409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8C21F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Status and ongoing activity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4EAB6C9D-3023-6B9B-BEEF-1D211E361969}"/>
              </a:ext>
            </a:extLst>
          </p:cNvPr>
          <p:cNvSpPr txBox="1"/>
          <p:nvPr/>
        </p:nvSpPr>
        <p:spPr>
          <a:xfrm>
            <a:off x="2164559" y="1656685"/>
            <a:ext cx="6490181" cy="378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98C21F"/>
                </a:solidFill>
                <a:latin typeface="Montserrat" panose="00000500000000000000" pitchFamily="2" charset="0"/>
              </a:rPr>
              <a:t>Rectangular Magnetron – Deposition Rate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sets of magnets tested: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1  = </a:t>
            </a:r>
            <a:r>
              <a:rPr lang="fr-FR" dirty="0">
                <a:solidFill>
                  <a:srgbClr val="092049"/>
                </a:solidFill>
                <a:latin typeface="Montserrat" panose="00000500000000000000" pitchFamily="2" charset="0"/>
              </a:rPr>
              <a:t>0.92 T</a:t>
            </a:r>
          </a:p>
          <a:p>
            <a:pPr lvl="1">
              <a:lnSpc>
                <a:spcPct val="150000"/>
              </a:lnSpc>
            </a:pPr>
            <a:r>
              <a:rPr lang="fr-FR" dirty="0">
                <a:solidFill>
                  <a:srgbClr val="092049"/>
                </a:solidFill>
                <a:latin typeface="Montserrat" panose="00000500000000000000" pitchFamily="2" charset="0"/>
              </a:rPr>
              <a:t>2 = 1.02 T</a:t>
            </a:r>
          </a:p>
          <a:p>
            <a:pPr lvl="1">
              <a:lnSpc>
                <a:spcPct val="150000"/>
              </a:lnSpc>
            </a:pPr>
            <a:r>
              <a:rPr lang="fr-FR" sz="1400" i="1" dirty="0">
                <a:solidFill>
                  <a:srgbClr val="092049"/>
                </a:solidFill>
                <a:latin typeface="Montserrat" panose="00000500000000000000" pitchFamily="2" charset="0"/>
              </a:rPr>
              <a:t>Nb </a:t>
            </a:r>
            <a:r>
              <a:rPr lang="fr-FR" sz="1400" i="1" dirty="0" err="1">
                <a:solidFill>
                  <a:srgbClr val="092049"/>
                </a:solidFill>
                <a:latin typeface="Montserrat" panose="00000500000000000000" pitchFamily="2" charset="0"/>
              </a:rPr>
              <a:t>target</a:t>
            </a:r>
            <a:r>
              <a:rPr lang="fr-FR" sz="1400" i="1" dirty="0">
                <a:solidFill>
                  <a:srgbClr val="092049"/>
                </a:solidFill>
                <a:latin typeface="Montserrat" panose="00000500000000000000" pitchFamily="2" charset="0"/>
              </a:rPr>
              <a:t>, I=0.5 A, P=5*10</a:t>
            </a:r>
            <a:r>
              <a:rPr lang="fr-FR" sz="1400" i="1" baseline="30000" dirty="0">
                <a:solidFill>
                  <a:srgbClr val="092049"/>
                </a:solidFill>
                <a:latin typeface="Montserrat" panose="00000500000000000000" pitchFamily="2" charset="0"/>
              </a:rPr>
              <a:t>-3</a:t>
            </a:r>
            <a:r>
              <a:rPr lang="fr-FR" sz="1400" i="1" dirty="0">
                <a:solidFill>
                  <a:srgbClr val="092049"/>
                </a:solidFill>
                <a:latin typeface="Montserrat" panose="00000500000000000000" pitchFamily="2" charset="0"/>
              </a:rPr>
              <a:t> mbar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DR2</a:t>
            </a:r>
            <a:r>
              <a:rPr lang="en-US" baseline="-25000" dirty="0">
                <a:solidFill>
                  <a:srgbClr val="092049"/>
                </a:solidFill>
                <a:latin typeface="Montserrat" panose="00000500000000000000" pitchFamily="2" charset="0"/>
              </a:rPr>
              <a:t>equator</a:t>
            </a: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~ DR1</a:t>
            </a:r>
            <a:r>
              <a:rPr lang="en-US" baseline="-25000" dirty="0">
                <a:solidFill>
                  <a:srgbClr val="092049"/>
                </a:solidFill>
                <a:latin typeface="Montserrat" panose="00000500000000000000" pitchFamily="2" charset="0"/>
              </a:rPr>
              <a:t>equator</a:t>
            </a:r>
            <a:endParaRPr lang="en-US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DR1</a:t>
            </a:r>
            <a:r>
              <a:rPr lang="en-US" baseline="-25000" dirty="0">
                <a:solidFill>
                  <a:srgbClr val="092049"/>
                </a:solidFill>
                <a:latin typeface="Montserrat" panose="00000500000000000000" pitchFamily="2" charset="0"/>
              </a:rPr>
              <a:t>equator</a:t>
            </a: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/ = DR1</a:t>
            </a:r>
            <a:r>
              <a:rPr lang="en-US" baseline="-25000" dirty="0">
                <a:solidFill>
                  <a:srgbClr val="092049"/>
                </a:solidFill>
                <a:latin typeface="Montserrat" panose="00000500000000000000" pitchFamily="2" charset="0"/>
              </a:rPr>
              <a:t>cut-off</a:t>
            </a: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~ 13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DR2</a:t>
            </a:r>
            <a:r>
              <a:rPr lang="en-US" baseline="-25000" dirty="0">
                <a:solidFill>
                  <a:srgbClr val="092049"/>
                </a:solidFill>
                <a:latin typeface="Montserrat" panose="00000500000000000000" pitchFamily="2" charset="0"/>
              </a:rPr>
              <a:t>equator</a:t>
            </a: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/ = DR2</a:t>
            </a:r>
            <a:r>
              <a:rPr lang="en-US" baseline="-25000" dirty="0">
                <a:solidFill>
                  <a:srgbClr val="092049"/>
                </a:solidFill>
                <a:latin typeface="Montserrat" panose="00000500000000000000" pitchFamily="2" charset="0"/>
              </a:rPr>
              <a:t>cut-off</a:t>
            </a: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~ 5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62DD54-7244-9E52-439C-16B454B516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0" b="89974" l="9961" r="89941">
                        <a14:foregroundMark x1="56543" y1="76107" x2="57910" y2="76953"/>
                        <a14:foregroundMark x1="56641" y1="75065" x2="56934" y2="72656"/>
                        <a14:foregroundMark x1="51855" y1="11654" x2="43652" y2="9180"/>
                        <a14:foregroundMark x1="43652" y1="9180" x2="58496" y2="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1" r="24180"/>
          <a:stretch>
            <a:fillRect/>
          </a:stretch>
        </p:blipFill>
        <p:spPr>
          <a:xfrm rot="10800000">
            <a:off x="556356" y="1264483"/>
            <a:ext cx="1772509" cy="464424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4788E01-8260-7D08-4CEF-356243DC3E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4070"/>
          <a:stretch>
            <a:fillRect/>
          </a:stretch>
        </p:blipFill>
        <p:spPr>
          <a:xfrm rot="16200000">
            <a:off x="8367360" y="2827673"/>
            <a:ext cx="1339191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022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115D08E677248BDCA1802405EB194" ma:contentTypeVersion="13" ma:contentTypeDescription="Create a new document." ma:contentTypeScope="" ma:versionID="34f245b5fc5545921cad9db836a822b3">
  <xsd:schema xmlns:xsd="http://www.w3.org/2001/XMLSchema" xmlns:xs="http://www.w3.org/2001/XMLSchema" xmlns:p="http://schemas.microsoft.com/office/2006/metadata/properties" xmlns:ns3="e47f35ae-fbd5-4fcb-aa0e-162c0b89555d" xmlns:ns4="adf77701-ae93-4853-aa7d-9da7e7fa76b3" targetNamespace="http://schemas.microsoft.com/office/2006/metadata/properties" ma:root="true" ma:fieldsID="e0215bf63018cd1dfcff03b3f59b35eb" ns3:_="" ns4:_="">
    <xsd:import namespace="e47f35ae-fbd5-4fcb-aa0e-162c0b89555d"/>
    <xsd:import namespace="adf77701-ae93-4853-aa7d-9da7e7fa76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f35ae-fbd5-4fcb-aa0e-162c0b895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77701-ae93-4853-aa7d-9da7e7fa76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69BB90-969A-42B1-AA6B-EC92BDB5F1C9}">
  <ds:schemaRefs>
    <ds:schemaRef ds:uri="adf77701-ae93-4853-aa7d-9da7e7fa76b3"/>
    <ds:schemaRef ds:uri="e47f35ae-fbd5-4fcb-aa0e-162c0b8955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6DABFD3-5CD2-4EC4-8BC7-B345F47FA5A0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adf77701-ae93-4853-aa7d-9da7e7fa76b3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e47f35ae-fbd5-4fcb-aa0e-162c0b89555d"/>
  </ds:schemaRefs>
</ds:datastoreItem>
</file>

<file path=customXml/itemProps3.xml><?xml version="1.0" encoding="utf-8"?>
<ds:datastoreItem xmlns:ds="http://schemas.openxmlformats.org/officeDocument/2006/customXml" ds:itemID="{841C0144-3303-4E68-BCA4-A5E233B183C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e10e44d-c7b9-43e3-b020-1292482e504a}" enabled="0" method="" siteId="{2e10e44d-c7b9-43e3-b020-1292482e50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5507</TotalTime>
  <Words>632</Words>
  <Application>Microsoft Office PowerPoint</Application>
  <PresentationFormat>Widescreen</PresentationFormat>
  <Paragraphs>101</Paragraphs>
  <Slides>11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Calibri</vt:lpstr>
      <vt:lpstr>Wingdings</vt:lpstr>
      <vt:lpstr>Arial</vt:lpstr>
      <vt:lpstr>Oswald</vt:lpstr>
      <vt:lpstr>Montserrat</vt:lpstr>
      <vt:lpstr>Montserrat ExtraBold</vt:lpstr>
      <vt:lpstr>Tema di Office</vt:lpstr>
      <vt:lpstr>1_Tema di Office</vt:lpstr>
      <vt:lpstr>Presentazione standard di PowerPoint</vt:lpstr>
      <vt:lpstr>Presentazione standard di PowerPoint</vt:lpstr>
      <vt:lpstr>LNL SRF Group status</vt:lpstr>
      <vt:lpstr>Cavity Production</vt:lpstr>
      <vt:lpstr>Task 3.4 Adaptive Layer</vt:lpstr>
      <vt:lpstr>1.3 GHz coating system</vt:lpstr>
      <vt:lpstr>1.3 GHz coating system</vt:lpstr>
      <vt:lpstr>1.3 GHz coating system</vt:lpstr>
      <vt:lpstr>1.3 GHz coating system</vt:lpstr>
      <vt:lpstr>1.3 GHz coating system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Cristian</dc:creator>
  <cp:lastModifiedBy>Cristian Pira</cp:lastModifiedBy>
  <cp:revision>14</cp:revision>
  <dcterms:created xsi:type="dcterms:W3CDTF">2017-03-06T09:45:26Z</dcterms:created>
  <dcterms:modified xsi:type="dcterms:W3CDTF">2026-04-22T12:42:57Z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0x010100BC2115D08E677248BDCA1802405EB194</vt:lpwstr>
  </property>
</Properties>
</file>