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77" r:id="rId2"/>
    <p:sldId id="290" r:id="rId3"/>
    <p:sldId id="276" r:id="rId4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C137"/>
    <a:srgbClr val="5B6B1F"/>
    <a:srgbClr val="E0EB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72" d="100"/>
          <a:sy n="72" d="100"/>
        </p:scale>
        <p:origin x="4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0AC9C-3F87-427E-AE51-BBF82BC2DD7F}" type="datetimeFigureOut">
              <a:rPr lang="fr-FR" smtClean="0"/>
              <a:t>15/07/2025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68781-0196-4F7E-91AA-22A72E360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053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68781-0196-4F7E-91AA-22A72E360A9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6587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07F07-5018-B520-783B-FE0457BCD9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C53577-5D47-3462-F508-230E0253F3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8CF65-E206-3105-4673-F13885629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07/15/2025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07C72-387F-907B-1702-431F21C0B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FC383-9E28-9304-354E-F80FB06F5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28983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D793C-A8B3-F264-6E40-84278DCA4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39B46-D290-3902-DD95-AA1FB158F3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55E12-F97D-3D20-4013-D3B2FE30D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07/15/2025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874DB-5421-9EDD-37D6-425B69833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3B1D9-3620-1F4F-9C12-E5D29B3B1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6517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E89427-BD9A-4F90-8507-D5461D4AF4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9B218D-F119-D88B-04E0-282E532EA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7B9E0-E1C5-E090-5BF8-E23ECA443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07/15/2025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248BD-AC9E-EF27-8724-4A261C549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BBEFC-60B4-A86B-4F5D-EE50B6706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1453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DDCCF-00D4-57C0-AB86-DD97CBF26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01350-A3CE-F72C-EF66-224EE8E3E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2717E-3498-D1DF-0749-E719A0490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07/15/2025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0EF9F-8597-7B89-712F-614543F54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C8415-5616-E9EF-A04C-AB58C2E8A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0869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A5CA1-B7CB-D1FB-EC76-E686072A2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376EC-3A6A-627D-FB8C-389BD638A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D9367-1A65-3258-265C-9FE90DFE5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07/15/2025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80604-377F-6192-4D4E-AC24A6380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C9CB9-597A-78E3-CFBC-A159B8328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51950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58BA3-0492-6F74-9BF6-52E8ECDE3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413EA-68CD-9D88-D79C-CC6ED21EC1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19449-C536-4F9E-2D95-193291798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2D753B-EBAF-B53A-074D-76FB47A9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07/15/2025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5475B-BCCD-BF1D-D454-48E8BAEE8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A81B7A-9A7C-4BC7-ADE6-79554484D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02570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64811-F649-1A18-8152-2E898C3CB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96928-3DA8-37D0-D51A-B823CED2E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D67FC4-6803-2A31-FB6C-F5659A25A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3C89C4-348E-5F39-4668-34D6F57A0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B8D285-7AB1-D934-D1C7-35BD769227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36D4F4-1072-1534-5192-D3D0EB786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07/15/2025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F9E71C-2B25-C35F-F2C4-0647C5575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FE4384-78B5-0145-4AD6-E159AB04C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15391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15D05-BAE5-24E8-3A9C-14C3A7F70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9ECEF6-D795-F1A5-DDBC-8D98B55B5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07/15/2025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A4890-38CA-0ACB-1B4F-A5F9405A0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674416-B7D1-C64F-6B7E-D5252B22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50862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045E28-5069-3021-3A48-8D87E4177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07/15/2025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999B63-1C5E-64D7-EE4C-E6CB25003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717FB-888C-F1BE-37C5-F04D21D1E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45387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692FD-FA4F-1B23-9EA8-98A91CDBF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74534-C607-4610-550D-E549332B6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EA254-A469-DD5E-6D80-44BC37540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BB67E5-EFEF-17F0-5AB1-5E8DF97BF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07/15/2025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BEDB6C-8CB1-00F0-9658-BA9847DD8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C09C59-5D4A-0616-191D-C163C2AA1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63079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D37EC-0CB8-5C20-0D9F-EF2B8B705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59592B-AE95-C702-A091-81C5DD7C8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C0F8F-A3A7-5386-A2CD-26017DDBA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6BDF64-7321-18FA-3A8A-151C61B25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07/15/2025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7279B-A4DF-B23E-FBF6-E1F5762D1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9E326F-A5DE-61B2-FC62-436888296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971190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C02FC6-B683-24E9-4CF3-ACB65B9C3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788781-C4E4-8F07-B445-0FCB66126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871DA-F3C2-ACC9-0954-A50279EA3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9A398E-FCB8-1146-8DE5-39712756FA2F}" type="datetimeFigureOut">
              <a:rPr lang="en-BE" smtClean="0"/>
              <a:t>07/15/2025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F7E01-A745-BFC4-1A5F-98305C39C6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CC3E3-36ED-4099-6586-23175595E3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74937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A654B7E4-984C-4AF9-9F6A-BA4C3935E4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iSAS </a:t>
            </a:r>
            <a:r>
              <a:rPr lang="en-US" dirty="0"/>
              <a:t>Industry Board </a:t>
            </a:r>
            <a:r>
              <a:rPr lang="fr-FR" dirty="0"/>
              <a:t>meeting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8758D61F-C602-40EE-B9C8-D3E438272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467836"/>
          </a:xfrm>
        </p:spPr>
        <p:txBody>
          <a:bodyPr>
            <a:normAutofit/>
          </a:bodyPr>
          <a:lstStyle/>
          <a:p>
            <a:r>
              <a:rPr lang="en-US" sz="3500" dirty="0"/>
              <a:t>15</a:t>
            </a:r>
            <a:r>
              <a:rPr lang="en-US" sz="3500" baseline="30000" dirty="0"/>
              <a:t>th</a:t>
            </a:r>
            <a:r>
              <a:rPr lang="en-US" sz="3500" dirty="0"/>
              <a:t> July, 2025</a:t>
            </a:r>
            <a:endParaRPr lang="fr-FR" sz="35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678772D7-BD3E-4C2D-8800-296732ACE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4001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4" y="2755838"/>
            <a:ext cx="9720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Consortium agreement &amp; shared </a:t>
            </a:r>
            <a:r>
              <a:rPr lang="en-GB" sz="2800" b="1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NDA status</a:t>
            </a:r>
            <a:endParaRPr lang="en-GB" sz="2800" b="1" dirty="0">
              <a:solidFill>
                <a:srgbClr val="A4C137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Consortium Agreement (CA) for </a:t>
            </a:r>
            <a:r>
              <a:rPr lang="en-GB" sz="20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academic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partners</a:t>
            </a:r>
            <a:r>
              <a:rPr lang="en-GB" sz="2000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progress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INFN feedback on v2 still missing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v3 to be sent by Julie Gendron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Shared NDA for </a:t>
            </a:r>
            <a:r>
              <a:rPr lang="en-GB" sz="20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industrial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partners </a:t>
            </a:r>
            <a:r>
              <a:rPr lang="en-GB" sz="2000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progress</a:t>
            </a:r>
            <a:endParaRPr lang="en-GB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Signed by ACS, Euclid &amp; Zanon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be signed still by </a:t>
            </a:r>
            <a:r>
              <a:rPr lang="en-GB" sz="2000" dirty="0"/>
              <a:t>Cryoelectra &amp; RI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/>
              <a:t>Plasmatherm opting out tbc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Industry Board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312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re 11">
            <a:extLst>
              <a:ext uri="{FF2B5EF4-FFF2-40B4-BE49-F238E27FC236}">
                <a16:creationId xmlns:a16="http://schemas.microsoft.com/office/drawing/2014/main" id="{C335F4B2-46CC-4692-8189-C48C5E3E9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</a:t>
            </a:r>
            <a:r>
              <a:rPr lang="fr-FR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fr-FR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7447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23523</TotalTime>
  <Words>71</Words>
  <Application>Microsoft Office PowerPoint</Application>
  <PresentationFormat>Grand écran</PresentationFormat>
  <Paragraphs>15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Wingdings</vt:lpstr>
      <vt:lpstr>Office Theme</vt:lpstr>
      <vt:lpstr>iSAS Industry Board meeting</vt:lpstr>
      <vt:lpstr>Présentation PowerPoint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Jorgen D'HONDT</dc:creator>
  <cp:lastModifiedBy>adele de-valera</cp:lastModifiedBy>
  <cp:revision>526</cp:revision>
  <dcterms:created xsi:type="dcterms:W3CDTF">2024-02-23T11:31:04Z</dcterms:created>
  <dcterms:modified xsi:type="dcterms:W3CDTF">2025-07-15T12:52:44Z</dcterms:modified>
</cp:coreProperties>
</file>