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4" r:id="rId5"/>
    <p:sldId id="373" r:id="rId6"/>
    <p:sldId id="365" r:id="rId7"/>
    <p:sldId id="372" r:id="rId8"/>
    <p:sldId id="366" r:id="rId9"/>
    <p:sldId id="368" r:id="rId10"/>
    <p:sldId id="369" r:id="rId11"/>
    <p:sldId id="342" r:id="rId12"/>
    <p:sldId id="347" r:id="rId13"/>
    <p:sldId id="359" r:id="rId14"/>
    <p:sldId id="343" r:id="rId15"/>
    <p:sldId id="344" r:id="rId16"/>
    <p:sldId id="383" r:id="rId17"/>
    <p:sldId id="376" r:id="rId18"/>
    <p:sldId id="382" r:id="rId19"/>
    <p:sldId id="378" r:id="rId20"/>
    <p:sldId id="379" r:id="rId21"/>
    <p:sldId id="380" r:id="rId22"/>
    <p:sldId id="345" r:id="rId23"/>
    <p:sldId id="377" r:id="rId24"/>
    <p:sldId id="381" r:id="rId25"/>
    <p:sldId id="370" r:id="rId26"/>
    <p:sldId id="371" r:id="rId27"/>
    <p:sldId id="360" r:id="rId28"/>
  </p:sldIdLst>
  <p:sldSz cx="12192000" cy="6858000"/>
  <p:notesSz cx="6762750" cy="99187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CBCBC"/>
    <a:srgbClr val="E97132"/>
    <a:srgbClr val="0000FF"/>
    <a:srgbClr val="9ECAEB"/>
    <a:srgbClr val="006EB7"/>
    <a:srgbClr val="20355B"/>
    <a:srgbClr val="FB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00" autoAdjust="0"/>
    <p:restoredTop sz="94694"/>
  </p:normalViewPr>
  <p:slideViewPr>
    <p:cSldViewPr snapToGrid="0">
      <p:cViewPr varScale="1">
        <p:scale>
          <a:sx n="70" d="100"/>
          <a:sy n="70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A068FB-ADF1-9553-AE67-03A0E709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16010E-B607-6F97-A635-1E000B2A7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E47A4E-6FDE-BE6A-3350-90676FC8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1E3B-E1BE-4548-9D71-D048A5AACC98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1486A8-302B-827D-E440-E2E6C928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65DCBC-656B-954D-6288-DD0CA69D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3DEF-92BD-604A-ACD7-BBF50C73AD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986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88842-5AA1-DE0E-DB5A-5F600D662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3C5024-1B91-2B88-5F0A-CA0C1CCAB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1739F2-8F48-3329-7A18-B95F015D9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1E3B-E1BE-4548-9D71-D048A5AACC98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858548-69DC-1EF4-700C-D6AD04BD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254AF6-80C1-7852-B4BF-93A018C92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3DEF-92BD-604A-ACD7-BBF50C73AD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1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3112D1-C504-5E1D-87B4-ED63C74613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9F40E37-1B61-3453-130F-919FF35D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17ED9A-612A-B8AE-1A0E-DBB29D7C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1E3B-E1BE-4548-9D71-D048A5AACC98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27616B-B29D-F4EC-63F9-A193932D9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5C83B1-FDC0-5244-7934-CC891B79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3DEF-92BD-604A-ACD7-BBF50C73AD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47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6B8CA99-DE8D-DF35-B891-E00643D83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29255" t="34051"/>
          <a:stretch/>
        </p:blipFill>
        <p:spPr>
          <a:xfrm>
            <a:off x="0" y="0"/>
            <a:ext cx="3182341" cy="28083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50B3049-CE0A-9023-D3D1-CF67880057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281113"/>
          </a:xfrm>
        </p:spPr>
        <p:txBody>
          <a:bodyPr/>
          <a:lstStyle>
            <a:lvl1pPr>
              <a:defRPr>
                <a:solidFill>
                  <a:srgbClr val="006EB7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B435A2-C656-4398-26A5-A057993EB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9D5A90-C698-68D2-17E3-62132199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1E3B-E1BE-4548-9D71-D048A5AACC98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AB26FD-D9B4-8792-958D-D2F4E18F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0A723E-8F9A-4456-6C0B-8D7C3C23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3DEF-92BD-604A-ACD7-BBF50C73AD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16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CCD37-8B4B-5783-A2FA-F86A6CAC5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26614"/>
            <a:ext cx="10515600" cy="274869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F1A6CE-6526-7E74-4C71-185768988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6EB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AE8A4-55AB-00A2-087A-69A00A5D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1E3B-E1BE-4548-9D71-D048A5AACC98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A88462-5DA1-9291-1743-E7B54AF23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1F7A14-EE26-2E5C-B465-23FFD82F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3DEF-92BD-604A-ACD7-BBF50C73AD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B6E30F1-047B-74B2-729D-0AA25EEF7AB6}"/>
              </a:ext>
            </a:extLst>
          </p:cNvPr>
          <p:cNvCxnSpPr>
            <a:cxnSpLocks/>
          </p:cNvCxnSpPr>
          <p:nvPr userDrawn="1"/>
        </p:nvCxnSpPr>
        <p:spPr>
          <a:xfrm>
            <a:off x="948786" y="4434682"/>
            <a:ext cx="4090574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95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4707A-A201-097B-6446-6BB17761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84125-1610-CECC-3250-7C2B41686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BA13CB-FEBE-644B-40EA-6A64685E3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AC6304-0041-EBBC-3037-CA385E54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1E3B-E1BE-4548-9D71-D048A5AACC98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0634DC-9167-41D5-C286-0E69F80AF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623BF3-4BDD-CF95-2F21-BCA672EA0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3DEF-92BD-604A-ACD7-BBF50C73AD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99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180996-66A2-5B90-0ECF-FB11A393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71E49D-4BA1-A105-544A-4E751F94A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52DCB0-ACF8-DA08-BCCC-5CA46A856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70D382-151A-2F65-FB5C-A0500B1B3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E0AA418-8FD3-D9F5-4F1D-14FD229101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5E43C2C-90E3-AF6D-A073-6011B652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1E3B-E1BE-4548-9D71-D048A5AACC98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433E82F-35CA-F423-4BB6-6440A3E26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BA2E7F-E95B-09EE-D213-01DCAC5F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3DEF-92BD-604A-ACD7-BBF50C73AD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122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04E0C1-E5C2-496E-7D0A-2A07F28B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50919D-F18E-4F0B-C7AB-356ABD53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1E3B-E1BE-4548-9D71-D048A5AACC98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B65478-AE92-F06C-DC88-D540763F9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75ED17-CFED-3F71-9246-BF80AD96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3DEF-92BD-604A-ACD7-BBF50C73AD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6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4B0BC1-AD68-1DEF-D2DA-0BE25A44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1E3B-E1BE-4548-9D71-D048A5AACC98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FF1A7B0-8D14-5AE0-CC4E-8BA37D9A2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FD2307-FB60-6022-6170-92A95A0A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3DEF-92BD-604A-ACD7-BBF50C73AD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83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B2F27C-8C07-BF88-C879-24D6DFFEE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E0906-744B-D41B-907A-74C1CBF2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DCA750-EF71-5821-6FA7-5A5BE6021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9F2356-D391-EB8D-918D-AA705B6F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1E3B-E1BE-4548-9D71-D048A5AACC98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C81CDF-9FD6-14A3-86E8-0DD3B9A36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CEDBD4-26D7-E53F-D02B-332B6460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3DEF-92BD-604A-ACD7-BBF50C73AD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49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65FB4-E696-F126-1151-7C125E58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0CB177-D6E0-F3CD-D231-6C64132ED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52D494-26E7-F036-C38C-BA5756588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9F5F1E-6EBF-9323-EF43-C67B7CC4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1E3B-E1BE-4548-9D71-D048A5AACC98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E659CA-5A61-1D98-8AD9-AD11337B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187884-6624-E23D-26F2-91C983D6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3DEF-92BD-604A-ACD7-BBF50C73AD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92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A1CCC09-335A-096B-1039-62F72B0B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8B5162-76DB-DAAD-1E8C-A12336855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FE44E7-CAE9-A857-1223-03DCA5F6C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035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EB1E3B-E1BE-4548-9D71-D048A5AACC98}" type="datetimeFigureOut">
              <a:rPr lang="fr-FR" smtClean="0"/>
              <a:pPr/>
              <a:t>14/12/2025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3B8BAB-6052-680F-63B2-ADCEA136C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035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532567-9AD9-72D2-D656-DF7F3D498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35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F13DEF-92BD-604A-ACD7-BBF50C73AD6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78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0355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0355B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0355B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0355B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355B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355B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emf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jpe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jpeg"/><Relationship Id="rId20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emf"/><Relationship Id="rId23" Type="http://schemas.openxmlformats.org/officeDocument/2006/relationships/image" Target="../media/image90.jpg"/><Relationship Id="rId10" Type="http://schemas.openxmlformats.org/officeDocument/2006/relationships/image" Target="../media/image77.jp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emf"/><Relationship Id="rId22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58796C-7E4F-C912-E8D4-86417435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0AF7E96-BA1A-A400-10A0-C636C6E9C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-9244"/>
            <a:ext cx="12192001" cy="6867243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CAB3114E-9029-AFCA-5DE1-B585AF390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7129" y="1122363"/>
            <a:ext cx="9717742" cy="2387600"/>
          </a:xfrm>
        </p:spPr>
        <p:txBody>
          <a:bodyPr>
            <a:normAutofit/>
          </a:bodyPr>
          <a:lstStyle/>
          <a:p>
            <a:r>
              <a:rPr lang="fr-FR" sz="4800" b="0" dirty="0"/>
              <a:t>ICONE</a:t>
            </a:r>
            <a:br>
              <a:rPr lang="fr-FR" sz="4800" b="0" dirty="0"/>
            </a:br>
            <a:r>
              <a:rPr lang="fr-FR" sz="4800" b="0" dirty="0"/>
              <a:t>prêt à construire</a:t>
            </a:r>
            <a:endParaRPr lang="fr-FR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ous-titre 4">
            <a:extLst>
              <a:ext uri="{FF2B5EF4-FFF2-40B4-BE49-F238E27FC236}">
                <a16:creationId xmlns:a16="http://schemas.microsoft.com/office/drawing/2014/main" id="{5DBE4877-CECD-69B1-F983-C2DDB8F63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6508"/>
            <a:ext cx="9144000" cy="1655762"/>
          </a:xfrm>
        </p:spPr>
        <p:txBody>
          <a:bodyPr/>
          <a:lstStyle/>
          <a:p>
            <a:r>
              <a:rPr lang="fr-FR" b="1" dirty="0">
                <a:solidFill>
                  <a:srgbClr val="006E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Nicolas Pichoff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556C692-24EC-96B6-850E-E0B315E355E0}"/>
              </a:ext>
            </a:extLst>
          </p:cNvPr>
          <p:cNvCxnSpPr>
            <a:cxnSpLocks/>
          </p:cNvCxnSpPr>
          <p:nvPr/>
        </p:nvCxnSpPr>
        <p:spPr>
          <a:xfrm>
            <a:off x="4050713" y="3571822"/>
            <a:ext cx="4090574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29A6F479-AA03-7435-15A7-9A60BE9C2DFB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pic>
        <p:nvPicPr>
          <p:cNvPr id="7" name="Graphique 2">
            <a:extLst>
              <a:ext uri="{FF2B5EF4-FFF2-40B4-BE49-F238E27FC236}">
                <a16:creationId xmlns:a16="http://schemas.microsoft.com/office/drawing/2014/main" id="{A89F6417-F4F6-F88E-18C2-E300B5071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1"/>
            <a:ext cx="2203547" cy="8606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B7C75F-6B2F-F878-2710-AE5A7BEC3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718" y="5656728"/>
            <a:ext cx="1057835" cy="1057835"/>
          </a:xfrm>
          <a:prstGeom prst="rect">
            <a:avLst/>
          </a:prstGeom>
        </p:spPr>
      </p:pic>
      <p:sp>
        <p:nvSpPr>
          <p:cNvPr id="15" name="ZoneTexte 11"/>
          <p:cNvSpPr txBox="1"/>
          <p:nvPr/>
        </p:nvSpPr>
        <p:spPr>
          <a:xfrm>
            <a:off x="0" y="907221"/>
            <a:ext cx="2515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https://www.icone-neutron.fr/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6463" y="5656331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8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Instruments (WP2) </a:t>
            </a:r>
            <a:r>
              <a:rPr lang="fr-FR" sz="2800" dirty="0">
                <a:solidFill>
                  <a:srgbClr val="006EB7"/>
                </a:solidFill>
              </a:rPr>
              <a:t>– maturités diverses</a:t>
            </a:r>
            <a:endParaRPr lang="fr-FR" dirty="0">
              <a:solidFill>
                <a:srgbClr val="006EB7"/>
              </a:solidFill>
            </a:endParaRP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931838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  <a:endCxn id="71" idx="0"/>
          </p:cNvCxnSpPr>
          <p:nvPr/>
        </p:nvCxnSpPr>
        <p:spPr>
          <a:xfrm>
            <a:off x="1142779" y="933547"/>
            <a:ext cx="7959343" cy="6126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" descr="A diagram of a knife&#10;&#10;AI-generated content may be incorrect.">
            <a:extLst>
              <a:ext uri="{FF2B5EF4-FFF2-40B4-BE49-F238E27FC236}">
                <a16:creationId xmlns:a16="http://schemas.microsoft.com/office/drawing/2014/main" id="{943DFF18-FA49-4121-BDAA-B053B710F1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77197" y="3509143"/>
            <a:ext cx="3932779" cy="1323974"/>
          </a:xfrm>
          <a:prstGeom prst="rect">
            <a:avLst/>
          </a:prstGeom>
        </p:spPr>
      </p:pic>
      <p:pic>
        <p:nvPicPr>
          <p:cNvPr id="11" name="Picture 33" descr="A graph of a blue line&#10;&#10;AI-generated content may be incorrect.">
            <a:extLst>
              <a:ext uri="{FF2B5EF4-FFF2-40B4-BE49-F238E27FC236}">
                <a16:creationId xmlns:a16="http://schemas.microsoft.com/office/drawing/2014/main" id="{DDF85B0D-F114-4B33-B40C-3BBC5EFB58F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04776" y="5095895"/>
            <a:ext cx="2358114" cy="1633827"/>
          </a:xfrm>
          <a:prstGeom prst="rect">
            <a:avLst/>
          </a:prstGeom>
        </p:spPr>
      </p:pic>
      <p:pic>
        <p:nvPicPr>
          <p:cNvPr id="12" name="Picture 29" descr="A graph and a diagram&#10;&#10;AI-generated content may be incorrect.">
            <a:extLst>
              <a:ext uri="{FF2B5EF4-FFF2-40B4-BE49-F238E27FC236}">
                <a16:creationId xmlns:a16="http://schemas.microsoft.com/office/drawing/2014/main" id="{6ABBC5DE-0DAD-4F0B-B92D-3114C63CC71A}"/>
              </a:ext>
            </a:extLst>
          </p:cNvPr>
          <p:cNvPicPr/>
          <p:nvPr/>
        </p:nvPicPr>
        <p:blipFill>
          <a:blip r:embed="rId4"/>
          <a:srcRect r="58080" b="3861"/>
          <a:stretch>
            <a:fillRect/>
          </a:stretch>
        </p:blipFill>
        <p:spPr bwMode="auto">
          <a:xfrm>
            <a:off x="4176058" y="3538837"/>
            <a:ext cx="1700453" cy="1492819"/>
          </a:xfrm>
          <a:prstGeom prst="rect">
            <a:avLst/>
          </a:prstGeom>
        </p:spPr>
      </p:pic>
      <p:pic>
        <p:nvPicPr>
          <p:cNvPr id="13" name="Picture 7" descr="A metal piece of machinery&#10;&#10;AI-generated content may be incorrect.">
            <a:extLst>
              <a:ext uri="{FF2B5EF4-FFF2-40B4-BE49-F238E27FC236}">
                <a16:creationId xmlns:a16="http://schemas.microsoft.com/office/drawing/2014/main" id="{405A8A38-79AC-436C-9B82-5BB5E63CF94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2552606" y="4898989"/>
            <a:ext cx="1700454" cy="1700454"/>
          </a:xfrm>
          <a:prstGeom prst="rect">
            <a:avLst/>
          </a:prstGeom>
        </p:spPr>
      </p:pic>
      <p:pic>
        <p:nvPicPr>
          <p:cNvPr id="14" name="Image6" descr="A grey circle with blue lines&#10;&#10;AI-generated content may be incorrect.">
            <a:extLst>
              <a:ext uri="{FF2B5EF4-FFF2-40B4-BE49-F238E27FC236}">
                <a16:creationId xmlns:a16="http://schemas.microsoft.com/office/drawing/2014/main" id="{FF3B9495-2D5A-4102-BB3D-2352973F166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4382431" y="5048872"/>
            <a:ext cx="1439886" cy="16808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C8BD699-E02C-45CB-8572-C2308094536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5999607" y="3448209"/>
            <a:ext cx="1601392" cy="1659167"/>
          </a:xfrm>
          <a:prstGeom prst="rect">
            <a:avLst/>
          </a:prstGeom>
        </p:spPr>
      </p:pic>
      <p:pic>
        <p:nvPicPr>
          <p:cNvPr id="16" name="Image2">
            <a:extLst>
              <a:ext uri="{FF2B5EF4-FFF2-40B4-BE49-F238E27FC236}">
                <a16:creationId xmlns:a16="http://schemas.microsoft.com/office/drawing/2014/main" id="{8B09BE35-48A9-4761-A6D2-4AC3549C8ECF}"/>
              </a:ext>
            </a:extLst>
          </p:cNvPr>
          <p:cNvPicPr/>
          <p:nvPr/>
        </p:nvPicPr>
        <p:blipFill rotWithShape="1">
          <a:blip r:embed="rId8"/>
          <a:srcRect t="6031" b="3609"/>
          <a:stretch/>
        </p:blipFill>
        <p:spPr bwMode="auto">
          <a:xfrm>
            <a:off x="5936617" y="5097137"/>
            <a:ext cx="1864358" cy="1684603"/>
          </a:xfrm>
          <a:prstGeom prst="rect">
            <a:avLst/>
          </a:prstGeom>
        </p:spPr>
      </p:pic>
      <p:pic>
        <p:nvPicPr>
          <p:cNvPr id="17" name="Image8" descr="A white microwave with a black window&#10;&#10;AI-generated content may be incorrect.">
            <a:extLst>
              <a:ext uri="{FF2B5EF4-FFF2-40B4-BE49-F238E27FC236}">
                <a16:creationId xmlns:a16="http://schemas.microsoft.com/office/drawing/2014/main" id="{1C2DA511-C92D-4563-9021-684D2B8C2108}"/>
              </a:ext>
            </a:extLst>
          </p:cNvPr>
          <p:cNvPicPr/>
          <p:nvPr/>
        </p:nvPicPr>
        <p:blipFill rotWithShape="1">
          <a:blip r:embed="rId9"/>
          <a:srcRect t="12944" b="19603"/>
          <a:stretch/>
        </p:blipFill>
        <p:spPr bwMode="auto">
          <a:xfrm>
            <a:off x="7756365" y="3386835"/>
            <a:ext cx="2830625" cy="128487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74FD22C-6F01-4CA6-A54C-B18C90553147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 bwMode="auto">
          <a:xfrm>
            <a:off x="9779969" y="380890"/>
            <a:ext cx="2315847" cy="1243941"/>
          </a:xfrm>
          <a:prstGeom prst="rect">
            <a:avLst/>
          </a:prstGeom>
        </p:spPr>
      </p:pic>
      <p:pic>
        <p:nvPicPr>
          <p:cNvPr id="19" name="Picture 8" descr="A white brick with holes&#10;&#10;AI-generated content may be incorrect.">
            <a:extLst>
              <a:ext uri="{FF2B5EF4-FFF2-40B4-BE49-F238E27FC236}">
                <a16:creationId xmlns:a16="http://schemas.microsoft.com/office/drawing/2014/main" id="{B0C3E7E7-7345-4F03-8402-25B7A58D3FD7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 bwMode="auto">
          <a:xfrm>
            <a:off x="9873317" y="2241366"/>
            <a:ext cx="2222500" cy="1338580"/>
          </a:xfrm>
          <a:prstGeom prst="rect">
            <a:avLst/>
          </a:prstGeom>
        </p:spPr>
      </p:pic>
      <p:pic>
        <p:nvPicPr>
          <p:cNvPr id="20" name="Image11">
            <a:extLst>
              <a:ext uri="{FF2B5EF4-FFF2-40B4-BE49-F238E27FC236}">
                <a16:creationId xmlns:a16="http://schemas.microsoft.com/office/drawing/2014/main" id="{78E36684-B19F-49B5-AD4B-9FF8006C2435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 bwMode="auto">
          <a:xfrm>
            <a:off x="7876026" y="4467774"/>
            <a:ext cx="3550950" cy="23673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23EBD7-22FB-4507-865B-EF2C3605E173}"/>
              </a:ext>
            </a:extLst>
          </p:cNvPr>
          <p:cNvSpPr txBox="1"/>
          <p:nvPr/>
        </p:nvSpPr>
        <p:spPr>
          <a:xfrm>
            <a:off x="1142779" y="3408633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Design des guide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050CE75-5D6F-48B4-BF7C-C5BFA02518D3}"/>
              </a:ext>
            </a:extLst>
          </p:cNvPr>
          <p:cNvSpPr txBox="1"/>
          <p:nvPr/>
        </p:nvSpPr>
        <p:spPr>
          <a:xfrm>
            <a:off x="302144" y="4835422"/>
            <a:ext cx="227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Calcul de transmission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284BEDD-DB1B-4AA2-B919-4BC8B3052F2C}"/>
              </a:ext>
            </a:extLst>
          </p:cNvPr>
          <p:cNvSpPr txBox="1"/>
          <p:nvPr/>
        </p:nvSpPr>
        <p:spPr>
          <a:xfrm>
            <a:off x="2498025" y="465075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Fentes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D499044-52AD-4FD5-BA8B-E23C53F59C7B}"/>
              </a:ext>
            </a:extLst>
          </p:cNvPr>
          <p:cNvSpPr txBox="1"/>
          <p:nvPr/>
        </p:nvSpPr>
        <p:spPr>
          <a:xfrm>
            <a:off x="4636995" y="6367827"/>
            <a:ext cx="107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Choppers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68A761B-C28F-47C7-BF75-03E2A878B106}"/>
              </a:ext>
            </a:extLst>
          </p:cNvPr>
          <p:cNvSpPr txBox="1"/>
          <p:nvPr/>
        </p:nvSpPr>
        <p:spPr>
          <a:xfrm>
            <a:off x="4666124" y="3324477"/>
            <a:ext cx="116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Irradiation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43A112E-29D2-4BF3-91B9-A57B3B4B1DD9}"/>
              </a:ext>
            </a:extLst>
          </p:cNvPr>
          <p:cNvSpPr txBox="1"/>
          <p:nvPr/>
        </p:nvSpPr>
        <p:spPr>
          <a:xfrm>
            <a:off x="6247538" y="3324477"/>
            <a:ext cx="112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Détecteur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C4E878B-748D-493D-A1BF-5E4052E227E2}"/>
              </a:ext>
            </a:extLst>
          </p:cNvPr>
          <p:cNvSpPr txBox="1"/>
          <p:nvPr/>
        </p:nvSpPr>
        <p:spPr>
          <a:xfrm>
            <a:off x="5999607" y="6492875"/>
            <a:ext cx="162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Environnement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DCA44B9-68AA-4956-970D-E8FDC0524B5D}"/>
              </a:ext>
            </a:extLst>
          </p:cNvPr>
          <p:cNvSpPr txBox="1"/>
          <p:nvPr/>
        </p:nvSpPr>
        <p:spPr>
          <a:xfrm>
            <a:off x="8155069" y="3352503"/>
            <a:ext cx="193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Détecteur neutron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D9D4F01-A725-47F5-9283-92D9BC83A91D}"/>
              </a:ext>
            </a:extLst>
          </p:cNvPr>
          <p:cNvSpPr txBox="1"/>
          <p:nvPr/>
        </p:nvSpPr>
        <p:spPr>
          <a:xfrm>
            <a:off x="10204058" y="1699413"/>
            <a:ext cx="169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Radioprotection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D42081D-BDDF-4EAA-96E8-C0091E3C4771}"/>
              </a:ext>
            </a:extLst>
          </p:cNvPr>
          <p:cNvSpPr txBox="1"/>
          <p:nvPr/>
        </p:nvSpPr>
        <p:spPr>
          <a:xfrm>
            <a:off x="8328605" y="4706041"/>
            <a:ext cx="252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Simulation d’expériences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29D543-4322-4625-B845-315EF2BCFDC1}"/>
              </a:ext>
            </a:extLst>
          </p:cNvPr>
          <p:cNvSpPr txBox="1"/>
          <p:nvPr/>
        </p:nvSpPr>
        <p:spPr>
          <a:xfrm>
            <a:off x="8328605" y="4971481"/>
            <a:ext cx="191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(traitement inclus)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29EB817-9CC7-4782-AE7A-008C53130A96}"/>
              </a:ext>
            </a:extLst>
          </p:cNvPr>
          <p:cNvSpPr/>
          <p:nvPr/>
        </p:nvSpPr>
        <p:spPr>
          <a:xfrm>
            <a:off x="1821659" y="1068913"/>
            <a:ext cx="6696075" cy="2271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128CD5-63FA-4E68-8EE8-FDBAF5A0399A}"/>
              </a:ext>
            </a:extLst>
          </p:cNvPr>
          <p:cNvSpPr/>
          <p:nvPr/>
        </p:nvSpPr>
        <p:spPr>
          <a:xfrm>
            <a:off x="386408" y="1646568"/>
            <a:ext cx="1092351" cy="5968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779E9D6-FA15-45EA-ACFD-502F91B390E6}"/>
              </a:ext>
            </a:extLst>
          </p:cNvPr>
          <p:cNvSpPr txBox="1"/>
          <p:nvPr/>
        </p:nvSpPr>
        <p:spPr>
          <a:xfrm>
            <a:off x="448123" y="1748107"/>
            <a:ext cx="96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TMR Set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EE0552-E4FE-4E76-85B6-96E56A6D04A6}"/>
              </a:ext>
            </a:extLst>
          </p:cNvPr>
          <p:cNvSpPr/>
          <p:nvPr/>
        </p:nvSpPr>
        <p:spPr>
          <a:xfrm>
            <a:off x="2319983" y="1656093"/>
            <a:ext cx="1092351" cy="5968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C3C9332-B658-4F9D-ACA8-85ABD9A92421}"/>
              </a:ext>
            </a:extLst>
          </p:cNvPr>
          <p:cNvSpPr txBox="1"/>
          <p:nvPr/>
        </p:nvSpPr>
        <p:spPr>
          <a:xfrm>
            <a:off x="2331397" y="1748107"/>
            <a:ext cx="108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Transport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56894D5-8630-4AC0-8DC4-AFD518BD0BF9}"/>
              </a:ext>
            </a:extLst>
          </p:cNvPr>
          <p:cNvSpPr/>
          <p:nvPr/>
        </p:nvSpPr>
        <p:spPr>
          <a:xfrm>
            <a:off x="3968105" y="1646568"/>
            <a:ext cx="1092351" cy="5968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1BABA50-986C-4D12-8C6F-61F490FCAC09}"/>
              </a:ext>
            </a:extLst>
          </p:cNvPr>
          <p:cNvSpPr txBox="1"/>
          <p:nvPr/>
        </p:nvSpPr>
        <p:spPr>
          <a:xfrm>
            <a:off x="3888799" y="1748107"/>
            <a:ext cx="122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Echantillon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BED664F-E635-4127-BA70-7FE6FACD7728}"/>
              </a:ext>
            </a:extLst>
          </p:cNvPr>
          <p:cNvSpPr/>
          <p:nvPr/>
        </p:nvSpPr>
        <p:spPr>
          <a:xfrm>
            <a:off x="5497895" y="1646568"/>
            <a:ext cx="1092351" cy="5968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0F6051C-54FF-47B3-A9B4-79524D17936E}"/>
              </a:ext>
            </a:extLst>
          </p:cNvPr>
          <p:cNvSpPr txBox="1"/>
          <p:nvPr/>
        </p:nvSpPr>
        <p:spPr>
          <a:xfrm>
            <a:off x="5529584" y="1748107"/>
            <a:ext cx="11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Détection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FE27C3-E26E-4C76-AA44-27F2EFC3D64C}"/>
              </a:ext>
            </a:extLst>
          </p:cNvPr>
          <p:cNvSpPr/>
          <p:nvPr/>
        </p:nvSpPr>
        <p:spPr>
          <a:xfrm>
            <a:off x="7027685" y="1646568"/>
            <a:ext cx="1092351" cy="5968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1889F3C-4B39-4D1B-A47E-8890BB924546}"/>
              </a:ext>
            </a:extLst>
          </p:cNvPr>
          <p:cNvSpPr txBox="1"/>
          <p:nvPr/>
        </p:nvSpPr>
        <p:spPr>
          <a:xfrm>
            <a:off x="6993672" y="1748107"/>
            <a:ext cx="1207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Traitement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BC1A443D-9435-4256-85BE-C7074F3B7576}"/>
              </a:ext>
            </a:extLst>
          </p:cNvPr>
          <p:cNvCxnSpPr>
            <a:cxnSpLocks/>
            <a:stCxn id="35" idx="3"/>
            <a:endCxn id="37" idx="1"/>
          </p:cNvCxnSpPr>
          <p:nvPr/>
        </p:nvCxnSpPr>
        <p:spPr>
          <a:xfrm>
            <a:off x="1478759" y="1944979"/>
            <a:ext cx="841224" cy="9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CAE136DF-AC02-48C6-A1C4-0225075D8164}"/>
              </a:ext>
            </a:extLst>
          </p:cNvPr>
          <p:cNvSpPr txBox="1"/>
          <p:nvPr/>
        </p:nvSpPr>
        <p:spPr>
          <a:xfrm>
            <a:off x="1467041" y="1668631"/>
            <a:ext cx="86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Neutrons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3EA6DCB5-2E75-4D1F-B546-B4E50D2BE7EA}"/>
              </a:ext>
            </a:extLst>
          </p:cNvPr>
          <p:cNvCxnSpPr>
            <a:cxnSpLocks/>
            <a:stCxn id="37" idx="3"/>
            <a:endCxn id="39" idx="1"/>
          </p:cNvCxnSpPr>
          <p:nvPr/>
        </p:nvCxnSpPr>
        <p:spPr>
          <a:xfrm flipV="1">
            <a:off x="3412334" y="1944979"/>
            <a:ext cx="555771" cy="9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C88CEDB8-6810-4924-B267-8FDF6DB9F498}"/>
              </a:ext>
            </a:extLst>
          </p:cNvPr>
          <p:cNvCxnSpPr>
            <a:cxnSpLocks/>
            <a:stCxn id="39" idx="3"/>
            <a:endCxn id="41" idx="1"/>
          </p:cNvCxnSpPr>
          <p:nvPr/>
        </p:nvCxnSpPr>
        <p:spPr>
          <a:xfrm>
            <a:off x="5060456" y="1944979"/>
            <a:ext cx="43743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972CB05A-7BE1-492B-8180-A5E18742D92F}"/>
              </a:ext>
            </a:extLst>
          </p:cNvPr>
          <p:cNvSpPr txBox="1"/>
          <p:nvPr/>
        </p:nvSpPr>
        <p:spPr>
          <a:xfrm>
            <a:off x="6510959" y="1669094"/>
            <a:ext cx="615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Signal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50DDB33-730D-4D71-AA4B-C66160134850}"/>
              </a:ext>
            </a:extLst>
          </p:cNvPr>
          <p:cNvCxnSpPr>
            <a:cxnSpLocks/>
            <a:stCxn id="41" idx="3"/>
            <a:endCxn id="43" idx="1"/>
          </p:cNvCxnSpPr>
          <p:nvPr/>
        </p:nvCxnSpPr>
        <p:spPr>
          <a:xfrm>
            <a:off x="6590246" y="1944979"/>
            <a:ext cx="43743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6E89215-CD5E-4881-B3C2-2FBD96E5DEFD}"/>
              </a:ext>
            </a:extLst>
          </p:cNvPr>
          <p:cNvSpPr/>
          <p:nvPr/>
        </p:nvSpPr>
        <p:spPr>
          <a:xfrm>
            <a:off x="3968105" y="2314311"/>
            <a:ext cx="1092351" cy="339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246BDB68-76C5-45E0-8A10-1C05A86F76C1}"/>
              </a:ext>
            </a:extLst>
          </p:cNvPr>
          <p:cNvSpPr txBox="1"/>
          <p:nvPr/>
        </p:nvSpPr>
        <p:spPr>
          <a:xfrm>
            <a:off x="3864431" y="2283156"/>
            <a:ext cx="128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Préparation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D94878A3-FB36-4E69-AF31-78B18BD20103}"/>
              </a:ext>
            </a:extLst>
          </p:cNvPr>
          <p:cNvSpPr txBox="1"/>
          <p:nvPr/>
        </p:nvSpPr>
        <p:spPr>
          <a:xfrm>
            <a:off x="3256645" y="1669094"/>
            <a:ext cx="86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Neutrons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Utiles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7D015F1-0F63-4258-9B06-B8C10EA29CCF}"/>
              </a:ext>
            </a:extLst>
          </p:cNvPr>
          <p:cNvSpPr txBox="1"/>
          <p:nvPr/>
        </p:nvSpPr>
        <p:spPr>
          <a:xfrm>
            <a:off x="4838586" y="1669094"/>
            <a:ext cx="86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Neutrons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Efficaces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F89C089-A523-416B-8C5F-8D8DD472E184}"/>
              </a:ext>
            </a:extLst>
          </p:cNvPr>
          <p:cNvSpPr/>
          <p:nvPr/>
        </p:nvSpPr>
        <p:spPr>
          <a:xfrm>
            <a:off x="3689362" y="1489142"/>
            <a:ext cx="3123398" cy="130442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0BA2F8C-4BE1-4E07-B8E2-4AB64BD58BF9}"/>
              </a:ext>
            </a:extLst>
          </p:cNvPr>
          <p:cNvSpPr txBox="1"/>
          <p:nvPr/>
        </p:nvSpPr>
        <p:spPr>
          <a:xfrm>
            <a:off x="4728180" y="1264176"/>
            <a:ext cx="205492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Zone expérimentale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B2A4A70-6EB1-43D6-9CC0-DD9A11C308B7}"/>
              </a:ext>
            </a:extLst>
          </p:cNvPr>
          <p:cNvSpPr/>
          <p:nvPr/>
        </p:nvSpPr>
        <p:spPr>
          <a:xfrm>
            <a:off x="2110657" y="1246736"/>
            <a:ext cx="4831364" cy="163488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BFC59A8-8B07-46D9-B2D2-1F2120F9C555}"/>
              </a:ext>
            </a:extLst>
          </p:cNvPr>
          <p:cNvSpPr txBox="1"/>
          <p:nvPr/>
        </p:nvSpPr>
        <p:spPr>
          <a:xfrm>
            <a:off x="2168115" y="1084539"/>
            <a:ext cx="257339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Protections radiologiques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B9F38A0-8ED2-4F3F-A05B-C14C69ACC238}"/>
              </a:ext>
            </a:extLst>
          </p:cNvPr>
          <p:cNvSpPr/>
          <p:nvPr/>
        </p:nvSpPr>
        <p:spPr>
          <a:xfrm>
            <a:off x="3968105" y="2944811"/>
            <a:ext cx="1422377" cy="3395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36F7557-E384-4CAB-B7E8-FC5ECB9E5EF8}"/>
              </a:ext>
            </a:extLst>
          </p:cNvPr>
          <p:cNvSpPr txBox="1"/>
          <p:nvPr/>
        </p:nvSpPr>
        <p:spPr>
          <a:xfrm>
            <a:off x="3993930" y="2922987"/>
            <a:ext cx="142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Maintenance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5BD124B-489D-4ACD-BCF2-2A3AC790377D}"/>
              </a:ext>
            </a:extLst>
          </p:cNvPr>
          <p:cNvCxnSpPr>
            <a:cxnSpLocks/>
          </p:cNvCxnSpPr>
          <p:nvPr/>
        </p:nvCxnSpPr>
        <p:spPr>
          <a:xfrm>
            <a:off x="8120036" y="1944979"/>
            <a:ext cx="73107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C4ECE7FE-3318-4877-B30F-FE97E319E36F}"/>
              </a:ext>
            </a:extLst>
          </p:cNvPr>
          <p:cNvSpPr txBox="1"/>
          <p:nvPr/>
        </p:nvSpPr>
        <p:spPr>
          <a:xfrm>
            <a:off x="7884171" y="1649095"/>
            <a:ext cx="1088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4312CAC-735F-4B97-B08C-3707B4766144}"/>
              </a:ext>
            </a:extLst>
          </p:cNvPr>
          <p:cNvSpPr/>
          <p:nvPr/>
        </p:nvSpPr>
        <p:spPr>
          <a:xfrm>
            <a:off x="8828044" y="1646568"/>
            <a:ext cx="1092351" cy="5968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327D8C84-1846-483E-B07F-B2AEBB6B506C}"/>
              </a:ext>
            </a:extLst>
          </p:cNvPr>
          <p:cNvSpPr txBox="1"/>
          <p:nvPr/>
        </p:nvSpPr>
        <p:spPr>
          <a:xfrm>
            <a:off x="8902349" y="1748107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Science</a:t>
            </a:r>
          </a:p>
        </p:txBody>
      </p:sp>
      <p:sp>
        <p:nvSpPr>
          <p:cNvPr id="68" name="Titre 1">
            <a:extLst>
              <a:ext uri="{FF2B5EF4-FFF2-40B4-BE49-F238E27FC236}">
                <a16:creationId xmlns:a16="http://schemas.microsoft.com/office/drawing/2014/main" id="{C5C6EEE3-CF8F-4A36-9F8F-06250DC345D1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</p:spTree>
    <p:extLst>
      <p:ext uri="{BB962C8B-B14F-4D97-AF65-F5344CB8AC3E}">
        <p14:creationId xmlns:p14="http://schemas.microsoft.com/office/powerpoint/2010/main" val="2670908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Cible-Modérateur-Réflecteur (WP3)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7548385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6BF11A16-A3F9-4680-82D6-26400C81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4003"/>
            <a:ext cx="7918533" cy="5279022"/>
          </a:xfrm>
          <a:prstGeom prst="rect">
            <a:avLst/>
          </a:prstGeom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32F2C971-8CED-4F6E-93C2-11614B4D5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8" t="25000" r="20952" b="10392"/>
          <a:stretch/>
        </p:blipFill>
        <p:spPr>
          <a:xfrm>
            <a:off x="7039885" y="3393073"/>
            <a:ext cx="5139015" cy="327174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6C47C55-0408-4569-896D-12F0CDDFF698}"/>
              </a:ext>
            </a:extLst>
          </p:cNvPr>
          <p:cNvSpPr txBox="1"/>
          <p:nvPr/>
        </p:nvSpPr>
        <p:spPr>
          <a:xfrm>
            <a:off x="7464490" y="2214660"/>
            <a:ext cx="3919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réflecteur (non représenté) est en Be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40BD7C5-670B-47AF-93CE-AF9C45B446B2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</p:spTree>
    <p:extLst>
      <p:ext uri="{BB962C8B-B14F-4D97-AF65-F5344CB8AC3E}">
        <p14:creationId xmlns:p14="http://schemas.microsoft.com/office/powerpoint/2010/main" val="301210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Cible-Modérateur-Réflecteur (WP3)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7548385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D015045C-1814-4E9F-8DB9-3F72B74CC76F}"/>
              </a:ext>
            </a:extLst>
          </p:cNvPr>
          <p:cNvSpPr txBox="1"/>
          <p:nvPr/>
        </p:nvSpPr>
        <p:spPr>
          <a:xfrm>
            <a:off x="977439" y="1175212"/>
            <a:ext cx="478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Prototype de support cible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Tests mécaniques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FC63CB0-9545-45CA-A8AC-B459F1E09A85}"/>
              </a:ext>
            </a:extLst>
          </p:cNvPr>
          <p:cNvSpPr txBox="1"/>
          <p:nvPr/>
        </p:nvSpPr>
        <p:spPr>
          <a:xfrm>
            <a:off x="6668617" y="1070950"/>
            <a:ext cx="4788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Performances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Brillance crête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(cold)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entre ILL et PSI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39BC42-F097-4080-989A-572B95B31C78}"/>
              </a:ext>
            </a:extLst>
          </p:cNvPr>
          <p:cNvSpPr txBox="1"/>
          <p:nvPr/>
        </p:nvSpPr>
        <p:spPr>
          <a:xfrm>
            <a:off x="977439" y="3635612"/>
            <a:ext cx="478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>
                <a:latin typeface="Arial" panose="020B0604020202020204" pitchFamily="34" charset="0"/>
                <a:cs typeface="Arial" panose="020B0604020202020204" pitchFamily="34" charset="0"/>
              </a:rPr>
              <a:t>Radio-protection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monolithe + casemate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Débit de dose : 10</a:t>
            </a:r>
            <a:r>
              <a:rPr lang="fr-FR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µSv/h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&lt;0,5 µSv/h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277530-0818-42D6-BACF-BD121B589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066" y="1770567"/>
            <a:ext cx="3931920" cy="16078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C33601-7751-4ACD-92C0-365B122523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3771" y="1479085"/>
            <a:ext cx="4754880" cy="32613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274DAE-03E1-4DBA-81F0-6C07FC833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39" y="4199296"/>
            <a:ext cx="4914900" cy="23698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A6797C-9FBE-4D4C-A03C-19467A33DB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16" t="46872" r="56400" b="15250"/>
          <a:stretch/>
        </p:blipFill>
        <p:spPr>
          <a:xfrm>
            <a:off x="6991589" y="4537583"/>
            <a:ext cx="3402571" cy="224798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3824B0-7023-4D47-B529-F93C6DC0E9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05" t="45926" r="14967" b="16745"/>
          <a:stretch/>
        </p:blipFill>
        <p:spPr>
          <a:xfrm>
            <a:off x="10425933" y="4508583"/>
            <a:ext cx="641808" cy="215623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E361F23-2734-4659-8C25-751814649634}"/>
              </a:ext>
            </a:extLst>
          </p:cNvPr>
          <p:cNvSpPr txBox="1"/>
          <p:nvPr/>
        </p:nvSpPr>
        <p:spPr>
          <a:xfrm>
            <a:off x="10632152" y="6306350"/>
            <a:ext cx="146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&lt; 0,5 µSv/h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09FF5B-5669-4037-8ECF-11E0D2940159}"/>
              </a:ext>
            </a:extLst>
          </p:cNvPr>
          <p:cNvCxnSpPr>
            <a:cxnSpLocks/>
            <a:endCxn id="13" idx="0"/>
          </p:cNvCxnSpPr>
          <p:nvPr/>
        </p:nvCxnSpPr>
        <p:spPr>
          <a:xfrm flipV="1">
            <a:off x="7949682" y="5871778"/>
            <a:ext cx="36" cy="79303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C8FE209-E6C0-4736-8507-F5EF8A6624D7}"/>
              </a:ext>
            </a:extLst>
          </p:cNvPr>
          <p:cNvCxnSpPr>
            <a:cxnSpLocks/>
          </p:cNvCxnSpPr>
          <p:nvPr/>
        </p:nvCxnSpPr>
        <p:spPr>
          <a:xfrm>
            <a:off x="8243596" y="5589036"/>
            <a:ext cx="1189653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Arc 12">
            <a:extLst>
              <a:ext uri="{FF2B5EF4-FFF2-40B4-BE49-F238E27FC236}">
                <a16:creationId xmlns:a16="http://schemas.microsoft.com/office/drawing/2014/main" id="{DA3A6AFA-B423-410C-AEA6-8BCC3A858B64}"/>
              </a:ext>
            </a:extLst>
          </p:cNvPr>
          <p:cNvSpPr/>
          <p:nvPr/>
        </p:nvSpPr>
        <p:spPr>
          <a:xfrm>
            <a:off x="7949682" y="5591224"/>
            <a:ext cx="587829" cy="570004"/>
          </a:xfrm>
          <a:prstGeom prst="arc">
            <a:avLst>
              <a:gd name="adj1" fmla="val 10852028"/>
              <a:gd name="adj2" fmla="val 16566933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C770114-A0D8-4D30-9641-F7E0F1EFE97D}"/>
              </a:ext>
            </a:extLst>
          </p:cNvPr>
          <p:cNvSpPr txBox="1"/>
          <p:nvPr/>
        </p:nvSpPr>
        <p:spPr>
          <a:xfrm>
            <a:off x="8312339" y="5362030"/>
            <a:ext cx="750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</a:rPr>
              <a:t>Protons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AB75E8E-3610-4329-BD91-4FDB25E07382}"/>
              </a:ext>
            </a:extLst>
          </p:cNvPr>
          <p:cNvSpPr txBox="1"/>
          <p:nvPr/>
        </p:nvSpPr>
        <p:spPr>
          <a:xfrm rot="16200000">
            <a:off x="10475919" y="5381180"/>
            <a:ext cx="2052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Neutrons and gammas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AA65B95-F74D-4601-978E-332D69974337}"/>
              </a:ext>
            </a:extLst>
          </p:cNvPr>
          <p:cNvSpPr txBox="1"/>
          <p:nvPr/>
        </p:nvSpPr>
        <p:spPr>
          <a:xfrm rot="16200000">
            <a:off x="10291567" y="5362029"/>
            <a:ext cx="14966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                 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C6823F1-ED27-4F8B-84AF-B0EC9943AA42}"/>
              </a:ext>
            </a:extLst>
          </p:cNvPr>
          <p:cNvSpPr txBox="1"/>
          <p:nvPr/>
        </p:nvSpPr>
        <p:spPr>
          <a:xfrm>
            <a:off x="10660582" y="4497714"/>
            <a:ext cx="4389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10</a:t>
            </a:r>
            <a:r>
              <a:rPr lang="fr-FR" sz="1400" baseline="30000" dirty="0"/>
              <a:t>5</a:t>
            </a:r>
            <a:endParaRPr lang="fr-FR" sz="14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DD28DFA-6DE9-4E03-BE2B-4B3CD6507CD6}"/>
              </a:ext>
            </a:extLst>
          </p:cNvPr>
          <p:cNvSpPr txBox="1"/>
          <p:nvPr/>
        </p:nvSpPr>
        <p:spPr>
          <a:xfrm>
            <a:off x="10660582" y="4958700"/>
            <a:ext cx="5770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2 10</a:t>
            </a:r>
            <a:r>
              <a:rPr lang="fr-FR" sz="1400" baseline="30000" dirty="0"/>
              <a:t>3</a:t>
            </a:r>
            <a:endParaRPr lang="fr-FR" sz="14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E40106B-3A8B-4D81-9179-BEE6EA9C8DBA}"/>
              </a:ext>
            </a:extLst>
          </p:cNvPr>
          <p:cNvSpPr txBox="1"/>
          <p:nvPr/>
        </p:nvSpPr>
        <p:spPr>
          <a:xfrm>
            <a:off x="10660582" y="5409624"/>
            <a:ext cx="3895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25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886F5ED-9BDD-402F-B84C-CACDF0084EE1}"/>
              </a:ext>
            </a:extLst>
          </p:cNvPr>
          <p:cNvSpPr txBox="1"/>
          <p:nvPr/>
        </p:nvSpPr>
        <p:spPr>
          <a:xfrm>
            <a:off x="10660582" y="5874305"/>
            <a:ext cx="3895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8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97BDDE3-8041-4B46-B1AB-302F5A314B8F}"/>
              </a:ext>
            </a:extLst>
          </p:cNvPr>
          <p:cNvSpPr txBox="1"/>
          <p:nvPr/>
        </p:nvSpPr>
        <p:spPr>
          <a:xfrm rot="16200000">
            <a:off x="10544837" y="5362029"/>
            <a:ext cx="14966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Dose rate [µSv/h]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CA315F7D-BCD6-4CEF-90F2-D9BCB36843E1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</p:spTree>
    <p:extLst>
      <p:ext uri="{BB962C8B-B14F-4D97-AF65-F5344CB8AC3E}">
        <p14:creationId xmlns:p14="http://schemas.microsoft.com/office/powerpoint/2010/main" val="4122716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F58E6F-5641-4101-99CA-D0A2367D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WP4-Linac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405066-998A-4041-8198-0E4407FE0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7380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Linac (WP4)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9744016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274A616F-577D-40A2-8D29-EF461E8714AD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sp>
        <p:nvSpPr>
          <p:cNvPr id="209" name="Rectangle : coins arrondis 208">
            <a:extLst>
              <a:ext uri="{FF2B5EF4-FFF2-40B4-BE49-F238E27FC236}">
                <a16:creationId xmlns:a16="http://schemas.microsoft.com/office/drawing/2014/main" id="{EDF2A952-5705-6CB0-E2D8-9FBB21226589}"/>
              </a:ext>
            </a:extLst>
          </p:cNvPr>
          <p:cNvSpPr/>
          <p:nvPr/>
        </p:nvSpPr>
        <p:spPr>
          <a:xfrm>
            <a:off x="3654637" y="1046869"/>
            <a:ext cx="2889083" cy="29032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 : coins arrondis 209">
            <a:extLst>
              <a:ext uri="{FF2B5EF4-FFF2-40B4-BE49-F238E27FC236}">
                <a16:creationId xmlns:a16="http://schemas.microsoft.com/office/drawing/2014/main" id="{EDF2A952-5705-6CB0-E2D8-9FBB21226589}"/>
              </a:ext>
            </a:extLst>
          </p:cNvPr>
          <p:cNvSpPr/>
          <p:nvPr/>
        </p:nvSpPr>
        <p:spPr>
          <a:xfrm>
            <a:off x="217382" y="4281391"/>
            <a:ext cx="11643345" cy="20067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tangle : coins arrondis 210">
            <a:extLst>
              <a:ext uri="{FF2B5EF4-FFF2-40B4-BE49-F238E27FC236}">
                <a16:creationId xmlns:a16="http://schemas.microsoft.com/office/drawing/2014/main" id="{EDF2A952-5705-6CB0-E2D8-9FBB21226589}"/>
              </a:ext>
            </a:extLst>
          </p:cNvPr>
          <p:cNvSpPr/>
          <p:nvPr/>
        </p:nvSpPr>
        <p:spPr>
          <a:xfrm>
            <a:off x="6813891" y="1065432"/>
            <a:ext cx="5141106" cy="27872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 txBox="1">
            <a:spLocks/>
          </p:cNvSpPr>
          <p:nvPr/>
        </p:nvSpPr>
        <p:spPr>
          <a:xfrm>
            <a:off x="1757852" y="349183"/>
            <a:ext cx="10408485" cy="64183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small" spc="0" normalizeH="0" baseline="0" noProof="0" dirty="0">
                <a:ln>
                  <a:noFill/>
                </a:ln>
                <a:solidFill>
                  <a:srgbClr val="1D345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7A1A9237-4F26-7C67-9D97-E50D17CEF41D}"/>
              </a:ext>
            </a:extLst>
          </p:cNvPr>
          <p:cNvSpPr/>
          <p:nvPr/>
        </p:nvSpPr>
        <p:spPr>
          <a:xfrm>
            <a:off x="7114835" y="1374854"/>
            <a:ext cx="4718421" cy="30891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Eléments magnétiques, Alimentations</a:t>
            </a:r>
          </a:p>
        </p:txBody>
      </p:sp>
      <p:grpSp>
        <p:nvGrpSpPr>
          <p:cNvPr id="214" name="Groupe 213">
            <a:extLst>
              <a:ext uri="{FF2B5EF4-FFF2-40B4-BE49-F238E27FC236}">
                <a16:creationId xmlns:a16="http://schemas.microsoft.com/office/drawing/2014/main" id="{CEC34972-E9A1-47A9-94B3-6887E6DBE774}"/>
              </a:ext>
            </a:extLst>
          </p:cNvPr>
          <p:cNvGrpSpPr/>
          <p:nvPr/>
        </p:nvGrpSpPr>
        <p:grpSpPr>
          <a:xfrm>
            <a:off x="610083" y="4585502"/>
            <a:ext cx="2939569" cy="1652704"/>
            <a:chOff x="355892" y="4416759"/>
            <a:chExt cx="2939569" cy="1147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65" name="Groupe 264">
              <a:extLst>
                <a:ext uri="{FF2B5EF4-FFF2-40B4-BE49-F238E27FC236}">
                  <a16:creationId xmlns:a16="http://schemas.microsoft.com/office/drawing/2014/main" id="{0B95DE61-4053-4168-BB59-B792A8090B5F}"/>
                </a:ext>
              </a:extLst>
            </p:cNvPr>
            <p:cNvGrpSpPr/>
            <p:nvPr/>
          </p:nvGrpSpPr>
          <p:grpSpPr>
            <a:xfrm>
              <a:off x="355892" y="4416759"/>
              <a:ext cx="2377396" cy="959261"/>
              <a:chOff x="646281" y="3196406"/>
              <a:chExt cx="3060134" cy="959261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605C473B-3484-F3D2-DBB2-EDC243FACB3D}"/>
                  </a:ext>
                </a:extLst>
              </p:cNvPr>
              <p:cNvSpPr/>
              <p:nvPr/>
            </p:nvSpPr>
            <p:spPr>
              <a:xfrm>
                <a:off x="646281" y="3196406"/>
                <a:ext cx="3060134" cy="68036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Tache1: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Source + LBE</a:t>
                </a:r>
              </a:p>
            </p:txBody>
          </p:sp>
          <p:sp>
            <p:nvSpPr>
              <p:cNvPr id="268" name="Flèche à angle droit 39">
                <a:extLst>
                  <a:ext uri="{FF2B5EF4-FFF2-40B4-BE49-F238E27FC236}">
                    <a16:creationId xmlns:a16="http://schemas.microsoft.com/office/drawing/2014/main" id="{8DEC1DF3-B474-9ED8-580B-34F2F8CA0F1A}"/>
                  </a:ext>
                </a:extLst>
              </p:cNvPr>
              <p:cNvSpPr/>
              <p:nvPr/>
            </p:nvSpPr>
            <p:spPr>
              <a:xfrm rot="5400000">
                <a:off x="672803" y="3788693"/>
                <a:ext cx="354877" cy="379071"/>
              </a:xfrm>
              <a:prstGeom prst="bentUpArrow">
                <a:avLst>
                  <a:gd name="adj1" fmla="val 3109"/>
                  <a:gd name="adj2" fmla="val 5597"/>
                  <a:gd name="adj3" fmla="val 25000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6" name="ZoneTexte 17">
              <a:extLst>
                <a:ext uri="{FF2B5EF4-FFF2-40B4-BE49-F238E27FC236}">
                  <a16:creationId xmlns:a16="http://schemas.microsoft.com/office/drawing/2014/main" id="{08CB4D54-578C-9252-0B04-B5A73723EA29}"/>
                </a:ext>
              </a:extLst>
            </p:cNvPr>
            <p:cNvSpPr txBox="1"/>
            <p:nvPr/>
          </p:nvSpPr>
          <p:spPr>
            <a:xfrm>
              <a:off x="684906" y="5158496"/>
              <a:ext cx="2610555" cy="406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Produire 80 mA proton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 temporel</a:t>
              </a: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5" name="ZoneTexte 41">
            <a:extLst>
              <a:ext uri="{FF2B5EF4-FFF2-40B4-BE49-F238E27FC236}">
                <a16:creationId xmlns:a16="http://schemas.microsoft.com/office/drawing/2014/main" id="{3891BEAC-FAFF-95EE-871B-D685169150BD}"/>
              </a:ext>
            </a:extLst>
          </p:cNvPr>
          <p:cNvSpPr txBox="1"/>
          <p:nvPr/>
        </p:nvSpPr>
        <p:spPr>
          <a:xfrm>
            <a:off x="3744034" y="1136783"/>
            <a:ext cx="255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WP4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MANAGEMENT</a:t>
            </a:r>
          </a:p>
        </p:txBody>
      </p:sp>
      <p:sp>
        <p:nvSpPr>
          <p:cNvPr id="216" name="ZoneTexte 45">
            <a:extLst>
              <a:ext uri="{FF2B5EF4-FFF2-40B4-BE49-F238E27FC236}">
                <a16:creationId xmlns:a16="http://schemas.microsoft.com/office/drawing/2014/main" id="{08CB4D54-578C-9252-0B04-B5A73723EA29}"/>
              </a:ext>
            </a:extLst>
          </p:cNvPr>
          <p:cNvSpPr txBox="1"/>
          <p:nvPr/>
        </p:nvSpPr>
        <p:spPr>
          <a:xfrm>
            <a:off x="7967836" y="1028961"/>
            <a:ext cx="2330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Activités transverses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70762C6A-9E5E-345F-322F-15B687B84773}"/>
              </a:ext>
            </a:extLst>
          </p:cNvPr>
          <p:cNvSpPr/>
          <p:nvPr/>
        </p:nvSpPr>
        <p:spPr>
          <a:xfrm>
            <a:off x="3890237" y="1500521"/>
            <a:ext cx="2417882" cy="816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D. Uriot CEA/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Irfu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CC3EBE24-B975-1C6D-679C-3B8F35C06051}"/>
              </a:ext>
            </a:extLst>
          </p:cNvPr>
          <p:cNvSpPr/>
          <p:nvPr/>
        </p:nvSpPr>
        <p:spPr>
          <a:xfrm>
            <a:off x="544372" y="1218710"/>
            <a:ext cx="2484434" cy="7539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0725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ICONE 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0725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Ingénierie système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7A1A9237-4F26-7C67-9D97-E50D17CEF41D}"/>
              </a:ext>
            </a:extLst>
          </p:cNvPr>
          <p:cNvSpPr/>
          <p:nvPr/>
        </p:nvSpPr>
        <p:spPr>
          <a:xfrm>
            <a:off x="7128822" y="2137264"/>
            <a:ext cx="4704434" cy="30474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Commande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contrôle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7A1A9237-4F26-7C67-9D97-E50D17CEF41D}"/>
              </a:ext>
            </a:extLst>
          </p:cNvPr>
          <p:cNvSpPr/>
          <p:nvPr/>
        </p:nvSpPr>
        <p:spPr>
          <a:xfrm>
            <a:off x="7126790" y="2883943"/>
            <a:ext cx="4706466" cy="3101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Système Vide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7A1A9237-4F26-7C67-9D97-E50D17CEF41D}"/>
              </a:ext>
            </a:extLst>
          </p:cNvPr>
          <p:cNvSpPr/>
          <p:nvPr/>
        </p:nvSpPr>
        <p:spPr>
          <a:xfrm>
            <a:off x="7123859" y="1747399"/>
            <a:ext cx="4709397" cy="31988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Refroidissement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7A1A9237-4F26-7C67-9D97-E50D17CEF41D}"/>
              </a:ext>
            </a:extLst>
          </p:cNvPr>
          <p:cNvSpPr/>
          <p:nvPr/>
        </p:nvSpPr>
        <p:spPr>
          <a:xfrm>
            <a:off x="7126790" y="2499317"/>
            <a:ext cx="4706466" cy="3190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Systèmes RF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A1A9237-4F26-7C67-9D97-E50D17CEF41D}"/>
              </a:ext>
            </a:extLst>
          </p:cNvPr>
          <p:cNvSpPr/>
          <p:nvPr/>
        </p:nvSpPr>
        <p:spPr>
          <a:xfrm>
            <a:off x="7126790" y="3259684"/>
            <a:ext cx="4706466" cy="29540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Diagnostics</a:t>
            </a:r>
          </a:p>
        </p:txBody>
      </p:sp>
      <p:grpSp>
        <p:nvGrpSpPr>
          <p:cNvPr id="224" name="Groupe 223">
            <a:extLst>
              <a:ext uri="{FF2B5EF4-FFF2-40B4-BE49-F238E27FC236}">
                <a16:creationId xmlns:a16="http://schemas.microsoft.com/office/drawing/2014/main" id="{C0B39365-7488-463F-A586-451C7BE65B24}"/>
              </a:ext>
            </a:extLst>
          </p:cNvPr>
          <p:cNvGrpSpPr/>
          <p:nvPr/>
        </p:nvGrpSpPr>
        <p:grpSpPr>
          <a:xfrm>
            <a:off x="3097421" y="4585502"/>
            <a:ext cx="2406894" cy="1458834"/>
            <a:chOff x="367098" y="4301467"/>
            <a:chExt cx="2881965" cy="14588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61" name="Groupe 260">
              <a:extLst>
                <a:ext uri="{FF2B5EF4-FFF2-40B4-BE49-F238E27FC236}">
                  <a16:creationId xmlns:a16="http://schemas.microsoft.com/office/drawing/2014/main" id="{01727DCF-82C5-4D78-87AA-9552152565E0}"/>
                </a:ext>
              </a:extLst>
            </p:cNvPr>
            <p:cNvGrpSpPr/>
            <p:nvPr/>
          </p:nvGrpSpPr>
          <p:grpSpPr>
            <a:xfrm>
              <a:off x="367098" y="4301467"/>
              <a:ext cx="2423819" cy="1335761"/>
              <a:chOff x="660705" y="3081114"/>
              <a:chExt cx="3119889" cy="1335761"/>
            </a:xfrm>
          </p:grpSpPr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605C473B-3484-F3D2-DBB2-EDC243FACB3D}"/>
                  </a:ext>
                </a:extLst>
              </p:cNvPr>
              <p:cNvSpPr/>
              <p:nvPr/>
            </p:nvSpPr>
            <p:spPr>
              <a:xfrm>
                <a:off x="660705" y="3081114"/>
                <a:ext cx="3119889" cy="99546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Tache2: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RFQ</a:t>
                </a:r>
              </a:p>
            </p:txBody>
          </p:sp>
          <p:sp>
            <p:nvSpPr>
              <p:cNvPr id="264" name="Flèche à angle droit 127">
                <a:extLst>
                  <a:ext uri="{FF2B5EF4-FFF2-40B4-BE49-F238E27FC236}">
                    <a16:creationId xmlns:a16="http://schemas.microsoft.com/office/drawing/2014/main" id="{8DEC1DF3-B474-9ED8-580B-34F2F8CA0F1A}"/>
                  </a:ext>
                </a:extLst>
              </p:cNvPr>
              <p:cNvSpPr/>
              <p:nvPr/>
            </p:nvSpPr>
            <p:spPr>
              <a:xfrm rot="5400000">
                <a:off x="655977" y="4022104"/>
                <a:ext cx="410471" cy="379071"/>
              </a:xfrm>
              <a:prstGeom prst="bentUpArrow">
                <a:avLst>
                  <a:gd name="adj1" fmla="val 3109"/>
                  <a:gd name="adj2" fmla="val 5597"/>
                  <a:gd name="adj3" fmla="val 25000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2" name="ZoneTexte 17">
              <a:extLst>
                <a:ext uri="{FF2B5EF4-FFF2-40B4-BE49-F238E27FC236}">
                  <a16:creationId xmlns:a16="http://schemas.microsoft.com/office/drawing/2014/main" id="{08CB4D54-578C-9252-0B04-B5A73723EA29}"/>
                </a:ext>
              </a:extLst>
            </p:cNvPr>
            <p:cNvSpPr txBox="1"/>
            <p:nvPr/>
          </p:nvSpPr>
          <p:spPr>
            <a:xfrm>
              <a:off x="638508" y="5421747"/>
              <a:ext cx="261055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Accélérer à </a:t>
              </a:r>
              <a:r>
                <a:rPr kumimoji="0" 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qq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MeV</a:t>
              </a:r>
            </a:p>
          </p:txBody>
        </p:sp>
      </p:grpSp>
      <p:grpSp>
        <p:nvGrpSpPr>
          <p:cNvPr id="225" name="Groupe 224">
            <a:extLst>
              <a:ext uri="{FF2B5EF4-FFF2-40B4-BE49-F238E27FC236}">
                <a16:creationId xmlns:a16="http://schemas.microsoft.com/office/drawing/2014/main" id="{7033A5CC-C58B-4151-9117-1019896D9E3B}"/>
              </a:ext>
            </a:extLst>
          </p:cNvPr>
          <p:cNvGrpSpPr/>
          <p:nvPr/>
        </p:nvGrpSpPr>
        <p:grpSpPr>
          <a:xfrm>
            <a:off x="5210557" y="4580785"/>
            <a:ext cx="2280368" cy="1928032"/>
            <a:chOff x="355892" y="4411651"/>
            <a:chExt cx="2861762" cy="13069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57" name="Groupe 256">
              <a:extLst>
                <a:ext uri="{FF2B5EF4-FFF2-40B4-BE49-F238E27FC236}">
                  <a16:creationId xmlns:a16="http://schemas.microsoft.com/office/drawing/2014/main" id="{A79946C0-BA4F-4118-9742-DEA693C7384D}"/>
                </a:ext>
              </a:extLst>
            </p:cNvPr>
            <p:cNvGrpSpPr/>
            <p:nvPr/>
          </p:nvGrpSpPr>
          <p:grpSpPr>
            <a:xfrm>
              <a:off x="355892" y="4411651"/>
              <a:ext cx="2395184" cy="939443"/>
              <a:chOff x="646281" y="3191298"/>
              <a:chExt cx="3083030" cy="939443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605C473B-3484-F3D2-DBB2-EDC243FACB3D}"/>
                  </a:ext>
                </a:extLst>
              </p:cNvPr>
              <p:cNvSpPr/>
              <p:nvPr/>
            </p:nvSpPr>
            <p:spPr>
              <a:xfrm>
                <a:off x="646281" y="3191298"/>
                <a:ext cx="3083030" cy="685477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Tache3: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MEBT</a:t>
                </a:r>
              </a:p>
            </p:txBody>
          </p:sp>
          <p:sp>
            <p:nvSpPr>
              <p:cNvPr id="260" name="Flèche à angle droit 132">
                <a:extLst>
                  <a:ext uri="{FF2B5EF4-FFF2-40B4-BE49-F238E27FC236}">
                    <a16:creationId xmlns:a16="http://schemas.microsoft.com/office/drawing/2014/main" id="{8DEC1DF3-B474-9ED8-580B-34F2F8CA0F1A}"/>
                  </a:ext>
                </a:extLst>
              </p:cNvPr>
              <p:cNvSpPr/>
              <p:nvPr/>
            </p:nvSpPr>
            <p:spPr>
              <a:xfrm rot="5400000">
                <a:off x="685267" y="3776230"/>
                <a:ext cx="329951" cy="379072"/>
              </a:xfrm>
              <a:prstGeom prst="bentUpArrow">
                <a:avLst>
                  <a:gd name="adj1" fmla="val 3109"/>
                  <a:gd name="adj2" fmla="val 5597"/>
                  <a:gd name="adj3" fmla="val 25000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8" name="ZoneTexte 17">
              <a:extLst>
                <a:ext uri="{FF2B5EF4-FFF2-40B4-BE49-F238E27FC236}">
                  <a16:creationId xmlns:a16="http://schemas.microsoft.com/office/drawing/2014/main" id="{08CB4D54-578C-9252-0B04-B5A73723EA29}"/>
                </a:ext>
              </a:extLst>
            </p:cNvPr>
            <p:cNvSpPr txBox="1"/>
            <p:nvPr/>
          </p:nvSpPr>
          <p:spPr>
            <a:xfrm>
              <a:off x="607098" y="5133875"/>
              <a:ext cx="2610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Mise en forme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Qualification RFQ</a:t>
              </a:r>
            </a:p>
          </p:txBody>
        </p:sp>
      </p:grpSp>
      <p:grpSp>
        <p:nvGrpSpPr>
          <p:cNvPr id="226" name="Groupe 225">
            <a:extLst>
              <a:ext uri="{FF2B5EF4-FFF2-40B4-BE49-F238E27FC236}">
                <a16:creationId xmlns:a16="http://schemas.microsoft.com/office/drawing/2014/main" id="{7206BED9-4EB5-44A7-B46D-178431E75E17}"/>
              </a:ext>
            </a:extLst>
          </p:cNvPr>
          <p:cNvGrpSpPr/>
          <p:nvPr/>
        </p:nvGrpSpPr>
        <p:grpSpPr>
          <a:xfrm>
            <a:off x="7199114" y="4587259"/>
            <a:ext cx="2566589" cy="1722801"/>
            <a:chOff x="367098" y="4310195"/>
            <a:chExt cx="2875892" cy="11566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53" name="Groupe 252">
              <a:extLst>
                <a:ext uri="{FF2B5EF4-FFF2-40B4-BE49-F238E27FC236}">
                  <a16:creationId xmlns:a16="http://schemas.microsoft.com/office/drawing/2014/main" id="{2F0B534A-4006-44AD-B6F9-7E592680CB42}"/>
                </a:ext>
              </a:extLst>
            </p:cNvPr>
            <p:cNvGrpSpPr/>
            <p:nvPr/>
          </p:nvGrpSpPr>
          <p:grpSpPr>
            <a:xfrm>
              <a:off x="367098" y="4310195"/>
              <a:ext cx="2580622" cy="950774"/>
              <a:chOff x="660706" y="3089842"/>
              <a:chExt cx="3321722" cy="950774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605C473B-3484-F3D2-DBB2-EDC243FACB3D}"/>
                  </a:ext>
                </a:extLst>
              </p:cNvPr>
              <p:cNvSpPr/>
              <p:nvPr/>
            </p:nvSpPr>
            <p:spPr>
              <a:xfrm>
                <a:off x="673703" y="3089842"/>
                <a:ext cx="3308725" cy="685477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Tache4: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X-DTL</a:t>
                </a:r>
              </a:p>
            </p:txBody>
          </p:sp>
          <p:sp>
            <p:nvSpPr>
              <p:cNvPr id="256" name="Flèche à angle droit 142">
                <a:extLst>
                  <a:ext uri="{FF2B5EF4-FFF2-40B4-BE49-F238E27FC236}">
                    <a16:creationId xmlns:a16="http://schemas.microsoft.com/office/drawing/2014/main" id="{8DEC1DF3-B474-9ED8-580B-34F2F8CA0F1A}"/>
                  </a:ext>
                </a:extLst>
              </p:cNvPr>
              <p:cNvSpPr/>
              <p:nvPr/>
            </p:nvSpPr>
            <p:spPr>
              <a:xfrm rot="5400000">
                <a:off x="730329" y="3731168"/>
                <a:ext cx="239825" cy="379071"/>
              </a:xfrm>
              <a:prstGeom prst="bentUpArrow">
                <a:avLst>
                  <a:gd name="adj1" fmla="val 3109"/>
                  <a:gd name="adj2" fmla="val 5597"/>
                  <a:gd name="adj3" fmla="val 25000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4" name="ZoneTexte 17">
              <a:extLst>
                <a:ext uri="{FF2B5EF4-FFF2-40B4-BE49-F238E27FC236}">
                  <a16:creationId xmlns:a16="http://schemas.microsoft.com/office/drawing/2014/main" id="{08CB4D54-578C-9252-0B04-B5A73723EA29}"/>
                </a:ext>
              </a:extLst>
            </p:cNvPr>
            <p:cNvSpPr txBox="1"/>
            <p:nvPr/>
          </p:nvSpPr>
          <p:spPr>
            <a:xfrm>
              <a:off x="632435" y="5128312"/>
              <a:ext cx="261055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Accélérer à </a:t>
              </a:r>
              <a:r>
                <a:rPr kumimoji="0" 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qq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10 MeV</a:t>
              </a:r>
            </a:p>
          </p:txBody>
        </p:sp>
      </p:grpSp>
      <p:grpSp>
        <p:nvGrpSpPr>
          <p:cNvPr id="227" name="Groupe 226">
            <a:extLst>
              <a:ext uri="{FF2B5EF4-FFF2-40B4-BE49-F238E27FC236}">
                <a16:creationId xmlns:a16="http://schemas.microsoft.com/office/drawing/2014/main" id="{15A45F1F-72BC-4111-8650-C7F45B01F3FA}"/>
              </a:ext>
            </a:extLst>
          </p:cNvPr>
          <p:cNvGrpSpPr/>
          <p:nvPr/>
        </p:nvGrpSpPr>
        <p:grpSpPr>
          <a:xfrm>
            <a:off x="9591177" y="4577994"/>
            <a:ext cx="2363820" cy="1732066"/>
            <a:chOff x="355892" y="4411651"/>
            <a:chExt cx="2966490" cy="11310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9" name="Groupe 248">
              <a:extLst>
                <a:ext uri="{FF2B5EF4-FFF2-40B4-BE49-F238E27FC236}">
                  <a16:creationId xmlns:a16="http://schemas.microsoft.com/office/drawing/2014/main" id="{79AE1804-48D0-470C-A146-675289338EAD}"/>
                </a:ext>
              </a:extLst>
            </p:cNvPr>
            <p:cNvGrpSpPr/>
            <p:nvPr/>
          </p:nvGrpSpPr>
          <p:grpSpPr>
            <a:xfrm>
              <a:off x="355892" y="4411651"/>
              <a:ext cx="2395184" cy="930753"/>
              <a:chOff x="646281" y="3191298"/>
              <a:chExt cx="3083030" cy="930753"/>
            </a:xfrm>
          </p:grpSpPr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605C473B-3484-F3D2-DBB2-EDC243FACB3D}"/>
                  </a:ext>
                </a:extLst>
              </p:cNvPr>
              <p:cNvSpPr/>
              <p:nvPr/>
            </p:nvSpPr>
            <p:spPr>
              <a:xfrm>
                <a:off x="646281" y="3191298"/>
                <a:ext cx="3083030" cy="685477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Tache5: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LHE</a:t>
                </a:r>
              </a:p>
            </p:txBody>
          </p:sp>
          <p:sp>
            <p:nvSpPr>
              <p:cNvPr id="252" name="Flèche à angle droit 147">
                <a:extLst>
                  <a:ext uri="{FF2B5EF4-FFF2-40B4-BE49-F238E27FC236}">
                    <a16:creationId xmlns:a16="http://schemas.microsoft.com/office/drawing/2014/main" id="{8DEC1DF3-B474-9ED8-580B-34F2F8CA0F1A}"/>
                  </a:ext>
                </a:extLst>
              </p:cNvPr>
              <p:cNvSpPr/>
              <p:nvPr/>
            </p:nvSpPr>
            <p:spPr>
              <a:xfrm rot="5400000">
                <a:off x="689612" y="3771885"/>
                <a:ext cx="321260" cy="379072"/>
              </a:xfrm>
              <a:prstGeom prst="bentUpArrow">
                <a:avLst>
                  <a:gd name="adj1" fmla="val 3109"/>
                  <a:gd name="adj2" fmla="val 5597"/>
                  <a:gd name="adj3" fmla="val 25000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0" name="ZoneTexte 17">
              <a:extLst>
                <a:ext uri="{FF2B5EF4-FFF2-40B4-BE49-F238E27FC236}">
                  <a16:creationId xmlns:a16="http://schemas.microsoft.com/office/drawing/2014/main" id="{08CB4D54-578C-9252-0B04-B5A73723EA29}"/>
                </a:ext>
              </a:extLst>
            </p:cNvPr>
            <p:cNvSpPr txBox="1"/>
            <p:nvPr/>
          </p:nvSpPr>
          <p:spPr>
            <a:xfrm>
              <a:off x="711826" y="5204104"/>
              <a:ext cx="26105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Distribution aux cibles</a:t>
              </a:r>
            </a:p>
          </p:txBody>
        </p:sp>
      </p:grpSp>
      <p:sp>
        <p:nvSpPr>
          <p:cNvPr id="228" name="Double flèche verticale 165">
            <a:extLst>
              <a:ext uri="{FF2B5EF4-FFF2-40B4-BE49-F238E27FC236}">
                <a16:creationId xmlns:a16="http://schemas.microsoft.com/office/drawing/2014/main" id="{215649E2-A327-48AD-BFE2-63D865828D38}"/>
              </a:ext>
            </a:extLst>
          </p:cNvPr>
          <p:cNvSpPr/>
          <p:nvPr/>
        </p:nvSpPr>
        <p:spPr>
          <a:xfrm rot="5400000">
            <a:off x="6518306" y="2347491"/>
            <a:ext cx="386919" cy="629184"/>
          </a:xfrm>
          <a:prstGeom prst="up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Double flèche verticale 170">
            <a:extLst>
              <a:ext uri="{FF2B5EF4-FFF2-40B4-BE49-F238E27FC236}">
                <a16:creationId xmlns:a16="http://schemas.microsoft.com/office/drawing/2014/main" id="{61753FA7-D3D6-4C7A-9024-886A5F3CE815}"/>
              </a:ext>
            </a:extLst>
          </p:cNvPr>
          <p:cNvSpPr/>
          <p:nvPr/>
        </p:nvSpPr>
        <p:spPr>
          <a:xfrm>
            <a:off x="4875068" y="3786612"/>
            <a:ext cx="489940" cy="716450"/>
          </a:xfrm>
          <a:prstGeom prst="up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Double flèche verticale 171">
            <a:extLst>
              <a:ext uri="{FF2B5EF4-FFF2-40B4-BE49-F238E27FC236}">
                <a16:creationId xmlns:a16="http://schemas.microsoft.com/office/drawing/2014/main" id="{AE27C9D4-EFA3-4CBC-B367-B5D2871F250E}"/>
              </a:ext>
            </a:extLst>
          </p:cNvPr>
          <p:cNvSpPr/>
          <p:nvPr/>
        </p:nvSpPr>
        <p:spPr>
          <a:xfrm>
            <a:off x="9063913" y="3640275"/>
            <a:ext cx="417126" cy="868301"/>
          </a:xfrm>
          <a:prstGeom prst="up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ZoneTexte 45">
            <a:extLst>
              <a:ext uri="{FF2B5EF4-FFF2-40B4-BE49-F238E27FC236}">
                <a16:creationId xmlns:a16="http://schemas.microsoft.com/office/drawing/2014/main" id="{08CB4D54-578C-9252-0B04-B5A73723EA29}"/>
              </a:ext>
            </a:extLst>
          </p:cNvPr>
          <p:cNvSpPr txBox="1"/>
          <p:nvPr/>
        </p:nvSpPr>
        <p:spPr>
          <a:xfrm>
            <a:off x="437204" y="4279521"/>
            <a:ext cx="2330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Taches principales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ZoneTexte 45">
            <a:extLst>
              <a:ext uri="{FF2B5EF4-FFF2-40B4-BE49-F238E27FC236}">
                <a16:creationId xmlns:a16="http://schemas.microsoft.com/office/drawing/2014/main" id="{08CB4D54-578C-9252-0B04-B5A73723EA29}"/>
              </a:ext>
            </a:extLst>
          </p:cNvPr>
          <p:cNvSpPr txBox="1"/>
          <p:nvPr/>
        </p:nvSpPr>
        <p:spPr>
          <a:xfrm>
            <a:off x="25663" y="2299343"/>
            <a:ext cx="3564024" cy="11695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 phase ADP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phase construction certaines activités transverses seront des taches ou intégrées à l’équipe management.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management devra évidement s’étoffer 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70762C6A-9E5E-345F-322F-15B687B84773}"/>
              </a:ext>
            </a:extLst>
          </p:cNvPr>
          <p:cNvSpPr/>
          <p:nvPr/>
        </p:nvSpPr>
        <p:spPr>
          <a:xfrm>
            <a:off x="3908188" y="2390117"/>
            <a:ext cx="2417882" cy="713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Dynamique faisceau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70762C6A-9E5E-345F-322F-15B687B84773}"/>
              </a:ext>
            </a:extLst>
          </p:cNvPr>
          <p:cNvSpPr/>
          <p:nvPr/>
        </p:nvSpPr>
        <p:spPr>
          <a:xfrm>
            <a:off x="3908188" y="3173923"/>
            <a:ext cx="2417882" cy="624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Mécanique, 3D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Double flèche verticale 192">
            <a:extLst>
              <a:ext uri="{FF2B5EF4-FFF2-40B4-BE49-F238E27FC236}">
                <a16:creationId xmlns:a16="http://schemas.microsoft.com/office/drawing/2014/main" id="{A4242C90-3A50-4FC8-B1A3-59D76D528C10}"/>
              </a:ext>
            </a:extLst>
          </p:cNvPr>
          <p:cNvSpPr/>
          <p:nvPr/>
        </p:nvSpPr>
        <p:spPr>
          <a:xfrm rot="5400000">
            <a:off x="3117453" y="1222267"/>
            <a:ext cx="386919" cy="866241"/>
          </a:xfrm>
          <a:prstGeom prst="up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ZoneTexte 1">
            <a:extLst>
              <a:ext uri="{FF2B5EF4-FFF2-40B4-BE49-F238E27FC236}">
                <a16:creationId xmlns:a16="http://schemas.microsoft.com/office/drawing/2014/main" id="{05952DAF-252B-4D34-9951-959145FDF683}"/>
              </a:ext>
            </a:extLst>
          </p:cNvPr>
          <p:cNvSpPr txBox="1"/>
          <p:nvPr/>
        </p:nvSpPr>
        <p:spPr>
          <a:xfrm>
            <a:off x="4612000" y="2782413"/>
            <a:ext cx="101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J. Dumas</a:t>
            </a:r>
          </a:p>
        </p:txBody>
      </p:sp>
      <p:sp>
        <p:nvSpPr>
          <p:cNvPr id="237" name="ZoneTexte 55">
            <a:extLst>
              <a:ext uri="{FF2B5EF4-FFF2-40B4-BE49-F238E27FC236}">
                <a16:creationId xmlns:a16="http://schemas.microsoft.com/office/drawing/2014/main" id="{125C0DC7-CB87-4D92-9F43-CD74B8E604F6}"/>
              </a:ext>
            </a:extLst>
          </p:cNvPr>
          <p:cNvSpPr txBox="1"/>
          <p:nvPr/>
        </p:nvSpPr>
        <p:spPr>
          <a:xfrm>
            <a:off x="10442702" y="1360805"/>
            <a:ext cx="143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O.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Delferriere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ZoneTexte 56">
            <a:extLst>
              <a:ext uri="{FF2B5EF4-FFF2-40B4-BE49-F238E27FC236}">
                <a16:creationId xmlns:a16="http://schemas.microsoft.com/office/drawing/2014/main" id="{A28ED093-A328-4B7E-828B-33B3124D6409}"/>
              </a:ext>
            </a:extLst>
          </p:cNvPr>
          <p:cNvSpPr txBox="1"/>
          <p:nvPr/>
        </p:nvSpPr>
        <p:spPr>
          <a:xfrm>
            <a:off x="10010698" y="1715211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E.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Giner-Demange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ZoneTexte 57">
            <a:extLst>
              <a:ext uri="{FF2B5EF4-FFF2-40B4-BE49-F238E27FC236}">
                <a16:creationId xmlns:a16="http://schemas.microsoft.com/office/drawing/2014/main" id="{91EB7A31-0D35-47CA-8D2B-5CF1AECE2340}"/>
              </a:ext>
            </a:extLst>
          </p:cNvPr>
          <p:cNvSpPr txBox="1"/>
          <p:nvPr/>
        </p:nvSpPr>
        <p:spPr>
          <a:xfrm>
            <a:off x="10871493" y="2469703"/>
            <a:ext cx="102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P. Hamel</a:t>
            </a:r>
          </a:p>
        </p:txBody>
      </p:sp>
      <p:sp>
        <p:nvSpPr>
          <p:cNvPr id="240" name="ZoneTexte 59">
            <a:extLst>
              <a:ext uri="{FF2B5EF4-FFF2-40B4-BE49-F238E27FC236}">
                <a16:creationId xmlns:a16="http://schemas.microsoft.com/office/drawing/2014/main" id="{C6DE5991-D037-44AA-8ACF-88CDDD6EB943}"/>
              </a:ext>
            </a:extLst>
          </p:cNvPr>
          <p:cNvSpPr txBox="1"/>
          <p:nvPr/>
        </p:nvSpPr>
        <p:spPr>
          <a:xfrm>
            <a:off x="7791062" y="5246574"/>
            <a:ext cx="147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G.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Ferrand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ZoneTexte 60">
            <a:extLst>
              <a:ext uri="{FF2B5EF4-FFF2-40B4-BE49-F238E27FC236}">
                <a16:creationId xmlns:a16="http://schemas.microsoft.com/office/drawing/2014/main" id="{A36F18A1-AE03-468A-ACE6-9D9ECD6346C2}"/>
              </a:ext>
            </a:extLst>
          </p:cNvPr>
          <p:cNvSpPr txBox="1"/>
          <p:nvPr/>
        </p:nvSpPr>
        <p:spPr>
          <a:xfrm>
            <a:off x="10038259" y="5269386"/>
            <a:ext cx="124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J. Dumas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83CB2D3C-B4D4-4DA5-97C2-BF7ACDD93003}"/>
              </a:ext>
            </a:extLst>
          </p:cNvPr>
          <p:cNvSpPr/>
          <p:nvPr/>
        </p:nvSpPr>
        <p:spPr>
          <a:xfrm>
            <a:off x="5323089" y="5214444"/>
            <a:ext cx="182466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Chirpaz-Cerbat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1C808D28-EE6A-4351-86BC-8E3BD9540359}"/>
              </a:ext>
            </a:extLst>
          </p:cNvPr>
          <p:cNvSpPr/>
          <p:nvPr/>
        </p:nvSpPr>
        <p:spPr>
          <a:xfrm>
            <a:off x="10132224" y="2848828"/>
            <a:ext cx="182466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Chirpaz-Cerbat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80548329-FD1D-481B-8932-9077A7D6A879}"/>
              </a:ext>
            </a:extLst>
          </p:cNvPr>
          <p:cNvSpPr/>
          <p:nvPr/>
        </p:nvSpPr>
        <p:spPr>
          <a:xfrm>
            <a:off x="10813782" y="3193019"/>
            <a:ext cx="104201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Bolzon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AD348B46-748D-4901-8578-F40D9FCA4713}"/>
              </a:ext>
            </a:extLst>
          </p:cNvPr>
          <p:cNvSpPr/>
          <p:nvPr/>
        </p:nvSpPr>
        <p:spPr>
          <a:xfrm>
            <a:off x="3550867" y="5194421"/>
            <a:ext cx="116538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T. Hamelin</a:t>
            </a:r>
          </a:p>
        </p:txBody>
      </p:sp>
      <p:sp>
        <p:nvSpPr>
          <p:cNvPr id="246" name="ZoneTexte 64">
            <a:extLst>
              <a:ext uri="{FF2B5EF4-FFF2-40B4-BE49-F238E27FC236}">
                <a16:creationId xmlns:a16="http://schemas.microsoft.com/office/drawing/2014/main" id="{A0E3A4BD-667E-4124-A085-6BCC71C11816}"/>
              </a:ext>
            </a:extLst>
          </p:cNvPr>
          <p:cNvSpPr txBox="1"/>
          <p:nvPr/>
        </p:nvSpPr>
        <p:spPr>
          <a:xfrm>
            <a:off x="1359580" y="5194421"/>
            <a:ext cx="147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O.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Tuske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ZoneTexte 65">
            <a:extLst>
              <a:ext uri="{FF2B5EF4-FFF2-40B4-BE49-F238E27FC236}">
                <a16:creationId xmlns:a16="http://schemas.microsoft.com/office/drawing/2014/main" id="{6FBAB05F-2917-4770-989E-96ABDD2A6B30}"/>
              </a:ext>
            </a:extLst>
          </p:cNvPr>
          <p:cNvSpPr txBox="1"/>
          <p:nvPr/>
        </p:nvSpPr>
        <p:spPr>
          <a:xfrm>
            <a:off x="10132224" y="2109223"/>
            <a:ext cx="174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Gaget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ZoneTexte 67">
            <a:extLst>
              <a:ext uri="{FF2B5EF4-FFF2-40B4-BE49-F238E27FC236}">
                <a16:creationId xmlns:a16="http://schemas.microsoft.com/office/drawing/2014/main" id="{4D326481-8754-4A9F-8BD5-31E456163386}"/>
              </a:ext>
            </a:extLst>
          </p:cNvPr>
          <p:cNvSpPr txBox="1"/>
          <p:nvPr/>
        </p:nvSpPr>
        <p:spPr>
          <a:xfrm>
            <a:off x="4272160" y="3525978"/>
            <a:ext cx="16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Seraphin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Vetter</a:t>
            </a:r>
          </a:p>
        </p:txBody>
      </p:sp>
    </p:spTree>
    <p:extLst>
      <p:ext uri="{BB962C8B-B14F-4D97-AF65-F5344CB8AC3E}">
        <p14:creationId xmlns:p14="http://schemas.microsoft.com/office/powerpoint/2010/main" val="641203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Linac (WP4)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9744016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274A616F-577D-40A2-8D29-EF461E8714AD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8C095B1-6347-4C9B-88D5-86FF700893E3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76" y="1025409"/>
            <a:ext cx="9168042" cy="57175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B3CBC9A-024A-4215-AE19-B16704E68D5F}"/>
              </a:ext>
            </a:extLst>
          </p:cNvPr>
          <p:cNvSpPr txBox="1"/>
          <p:nvPr/>
        </p:nvSpPr>
        <p:spPr>
          <a:xfrm>
            <a:off x="3780483" y="1312626"/>
            <a:ext cx="2248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ECR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; 75 keV; 80 mA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10% DC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CEB3A3-29FC-4AAA-A6A6-D39E6B4A8DC9}"/>
              </a:ext>
            </a:extLst>
          </p:cNvPr>
          <p:cNvSpPr txBox="1"/>
          <p:nvPr/>
        </p:nvSpPr>
        <p:spPr>
          <a:xfrm>
            <a:off x="2126250" y="3279013"/>
            <a:ext cx="13650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LEBT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Adaptation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Pulsation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23EAFC2-5764-4E7D-AD8E-2A4F966A7D76}"/>
              </a:ext>
            </a:extLst>
          </p:cNvPr>
          <p:cNvSpPr txBox="1"/>
          <p:nvPr/>
        </p:nvSpPr>
        <p:spPr>
          <a:xfrm>
            <a:off x="4985146" y="2234050"/>
            <a:ext cx="1923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RFQ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Mise en paquets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3,6 MeV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367FC1-E0FE-42D8-A4DE-A42F120622FC}"/>
              </a:ext>
            </a:extLst>
          </p:cNvPr>
          <p:cNvSpPr txBox="1"/>
          <p:nvPr/>
        </p:nvSpPr>
        <p:spPr>
          <a:xfrm>
            <a:off x="3699690" y="3884189"/>
            <a:ext cx="1923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MEBT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Adaptation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Nettoyage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FFB242-0777-4E32-9BAE-614C5AA221AF}"/>
              </a:ext>
            </a:extLst>
          </p:cNvPr>
          <p:cNvSpPr txBox="1"/>
          <p:nvPr/>
        </p:nvSpPr>
        <p:spPr>
          <a:xfrm>
            <a:off x="6644304" y="3249241"/>
            <a:ext cx="1923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X-DTL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DTL ou IH-DTL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25 MeV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A6FDF1-B916-45AA-8601-C4C53516D602}"/>
              </a:ext>
            </a:extLst>
          </p:cNvPr>
          <p:cNvSpPr txBox="1"/>
          <p:nvPr/>
        </p:nvSpPr>
        <p:spPr>
          <a:xfrm>
            <a:off x="7260117" y="5464484"/>
            <a:ext cx="1923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HEBT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Diagnostic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Conduite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Mise en forme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C40C1E0-D99C-4A7D-9607-7FAA18EB03B3}"/>
              </a:ext>
            </a:extLst>
          </p:cNvPr>
          <p:cNvCxnSpPr>
            <a:cxnSpLocks/>
          </p:cNvCxnSpPr>
          <p:nvPr/>
        </p:nvCxnSpPr>
        <p:spPr>
          <a:xfrm flipV="1">
            <a:off x="2883990" y="2842955"/>
            <a:ext cx="602560" cy="5860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C026CC8-D3C5-4012-B0A1-2FE3A78DA7DC}"/>
              </a:ext>
            </a:extLst>
          </p:cNvPr>
          <p:cNvCxnSpPr>
            <a:cxnSpLocks/>
          </p:cNvCxnSpPr>
          <p:nvPr/>
        </p:nvCxnSpPr>
        <p:spPr>
          <a:xfrm flipH="1">
            <a:off x="3092335" y="1530174"/>
            <a:ext cx="721400" cy="9651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DD2B50E-E0EF-44F1-9B8A-7250DF97B84E}"/>
              </a:ext>
            </a:extLst>
          </p:cNvPr>
          <p:cNvCxnSpPr>
            <a:cxnSpLocks/>
          </p:cNvCxnSpPr>
          <p:nvPr/>
        </p:nvCxnSpPr>
        <p:spPr>
          <a:xfrm flipV="1">
            <a:off x="4474104" y="3429000"/>
            <a:ext cx="394215" cy="6483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712072B-9A7F-4089-94AC-7C596436DD64}"/>
              </a:ext>
            </a:extLst>
          </p:cNvPr>
          <p:cNvCxnSpPr>
            <a:cxnSpLocks/>
          </p:cNvCxnSpPr>
          <p:nvPr/>
        </p:nvCxnSpPr>
        <p:spPr>
          <a:xfrm flipH="1">
            <a:off x="4362336" y="2436175"/>
            <a:ext cx="661381" cy="493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3C089B9-0722-43EA-BAA9-1C99B1278C81}"/>
              </a:ext>
            </a:extLst>
          </p:cNvPr>
          <p:cNvCxnSpPr>
            <a:cxnSpLocks/>
          </p:cNvCxnSpPr>
          <p:nvPr/>
        </p:nvCxnSpPr>
        <p:spPr>
          <a:xfrm flipH="1">
            <a:off x="6200581" y="3443683"/>
            <a:ext cx="527564" cy="493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ACB11F6-AF1E-45BB-90DB-6D3D20E3CE2F}"/>
              </a:ext>
            </a:extLst>
          </p:cNvPr>
          <p:cNvCxnSpPr>
            <a:cxnSpLocks/>
          </p:cNvCxnSpPr>
          <p:nvPr/>
        </p:nvCxnSpPr>
        <p:spPr>
          <a:xfrm flipV="1">
            <a:off x="8024684" y="5162157"/>
            <a:ext cx="575843" cy="4950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704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Source + LEBT (qq eV </a:t>
            </a:r>
            <a:r>
              <a:rPr lang="fr-FR" dirty="0">
                <a:solidFill>
                  <a:srgbClr val="006EB7"/>
                </a:solidFill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rgbClr val="006EB7"/>
                </a:solidFill>
              </a:rPr>
              <a:t>75 keV)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9744016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274A616F-577D-40A2-8D29-EF461E8714AD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32FF1D-677C-4DF5-B799-F4058DA45FFA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8176" y="2400999"/>
            <a:ext cx="3014103" cy="3189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B90EA4-788B-4320-B2FE-09556D2AF909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480655" y="1066990"/>
            <a:ext cx="5138247" cy="4118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8B4802-C9ED-427F-8D67-EF0D2C4E75BF}"/>
              </a:ext>
            </a:extLst>
          </p:cNvPr>
          <p:cNvPicPr/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8224" y="1099315"/>
            <a:ext cx="2148351" cy="13460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2D25C0-CC52-41CC-A660-20BAAFC9EDD5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898860" y="1116159"/>
            <a:ext cx="1991795" cy="14012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5863699-2CAA-4B45-847A-80140F8AE23B}"/>
              </a:ext>
            </a:extLst>
          </p:cNvPr>
          <p:cNvSpPr txBox="1"/>
          <p:nvPr/>
        </p:nvSpPr>
        <p:spPr>
          <a:xfrm>
            <a:off x="1176252" y="2405441"/>
            <a:ext cx="1132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ALISE3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870F11-BD58-4297-BB37-48749AB7972B}"/>
              </a:ext>
            </a:extLst>
          </p:cNvPr>
          <p:cNvSpPr txBox="1"/>
          <p:nvPr/>
        </p:nvSpPr>
        <p:spPr>
          <a:xfrm>
            <a:off x="3316575" y="2405441"/>
            <a:ext cx="1224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SILHI3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7703C89-FB58-408D-88C6-3DD353FDEFE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1875" y="4981584"/>
            <a:ext cx="3612700" cy="158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A13B34-F638-4E18-9942-8F55D405EF2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176" y="5621563"/>
            <a:ext cx="3157510" cy="7501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EC68311-C679-42C1-BEC4-C76609B62954}"/>
              </a:ext>
            </a:extLst>
          </p:cNvPr>
          <p:cNvSpPr txBox="1"/>
          <p:nvPr/>
        </p:nvSpPr>
        <p:spPr>
          <a:xfrm>
            <a:off x="8603933" y="1447433"/>
            <a:ext cx="133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Solénoïdes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80DC8B6-D4AD-49E4-8F4B-9BB882892817}"/>
              </a:ext>
            </a:extLst>
          </p:cNvPr>
          <p:cNvSpPr txBox="1"/>
          <p:nvPr/>
        </p:nvSpPr>
        <p:spPr>
          <a:xfrm>
            <a:off x="9423365" y="1974293"/>
            <a:ext cx="153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</a:p>
        </p:txBody>
      </p:sp>
    </p:spTree>
    <p:extLst>
      <p:ext uri="{BB962C8B-B14F-4D97-AF65-F5344CB8AC3E}">
        <p14:creationId xmlns:p14="http://schemas.microsoft.com/office/powerpoint/2010/main" val="3286942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RFQ (75 keV </a:t>
            </a:r>
            <a:r>
              <a:rPr lang="fr-FR" dirty="0">
                <a:solidFill>
                  <a:srgbClr val="006EB7"/>
                </a:solidFill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rgbClr val="006EB7"/>
                </a:solidFill>
              </a:rPr>
              <a:t>3,6 MeV)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9744016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274A616F-577D-40A2-8D29-EF461E8714AD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60D9BF3-7D41-4519-890A-5AE40F72E4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 b="7628"/>
          <a:stretch/>
        </p:blipFill>
        <p:spPr bwMode="auto">
          <a:xfrm>
            <a:off x="436927" y="1352341"/>
            <a:ext cx="4159005" cy="2461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6D303CB-0688-45C3-862C-37ACEEA665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30" y="4198360"/>
            <a:ext cx="2586743" cy="22945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377CB17-609F-4C58-86F4-66E006C4CC7F}"/>
              </a:ext>
            </a:extLst>
          </p:cNvPr>
          <p:cNvSpPr txBox="1"/>
          <p:nvPr/>
        </p:nvSpPr>
        <p:spPr>
          <a:xfrm>
            <a:off x="1390007" y="982765"/>
            <a:ext cx="2974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ESS RFQ (3,6 MeV)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E3ED1CA-3059-4DE5-99CC-A2FD787F3A1E}"/>
              </a:ext>
            </a:extLst>
          </p:cNvPr>
          <p:cNvSpPr txBox="1"/>
          <p:nvPr/>
        </p:nvSpPr>
        <p:spPr>
          <a:xfrm>
            <a:off x="7351352" y="1121056"/>
            <a:ext cx="2400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ICONE intégration</a:t>
            </a:r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C8FFA0F-C135-4A00-B309-51CD34F9ABA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51478" y="1543481"/>
            <a:ext cx="7540522" cy="497587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AC2D8C7E-2607-4549-9EF1-333A121E5C67}"/>
              </a:ext>
            </a:extLst>
          </p:cNvPr>
          <p:cNvSpPr txBox="1"/>
          <p:nvPr/>
        </p:nvSpPr>
        <p:spPr>
          <a:xfrm>
            <a:off x="1011825" y="3861288"/>
            <a:ext cx="3009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Faisceau ICONE en sortie</a:t>
            </a: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DA1E7A8-1C90-47B7-B3F8-EAAF16BBC06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26731" r="25228" b="20056"/>
          <a:stretch/>
        </p:blipFill>
        <p:spPr bwMode="auto">
          <a:xfrm>
            <a:off x="9873206" y="984574"/>
            <a:ext cx="2055752" cy="20905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2193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MEBT (3,6 MeV)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9744016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274A616F-577D-40A2-8D29-EF461E8714AD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377CB17-609F-4C58-86F4-66E006C4CC7F}"/>
              </a:ext>
            </a:extLst>
          </p:cNvPr>
          <p:cNvSpPr txBox="1"/>
          <p:nvPr/>
        </p:nvSpPr>
        <p:spPr>
          <a:xfrm>
            <a:off x="1390007" y="982765"/>
            <a:ext cx="1236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Qpole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BB6D921-DFAA-4DEC-A09E-2C8AC7E8D5A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5407" y="1064675"/>
            <a:ext cx="3173532" cy="2019346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FC3F54-675B-4349-A0A4-315F60AC9160}"/>
              </a:ext>
            </a:extLst>
          </p:cNvPr>
          <p:cNvPicPr/>
          <p:nvPr/>
        </p:nvPicPr>
        <p:blipFill rotWithShape="1">
          <a:blip r:embed="rId3"/>
          <a:srcRect l="20226" t="7899" r="20949" b="31361"/>
          <a:stretch/>
        </p:blipFill>
        <p:spPr bwMode="auto">
          <a:xfrm>
            <a:off x="751494" y="1496522"/>
            <a:ext cx="2382405" cy="2257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CCF54D-0607-4CA1-ADDB-42DF15696284}"/>
              </a:ext>
            </a:extLst>
          </p:cNvPr>
          <p:cNvSpPr txBox="1"/>
          <p:nvPr/>
        </p:nvSpPr>
        <p:spPr>
          <a:xfrm>
            <a:off x="9857009" y="982765"/>
            <a:ext cx="1236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Cavité IH</a:t>
            </a:r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710E996-2105-4097-A2E6-553A215D6EDF}"/>
              </a:ext>
            </a:extLst>
          </p:cNvPr>
          <p:cNvPicPr/>
          <p:nvPr/>
        </p:nvPicPr>
        <p:blipFill rotWithShape="1">
          <a:blip r:embed="rId4"/>
          <a:srcRect l="10096"/>
          <a:stretch/>
        </p:blipFill>
        <p:spPr bwMode="auto">
          <a:xfrm>
            <a:off x="9137206" y="5062377"/>
            <a:ext cx="1181100" cy="1421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5E99426-1BD3-4C51-A764-7473711F59D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331970" y="3481291"/>
            <a:ext cx="2281805" cy="107789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68480A7-DE80-44F7-B23D-8EBABD3B04A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318306" y="4505046"/>
            <a:ext cx="1830633" cy="104945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759E635-CA35-45EC-8A93-A8089FF5F83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0472873" y="5602490"/>
            <a:ext cx="1427394" cy="97587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6A2AAF9-2321-4E8D-8EBF-683067DB86E4}"/>
              </a:ext>
            </a:extLst>
          </p:cNvPr>
          <p:cNvSpPr txBox="1"/>
          <p:nvPr/>
        </p:nvSpPr>
        <p:spPr>
          <a:xfrm>
            <a:off x="9857009" y="3201660"/>
            <a:ext cx="1591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fr-FR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B3CA7A0-F23A-448D-B318-2AA5C2CA3BCD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2314" r="16939" b="4966"/>
          <a:stretch/>
        </p:blipFill>
        <p:spPr bwMode="auto">
          <a:xfrm>
            <a:off x="3589121" y="1224853"/>
            <a:ext cx="5438140" cy="5389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Image 30" descr="output2">
            <a:extLst>
              <a:ext uri="{FF2B5EF4-FFF2-40B4-BE49-F238E27FC236}">
                <a16:creationId xmlns:a16="http://schemas.microsoft.com/office/drawing/2014/main" id="{BB85C497-C9F0-4BCF-BAD9-3F68DE0CDAF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1" y="5170027"/>
            <a:ext cx="3462446" cy="1323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BA9B8CD-87BC-48AD-B3E4-8BF8C216DFF9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0" y="4021580"/>
            <a:ext cx="3256786" cy="105797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E6172FB-48A2-43C2-ADC0-08F078CFC274}"/>
              </a:ext>
            </a:extLst>
          </p:cNvPr>
          <p:cNvSpPr txBox="1"/>
          <p:nvPr/>
        </p:nvSpPr>
        <p:spPr>
          <a:xfrm>
            <a:off x="1212593" y="3784980"/>
            <a:ext cx="1591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Faisceau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5302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X-DTL (3,6 MeV </a:t>
            </a:r>
            <a:r>
              <a:rPr lang="fr-FR" dirty="0">
                <a:solidFill>
                  <a:srgbClr val="006EB7"/>
                </a:solidFill>
                <a:sym typeface="Wingdings" panose="05000000000000000000" pitchFamily="2" charset="2"/>
              </a:rPr>
              <a:t> 25 MeV) </a:t>
            </a:r>
            <a:r>
              <a:rPr lang="fr-FR" dirty="0">
                <a:solidFill>
                  <a:srgbClr val="006EB7"/>
                </a:solidFill>
              </a:rPr>
              <a:t>(INFN + </a:t>
            </a:r>
            <a:r>
              <a:rPr lang="fr-FR" dirty="0" err="1">
                <a:solidFill>
                  <a:srgbClr val="006EB7"/>
                </a:solidFill>
              </a:rPr>
              <a:t>Irfu</a:t>
            </a:r>
            <a:r>
              <a:rPr lang="fr-FR" dirty="0">
                <a:solidFill>
                  <a:srgbClr val="006EB7"/>
                </a:solidFill>
              </a:rPr>
              <a:t>)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9744016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D015045C-1814-4E9F-8DB9-3F72B74CC76F}"/>
              </a:ext>
            </a:extLst>
          </p:cNvPr>
          <p:cNvSpPr txBox="1"/>
          <p:nvPr/>
        </p:nvSpPr>
        <p:spPr>
          <a:xfrm>
            <a:off x="825039" y="3651453"/>
            <a:ext cx="5270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Proto </a:t>
            </a:r>
            <a:r>
              <a:rPr lang="fr-FR" u="sng" dirty="0" err="1">
                <a:latin typeface="Arial" panose="020B0604020202020204" pitchFamily="34" charset="0"/>
                <a:cs typeface="Arial" panose="020B0604020202020204" pitchFamily="34" charset="0"/>
              </a:rPr>
              <a:t>Qpole</a:t>
            </a: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fabriqué,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Tests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magétiques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en 2026 à SOLEIL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1A2D93A-0446-45F7-902D-345DF1EEAD42}"/>
              </a:ext>
            </a:extLst>
          </p:cNvPr>
          <p:cNvSpPr txBox="1"/>
          <p:nvPr/>
        </p:nvSpPr>
        <p:spPr>
          <a:xfrm>
            <a:off x="6645006" y="950821"/>
            <a:ext cx="478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Proto cavité IHDTL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fabriquée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Qualifiée f0, Q0, étanchéité eau et vide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Tests puissance en 2026 à l’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Irfu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1AFE74F5-6315-400A-ABD8-EC2E956FBF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72E35B5-BC68-4EFF-9CE1-2BF15EC88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611" y="1871570"/>
            <a:ext cx="2636835" cy="33147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18AC5A2-20E5-4C20-A8BA-AA4A05583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336" y="1862589"/>
            <a:ext cx="2788920" cy="2667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D9BF39C-8718-4475-A04A-CB7A70498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49" y="4320185"/>
            <a:ext cx="3025140" cy="22402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354F5FA-1075-4060-9F0E-588C21624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5" r="25445"/>
          <a:stretch/>
        </p:blipFill>
        <p:spPr bwMode="auto">
          <a:xfrm>
            <a:off x="9219336" y="4529589"/>
            <a:ext cx="1974304" cy="229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994B3E6-2946-4722-B394-0E199F131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5" b="31084"/>
          <a:stretch/>
        </p:blipFill>
        <p:spPr bwMode="auto">
          <a:xfrm>
            <a:off x="6404608" y="5186270"/>
            <a:ext cx="2644777" cy="164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274A616F-577D-40A2-8D29-EF461E8714AD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pic>
        <p:nvPicPr>
          <p:cNvPr id="25" name="Immagine 7" descr="Immagine che contiene ingegneria, acciaio, Impianto elettrico, Alimentazione elettrica&#10;&#10;Descrizione generata automaticamente">
            <a:extLst>
              <a:ext uri="{FF2B5EF4-FFF2-40B4-BE49-F238E27FC236}">
                <a16:creationId xmlns:a16="http://schemas.microsoft.com/office/drawing/2014/main" id="{6989D554-524B-45A2-9330-186AE7AB7C6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7"/>
          <a:stretch/>
        </p:blipFill>
        <p:spPr bwMode="auto">
          <a:xfrm>
            <a:off x="335522" y="1442495"/>
            <a:ext cx="4288887" cy="2224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32DBA28-2F7F-4F61-A8C8-5DA18BFC4CD9}"/>
              </a:ext>
            </a:extLst>
          </p:cNvPr>
          <p:cNvSpPr txBox="1"/>
          <p:nvPr/>
        </p:nvSpPr>
        <p:spPr>
          <a:xfrm>
            <a:off x="242012" y="957947"/>
            <a:ext cx="527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DTL ESS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Solution proposée par INFN</a:t>
            </a:r>
          </a:p>
        </p:txBody>
      </p:sp>
      <p:pic>
        <p:nvPicPr>
          <p:cNvPr id="27" name="Immagine 3">
            <a:extLst>
              <a:ext uri="{FF2B5EF4-FFF2-40B4-BE49-F238E27FC236}">
                <a16:creationId xmlns:a16="http://schemas.microsoft.com/office/drawing/2014/main" id="{7E832B7A-F235-2031-6E2D-E708FD152FCA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r="10421"/>
          <a:stretch/>
        </p:blipFill>
        <p:spPr>
          <a:xfrm>
            <a:off x="3768006" y="1303514"/>
            <a:ext cx="2197595" cy="137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4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Neutrons ?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42779" y="933547"/>
            <a:ext cx="2428558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9C11965C-6CC6-4217-B58D-4D092C71AEE0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C92A13-F568-42EB-B821-00CCC4049448}"/>
              </a:ext>
            </a:extLst>
          </p:cNvPr>
          <p:cNvSpPr/>
          <p:nvPr/>
        </p:nvSpPr>
        <p:spPr>
          <a:xfrm>
            <a:off x="5407379" y="6436890"/>
            <a:ext cx="6784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https://lens-initiative.org/wp-content/uploads/2022/08/LENS-Report-fin_doublepages.pdf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48409BC-5D29-4B00-A1F5-893917C55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8" t="4907" r="5598" b="2223"/>
          <a:stretch/>
        </p:blipFill>
        <p:spPr>
          <a:xfrm>
            <a:off x="2607334" y="1228944"/>
            <a:ext cx="9220200" cy="51565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3F4E81F-FBE2-4559-BC2E-5047D8A62C12}"/>
              </a:ext>
            </a:extLst>
          </p:cNvPr>
          <p:cNvSpPr/>
          <p:nvPr/>
        </p:nvSpPr>
        <p:spPr>
          <a:xfrm>
            <a:off x="3209026" y="1244099"/>
            <a:ext cx="931653" cy="181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7A40AC-09EE-40C4-A796-991B83803E48}"/>
              </a:ext>
            </a:extLst>
          </p:cNvPr>
          <p:cNvSpPr/>
          <p:nvPr/>
        </p:nvSpPr>
        <p:spPr>
          <a:xfrm>
            <a:off x="7004649" y="1244098"/>
            <a:ext cx="1026543" cy="19840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492150-5BFC-4397-A9E6-1BEAA8CC5DAB}"/>
              </a:ext>
            </a:extLst>
          </p:cNvPr>
          <p:cNvSpPr txBox="1"/>
          <p:nvPr/>
        </p:nvSpPr>
        <p:spPr>
          <a:xfrm>
            <a:off x="2682815" y="933547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Diffusion </a:t>
            </a:r>
            <a:r>
              <a:rPr lang="en-US" dirty="0" err="1">
                <a:solidFill>
                  <a:srgbClr val="FF0000"/>
                </a:solidFill>
              </a:rPr>
              <a:t>inélastique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4DDBC4-3B1A-410F-B038-E23AFB2E1269}"/>
              </a:ext>
            </a:extLst>
          </p:cNvPr>
          <p:cNvSpPr txBox="1"/>
          <p:nvPr/>
        </p:nvSpPr>
        <p:spPr>
          <a:xfrm>
            <a:off x="6323163" y="933547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Diffusion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élastique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609D05-573E-4EFC-9A0B-201C5ABC83C5}"/>
              </a:ext>
            </a:extLst>
          </p:cNvPr>
          <p:cNvSpPr/>
          <p:nvPr/>
        </p:nvSpPr>
        <p:spPr>
          <a:xfrm>
            <a:off x="3226279" y="2667458"/>
            <a:ext cx="1043797" cy="1897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BEB5A7-4BAA-4875-9F7D-7AD09623134A}"/>
              </a:ext>
            </a:extLst>
          </p:cNvPr>
          <p:cNvSpPr txBox="1"/>
          <p:nvPr/>
        </p:nvSpPr>
        <p:spPr>
          <a:xfrm>
            <a:off x="3372929" y="236553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Spin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6EA9CF-347B-4628-9C70-A1DBEEE6442C}"/>
              </a:ext>
            </a:extLst>
          </p:cNvPr>
          <p:cNvSpPr/>
          <p:nvPr/>
        </p:nvSpPr>
        <p:spPr>
          <a:xfrm>
            <a:off x="9903124" y="1244098"/>
            <a:ext cx="1199072" cy="1984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A116E2A-8D94-46C3-B08A-D8188FB966DE}"/>
              </a:ext>
            </a:extLst>
          </p:cNvPr>
          <p:cNvSpPr txBox="1"/>
          <p:nvPr/>
        </p:nvSpPr>
        <p:spPr>
          <a:xfrm>
            <a:off x="9532189" y="933547"/>
            <a:ext cx="183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Peu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d’interaction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AAD4E4-94C9-450F-93AC-93D8F292FDF7}"/>
              </a:ext>
            </a:extLst>
          </p:cNvPr>
          <p:cNvSpPr/>
          <p:nvPr/>
        </p:nvSpPr>
        <p:spPr>
          <a:xfrm>
            <a:off x="10187796" y="2658830"/>
            <a:ext cx="1613140" cy="18978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E7E537-3098-4A73-8211-91FB12F3D31B}"/>
              </a:ext>
            </a:extLst>
          </p:cNvPr>
          <p:cNvSpPr/>
          <p:nvPr/>
        </p:nvSpPr>
        <p:spPr>
          <a:xfrm>
            <a:off x="9998015" y="3892407"/>
            <a:ext cx="1785668" cy="38819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6AB926D-274F-48B1-BAFC-71AA8E4871FC}"/>
              </a:ext>
            </a:extLst>
          </p:cNvPr>
          <p:cNvSpPr txBox="1"/>
          <p:nvPr/>
        </p:nvSpPr>
        <p:spPr>
          <a:xfrm>
            <a:off x="9851368" y="3616362"/>
            <a:ext cx="212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Interaction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nucléaire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7398F9-6E67-4E4C-8558-94A55C4BEBD2}"/>
              </a:ext>
            </a:extLst>
          </p:cNvPr>
          <p:cNvSpPr/>
          <p:nvPr/>
        </p:nvSpPr>
        <p:spPr>
          <a:xfrm>
            <a:off x="2613805" y="3918288"/>
            <a:ext cx="957532" cy="1725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37986C1-FAD1-49AF-B0F7-88582CDDB8DF}"/>
              </a:ext>
            </a:extLst>
          </p:cNvPr>
          <p:cNvSpPr txBox="1"/>
          <p:nvPr/>
        </p:nvSpPr>
        <p:spPr>
          <a:xfrm>
            <a:off x="10118786" y="2374158"/>
            <a:ext cx="183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Peu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d’interaction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D39A004-1F0B-476C-A841-5274BA311C9B}"/>
              </a:ext>
            </a:extLst>
          </p:cNvPr>
          <p:cNvSpPr txBox="1"/>
          <p:nvPr/>
        </p:nvSpPr>
        <p:spPr>
          <a:xfrm>
            <a:off x="2346386" y="3607735"/>
            <a:ext cx="183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Peu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d’interaction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BCE8BE-37EA-40FB-BA4E-19A0C7E641F3}"/>
              </a:ext>
            </a:extLst>
          </p:cNvPr>
          <p:cNvSpPr/>
          <p:nvPr/>
        </p:nvSpPr>
        <p:spPr>
          <a:xfrm>
            <a:off x="2656936" y="5505547"/>
            <a:ext cx="1673524" cy="18978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BC8A313-F7BE-4BC4-9890-D0D951EA509B}"/>
              </a:ext>
            </a:extLst>
          </p:cNvPr>
          <p:cNvSpPr txBox="1"/>
          <p:nvPr/>
        </p:nvSpPr>
        <p:spPr>
          <a:xfrm>
            <a:off x="2467157" y="5212249"/>
            <a:ext cx="212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Interaction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nucléaire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9DB0074-1C73-4642-99AA-EF4586AA582D}"/>
              </a:ext>
            </a:extLst>
          </p:cNvPr>
          <p:cNvSpPr txBox="1"/>
          <p:nvPr/>
        </p:nvSpPr>
        <p:spPr>
          <a:xfrm>
            <a:off x="9877248" y="5229502"/>
            <a:ext cx="212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Interaction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nucléaire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DEC5B7-0F3B-4ECB-B721-22E0C9068FCD}"/>
              </a:ext>
            </a:extLst>
          </p:cNvPr>
          <p:cNvSpPr/>
          <p:nvPr/>
        </p:nvSpPr>
        <p:spPr>
          <a:xfrm>
            <a:off x="10092906" y="5514174"/>
            <a:ext cx="1673524" cy="18978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95FFEE2-75BB-4230-82D6-557735DBA909}"/>
              </a:ext>
            </a:extLst>
          </p:cNvPr>
          <p:cNvSpPr txBox="1"/>
          <p:nvPr/>
        </p:nvSpPr>
        <p:spPr>
          <a:xfrm>
            <a:off x="254009" y="1662436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Diffusion </a:t>
            </a:r>
            <a:r>
              <a:rPr lang="en-US" dirty="0" err="1">
                <a:solidFill>
                  <a:srgbClr val="FF0000"/>
                </a:solidFill>
              </a:rPr>
              <a:t>inélastique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A6DEE82-5BDD-493C-918E-CCD8F1EE4A82}"/>
              </a:ext>
            </a:extLst>
          </p:cNvPr>
          <p:cNvSpPr txBox="1"/>
          <p:nvPr/>
        </p:nvSpPr>
        <p:spPr>
          <a:xfrm>
            <a:off x="248288" y="1965642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Diffusion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élastique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EB35070-04D8-43FE-ABB3-7248AB22DB82}"/>
              </a:ext>
            </a:extLst>
          </p:cNvPr>
          <p:cNvSpPr txBox="1"/>
          <p:nvPr/>
        </p:nvSpPr>
        <p:spPr>
          <a:xfrm>
            <a:off x="261440" y="2554117"/>
            <a:ext cx="183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Peu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d’interaction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F6EFA0B-392A-4E21-AD43-865644FF7211}"/>
              </a:ext>
            </a:extLst>
          </p:cNvPr>
          <p:cNvSpPr txBox="1"/>
          <p:nvPr/>
        </p:nvSpPr>
        <p:spPr>
          <a:xfrm>
            <a:off x="285697" y="225689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Spin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35B0818-B366-4C7E-BA9F-F56CC4CCCC7B}"/>
              </a:ext>
            </a:extLst>
          </p:cNvPr>
          <p:cNvSpPr txBox="1"/>
          <p:nvPr/>
        </p:nvSpPr>
        <p:spPr>
          <a:xfrm>
            <a:off x="267165" y="2876455"/>
            <a:ext cx="212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Interaction nucléaire</a:t>
            </a:r>
          </a:p>
        </p:txBody>
      </p:sp>
    </p:spTree>
    <p:extLst>
      <p:ext uri="{BB962C8B-B14F-4D97-AF65-F5344CB8AC3E}">
        <p14:creationId xmlns:p14="http://schemas.microsoft.com/office/powerpoint/2010/main" val="1302781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HEBT (25 MeV) (LPSC + </a:t>
            </a:r>
            <a:r>
              <a:rPr lang="fr-FR" dirty="0" err="1">
                <a:solidFill>
                  <a:srgbClr val="006EB7"/>
                </a:solidFill>
              </a:rPr>
              <a:t>Irfu</a:t>
            </a:r>
            <a:r>
              <a:rPr lang="fr-FR" dirty="0">
                <a:solidFill>
                  <a:srgbClr val="006EB7"/>
                </a:solidFill>
              </a:rPr>
              <a:t>)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9744016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274A616F-577D-40A2-8D29-EF461E8714AD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5E68D5-F622-4084-AADD-730DAAA5919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5" y="2328076"/>
            <a:ext cx="8345228" cy="38121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25425D-E562-42F1-8321-A1521F63A00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45689" y="1141366"/>
            <a:ext cx="1683385" cy="21596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C23219-AF47-47D3-A175-0F76D5F189C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47678" y="1322182"/>
            <a:ext cx="1427415" cy="173690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48433E8-74F8-4F46-90DA-3684D6F78F23}"/>
              </a:ext>
            </a:extLst>
          </p:cNvPr>
          <p:cNvSpPr txBox="1"/>
          <p:nvPr/>
        </p:nvSpPr>
        <p:spPr>
          <a:xfrm>
            <a:off x="4530199" y="917380"/>
            <a:ext cx="1236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Qpole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3049DF-9CCD-49E4-98B2-63A65D74C4E5}"/>
              </a:ext>
            </a:extLst>
          </p:cNvPr>
          <p:cNvSpPr txBox="1"/>
          <p:nvPr/>
        </p:nvSpPr>
        <p:spPr>
          <a:xfrm>
            <a:off x="6372920" y="917380"/>
            <a:ext cx="1520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Octupole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D0C2BEE-D090-4865-B578-E66AD020BE82}"/>
              </a:ext>
            </a:extLst>
          </p:cNvPr>
          <p:cNvPicPr/>
          <p:nvPr/>
        </p:nvPicPr>
        <p:blipFill>
          <a:blip r:embed="rId5"/>
          <a:stretch/>
        </p:blipFill>
        <p:spPr bwMode="auto">
          <a:xfrm>
            <a:off x="8787530" y="4001834"/>
            <a:ext cx="2879725" cy="26339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F8E8DB-DBF0-4A14-B23D-187D1E31BFCC}"/>
              </a:ext>
            </a:extLst>
          </p:cNvPr>
          <p:cNvPicPr/>
          <p:nvPr/>
        </p:nvPicPr>
        <p:blipFill>
          <a:blip r:embed="rId6"/>
          <a:stretch/>
        </p:blipFill>
        <p:spPr bwMode="auto">
          <a:xfrm>
            <a:off x="8736907" y="2507200"/>
            <a:ext cx="2879725" cy="15938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4421B5-E5F3-4E21-B22B-340930912DAD}"/>
              </a:ext>
            </a:extLst>
          </p:cNvPr>
          <p:cNvPicPr/>
          <p:nvPr/>
        </p:nvPicPr>
        <p:blipFill>
          <a:blip r:embed="rId7"/>
          <a:stretch/>
        </p:blipFill>
        <p:spPr bwMode="auto">
          <a:xfrm>
            <a:off x="8702813" y="1021591"/>
            <a:ext cx="2879725" cy="15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59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Systèmes LINAC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3883245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274A616F-577D-40A2-8D29-EF461E8714AD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0E0FE46-0111-48FB-9847-7EE1BCD031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90782" y="1252341"/>
            <a:ext cx="3014351" cy="16126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D4BCB5-2922-4724-970D-A06B0847267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5157" y="1330804"/>
            <a:ext cx="2237742" cy="1069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3885F6-05AC-416E-95E5-0E66E89BEA7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24" y="1119117"/>
            <a:ext cx="2026934" cy="14439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F177378-81AE-46FE-AB9D-A56E4ED8D5E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1" y="2849053"/>
            <a:ext cx="2892118" cy="16524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E6B4E2-D402-4217-A28D-374BBBE7DC8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13" y="2872028"/>
            <a:ext cx="1072370" cy="16812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6EC107E-6971-406F-8D7E-10E1E200A31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612731" y="2914911"/>
            <a:ext cx="3392783" cy="185600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C9B79-2239-4AD6-8B7A-97D41C77EFE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05" y="1099881"/>
            <a:ext cx="866737" cy="102214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15CBE4B-B7C2-474A-9CF0-4DFDBA8DB971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 flipH="1">
            <a:off x="10015737" y="1020994"/>
            <a:ext cx="1351026" cy="9990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4308825-F1B5-45E5-BDD6-016669E832E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252" y="2029324"/>
            <a:ext cx="1961323" cy="871894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3BE15C49-8C1A-416D-BD7C-7A2A92EF5508}"/>
              </a:ext>
            </a:extLst>
          </p:cNvPr>
          <p:cNvGrpSpPr/>
          <p:nvPr/>
        </p:nvGrpSpPr>
        <p:grpSpPr>
          <a:xfrm>
            <a:off x="9496104" y="2873922"/>
            <a:ext cx="1349618" cy="1923205"/>
            <a:chOff x="1" y="0"/>
            <a:chExt cx="4471208" cy="5873519"/>
          </a:xfrm>
        </p:grpSpPr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F0A2AE79-EB0A-4A3E-9DD3-869E75BD1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0" b="9537"/>
            <a:stretch/>
          </p:blipFill>
          <p:spPr bwMode="auto">
            <a:xfrm>
              <a:off x="1" y="232756"/>
              <a:ext cx="2111433" cy="5453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A5575A3-1E50-460C-83CF-ED381221E9F2}"/>
                </a:ext>
              </a:extLst>
            </p:cNvPr>
            <p:cNvGrpSpPr/>
            <p:nvPr/>
          </p:nvGrpSpPr>
          <p:grpSpPr>
            <a:xfrm>
              <a:off x="590205" y="0"/>
              <a:ext cx="3881004" cy="5873519"/>
              <a:chOff x="0" y="0"/>
              <a:chExt cx="3881005" cy="5873519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0D6539C1-0D37-4BF3-B44F-88542E399B06}"/>
                  </a:ext>
                </a:extLst>
              </p:cNvPr>
              <p:cNvGrpSpPr/>
              <p:nvPr/>
            </p:nvGrpSpPr>
            <p:grpSpPr>
              <a:xfrm>
                <a:off x="0" y="3857105"/>
                <a:ext cx="3881005" cy="2016414"/>
                <a:chOff x="0" y="0"/>
                <a:chExt cx="3881005" cy="2016414"/>
              </a:xfrm>
            </p:grpSpPr>
            <p:grpSp>
              <p:nvGrpSpPr>
                <p:cNvPr id="65" name="Groupe 64">
                  <a:extLst>
                    <a:ext uri="{FF2B5EF4-FFF2-40B4-BE49-F238E27FC236}">
                      <a16:creationId xmlns:a16="http://schemas.microsoft.com/office/drawing/2014/main" id="{E4FCB978-2B8C-44A2-87CB-54A166430B50}"/>
                    </a:ext>
                  </a:extLst>
                </p:cNvPr>
                <p:cNvGrpSpPr/>
                <p:nvPr/>
              </p:nvGrpSpPr>
              <p:grpSpPr>
                <a:xfrm>
                  <a:off x="0" y="1164031"/>
                  <a:ext cx="3881005" cy="852383"/>
                  <a:chOff x="0" y="-299009"/>
                  <a:chExt cx="3881005" cy="852383"/>
                </a:xfrm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19109273-340B-40ED-A10C-3829C828A607}"/>
                      </a:ext>
                    </a:extLst>
                  </p:cNvPr>
                  <p:cNvSpPr/>
                  <p:nvPr/>
                </p:nvSpPr>
                <p:spPr>
                  <a:xfrm>
                    <a:off x="1163782" y="407324"/>
                    <a:ext cx="107950" cy="146050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endParaRPr lang="fr-FR" sz="1050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5DB83690-D51B-498B-B7C7-541F03BACA88}"/>
                      </a:ext>
                    </a:extLst>
                  </p:cNvPr>
                  <p:cNvSpPr/>
                  <p:nvPr/>
                </p:nvSpPr>
                <p:spPr>
                  <a:xfrm>
                    <a:off x="91440" y="407324"/>
                    <a:ext cx="108065" cy="146050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endParaRPr lang="fr-FR" sz="1050"/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435646F3-D183-498D-86E6-05F18F31512A}"/>
                      </a:ext>
                    </a:extLst>
                  </p:cNvPr>
                  <p:cNvSpPr/>
                  <p:nvPr/>
                </p:nvSpPr>
                <p:spPr>
                  <a:xfrm>
                    <a:off x="0" y="315884"/>
                    <a:ext cx="1384300" cy="146050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endParaRPr lang="fr-FR" sz="1050"/>
                  </a:p>
                </p:txBody>
              </p:sp>
              <p:sp>
                <p:nvSpPr>
                  <p:cNvPr id="75" name="ZoneTexte 22">
                    <a:extLst>
                      <a:ext uri="{FF2B5EF4-FFF2-40B4-BE49-F238E27FC236}">
                        <a16:creationId xmlns:a16="http://schemas.microsoft.com/office/drawing/2014/main" id="{E8DF918A-4B65-4433-A485-BE3F66808BC3}"/>
                      </a:ext>
                    </a:extLst>
                  </p:cNvPr>
                  <p:cNvSpPr txBox="1"/>
                  <p:nvPr/>
                </p:nvSpPr>
                <p:spPr>
                  <a:xfrm>
                    <a:off x="1462634" y="-299009"/>
                    <a:ext cx="2418371" cy="6850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indent="180340" algn="ctr" eaLnBrk="0" fontAlgn="base" hangingPunct="0"/>
                    <a:r>
                      <a:rPr lang="en-US" sz="5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Mobile base</a:t>
                    </a:r>
                    <a:endParaRPr lang="fr-FR" sz="8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  <a:p>
                    <a:pPr indent="180340" algn="ctr" eaLnBrk="0" fontAlgn="base" hangingPunct="0"/>
                    <a:r>
                      <a:rPr lang="en-US" sz="5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(on) casters/wheels)</a:t>
                    </a:r>
                    <a:endParaRPr lang="fr-FR" sz="8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76" name="Connecteur droit 75">
                    <a:extLst>
                      <a:ext uri="{FF2B5EF4-FFF2-40B4-BE49-F238E27FC236}">
                        <a16:creationId xmlns:a16="http://schemas.microsoft.com/office/drawing/2014/main" id="{94A2FA5E-52F6-4F75-917A-896185828C9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280160" y="241069"/>
                    <a:ext cx="573289" cy="165273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</p:grpSp>
            <p:grpSp>
              <p:nvGrpSpPr>
                <p:cNvPr id="66" name="Groupe 65">
                  <a:extLst>
                    <a:ext uri="{FF2B5EF4-FFF2-40B4-BE49-F238E27FC236}">
                      <a16:creationId xmlns:a16="http://schemas.microsoft.com/office/drawing/2014/main" id="{3B400248-7A6B-426F-B4EB-47F8C84D4F57}"/>
                    </a:ext>
                  </a:extLst>
                </p:cNvPr>
                <p:cNvGrpSpPr/>
                <p:nvPr/>
              </p:nvGrpSpPr>
              <p:grpSpPr>
                <a:xfrm>
                  <a:off x="49876" y="0"/>
                  <a:ext cx="2709949" cy="1500447"/>
                  <a:chOff x="0" y="0"/>
                  <a:chExt cx="2709949" cy="1500447"/>
                </a:xfrm>
              </p:grpSpPr>
              <p:pic>
                <p:nvPicPr>
                  <p:cNvPr id="67" name="Picture 3">
                    <a:extLst>
                      <a:ext uri="{FF2B5EF4-FFF2-40B4-BE49-F238E27FC236}">
                        <a16:creationId xmlns:a16="http://schemas.microsoft.com/office/drawing/2014/main" id="{C31AD270-6303-473B-97C7-2AABD1CB92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313411" cy="365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8" name="ZoneTexte 15">
                    <a:extLst>
                      <a:ext uri="{FF2B5EF4-FFF2-40B4-BE49-F238E27FC236}">
                        <a16:creationId xmlns:a16="http://schemas.microsoft.com/office/drawing/2014/main" id="{1E5A25FF-AD20-4E32-9D0A-FFBC4F23565C}"/>
                      </a:ext>
                    </a:extLst>
                  </p:cNvPr>
                  <p:cNvSpPr txBox="1"/>
                  <p:nvPr/>
                </p:nvSpPr>
                <p:spPr>
                  <a:xfrm>
                    <a:off x="1737073" y="41280"/>
                    <a:ext cx="972876" cy="2774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indent="180340" eaLnBrk="0" fontAlgn="base" hangingPunct="0"/>
                    <a:r>
                      <a:rPr lang="en-US" sz="5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UTcA</a:t>
                    </a:r>
                    <a:endParaRPr lang="fr-FR" sz="8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69" name="Connecteur droit 68">
                    <a:extLst>
                      <a:ext uri="{FF2B5EF4-FFF2-40B4-BE49-F238E27FC236}">
                        <a16:creationId xmlns:a16="http://schemas.microsoft.com/office/drawing/2014/main" id="{E57834C8-DEA5-40CD-A83A-9D0D2BCA1B2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213658" y="174567"/>
                    <a:ext cx="523240" cy="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70" name="ZoneTexte 26">
                    <a:extLst>
                      <a:ext uri="{FF2B5EF4-FFF2-40B4-BE49-F238E27FC236}">
                        <a16:creationId xmlns:a16="http://schemas.microsoft.com/office/drawing/2014/main" id="{919A8F2A-0B00-477F-AD4F-3DE36FCDE2A9}"/>
                      </a:ext>
                    </a:extLst>
                  </p:cNvPr>
                  <p:cNvSpPr txBox="1"/>
                  <p:nvPr/>
                </p:nvSpPr>
                <p:spPr>
                  <a:xfrm>
                    <a:off x="315884" y="1371600"/>
                    <a:ext cx="660111" cy="12884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noAutofit/>
                  </a:bodyPr>
                  <a:lstStyle/>
                  <a:p>
                    <a:pPr indent="180340" eaLnBrk="0" fontAlgn="base" hangingPunct="0"/>
                    <a:r>
                      <a:rPr lang="en-US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 </a:t>
                    </a:r>
                    <a:endParaRPr lang="fr-FR" sz="8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71" name="Image 70">
                    <a:extLst>
                      <a:ext uri="{FF2B5EF4-FFF2-40B4-BE49-F238E27FC236}">
                        <a16:creationId xmlns:a16="http://schemas.microsoft.com/office/drawing/2014/main" id="{3B9C475A-60ED-4449-BE09-116D916B72C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6502" y="856211"/>
                    <a:ext cx="1172095" cy="1745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C2043101-E7F8-4BED-A9C2-63296A149603}"/>
                  </a:ext>
                </a:extLst>
              </p:cNvPr>
              <p:cNvGrpSpPr/>
              <p:nvPr/>
            </p:nvGrpSpPr>
            <p:grpSpPr>
              <a:xfrm>
                <a:off x="8313" y="0"/>
                <a:ext cx="2821407" cy="3441469"/>
                <a:chOff x="0" y="0"/>
                <a:chExt cx="2821407" cy="3441469"/>
              </a:xfrm>
            </p:grpSpPr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CC88F2A-D58E-49ED-9E24-519225DA53D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821407" cy="2478583"/>
                  <a:chOff x="0" y="0"/>
                  <a:chExt cx="2821407" cy="2478583"/>
                </a:xfrm>
              </p:grpSpPr>
              <p:grpSp>
                <p:nvGrpSpPr>
                  <p:cNvPr id="43" name="Groupe 42">
                    <a:extLst>
                      <a:ext uri="{FF2B5EF4-FFF2-40B4-BE49-F238E27FC236}">
                        <a16:creationId xmlns:a16="http://schemas.microsoft.com/office/drawing/2014/main" id="{72DFD054-F937-4ABA-BE6E-EF1F8054C53E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2821407" cy="2111432"/>
                    <a:chOff x="0" y="0"/>
                    <a:chExt cx="2821407" cy="2111432"/>
                  </a:xfrm>
                </p:grpSpPr>
                <p:grpSp>
                  <p:nvGrpSpPr>
                    <p:cNvPr id="45" name="Groupe 44">
                      <a:extLst>
                        <a:ext uri="{FF2B5EF4-FFF2-40B4-BE49-F238E27FC236}">
                          <a16:creationId xmlns:a16="http://schemas.microsoft.com/office/drawing/2014/main" id="{56F88084-7BEB-43A4-AF34-5CC1571237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378" y="1579418"/>
                      <a:ext cx="1160260" cy="532014"/>
                      <a:chOff x="0" y="0"/>
                      <a:chExt cx="1160260" cy="532014"/>
                    </a:xfrm>
                  </p:grpSpPr>
                  <p:cxnSp>
                    <p:nvCxnSpPr>
                      <p:cNvPr id="53" name="Connecteur droit 52">
                        <a:extLst>
                          <a:ext uri="{FF2B5EF4-FFF2-40B4-BE49-F238E27FC236}">
                            <a16:creationId xmlns:a16="http://schemas.microsoft.com/office/drawing/2014/main" id="{A9B0774A-352A-4FAA-B046-7F087ACDE03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6625" y="58189"/>
                        <a:ext cx="1143635" cy="0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54" name="Connecteur droit 53">
                        <a:extLst>
                          <a:ext uri="{FF2B5EF4-FFF2-40B4-BE49-F238E27FC236}">
                            <a16:creationId xmlns:a16="http://schemas.microsoft.com/office/drawing/2014/main" id="{C0B1603E-057A-4C2E-9162-6DB8DA637B22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0" y="99752"/>
                        <a:ext cx="1143635" cy="0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pic>
                    <p:nvPicPr>
                      <p:cNvPr id="55" name="Picture 2">
                        <a:extLst>
                          <a:ext uri="{FF2B5EF4-FFF2-40B4-BE49-F238E27FC236}">
                            <a16:creationId xmlns:a16="http://schemas.microsoft.com/office/drawing/2014/main" id="{100B9A17-34CE-4CC5-93B7-773DFA533A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" y="0"/>
                        <a:ext cx="207818" cy="199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56" name="Picture 2">
                        <a:extLst>
                          <a:ext uri="{FF2B5EF4-FFF2-40B4-BE49-F238E27FC236}">
                            <a16:creationId xmlns:a16="http://schemas.microsoft.com/office/drawing/2014/main" id="{7D0F97CD-5021-43D8-9263-61B4B82CB51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822" y="0"/>
                        <a:ext cx="207818" cy="199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57" name="Picture 2">
                        <a:extLst>
                          <a:ext uri="{FF2B5EF4-FFF2-40B4-BE49-F238E27FC236}">
                            <a16:creationId xmlns:a16="http://schemas.microsoft.com/office/drawing/2014/main" id="{C204F79E-FF5F-47FF-9946-333BD15F916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203" y="0"/>
                        <a:ext cx="207819" cy="199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58" name="Picture 2">
                        <a:extLst>
                          <a:ext uri="{FF2B5EF4-FFF2-40B4-BE49-F238E27FC236}">
                            <a16:creationId xmlns:a16="http://schemas.microsoft.com/office/drawing/2014/main" id="{9A862DFD-23A0-4AAD-90A5-D4C50B6C84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211" y="0"/>
                        <a:ext cx="207818" cy="199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cxnSp>
                    <p:nvCxnSpPr>
                      <p:cNvPr id="59" name="Connecteur droit 58">
                        <a:extLst>
                          <a:ext uri="{FF2B5EF4-FFF2-40B4-BE49-F238E27FC236}">
                            <a16:creationId xmlns:a16="http://schemas.microsoft.com/office/drawing/2014/main" id="{3B4571A3-3A9A-42E8-AF7F-78665A1B8A5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8313" y="390698"/>
                        <a:ext cx="1143635" cy="0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60" name="Connecteur droit 59">
                        <a:extLst>
                          <a:ext uri="{FF2B5EF4-FFF2-40B4-BE49-F238E27FC236}">
                            <a16:creationId xmlns:a16="http://schemas.microsoft.com/office/drawing/2014/main" id="{17D37CA5-997E-4AFD-B1F4-57F942C05B13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0" y="432262"/>
                        <a:ext cx="1143635" cy="0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pic>
                    <p:nvPicPr>
                      <p:cNvPr id="61" name="Picture 2">
                        <a:extLst>
                          <a:ext uri="{FF2B5EF4-FFF2-40B4-BE49-F238E27FC236}">
                            <a16:creationId xmlns:a16="http://schemas.microsoft.com/office/drawing/2014/main" id="{EB1FCFAE-53B2-4647-A020-B9995181634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27" y="332509"/>
                        <a:ext cx="207818" cy="199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62" name="Picture 2">
                        <a:extLst>
                          <a:ext uri="{FF2B5EF4-FFF2-40B4-BE49-F238E27FC236}">
                            <a16:creationId xmlns:a16="http://schemas.microsoft.com/office/drawing/2014/main" id="{A7CB99AA-68FD-4740-83F6-E04FEB1AC4A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211" y="324196"/>
                        <a:ext cx="207818" cy="1995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63" name="Picture 2">
                        <a:extLst>
                          <a:ext uri="{FF2B5EF4-FFF2-40B4-BE49-F238E27FC236}">
                            <a16:creationId xmlns:a16="http://schemas.microsoft.com/office/drawing/2014/main" id="{EE7272C6-BB67-4C5E-9C82-CC85FA16A05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891" y="324196"/>
                        <a:ext cx="207818" cy="1995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64" name="Picture 2">
                        <a:extLst>
                          <a:ext uri="{FF2B5EF4-FFF2-40B4-BE49-F238E27FC236}">
                            <a16:creationId xmlns:a16="http://schemas.microsoft.com/office/drawing/2014/main" id="{C3896739-BC7A-480F-898C-6FDB788B815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822" y="324196"/>
                        <a:ext cx="207818" cy="1995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grpSp>
                <p:grpSp>
                  <p:nvGrpSpPr>
                    <p:cNvPr id="46" name="Groupe 45">
                      <a:extLst>
                        <a:ext uri="{FF2B5EF4-FFF2-40B4-BE49-F238E27FC236}">
                          <a16:creationId xmlns:a16="http://schemas.microsoft.com/office/drawing/2014/main" id="{30C4809F-3868-474D-9C39-55B70D52A4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2821407" cy="375912"/>
                      <a:chOff x="0" y="0"/>
                      <a:chExt cx="2821407" cy="375912"/>
                    </a:xfrm>
                  </p:grpSpPr>
                  <p:sp>
                    <p:nvSpPr>
                      <p:cNvPr id="48" name="Rectangle 47">
                        <a:extLst>
                          <a:ext uri="{FF2B5EF4-FFF2-40B4-BE49-F238E27FC236}">
                            <a16:creationId xmlns:a16="http://schemas.microsoft.com/office/drawing/2014/main" id="{3C3C6488-BF63-48A0-AE4A-C9A4D96A6F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57941"/>
                        <a:ext cx="1384300" cy="146050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endParaRPr lang="fr-FR" sz="1050"/>
                      </a:p>
                    </p:txBody>
                  </p:sp>
                  <p:sp>
                    <p:nvSpPr>
                      <p:cNvPr id="49" name="Bouée 3">
                        <a:extLst>
                          <a:ext uri="{FF2B5EF4-FFF2-40B4-BE49-F238E27FC236}">
                            <a16:creationId xmlns:a16="http://schemas.microsoft.com/office/drawing/2014/main" id="{8376DF94-EDFA-4CA1-AA25-374558EB2F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0407" y="0"/>
                        <a:ext cx="168910" cy="163195"/>
                      </a:xfrm>
                      <a:prstGeom prst="donu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905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endParaRPr lang="fr-FR" sz="1050"/>
                      </a:p>
                    </p:txBody>
                  </p:sp>
                  <p:sp>
                    <p:nvSpPr>
                      <p:cNvPr id="50" name="Bouée 21">
                        <a:extLst>
                          <a:ext uri="{FF2B5EF4-FFF2-40B4-BE49-F238E27FC236}">
                            <a16:creationId xmlns:a16="http://schemas.microsoft.com/office/drawing/2014/main" id="{79B2D1DE-E500-4CD3-9236-756291C7C0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938" y="0"/>
                        <a:ext cx="168910" cy="163195"/>
                      </a:xfrm>
                      <a:prstGeom prst="donu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905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endParaRPr lang="fr-FR" sz="1050"/>
                      </a:p>
                    </p:txBody>
                  </p:sp>
                  <p:sp>
                    <p:nvSpPr>
                      <p:cNvPr id="51" name="ZoneTexte 22">
                        <a:extLst>
                          <a:ext uri="{FF2B5EF4-FFF2-40B4-BE49-F238E27FC236}">
                            <a16:creationId xmlns:a16="http://schemas.microsoft.com/office/drawing/2014/main" id="{A8BA4352-3DD8-4F87-B276-8B11DEC59C6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80158" y="58036"/>
                        <a:ext cx="1041249" cy="31787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noAutofit/>
                      </a:bodyPr>
                      <a:lstStyle/>
                      <a:p>
                        <a:pPr indent="180340" eaLnBrk="0" fontAlgn="base" hangingPunct="0"/>
                        <a:r>
                          <a:rPr lang="en-US" sz="500" b="1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a:t>Lifting rings</a:t>
                        </a:r>
                        <a:endParaRPr lang="fr-FR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  <a:p>
                        <a:pPr indent="180340" eaLnBrk="0" fontAlgn="base" hangingPunct="0"/>
                        <a:r>
                          <a:rPr lang="en-US" sz="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  <a:endParaRPr lang="fr-FR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52" name="Connecteur droit 51">
                        <a:extLst>
                          <a:ext uri="{FF2B5EF4-FFF2-40B4-BE49-F238E27FC236}">
                            <a16:creationId xmlns:a16="http://schemas.microsoft.com/office/drawing/2014/main" id="{ABDE2466-66EE-4415-9081-BE858A4B549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1346661" y="58189"/>
                        <a:ext cx="431800" cy="173990"/>
                      </a:xfrm>
                      <a:prstGeom prst="line">
                        <a:avLst/>
                      </a:prstGeom>
                      <a:noFill/>
                      <a:ln w="6350" cap="flat" cmpd="sng" algn="ctr">
                        <a:solidFill>
                          <a:srgbClr val="5B9BD5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sp>
                <p:nvSpPr>
                  <p:cNvPr id="44" name="ZoneTexte 26">
                    <a:extLst>
                      <a:ext uri="{FF2B5EF4-FFF2-40B4-BE49-F238E27FC236}">
                        <a16:creationId xmlns:a16="http://schemas.microsoft.com/office/drawing/2014/main" id="{8AAE23B6-7F3C-44C8-8C03-F6C5930B4DC6}"/>
                      </a:ext>
                    </a:extLst>
                  </p:cNvPr>
                  <p:cNvSpPr txBox="1"/>
                  <p:nvPr/>
                </p:nvSpPr>
                <p:spPr>
                  <a:xfrm>
                    <a:off x="95883" y="2233150"/>
                    <a:ext cx="826496" cy="24543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noAutofit/>
                  </a:bodyPr>
                  <a:lstStyle/>
                  <a:p>
                    <a:pPr indent="180340" eaLnBrk="0" fontAlgn="base" hangingPunct="0"/>
                    <a:r>
                      <a:rPr lang="en-US" sz="4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Terminal</a:t>
                    </a:r>
                    <a:endParaRPr lang="fr-FR" sz="8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1" name="Groupe 30">
                  <a:extLst>
                    <a:ext uri="{FF2B5EF4-FFF2-40B4-BE49-F238E27FC236}">
                      <a16:creationId xmlns:a16="http://schemas.microsoft.com/office/drawing/2014/main" id="{347A9997-C894-4685-80FD-967734EFC1A4}"/>
                    </a:ext>
                  </a:extLst>
                </p:cNvPr>
                <p:cNvGrpSpPr/>
                <p:nvPr/>
              </p:nvGrpSpPr>
              <p:grpSpPr>
                <a:xfrm>
                  <a:off x="108065" y="2610196"/>
                  <a:ext cx="2315455" cy="831273"/>
                  <a:chOff x="0" y="0"/>
                  <a:chExt cx="2315455" cy="831273"/>
                </a:xfrm>
              </p:grpSpPr>
              <p:sp>
                <p:nvSpPr>
                  <p:cNvPr id="32" name="ZoneTexte 26">
                    <a:extLst>
                      <a:ext uri="{FF2B5EF4-FFF2-40B4-BE49-F238E27FC236}">
                        <a16:creationId xmlns:a16="http://schemas.microsoft.com/office/drawing/2014/main" id="{8191CEEE-30E3-4B6F-8CAE-AB07CB4D3B7E}"/>
                      </a:ext>
                    </a:extLst>
                  </p:cNvPr>
                  <p:cNvSpPr txBox="1"/>
                  <p:nvPr/>
                </p:nvSpPr>
                <p:spPr>
                  <a:xfrm>
                    <a:off x="1687259" y="374047"/>
                    <a:ext cx="628196" cy="2774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indent="180340" eaLnBrk="0" fontAlgn="base" hangingPunct="0"/>
                    <a:r>
                      <a:rPr lang="en-US" sz="5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PLC</a:t>
                    </a:r>
                    <a:endParaRPr lang="fr-FR" sz="8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3" name="Groupe 32">
                    <a:extLst>
                      <a:ext uri="{FF2B5EF4-FFF2-40B4-BE49-F238E27FC236}">
                        <a16:creationId xmlns:a16="http://schemas.microsoft.com/office/drawing/2014/main" id="{A250765A-FA5D-4DA2-8921-D2022C2D1A03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682000" cy="831273"/>
                    <a:chOff x="0" y="0"/>
                    <a:chExt cx="1682000" cy="831273"/>
                  </a:xfrm>
                </p:grpSpPr>
                <p:pic>
                  <p:nvPicPr>
                    <p:cNvPr id="34" name="Picture 2">
                      <a:extLst>
                        <a:ext uri="{FF2B5EF4-FFF2-40B4-BE49-F238E27FC236}">
                          <a16:creationId xmlns:a16="http://schemas.microsoft.com/office/drawing/2014/main" id="{4FD55864-0212-45EF-8F43-F3BF9ECD94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3127" y="382385"/>
                      <a:ext cx="980902" cy="4488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35" name="Connecteur droit 34">
                      <a:extLst>
                        <a:ext uri="{FF2B5EF4-FFF2-40B4-BE49-F238E27FC236}">
                          <a16:creationId xmlns:a16="http://schemas.microsoft.com/office/drawing/2014/main" id="{64D2DEAF-8436-4121-BA6B-040BAF6444F1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072342" y="390698"/>
                      <a:ext cx="95250" cy="0"/>
                    </a:xfrm>
                    <a:prstGeom prst="line">
                      <a:avLst/>
                    </a:prstGeom>
                    <a:noFill/>
                    <a:ln w="317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6" name="Connecteur droit 35">
                      <a:extLst>
                        <a:ext uri="{FF2B5EF4-FFF2-40B4-BE49-F238E27FC236}">
                          <a16:creationId xmlns:a16="http://schemas.microsoft.com/office/drawing/2014/main" id="{1594D993-0AA9-49B9-8138-D7B466EBA56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24938" y="831273"/>
                      <a:ext cx="1143635" cy="0"/>
                    </a:xfrm>
                    <a:prstGeom prst="line">
                      <a:avLst/>
                    </a:prstGeom>
                    <a:noFill/>
                    <a:ln w="317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7" name="Connecteur droit 36">
                      <a:extLst>
                        <a:ext uri="{FF2B5EF4-FFF2-40B4-BE49-F238E27FC236}">
                          <a16:creationId xmlns:a16="http://schemas.microsoft.com/office/drawing/2014/main" id="{8BB7EB3C-6E59-4E62-8ABD-FDBF97BACE09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072342" y="598516"/>
                      <a:ext cx="95250" cy="0"/>
                    </a:xfrm>
                    <a:prstGeom prst="line">
                      <a:avLst/>
                    </a:prstGeom>
                    <a:noFill/>
                    <a:ln w="317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8" name="Connecteur droit 37">
                      <a:extLst>
                        <a:ext uri="{FF2B5EF4-FFF2-40B4-BE49-F238E27FC236}">
                          <a16:creationId xmlns:a16="http://schemas.microsoft.com/office/drawing/2014/main" id="{E711B222-99E0-41FC-846D-4FAB373209E4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989215" y="515389"/>
                      <a:ext cx="69278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9" name="Connecteur droit 38">
                      <a:extLst>
                        <a:ext uri="{FF2B5EF4-FFF2-40B4-BE49-F238E27FC236}">
                          <a16:creationId xmlns:a16="http://schemas.microsoft.com/office/drawing/2014/main" id="{90DD625E-2DD6-48BD-8B00-F9AA598BC0F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0" y="390698"/>
                      <a:ext cx="95250" cy="0"/>
                    </a:xfrm>
                    <a:prstGeom prst="line">
                      <a:avLst/>
                    </a:prstGeom>
                    <a:noFill/>
                    <a:ln w="317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40" name="Connecteur droit 39">
                      <a:extLst>
                        <a:ext uri="{FF2B5EF4-FFF2-40B4-BE49-F238E27FC236}">
                          <a16:creationId xmlns:a16="http://schemas.microsoft.com/office/drawing/2014/main" id="{A1D8C540-156B-4A6B-97CF-CF3518E0E6E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0" y="598516"/>
                      <a:ext cx="95250" cy="0"/>
                    </a:xfrm>
                    <a:prstGeom prst="line">
                      <a:avLst/>
                    </a:prstGeom>
                    <a:noFill/>
                    <a:ln w="317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41" name="ZoneTexte 26">
                      <a:extLst>
                        <a:ext uri="{FF2B5EF4-FFF2-40B4-BE49-F238E27FC236}">
                          <a16:creationId xmlns:a16="http://schemas.microsoft.com/office/drawing/2014/main" id="{E33AC0BC-4B79-4EE9-BC6F-48D0AC835D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9382" y="0"/>
                      <a:ext cx="660400" cy="6223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noAutofit/>
                    </a:bodyPr>
                    <a:lstStyle/>
                    <a:p>
                      <a:pPr indent="180340" eaLnBrk="0" fontAlgn="base" hangingPunct="0"/>
                      <a:r>
                        <a:rPr lang="en-US" sz="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r-F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2" name="ZoneTexte 26">
                      <a:extLst>
                        <a:ext uri="{FF2B5EF4-FFF2-40B4-BE49-F238E27FC236}">
                          <a16:creationId xmlns:a16="http://schemas.microsoft.com/office/drawing/2014/main" id="{57155EC2-23F5-45AE-B2DB-F856685185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815" y="174567"/>
                      <a:ext cx="993371" cy="6223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noAutofit/>
                    </a:bodyPr>
                    <a:lstStyle/>
                    <a:p>
                      <a:pPr indent="180340" eaLnBrk="0" fontAlgn="base" hangingPunct="0"/>
                      <a:r>
                        <a:rPr lang="en-US" sz="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r-F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77" name="Image 76">
            <a:extLst>
              <a:ext uri="{FF2B5EF4-FFF2-40B4-BE49-F238E27FC236}">
                <a16:creationId xmlns:a16="http://schemas.microsoft.com/office/drawing/2014/main" id="{574E524B-8E77-4B78-B9E7-D3EAA68CBB96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9" y="4802279"/>
            <a:ext cx="1674476" cy="1499561"/>
          </a:xfrm>
          <a:prstGeom prst="rect">
            <a:avLst/>
          </a:prstGeom>
          <a:noFill/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AE98DC12-B174-4235-B54F-DB3DEB541163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157" y="4675870"/>
            <a:ext cx="2036344" cy="1869337"/>
          </a:xfrm>
          <a:prstGeom prst="rect">
            <a:avLst/>
          </a:prstGeom>
          <a:noFill/>
        </p:spPr>
      </p:pic>
      <p:sp>
        <p:nvSpPr>
          <p:cNvPr id="79" name="ZoneTexte 78">
            <a:extLst>
              <a:ext uri="{FF2B5EF4-FFF2-40B4-BE49-F238E27FC236}">
                <a16:creationId xmlns:a16="http://schemas.microsoft.com/office/drawing/2014/main" id="{62291CEF-23A3-49F2-A4A0-42C6B8A15AD8}"/>
              </a:ext>
            </a:extLst>
          </p:cNvPr>
          <p:cNvSpPr txBox="1"/>
          <p:nvPr/>
        </p:nvSpPr>
        <p:spPr>
          <a:xfrm rot="16200000">
            <a:off x="-425103" y="1455271"/>
            <a:ext cx="1520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Mécanique</a:t>
            </a:r>
            <a:endParaRPr lang="fr-FR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F08EB130-F2B6-4571-A168-486A992B6A43}"/>
              </a:ext>
            </a:extLst>
          </p:cNvPr>
          <p:cNvSpPr txBox="1"/>
          <p:nvPr/>
        </p:nvSpPr>
        <p:spPr>
          <a:xfrm rot="16200000">
            <a:off x="-600383" y="3457113"/>
            <a:ext cx="1927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Refroidissement</a:t>
            </a:r>
            <a:endParaRPr lang="fr-FR" dirty="0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F40C346F-9945-42C3-99C1-C1E686F09A8B}"/>
              </a:ext>
            </a:extLst>
          </p:cNvPr>
          <p:cNvSpPr txBox="1"/>
          <p:nvPr/>
        </p:nvSpPr>
        <p:spPr>
          <a:xfrm rot="16200000">
            <a:off x="-36020" y="5248113"/>
            <a:ext cx="798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Vide</a:t>
            </a:r>
            <a:endParaRPr lang="fr-FR" dirty="0"/>
          </a:p>
        </p:txBody>
      </p:sp>
      <p:pic>
        <p:nvPicPr>
          <p:cNvPr id="82" name="Image 81">
            <a:extLst>
              <a:ext uri="{FF2B5EF4-FFF2-40B4-BE49-F238E27FC236}">
                <a16:creationId xmlns:a16="http://schemas.microsoft.com/office/drawing/2014/main" id="{17E9B22C-53E5-4845-A5CD-5329508987CA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5606985" y="4909491"/>
            <a:ext cx="974027" cy="870193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86D890E3-09CE-4C23-BF5D-2F53A06C541F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608" y="4971468"/>
            <a:ext cx="1766455" cy="1026258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7CB6BE72-1102-4762-BF08-5D4981AD7B82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21" y="5779684"/>
            <a:ext cx="857531" cy="953846"/>
          </a:xfrm>
          <a:prstGeom prst="rect">
            <a:avLst/>
          </a:prstGeom>
        </p:spPr>
      </p:pic>
      <p:pic>
        <p:nvPicPr>
          <p:cNvPr id="85" name="Picture 31">
            <a:extLst>
              <a:ext uri="{FF2B5EF4-FFF2-40B4-BE49-F238E27FC236}">
                <a16:creationId xmlns:a16="http://schemas.microsoft.com/office/drawing/2014/main" id="{5E16B306-5290-40BD-99D5-D97DFACEAD41}"/>
              </a:ext>
            </a:extLst>
          </p:cNvPr>
          <p:cNvPicPr/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0963" y="5080541"/>
            <a:ext cx="1498600" cy="1439545"/>
          </a:xfrm>
          <a:prstGeom prst="rect">
            <a:avLst/>
          </a:prstGeom>
          <a:noFill/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CD0E9F70-B5CE-4344-A97C-0C394BE868AB}"/>
              </a:ext>
            </a:extLst>
          </p:cNvPr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39" y="6086967"/>
            <a:ext cx="2004018" cy="749296"/>
          </a:xfrm>
          <a:prstGeom prst="rect">
            <a:avLst/>
          </a:prstGeom>
        </p:spPr>
      </p:pic>
      <p:sp>
        <p:nvSpPr>
          <p:cNvPr id="87" name="ZoneTexte 86">
            <a:extLst>
              <a:ext uri="{FF2B5EF4-FFF2-40B4-BE49-F238E27FC236}">
                <a16:creationId xmlns:a16="http://schemas.microsoft.com/office/drawing/2014/main" id="{820C1AEF-2D58-4FD2-A7A8-6770B281FF0B}"/>
              </a:ext>
            </a:extLst>
          </p:cNvPr>
          <p:cNvSpPr txBox="1"/>
          <p:nvPr/>
        </p:nvSpPr>
        <p:spPr>
          <a:xfrm rot="5400000">
            <a:off x="10246946" y="3073488"/>
            <a:ext cx="2725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Control-commande</a:t>
            </a:r>
            <a:endParaRPr lang="fr-FR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4D3C8DE5-87F9-42C7-AC27-7D2E5F830EFE}"/>
              </a:ext>
            </a:extLst>
          </p:cNvPr>
          <p:cNvSpPr txBox="1"/>
          <p:nvPr/>
        </p:nvSpPr>
        <p:spPr>
          <a:xfrm rot="5400000">
            <a:off x="10849640" y="5646541"/>
            <a:ext cx="152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B175B3-65CD-4781-AE0F-27492E1D68D3}"/>
              </a:ext>
            </a:extLst>
          </p:cNvPr>
          <p:cNvSpPr/>
          <p:nvPr/>
        </p:nvSpPr>
        <p:spPr>
          <a:xfrm>
            <a:off x="489604" y="1020994"/>
            <a:ext cx="4550707" cy="17284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DC6705F-3DF6-4F50-9015-7367CAA1B93A}"/>
              </a:ext>
            </a:extLst>
          </p:cNvPr>
          <p:cNvSpPr/>
          <p:nvPr/>
        </p:nvSpPr>
        <p:spPr>
          <a:xfrm>
            <a:off x="489604" y="2841285"/>
            <a:ext cx="4550707" cy="17284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C7CA39A-6863-4A67-8A96-ED7C02919D68}"/>
              </a:ext>
            </a:extLst>
          </p:cNvPr>
          <p:cNvSpPr/>
          <p:nvPr/>
        </p:nvSpPr>
        <p:spPr>
          <a:xfrm>
            <a:off x="489604" y="4654133"/>
            <a:ext cx="4550707" cy="19371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60AD15B-E5FA-4815-B9BB-0E3C64CFA0B0}"/>
              </a:ext>
            </a:extLst>
          </p:cNvPr>
          <p:cNvSpPr/>
          <p:nvPr/>
        </p:nvSpPr>
        <p:spPr>
          <a:xfrm>
            <a:off x="5428018" y="1020995"/>
            <a:ext cx="5938745" cy="38169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8C613B4-3D72-479E-89A8-6E71D5F19E74}"/>
              </a:ext>
            </a:extLst>
          </p:cNvPr>
          <p:cNvSpPr/>
          <p:nvPr/>
        </p:nvSpPr>
        <p:spPr>
          <a:xfrm>
            <a:off x="5428018" y="4928109"/>
            <a:ext cx="5938745" cy="18642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457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Infrastructure (WP5) </a:t>
            </a:r>
            <a:r>
              <a:rPr lang="fr-FR" sz="2800" dirty="0">
                <a:solidFill>
                  <a:srgbClr val="006EB7"/>
                </a:solidFill>
              </a:rPr>
              <a:t>- Spécifications</a:t>
            </a:r>
            <a:endParaRPr lang="fr-FR" dirty="0">
              <a:solidFill>
                <a:srgbClr val="006EB7"/>
              </a:solidFill>
            </a:endParaRP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7377334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97D88B02-83D9-4003-9930-235F6E261C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050551" y="1523120"/>
            <a:ext cx="9769915" cy="48849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A465980-F7DA-4CF4-B0E4-A27E24FFA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52" y="1357239"/>
            <a:ext cx="6819900" cy="5135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D1E3A9-63F7-4C63-8230-1D44D8723A7A}"/>
              </a:ext>
            </a:extLst>
          </p:cNvPr>
          <p:cNvSpPr/>
          <p:nvPr/>
        </p:nvSpPr>
        <p:spPr>
          <a:xfrm>
            <a:off x="3276601" y="5142620"/>
            <a:ext cx="323850" cy="37963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F3BF32-B7AA-4712-BC2F-F6B04401168C}"/>
              </a:ext>
            </a:extLst>
          </p:cNvPr>
          <p:cNvSpPr/>
          <p:nvPr/>
        </p:nvSpPr>
        <p:spPr>
          <a:xfrm>
            <a:off x="7372351" y="1553745"/>
            <a:ext cx="323850" cy="37963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C2751E-015F-4188-8261-A31827238FAB}"/>
              </a:ext>
            </a:extLst>
          </p:cNvPr>
          <p:cNvSpPr/>
          <p:nvPr/>
        </p:nvSpPr>
        <p:spPr>
          <a:xfrm>
            <a:off x="3800476" y="2561345"/>
            <a:ext cx="323850" cy="37963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EB3549-8969-42C0-9A54-FF80A6A7A711}"/>
              </a:ext>
            </a:extLst>
          </p:cNvPr>
          <p:cNvSpPr/>
          <p:nvPr/>
        </p:nvSpPr>
        <p:spPr>
          <a:xfrm>
            <a:off x="4297175" y="2561345"/>
            <a:ext cx="323850" cy="37963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C31DF0-C5A8-46CB-A78C-99A3F5AF4DFB}"/>
              </a:ext>
            </a:extLst>
          </p:cNvPr>
          <p:cNvSpPr/>
          <p:nvPr/>
        </p:nvSpPr>
        <p:spPr>
          <a:xfrm>
            <a:off x="4469326" y="1951159"/>
            <a:ext cx="323850" cy="37963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CC5D8A-E77A-408D-8251-0A0608609AD9}"/>
              </a:ext>
            </a:extLst>
          </p:cNvPr>
          <p:cNvSpPr/>
          <p:nvPr/>
        </p:nvSpPr>
        <p:spPr>
          <a:xfrm>
            <a:off x="3869251" y="4106152"/>
            <a:ext cx="323850" cy="37963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DAE75C-1DDD-4013-8B0D-61916F11A9D6}"/>
              </a:ext>
            </a:extLst>
          </p:cNvPr>
          <p:cNvSpPr/>
          <p:nvPr/>
        </p:nvSpPr>
        <p:spPr>
          <a:xfrm>
            <a:off x="5107501" y="4106152"/>
            <a:ext cx="323850" cy="37963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7C01C2-3D33-46A3-8E9D-A240649106A7}"/>
              </a:ext>
            </a:extLst>
          </p:cNvPr>
          <p:cNvSpPr/>
          <p:nvPr/>
        </p:nvSpPr>
        <p:spPr>
          <a:xfrm>
            <a:off x="8244426" y="4240979"/>
            <a:ext cx="1959650" cy="3796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 hall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865CF2-068C-4788-92DE-5B2C3A321F64}"/>
              </a:ext>
            </a:extLst>
          </p:cNvPr>
          <p:cNvSpPr/>
          <p:nvPr/>
        </p:nvSpPr>
        <p:spPr>
          <a:xfrm>
            <a:off x="7288726" y="5746515"/>
            <a:ext cx="323850" cy="37963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50D9D5-7960-4F1F-983C-3E6F4DB2EDF6}"/>
              </a:ext>
            </a:extLst>
          </p:cNvPr>
          <p:cNvSpPr/>
          <p:nvPr/>
        </p:nvSpPr>
        <p:spPr>
          <a:xfrm>
            <a:off x="1232927" y="1846481"/>
            <a:ext cx="323850" cy="37963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8EBEC1-A9A2-48D9-B97A-82B6C35CA692}"/>
              </a:ext>
            </a:extLst>
          </p:cNvPr>
          <p:cNvSpPr/>
          <p:nvPr/>
        </p:nvSpPr>
        <p:spPr>
          <a:xfrm>
            <a:off x="8244426" y="5134711"/>
            <a:ext cx="2121884" cy="3796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</a:t>
            </a:r>
            <a:r>
              <a:rPr lang="fr-FR" sz="2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A702CC-8FB2-4BC5-9EB8-CAC983907569}"/>
              </a:ext>
            </a:extLst>
          </p:cNvPr>
          <p:cNvSpPr/>
          <p:nvPr/>
        </p:nvSpPr>
        <p:spPr>
          <a:xfrm>
            <a:off x="8244426" y="4687845"/>
            <a:ext cx="2485778" cy="3796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Office area</a:t>
            </a: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59A574A3-4DFF-4AEC-8C0B-839339926309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</p:spTree>
    <p:extLst>
      <p:ext uri="{BB962C8B-B14F-4D97-AF65-F5344CB8AC3E}">
        <p14:creationId xmlns:p14="http://schemas.microsoft.com/office/powerpoint/2010/main" val="2131452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Planning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217396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42779" y="933547"/>
            <a:ext cx="2188250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171E96BE-D71A-40E1-BAD2-A6525213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261"/>
            <a:ext cx="12181437" cy="385745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5A4A4A84-1402-4946-ADCB-6EAAE3D18E5C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</p:spTree>
    <p:extLst>
      <p:ext uri="{BB962C8B-B14F-4D97-AF65-F5344CB8AC3E}">
        <p14:creationId xmlns:p14="http://schemas.microsoft.com/office/powerpoint/2010/main" val="344940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Conclusion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2808444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11">
            <a:extLst>
              <a:ext uri="{FF2B5EF4-FFF2-40B4-BE49-F238E27FC236}">
                <a16:creationId xmlns:a16="http://schemas.microsoft.com/office/drawing/2014/main" id="{41353D29-CB95-47FA-8831-D2E2A764DBBE}"/>
              </a:ext>
            </a:extLst>
          </p:cNvPr>
          <p:cNvSpPr txBox="1"/>
          <p:nvPr/>
        </p:nvSpPr>
        <p:spPr>
          <a:xfrm>
            <a:off x="420820" y="1281113"/>
            <a:ext cx="114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La plupart des composants sont définis.</a:t>
            </a:r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E69923E0-BE35-485F-A5B7-A3F38BCAAD37}"/>
              </a:ext>
            </a:extLst>
          </p:cNvPr>
          <p:cNvSpPr txBox="1"/>
          <p:nvPr/>
        </p:nvSpPr>
        <p:spPr>
          <a:xfrm>
            <a:off x="420820" y="2417281"/>
            <a:ext cx="114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/>
              <a:t>Nous sommes prêts à démarrer la construction des composants sur le chemin critique: </a:t>
            </a:r>
          </a:p>
        </p:txBody>
      </p:sp>
      <p:sp>
        <p:nvSpPr>
          <p:cNvPr id="15" name="ZoneTexte 11">
            <a:extLst>
              <a:ext uri="{FF2B5EF4-FFF2-40B4-BE49-F238E27FC236}">
                <a16:creationId xmlns:a16="http://schemas.microsoft.com/office/drawing/2014/main" id="{6E6AF2D9-D272-43B9-9455-217EA86FEDAB}"/>
              </a:ext>
            </a:extLst>
          </p:cNvPr>
          <p:cNvSpPr txBox="1"/>
          <p:nvPr/>
        </p:nvSpPr>
        <p:spPr>
          <a:xfrm>
            <a:off x="727788" y="2916584"/>
            <a:ext cx="11115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/>
              <a:t>- RFQ.</a:t>
            </a:r>
          </a:p>
        </p:txBody>
      </p:sp>
      <p:sp>
        <p:nvSpPr>
          <p:cNvPr id="16" name="ZoneTexte 11">
            <a:extLst>
              <a:ext uri="{FF2B5EF4-FFF2-40B4-BE49-F238E27FC236}">
                <a16:creationId xmlns:a16="http://schemas.microsoft.com/office/drawing/2014/main" id="{90DD2231-A95B-4A42-B239-BF7ACD4FE4BB}"/>
              </a:ext>
            </a:extLst>
          </p:cNvPr>
          <p:cNvSpPr txBox="1"/>
          <p:nvPr/>
        </p:nvSpPr>
        <p:spPr>
          <a:xfrm>
            <a:off x="727788" y="3362004"/>
            <a:ext cx="11115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/>
              <a:t>- Infrastructure.</a:t>
            </a:r>
          </a:p>
        </p:txBody>
      </p:sp>
      <p:sp>
        <p:nvSpPr>
          <p:cNvPr id="17" name="ZoneTexte 11">
            <a:extLst>
              <a:ext uri="{FF2B5EF4-FFF2-40B4-BE49-F238E27FC236}">
                <a16:creationId xmlns:a16="http://schemas.microsoft.com/office/drawing/2014/main" id="{4C2FD11C-F87C-4793-AB35-CBDB78DA0F99}"/>
              </a:ext>
            </a:extLst>
          </p:cNvPr>
          <p:cNvSpPr txBox="1"/>
          <p:nvPr/>
        </p:nvSpPr>
        <p:spPr>
          <a:xfrm>
            <a:off x="420820" y="4061362"/>
            <a:ext cx="114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Nous devons encore finir quelques optimisations et ingénieries d’éléments non critiques.</a:t>
            </a:r>
          </a:p>
        </p:txBody>
      </p:sp>
      <p:sp>
        <p:nvSpPr>
          <p:cNvPr id="18" name="ZoneTexte 11">
            <a:extLst>
              <a:ext uri="{FF2B5EF4-FFF2-40B4-BE49-F238E27FC236}">
                <a16:creationId xmlns:a16="http://schemas.microsoft.com/office/drawing/2014/main" id="{BD99C169-CE50-4F6B-803F-20A46632D30F}"/>
              </a:ext>
            </a:extLst>
          </p:cNvPr>
          <p:cNvSpPr txBox="1"/>
          <p:nvPr/>
        </p:nvSpPr>
        <p:spPr>
          <a:xfrm>
            <a:off x="420820" y="4556000"/>
            <a:ext cx="114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/>
              <a:t>La situation budgétaire n’est pas encore stabilisée.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8B37638-FB17-4464-B84E-65A18223CD71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sp>
        <p:nvSpPr>
          <p:cNvPr id="13" name="ZoneTexte 11">
            <a:extLst>
              <a:ext uri="{FF2B5EF4-FFF2-40B4-BE49-F238E27FC236}">
                <a16:creationId xmlns:a16="http://schemas.microsoft.com/office/drawing/2014/main" id="{AC28FF40-9070-4431-8160-7948FE1F0595}"/>
              </a:ext>
            </a:extLst>
          </p:cNvPr>
          <p:cNvSpPr txBox="1"/>
          <p:nvPr/>
        </p:nvSpPr>
        <p:spPr>
          <a:xfrm>
            <a:off x="420820" y="1825726"/>
            <a:ext cx="114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Le </a:t>
            </a:r>
            <a:r>
              <a:rPr lang="fr-FR" sz="2000" dirty="0" err="1"/>
              <a:t>linac</a:t>
            </a:r>
            <a:r>
              <a:rPr lang="fr-FR" sz="2000" dirty="0"/>
              <a:t> est l’élément le plus avancé.</a:t>
            </a:r>
          </a:p>
        </p:txBody>
      </p:sp>
    </p:spTree>
    <p:extLst>
      <p:ext uri="{BB962C8B-B14F-4D97-AF65-F5344CB8AC3E}">
        <p14:creationId xmlns:p14="http://schemas.microsoft.com/office/powerpoint/2010/main" val="117870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ICONE ?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42779" y="933547"/>
            <a:ext cx="2132436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9C11965C-6CC6-4217-B58D-4D092C71AEE0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sp>
        <p:nvSpPr>
          <p:cNvPr id="68" name="ZoneTexte 11">
            <a:extLst>
              <a:ext uri="{FF2B5EF4-FFF2-40B4-BE49-F238E27FC236}">
                <a16:creationId xmlns:a16="http://schemas.microsoft.com/office/drawing/2014/main" id="{8E3D9911-BB39-4BF1-A6D0-7B7D4C6C2122}"/>
              </a:ext>
            </a:extLst>
          </p:cNvPr>
          <p:cNvSpPr txBox="1"/>
          <p:nvPr/>
        </p:nvSpPr>
        <p:spPr>
          <a:xfrm>
            <a:off x="769583" y="1899537"/>
            <a:ext cx="114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Proposer ~300 expériences de neutronique/an</a:t>
            </a:r>
            <a:endParaRPr lang="fr-FR" sz="2000" dirty="0"/>
          </a:p>
        </p:txBody>
      </p:sp>
      <p:sp>
        <p:nvSpPr>
          <p:cNvPr id="69" name="ZoneTexte 12">
            <a:extLst>
              <a:ext uri="{FF2B5EF4-FFF2-40B4-BE49-F238E27FC236}">
                <a16:creationId xmlns:a16="http://schemas.microsoft.com/office/drawing/2014/main" id="{D7EF958B-4D43-484F-BD1B-7873EE6C7A36}"/>
              </a:ext>
            </a:extLst>
          </p:cNvPr>
          <p:cNvSpPr txBox="1"/>
          <p:nvPr/>
        </p:nvSpPr>
        <p:spPr>
          <a:xfrm>
            <a:off x="769583" y="2437282"/>
            <a:ext cx="114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b="1" dirty="0">
                <a:sym typeface="Wingdings" panose="05000000000000000000" pitchFamily="2" charset="2"/>
              </a:rPr>
              <a:t>12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b="1" dirty="0">
                <a:sym typeface="Wingdings" panose="05000000000000000000" pitchFamily="2" charset="2"/>
              </a:rPr>
              <a:t>instruments</a:t>
            </a:r>
            <a:r>
              <a:rPr lang="fr-FR" sz="2000" dirty="0">
                <a:sym typeface="Wingdings" panose="05000000000000000000" pitchFamily="2" charset="2"/>
              </a:rPr>
              <a:t> :  Suivant le besoin scientifique</a:t>
            </a:r>
            <a:endParaRPr lang="fr-FR" sz="2000" dirty="0"/>
          </a:p>
        </p:txBody>
      </p:sp>
      <p:sp>
        <p:nvSpPr>
          <p:cNvPr id="70" name="ZoneTexte 13">
            <a:extLst>
              <a:ext uri="{FF2B5EF4-FFF2-40B4-BE49-F238E27FC236}">
                <a16:creationId xmlns:a16="http://schemas.microsoft.com/office/drawing/2014/main" id="{693F9029-0677-4C85-BA54-D4A9B354167E}"/>
              </a:ext>
            </a:extLst>
          </p:cNvPr>
          <p:cNvSpPr txBox="1"/>
          <p:nvPr/>
        </p:nvSpPr>
        <p:spPr>
          <a:xfrm>
            <a:off x="769583" y="3137090"/>
            <a:ext cx="114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b="1" dirty="0">
                <a:sym typeface="Wingdings" panose="05000000000000000000" pitchFamily="2" charset="2"/>
              </a:rPr>
              <a:t>2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b="1" dirty="0">
                <a:sym typeface="Wingdings" panose="05000000000000000000" pitchFamily="2" charset="2"/>
              </a:rPr>
              <a:t>source de neutrons </a:t>
            </a:r>
            <a:r>
              <a:rPr lang="fr-FR" sz="2000" dirty="0">
                <a:sym typeface="Wingdings" panose="05000000000000000000" pitchFamily="2" charset="2"/>
              </a:rPr>
              <a:t>: 	Haut Flux (HF) :		~2 ms@20Hz     (4% DC)</a:t>
            </a:r>
            <a:endParaRPr lang="fr-FR" sz="2000" dirty="0"/>
          </a:p>
        </p:txBody>
      </p:sp>
      <p:sp>
        <p:nvSpPr>
          <p:cNvPr id="71" name="ZoneTexte 14">
            <a:extLst>
              <a:ext uri="{FF2B5EF4-FFF2-40B4-BE49-F238E27FC236}">
                <a16:creationId xmlns:a16="http://schemas.microsoft.com/office/drawing/2014/main" id="{9FBDA10F-4F23-4496-9171-3A6F509340B1}"/>
              </a:ext>
            </a:extLst>
          </p:cNvPr>
          <p:cNvSpPr txBox="1"/>
          <p:nvPr/>
        </p:nvSpPr>
        <p:spPr>
          <a:xfrm>
            <a:off x="769583" y="4073667"/>
            <a:ext cx="114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b="1" dirty="0">
                <a:sym typeface="Wingdings" panose="05000000000000000000" pitchFamily="2" charset="2"/>
              </a:rPr>
              <a:t>1 accélérateur de protons</a:t>
            </a:r>
            <a:r>
              <a:rPr lang="fr-FR" sz="2000" dirty="0">
                <a:sym typeface="Wingdings" panose="05000000000000000000" pitchFamily="2" charset="2"/>
              </a:rPr>
              <a:t>: 25 MeV, 80 mA @ 8% of Duty Cycle (DC)</a:t>
            </a:r>
            <a:endParaRPr lang="fr-FR" sz="2000" dirty="0"/>
          </a:p>
        </p:txBody>
      </p:sp>
      <p:sp>
        <p:nvSpPr>
          <p:cNvPr id="72" name="ZoneTexte 13">
            <a:extLst>
              <a:ext uri="{FF2B5EF4-FFF2-40B4-BE49-F238E27FC236}">
                <a16:creationId xmlns:a16="http://schemas.microsoft.com/office/drawing/2014/main" id="{2494D428-DBF8-4DAA-B1C2-6ECACED1D1AB}"/>
              </a:ext>
            </a:extLst>
          </p:cNvPr>
          <p:cNvSpPr txBox="1"/>
          <p:nvPr/>
        </p:nvSpPr>
        <p:spPr>
          <a:xfrm>
            <a:off x="3503453" y="3473267"/>
            <a:ext cx="6334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ym typeface="Wingdings" panose="05000000000000000000" pitchFamily="2" charset="2"/>
              </a:rPr>
              <a:t>Haute Résolution (HR) :     	~400 µs@50Hz  (2% DC) </a:t>
            </a:r>
            <a:endParaRPr lang="fr-FR" sz="2000" dirty="0"/>
          </a:p>
        </p:txBody>
      </p:sp>
      <p:sp>
        <p:nvSpPr>
          <p:cNvPr id="73" name="ZoneTexte 11">
            <a:extLst>
              <a:ext uri="{FF2B5EF4-FFF2-40B4-BE49-F238E27FC236}">
                <a16:creationId xmlns:a16="http://schemas.microsoft.com/office/drawing/2014/main" id="{C3ECA5F9-1CE6-49E2-8090-156C7B6DBF4A}"/>
              </a:ext>
            </a:extLst>
          </p:cNvPr>
          <p:cNvSpPr txBox="1"/>
          <p:nvPr/>
        </p:nvSpPr>
        <p:spPr>
          <a:xfrm>
            <a:off x="769583" y="1342932"/>
            <a:ext cx="114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Etude de la matière (inerte ou vivante)</a:t>
            </a:r>
            <a:endParaRPr lang="fr-FR" sz="2000" dirty="0"/>
          </a:p>
        </p:txBody>
      </p:sp>
      <p:sp>
        <p:nvSpPr>
          <p:cNvPr id="74" name="ZoneTexte 11">
            <a:extLst>
              <a:ext uri="{FF2B5EF4-FFF2-40B4-BE49-F238E27FC236}">
                <a16:creationId xmlns:a16="http://schemas.microsoft.com/office/drawing/2014/main" id="{F0C9D0B7-8A83-48E5-B130-83B120A36D30}"/>
              </a:ext>
            </a:extLst>
          </p:cNvPr>
          <p:cNvSpPr txBox="1"/>
          <p:nvPr/>
        </p:nvSpPr>
        <p:spPr>
          <a:xfrm>
            <a:off x="769583" y="4998903"/>
            <a:ext cx="114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Former </a:t>
            </a:r>
            <a:r>
              <a:rPr lang="fr-FR" sz="2000" dirty="0"/>
              <a:t>des ingénieurs/chercheurs en matériaux</a:t>
            </a:r>
          </a:p>
        </p:txBody>
      </p:sp>
    </p:spTree>
    <p:extLst>
      <p:ext uri="{BB962C8B-B14F-4D97-AF65-F5344CB8AC3E}">
        <p14:creationId xmlns:p14="http://schemas.microsoft.com/office/powerpoint/2010/main" val="770499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Organisation du Projet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42779" y="933547"/>
            <a:ext cx="5011531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 : coins arrondis 34">
            <a:extLst>
              <a:ext uri="{FF2B5EF4-FFF2-40B4-BE49-F238E27FC236}">
                <a16:creationId xmlns:a16="http://schemas.microsoft.com/office/drawing/2014/main" id="{99971894-6EE5-4DAC-9BAD-52DADE5A6FD5}"/>
              </a:ext>
            </a:extLst>
          </p:cNvPr>
          <p:cNvSpPr/>
          <p:nvPr/>
        </p:nvSpPr>
        <p:spPr>
          <a:xfrm>
            <a:off x="3599235" y="2448234"/>
            <a:ext cx="5175114" cy="2162906"/>
          </a:xfrm>
          <a:prstGeom prst="roundRect">
            <a:avLst/>
          </a:prstGeom>
          <a:solidFill>
            <a:srgbClr val="E5A8A8"/>
          </a:solidFill>
          <a:ln>
            <a:solidFill>
              <a:srgbClr val="9C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ZoneTexte 3">
            <a:extLst>
              <a:ext uri="{FF2B5EF4-FFF2-40B4-BE49-F238E27FC236}">
                <a16:creationId xmlns:a16="http://schemas.microsoft.com/office/drawing/2014/main" id="{6F141C49-039E-420A-8CBE-51D01934CFE4}"/>
              </a:ext>
            </a:extLst>
          </p:cNvPr>
          <p:cNvSpPr txBox="1"/>
          <p:nvPr/>
        </p:nvSpPr>
        <p:spPr>
          <a:xfrm>
            <a:off x="4402723" y="1952048"/>
            <a:ext cx="3353440" cy="338554"/>
          </a:xfrm>
          <a:prstGeom prst="rect">
            <a:avLst/>
          </a:prstGeom>
          <a:solidFill>
            <a:srgbClr val="9C9C23"/>
          </a:solidFill>
          <a:ln w="28575">
            <a:solidFill>
              <a:srgbClr val="5A5A03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Steering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(CEA, CNRS)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46AFFB52-D26F-402C-A910-564BF93EEC30}"/>
              </a:ext>
            </a:extLst>
          </p:cNvPr>
          <p:cNvCxnSpPr>
            <a:cxnSpLocks/>
            <a:stCxn id="48" idx="2"/>
            <a:endCxn id="61" idx="0"/>
          </p:cNvCxnSpPr>
          <p:nvPr/>
        </p:nvCxnSpPr>
        <p:spPr>
          <a:xfrm flipH="1">
            <a:off x="6076749" y="2290602"/>
            <a:ext cx="2694" cy="182203"/>
          </a:xfrm>
          <a:prstGeom prst="straightConnector1">
            <a:avLst/>
          </a:prstGeom>
          <a:ln w="28575">
            <a:solidFill>
              <a:srgbClr val="5A5A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AF7D2F4-0385-42FE-BF03-5349BDA6B558}"/>
              </a:ext>
            </a:extLst>
          </p:cNvPr>
          <p:cNvSpPr/>
          <p:nvPr/>
        </p:nvSpPr>
        <p:spPr>
          <a:xfrm>
            <a:off x="3715967" y="2861202"/>
            <a:ext cx="2470824" cy="720000"/>
          </a:xfrm>
          <a:prstGeom prst="rect">
            <a:avLst/>
          </a:prstGeom>
          <a:solidFill>
            <a:srgbClr val="BF5050"/>
          </a:solidFill>
          <a:ln>
            <a:solidFill>
              <a:srgbClr val="5A0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A. Desmedt (CNRS)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96E83DF-C49A-4D51-A367-1BDA22F23C3D}"/>
              </a:ext>
            </a:extLst>
          </p:cNvPr>
          <p:cNvSpPr/>
          <p:nvPr/>
        </p:nvSpPr>
        <p:spPr>
          <a:xfrm>
            <a:off x="4893011" y="3703377"/>
            <a:ext cx="3414409" cy="720000"/>
          </a:xfrm>
          <a:prstGeom prst="rect">
            <a:avLst/>
          </a:prstGeom>
          <a:gradFill flip="none" rotWithShape="1">
            <a:gsLst>
              <a:gs pos="0">
                <a:srgbClr val="9C2323"/>
              </a:gs>
              <a:gs pos="56000">
                <a:srgbClr val="9C2323"/>
              </a:gs>
              <a:gs pos="100000">
                <a:srgbClr val="BF5050"/>
              </a:gs>
            </a:gsLst>
            <a:lin ang="10800000" scaled="1"/>
            <a:tileRect/>
          </a:gradFill>
          <a:ln>
            <a:solidFill>
              <a:srgbClr val="5A0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PMO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Vassiliadès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(CNRS)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3D8BC49-144B-4E02-BE05-0FAF6A803E5E}"/>
              </a:ext>
            </a:extLst>
          </p:cNvPr>
          <p:cNvSpPr/>
          <p:nvPr/>
        </p:nvSpPr>
        <p:spPr>
          <a:xfrm>
            <a:off x="3191433" y="5085811"/>
            <a:ext cx="3189600" cy="685477"/>
          </a:xfrm>
          <a:prstGeom prst="rect">
            <a:avLst/>
          </a:prstGeom>
          <a:solidFill>
            <a:srgbClr val="23239C"/>
          </a:solidFill>
          <a:ln>
            <a:solidFill>
              <a:srgbClr val="030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WP3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TMR Sets 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F. Ott (CEA)</a:t>
            </a:r>
          </a:p>
        </p:txBody>
      </p:sp>
      <p:sp>
        <p:nvSpPr>
          <p:cNvPr id="53" name="Flèche à angle droit 74">
            <a:extLst>
              <a:ext uri="{FF2B5EF4-FFF2-40B4-BE49-F238E27FC236}">
                <a16:creationId xmlns:a16="http://schemas.microsoft.com/office/drawing/2014/main" id="{4813EEDE-4CAB-48CE-AAAA-27800C83815D}"/>
              </a:ext>
            </a:extLst>
          </p:cNvPr>
          <p:cNvSpPr/>
          <p:nvPr/>
        </p:nvSpPr>
        <p:spPr>
          <a:xfrm rot="5400000">
            <a:off x="2912541" y="5359640"/>
            <a:ext cx="933657" cy="379071"/>
          </a:xfrm>
          <a:prstGeom prst="bentUpArrow">
            <a:avLst>
              <a:gd name="adj1" fmla="val 3109"/>
              <a:gd name="adj2" fmla="val 5597"/>
              <a:gd name="adj3" fmla="val 25000"/>
            </a:avLst>
          </a:prstGeom>
          <a:solidFill>
            <a:srgbClr val="03035A"/>
          </a:solidFill>
          <a:ln>
            <a:solidFill>
              <a:srgbClr val="030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Texte 54">
            <a:extLst>
              <a:ext uri="{FF2B5EF4-FFF2-40B4-BE49-F238E27FC236}">
                <a16:creationId xmlns:a16="http://schemas.microsoft.com/office/drawing/2014/main" id="{64E93CB7-C2D8-4391-A999-1551B2B60D9F}"/>
              </a:ext>
            </a:extLst>
          </p:cNvPr>
          <p:cNvSpPr txBox="1"/>
          <p:nvPr/>
        </p:nvSpPr>
        <p:spPr>
          <a:xfrm>
            <a:off x="3545936" y="5820540"/>
            <a:ext cx="24594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0303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production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70289E1B-EA42-4630-812C-1938560CA056}"/>
              </a:ext>
            </a:extLst>
          </p:cNvPr>
          <p:cNvSpPr/>
          <p:nvPr/>
        </p:nvSpPr>
        <p:spPr>
          <a:xfrm>
            <a:off x="685966" y="2836155"/>
            <a:ext cx="2484434" cy="753918"/>
          </a:xfrm>
          <a:prstGeom prst="ellipse">
            <a:avLst/>
          </a:prstGeom>
          <a:solidFill>
            <a:srgbClr val="BF5050"/>
          </a:solidFill>
          <a:ln>
            <a:solidFill>
              <a:srgbClr val="9C2323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720725" algn="l"/>
              </a:tabLst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Advisory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B8E5FD1F-5250-4B74-A3AC-EE004C8894BE}"/>
              </a:ext>
            </a:extLst>
          </p:cNvPr>
          <p:cNvCxnSpPr>
            <a:cxnSpLocks/>
            <a:stCxn id="55" idx="6"/>
            <a:endCxn id="50" idx="1"/>
          </p:cNvCxnSpPr>
          <p:nvPr/>
        </p:nvCxnSpPr>
        <p:spPr>
          <a:xfrm>
            <a:off x="3170400" y="3213114"/>
            <a:ext cx="545567" cy="8088"/>
          </a:xfrm>
          <a:prstGeom prst="straightConnector1">
            <a:avLst/>
          </a:prstGeom>
          <a:ln>
            <a:solidFill>
              <a:srgbClr val="5A030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17">
            <a:extLst>
              <a:ext uri="{FF2B5EF4-FFF2-40B4-BE49-F238E27FC236}">
                <a16:creationId xmlns:a16="http://schemas.microsoft.com/office/drawing/2014/main" id="{2082AF34-415F-4E89-AAD0-74761DACC482}"/>
              </a:ext>
            </a:extLst>
          </p:cNvPr>
          <p:cNvSpPr txBox="1"/>
          <p:nvPr/>
        </p:nvSpPr>
        <p:spPr>
          <a:xfrm>
            <a:off x="593466" y="5804306"/>
            <a:ext cx="26105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035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use</a:t>
            </a:r>
            <a:endParaRPr lang="fr-FR" sz="900" i="1" dirty="0">
              <a:solidFill>
                <a:srgbClr val="035A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5382E99-329A-4E12-844E-9720B6125305}"/>
              </a:ext>
            </a:extLst>
          </p:cNvPr>
          <p:cNvSpPr/>
          <p:nvPr/>
        </p:nvSpPr>
        <p:spPr>
          <a:xfrm>
            <a:off x="6439893" y="5085811"/>
            <a:ext cx="2626288" cy="685477"/>
          </a:xfrm>
          <a:prstGeom prst="rect">
            <a:avLst/>
          </a:prstGeom>
          <a:solidFill>
            <a:srgbClr val="9C239C"/>
          </a:solidFill>
          <a:ln>
            <a:solidFill>
              <a:srgbClr val="5A0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WP4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LINAC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Uriot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(CEA)</a:t>
            </a:r>
          </a:p>
        </p:txBody>
      </p:sp>
      <p:sp>
        <p:nvSpPr>
          <p:cNvPr id="59" name="Flèche à angle droit 89">
            <a:extLst>
              <a:ext uri="{FF2B5EF4-FFF2-40B4-BE49-F238E27FC236}">
                <a16:creationId xmlns:a16="http://schemas.microsoft.com/office/drawing/2014/main" id="{270AAB93-526A-4CB9-B83C-ACB3EF24DA1D}"/>
              </a:ext>
            </a:extLst>
          </p:cNvPr>
          <p:cNvSpPr/>
          <p:nvPr/>
        </p:nvSpPr>
        <p:spPr>
          <a:xfrm rot="5400000">
            <a:off x="6156172" y="5367993"/>
            <a:ext cx="928603" cy="379071"/>
          </a:xfrm>
          <a:prstGeom prst="bentUpArrow">
            <a:avLst>
              <a:gd name="adj1" fmla="val 3109"/>
              <a:gd name="adj2" fmla="val 5597"/>
              <a:gd name="adj3" fmla="val 25000"/>
            </a:avLst>
          </a:prstGeom>
          <a:solidFill>
            <a:srgbClr val="5A035A"/>
          </a:solidFill>
          <a:ln>
            <a:solidFill>
              <a:srgbClr val="5A0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Texte 30">
            <a:extLst>
              <a:ext uri="{FF2B5EF4-FFF2-40B4-BE49-F238E27FC236}">
                <a16:creationId xmlns:a16="http://schemas.microsoft.com/office/drawing/2014/main" id="{B7C2734F-0BC7-42E0-9847-0E213FA549AC}"/>
              </a:ext>
            </a:extLst>
          </p:cNvPr>
          <p:cNvSpPr txBox="1"/>
          <p:nvPr/>
        </p:nvSpPr>
        <p:spPr>
          <a:xfrm>
            <a:off x="6791800" y="5825976"/>
            <a:ext cx="2376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5A03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production</a:t>
            </a:r>
          </a:p>
        </p:txBody>
      </p:sp>
      <p:sp>
        <p:nvSpPr>
          <p:cNvPr id="61" name="ZoneTexte 41">
            <a:extLst>
              <a:ext uri="{FF2B5EF4-FFF2-40B4-BE49-F238E27FC236}">
                <a16:creationId xmlns:a16="http://schemas.microsoft.com/office/drawing/2014/main" id="{848380BE-F6A7-4918-AC3F-337DF489A47B}"/>
              </a:ext>
            </a:extLst>
          </p:cNvPr>
          <p:cNvSpPr txBox="1"/>
          <p:nvPr/>
        </p:nvSpPr>
        <p:spPr>
          <a:xfrm>
            <a:off x="4144684" y="2472805"/>
            <a:ext cx="386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solidFill>
                  <a:srgbClr val="5A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WP1</a:t>
            </a:r>
            <a:r>
              <a:rPr lang="fr-FR" sz="1600" dirty="0">
                <a:solidFill>
                  <a:srgbClr val="5A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PROJET MANAGEMENT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8306B14-3144-4C3B-9C93-9A36AAEE4B12}"/>
              </a:ext>
            </a:extLst>
          </p:cNvPr>
          <p:cNvSpPr/>
          <p:nvPr/>
        </p:nvSpPr>
        <p:spPr>
          <a:xfrm>
            <a:off x="209029" y="5079779"/>
            <a:ext cx="2946547" cy="670646"/>
          </a:xfrm>
          <a:prstGeom prst="rect">
            <a:avLst/>
          </a:prstGeom>
          <a:solidFill>
            <a:srgbClr val="239C23"/>
          </a:solidFill>
          <a:ln>
            <a:solidFill>
              <a:srgbClr val="035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WP2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INSTRUMENTS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X.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Fabrèges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(CNRS)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231518-0165-4239-9804-13D32594A601}"/>
              </a:ext>
            </a:extLst>
          </p:cNvPr>
          <p:cNvSpPr/>
          <p:nvPr/>
        </p:nvSpPr>
        <p:spPr>
          <a:xfrm>
            <a:off x="6277707" y="2856278"/>
            <a:ext cx="2428548" cy="720000"/>
          </a:xfrm>
          <a:prstGeom prst="rect">
            <a:avLst/>
          </a:prstGeom>
          <a:solidFill>
            <a:srgbClr val="9C2323"/>
          </a:solidFill>
          <a:ln>
            <a:solidFill>
              <a:srgbClr val="5A0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N. Pichoff (CEA)</a:t>
            </a:r>
            <a:endParaRPr lang="fr-F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A59BBCFC-8481-4B6B-B30E-58A426A4BE2A}"/>
              </a:ext>
            </a:extLst>
          </p:cNvPr>
          <p:cNvSpPr/>
          <p:nvPr/>
        </p:nvSpPr>
        <p:spPr>
          <a:xfrm>
            <a:off x="9213672" y="2836654"/>
            <a:ext cx="2484434" cy="753918"/>
          </a:xfrm>
          <a:prstGeom prst="ellipse">
            <a:avLst/>
          </a:prstGeom>
          <a:solidFill>
            <a:srgbClr val="9C2323"/>
          </a:solidFill>
          <a:ln>
            <a:solidFill>
              <a:srgbClr val="5A0303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720725" algn="l"/>
              </a:tabLst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2FDC599A-84F7-494B-AE11-0C07F34F75A7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8706255" y="3216278"/>
            <a:ext cx="509501" cy="734"/>
          </a:xfrm>
          <a:prstGeom prst="straightConnector1">
            <a:avLst/>
          </a:prstGeom>
          <a:ln>
            <a:solidFill>
              <a:srgbClr val="5A030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3">
            <a:extLst>
              <a:ext uri="{FF2B5EF4-FFF2-40B4-BE49-F238E27FC236}">
                <a16:creationId xmlns:a16="http://schemas.microsoft.com/office/drawing/2014/main" id="{7FB0E147-E945-4379-B585-2BA62A54E4D6}"/>
              </a:ext>
            </a:extLst>
          </p:cNvPr>
          <p:cNvSpPr txBox="1"/>
          <p:nvPr/>
        </p:nvSpPr>
        <p:spPr>
          <a:xfrm>
            <a:off x="3882225" y="1460004"/>
            <a:ext cx="4358576" cy="338554"/>
          </a:xfrm>
          <a:prstGeom prst="rect">
            <a:avLst/>
          </a:prstGeom>
          <a:solidFill>
            <a:srgbClr val="9C9C23"/>
          </a:solidFill>
          <a:ln w="28575">
            <a:solidFill>
              <a:srgbClr val="5A5A03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(CEA, CNRS, MESR)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18A785F2-0882-4B57-ADD1-C3B3CF574245}"/>
              </a:ext>
            </a:extLst>
          </p:cNvPr>
          <p:cNvCxnSpPr>
            <a:cxnSpLocks/>
          </p:cNvCxnSpPr>
          <p:nvPr/>
        </p:nvCxnSpPr>
        <p:spPr>
          <a:xfrm>
            <a:off x="6079442" y="1815472"/>
            <a:ext cx="0" cy="159343"/>
          </a:xfrm>
          <a:prstGeom prst="straightConnector1">
            <a:avLst/>
          </a:prstGeom>
          <a:ln w="28575">
            <a:solidFill>
              <a:srgbClr val="5A5A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lèche à angle droit 98">
            <a:extLst>
              <a:ext uri="{FF2B5EF4-FFF2-40B4-BE49-F238E27FC236}">
                <a16:creationId xmlns:a16="http://schemas.microsoft.com/office/drawing/2014/main" id="{435EA3EC-0E5A-44EB-803D-84905D42D46D}"/>
              </a:ext>
            </a:extLst>
          </p:cNvPr>
          <p:cNvSpPr/>
          <p:nvPr/>
        </p:nvSpPr>
        <p:spPr>
          <a:xfrm rot="5400000">
            <a:off x="-57836" y="5358907"/>
            <a:ext cx="901718" cy="379071"/>
          </a:xfrm>
          <a:prstGeom prst="bentUpArrow">
            <a:avLst>
              <a:gd name="adj1" fmla="val 3109"/>
              <a:gd name="adj2" fmla="val 5597"/>
              <a:gd name="adj3" fmla="val 25000"/>
            </a:avLst>
          </a:prstGeom>
          <a:solidFill>
            <a:srgbClr val="035A03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098815EF-3A9D-4D2B-9575-272499540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293" y="5529244"/>
            <a:ext cx="216000" cy="216000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611CFAA0-4CEC-419D-9A25-604CE93BD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199" y="5520281"/>
            <a:ext cx="214809" cy="21600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2747C7E2-F73C-4478-ABCE-9ED85BD38237}"/>
              </a:ext>
            </a:extLst>
          </p:cNvPr>
          <p:cNvGrpSpPr/>
          <p:nvPr/>
        </p:nvGrpSpPr>
        <p:grpSpPr>
          <a:xfrm>
            <a:off x="9106079" y="5085811"/>
            <a:ext cx="3014586" cy="1049436"/>
            <a:chOff x="9106079" y="5085811"/>
            <a:chExt cx="3014586" cy="1049436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105C815-156D-49D5-B716-BBD4A5D3F87C}"/>
                </a:ext>
              </a:extLst>
            </p:cNvPr>
            <p:cNvSpPr/>
            <p:nvPr/>
          </p:nvSpPr>
          <p:spPr>
            <a:xfrm>
              <a:off x="9114818" y="5085811"/>
              <a:ext cx="2957497" cy="685477"/>
            </a:xfrm>
            <a:prstGeom prst="rect">
              <a:avLst/>
            </a:prstGeom>
            <a:solidFill>
              <a:srgbClr val="239C9C"/>
            </a:solidFill>
            <a:ln>
              <a:solidFill>
                <a:srgbClr val="03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WP5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: INFRASTRUCTURE</a:t>
              </a:r>
            </a:p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A. Ferland (CEA)</a:t>
              </a:r>
            </a:p>
          </p:txBody>
        </p:sp>
        <p:sp>
          <p:nvSpPr>
            <p:cNvPr id="112" name="Flèche à angle droit 75">
              <a:extLst>
                <a:ext uri="{FF2B5EF4-FFF2-40B4-BE49-F238E27FC236}">
                  <a16:creationId xmlns:a16="http://schemas.microsoft.com/office/drawing/2014/main" id="{66029A35-18C3-4C40-9874-9E2CD67BCBC2}"/>
                </a:ext>
              </a:extLst>
            </p:cNvPr>
            <p:cNvSpPr/>
            <p:nvPr/>
          </p:nvSpPr>
          <p:spPr>
            <a:xfrm rot="5400000">
              <a:off x="8832650" y="5363395"/>
              <a:ext cx="925930" cy="379071"/>
            </a:xfrm>
            <a:prstGeom prst="bentUpArrow">
              <a:avLst>
                <a:gd name="adj1" fmla="val 3109"/>
                <a:gd name="adj2" fmla="val 5597"/>
                <a:gd name="adj3" fmla="val 25000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rgbClr val="03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ZoneTexte 58">
              <a:extLst>
                <a:ext uri="{FF2B5EF4-FFF2-40B4-BE49-F238E27FC236}">
                  <a16:creationId xmlns:a16="http://schemas.microsoft.com/office/drawing/2014/main" id="{01D866DD-9E46-4845-9CF1-6E3EAE7F1D4D}"/>
                </a:ext>
              </a:extLst>
            </p:cNvPr>
            <p:cNvSpPr txBox="1"/>
            <p:nvPr/>
          </p:nvSpPr>
          <p:spPr>
            <a:xfrm>
              <a:off x="9475424" y="5827470"/>
              <a:ext cx="264524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 dirty="0">
                  <a:solidFill>
                    <a:srgbClr val="035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 </a:t>
              </a:r>
              <a:r>
                <a:rPr lang="fr-FR" sz="1400" dirty="0" err="1">
                  <a:solidFill>
                    <a:srgbClr val="035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hosting</a:t>
              </a:r>
              <a:endParaRPr lang="fr-FR" sz="1400" dirty="0">
                <a:solidFill>
                  <a:srgbClr val="035A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4" name="Image 113">
              <a:extLst>
                <a:ext uri="{FF2B5EF4-FFF2-40B4-BE49-F238E27FC236}">
                  <a16:creationId xmlns:a16="http://schemas.microsoft.com/office/drawing/2014/main" id="{2AC88CBC-73DE-4369-A447-D22095D0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3867" y="5529244"/>
              <a:ext cx="216000" cy="216000"/>
            </a:xfrm>
            <a:prstGeom prst="rect">
              <a:avLst/>
            </a:prstGeom>
          </p:spPr>
        </p:pic>
      </p:grpSp>
      <p:pic>
        <p:nvPicPr>
          <p:cNvPr id="115" name="Image 114">
            <a:extLst>
              <a:ext uri="{FF2B5EF4-FFF2-40B4-BE49-F238E27FC236}">
                <a16:creationId xmlns:a16="http://schemas.microsoft.com/office/drawing/2014/main" id="{A8C1E23D-64D4-4DB1-8BF0-ECC0A8408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183" y="5529244"/>
            <a:ext cx="216000" cy="216000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E8173252-3ADD-4A00-832C-7CBE61A07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858" y="3710936"/>
            <a:ext cx="214809" cy="216000"/>
          </a:xfrm>
          <a:prstGeom prst="rect">
            <a:avLst/>
          </a:prstGeom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8F8B2941-D6C2-4B68-9261-99ADF6B83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501" y="2874357"/>
            <a:ext cx="214809" cy="216000"/>
          </a:xfrm>
          <a:prstGeom prst="rect">
            <a:avLst/>
          </a:prstGeom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1BEFDB9F-19A1-4EB7-9D7E-81F72198A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367" y="2873593"/>
            <a:ext cx="216000" cy="216000"/>
          </a:xfrm>
          <a:prstGeom prst="rect">
            <a:avLst/>
          </a:prstGeom>
        </p:spPr>
      </p:pic>
      <p:sp>
        <p:nvSpPr>
          <p:cNvPr id="119" name="ZoneTexte 15">
            <a:extLst>
              <a:ext uri="{FF2B5EF4-FFF2-40B4-BE49-F238E27FC236}">
                <a16:creationId xmlns:a16="http://schemas.microsoft.com/office/drawing/2014/main" id="{84BE26C0-57CA-46B3-BFFF-6186B0701A86}"/>
              </a:ext>
            </a:extLst>
          </p:cNvPr>
          <p:cNvSpPr txBox="1"/>
          <p:nvPr/>
        </p:nvSpPr>
        <p:spPr>
          <a:xfrm>
            <a:off x="1999659" y="2264637"/>
            <a:ext cx="2087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5A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Academic, Industrial and society goals</a:t>
            </a:r>
          </a:p>
        </p:txBody>
      </p:sp>
      <p:sp>
        <p:nvSpPr>
          <p:cNvPr id="120" name="ZoneTexte 15">
            <a:extLst>
              <a:ext uri="{FF2B5EF4-FFF2-40B4-BE49-F238E27FC236}">
                <a16:creationId xmlns:a16="http://schemas.microsoft.com/office/drawing/2014/main" id="{22E08113-2879-43D6-8B75-65B68F52642A}"/>
              </a:ext>
            </a:extLst>
          </p:cNvPr>
          <p:cNvSpPr txBox="1"/>
          <p:nvPr/>
        </p:nvSpPr>
        <p:spPr>
          <a:xfrm>
            <a:off x="8735957" y="2265630"/>
            <a:ext cx="2622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5A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leading (Budget, Schedule, risks…)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96EB6943-AE46-475A-BEA1-BB3C7DD5560D}"/>
              </a:ext>
            </a:extLst>
          </p:cNvPr>
          <p:cNvCxnSpPr>
            <a:cxnSpLocks/>
            <a:stCxn id="46" idx="2"/>
            <a:endCxn id="62" idx="0"/>
          </p:cNvCxnSpPr>
          <p:nvPr/>
        </p:nvCxnSpPr>
        <p:spPr>
          <a:xfrm flipH="1">
            <a:off x="1682303" y="4611140"/>
            <a:ext cx="4504489" cy="468639"/>
          </a:xfrm>
          <a:prstGeom prst="straightConnector1">
            <a:avLst/>
          </a:prstGeom>
          <a:ln w="28575">
            <a:solidFill>
              <a:srgbClr val="035A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5C6D9D01-690A-4576-9C7D-4BEAEA66908E}"/>
              </a:ext>
            </a:extLst>
          </p:cNvPr>
          <p:cNvCxnSpPr>
            <a:cxnSpLocks/>
            <a:stCxn id="46" idx="2"/>
            <a:endCxn id="52" idx="0"/>
          </p:cNvCxnSpPr>
          <p:nvPr/>
        </p:nvCxnSpPr>
        <p:spPr>
          <a:xfrm flipH="1">
            <a:off x="4786233" y="4611140"/>
            <a:ext cx="1400559" cy="474671"/>
          </a:xfrm>
          <a:prstGeom prst="straightConnector1">
            <a:avLst/>
          </a:prstGeom>
          <a:ln w="28575">
            <a:solidFill>
              <a:srgbClr val="0303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5FCA648F-FEE7-46E4-8466-B58AB5C41746}"/>
              </a:ext>
            </a:extLst>
          </p:cNvPr>
          <p:cNvCxnSpPr>
            <a:cxnSpLocks/>
            <a:stCxn id="46" idx="2"/>
            <a:endCxn id="111" idx="0"/>
          </p:cNvCxnSpPr>
          <p:nvPr/>
        </p:nvCxnSpPr>
        <p:spPr>
          <a:xfrm>
            <a:off x="6186792" y="4611140"/>
            <a:ext cx="4406775" cy="474671"/>
          </a:xfrm>
          <a:prstGeom prst="straightConnector1">
            <a:avLst/>
          </a:prstGeom>
          <a:ln w="28575">
            <a:solidFill>
              <a:srgbClr val="035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491990D8-483E-4CAD-B380-94801DDECEE6}"/>
              </a:ext>
            </a:extLst>
          </p:cNvPr>
          <p:cNvCxnSpPr>
            <a:cxnSpLocks/>
            <a:stCxn id="46" idx="2"/>
            <a:endCxn id="58" idx="0"/>
          </p:cNvCxnSpPr>
          <p:nvPr/>
        </p:nvCxnSpPr>
        <p:spPr>
          <a:xfrm>
            <a:off x="6186792" y="4611140"/>
            <a:ext cx="1566245" cy="474671"/>
          </a:xfrm>
          <a:prstGeom prst="straightConnector1">
            <a:avLst/>
          </a:prstGeom>
          <a:ln w="28575">
            <a:solidFill>
              <a:srgbClr val="5A03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re 1">
            <a:extLst>
              <a:ext uri="{FF2B5EF4-FFF2-40B4-BE49-F238E27FC236}">
                <a16:creationId xmlns:a16="http://schemas.microsoft.com/office/drawing/2014/main" id="{B2DDCFF9-9CFE-4E28-A644-166A3C787A14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</p:spTree>
    <p:extLst>
      <p:ext uri="{BB962C8B-B14F-4D97-AF65-F5344CB8AC3E}">
        <p14:creationId xmlns:p14="http://schemas.microsoft.com/office/powerpoint/2010/main" val="732508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0"/>
            <a:ext cx="10515600" cy="1281113"/>
          </a:xfrm>
        </p:spPr>
        <p:txBody>
          <a:bodyPr/>
          <a:lstStyle/>
          <a:p>
            <a:r>
              <a:rPr lang="en-US" dirty="0">
                <a:solidFill>
                  <a:srgbClr val="006EB7"/>
                </a:solidFill>
              </a:rPr>
              <a:t>Vue </a:t>
            </a:r>
            <a:r>
              <a:rPr lang="en-US" dirty="0" err="1">
                <a:solidFill>
                  <a:srgbClr val="006EB7"/>
                </a:solidFill>
              </a:rPr>
              <a:t>d’ensemble</a:t>
            </a:r>
            <a:endParaRPr lang="en-US" dirty="0">
              <a:solidFill>
                <a:srgbClr val="006EB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42779" y="933547"/>
            <a:ext cx="3665649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40E538E2-1816-4C3D-8FC2-4593288417DD}"/>
              </a:ext>
            </a:extLst>
          </p:cNvPr>
          <p:cNvGrpSpPr/>
          <p:nvPr/>
        </p:nvGrpSpPr>
        <p:grpSpPr>
          <a:xfrm>
            <a:off x="279911" y="1099635"/>
            <a:ext cx="6590460" cy="5291005"/>
            <a:chOff x="1483563" y="1099635"/>
            <a:chExt cx="6590460" cy="5291005"/>
          </a:xfrm>
        </p:grpSpPr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6946F370-C5BD-4C46-99D9-91D2A655A2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02253" y="1343404"/>
              <a:ext cx="288000" cy="299707"/>
              <a:chOff x="7647357" y="4670478"/>
              <a:chExt cx="720000" cy="749269"/>
            </a:xfrm>
          </p:grpSpPr>
          <p:cxnSp>
            <p:nvCxnSpPr>
              <p:cNvPr id="698" name="Connecteur droit avec flèche 697">
                <a:extLst>
                  <a:ext uri="{FF2B5EF4-FFF2-40B4-BE49-F238E27FC236}">
                    <a16:creationId xmlns:a16="http://schemas.microsoft.com/office/drawing/2014/main" id="{E68E21BE-372B-4965-AE14-3670611AD0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0077" y="5042259"/>
                <a:ext cx="0" cy="3370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9" name="Groupe 698">
                <a:extLst>
                  <a:ext uri="{FF2B5EF4-FFF2-40B4-BE49-F238E27FC236}">
                    <a16:creationId xmlns:a16="http://schemas.microsoft.com/office/drawing/2014/main" id="{389A002F-8E00-4E92-B678-D7C221B80D45}"/>
                  </a:ext>
                </a:extLst>
              </p:cNvPr>
              <p:cNvGrpSpPr/>
              <p:nvPr/>
            </p:nvGrpSpPr>
            <p:grpSpPr>
              <a:xfrm flipH="1">
                <a:off x="7647357" y="4670478"/>
                <a:ext cx="720000" cy="749269"/>
                <a:chOff x="1042475" y="4670478"/>
                <a:chExt cx="720000" cy="749269"/>
              </a:xfrm>
            </p:grpSpPr>
            <p:grpSp>
              <p:nvGrpSpPr>
                <p:cNvPr id="700" name="Groupe 699">
                  <a:extLst>
                    <a:ext uri="{FF2B5EF4-FFF2-40B4-BE49-F238E27FC236}">
                      <a16:creationId xmlns:a16="http://schemas.microsoft.com/office/drawing/2014/main" id="{BF1EA812-FED2-4E1E-810E-6DAAC3D927A6}"/>
                    </a:ext>
                  </a:extLst>
                </p:cNvPr>
                <p:cNvGrpSpPr/>
                <p:nvPr/>
              </p:nvGrpSpPr>
              <p:grpSpPr>
                <a:xfrm>
                  <a:off x="1042475" y="4670478"/>
                  <a:ext cx="720000" cy="720458"/>
                  <a:chOff x="5865445" y="1401841"/>
                  <a:chExt cx="720000" cy="720458"/>
                </a:xfrm>
              </p:grpSpPr>
              <p:sp>
                <p:nvSpPr>
                  <p:cNvPr id="703" name="Rectangle 702">
                    <a:extLst>
                      <a:ext uri="{FF2B5EF4-FFF2-40B4-BE49-F238E27FC236}">
                        <a16:creationId xmlns:a16="http://schemas.microsoft.com/office/drawing/2014/main" id="{AF96D714-4825-48A1-AC2E-F74CB4C5C79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04" name="Rectangle 703">
                    <a:extLst>
                      <a:ext uri="{FF2B5EF4-FFF2-40B4-BE49-F238E27FC236}">
                        <a16:creationId xmlns:a16="http://schemas.microsoft.com/office/drawing/2014/main" id="{91CD3B0F-14D7-48FE-8BDC-D6A0A7289C53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090445" y="1178285"/>
                    <a:ext cx="27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05" name="Rectangle 704">
                    <a:extLst>
                      <a:ext uri="{FF2B5EF4-FFF2-40B4-BE49-F238E27FC236}">
                        <a16:creationId xmlns:a16="http://schemas.microsoft.com/office/drawing/2014/main" id="{F8E2E71A-654A-42B2-A6DD-02F4B11062AB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865445" y="1401841"/>
                    <a:ext cx="72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06" name="Rectangle 705">
                    <a:extLst>
                      <a:ext uri="{FF2B5EF4-FFF2-40B4-BE49-F238E27FC236}">
                        <a16:creationId xmlns:a16="http://schemas.microsoft.com/office/drawing/2014/main" id="{FAFA25B3-8041-44D1-A4E0-5B146CED6165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07" name="Rectangle 706">
                    <a:extLst>
                      <a:ext uri="{FF2B5EF4-FFF2-40B4-BE49-F238E27FC236}">
                        <a16:creationId xmlns:a16="http://schemas.microsoft.com/office/drawing/2014/main" id="{889BA1DC-BAF1-4C26-9492-C0BB3F7DE35F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3C0AADE5-D3AC-4976-9B27-1517C83A6DB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09" name="Rectangle 708">
                    <a:extLst>
                      <a:ext uri="{FF2B5EF4-FFF2-40B4-BE49-F238E27FC236}">
                        <a16:creationId xmlns:a16="http://schemas.microsoft.com/office/drawing/2014/main" id="{D311D51E-FEA7-4A51-B054-25ADB3EFDA83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0" name="Rectangle 709">
                    <a:extLst>
                      <a:ext uri="{FF2B5EF4-FFF2-40B4-BE49-F238E27FC236}">
                        <a16:creationId xmlns:a16="http://schemas.microsoft.com/office/drawing/2014/main" id="{D56DD48C-9811-4A21-A9F2-A22A83F2D56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1" name="Rectangle 710">
                    <a:extLst>
                      <a:ext uri="{FF2B5EF4-FFF2-40B4-BE49-F238E27FC236}">
                        <a16:creationId xmlns:a16="http://schemas.microsoft.com/office/drawing/2014/main" id="{90AA50C1-ED4C-467B-977E-058527FA3A19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2" name="Rectangle 711">
                    <a:extLst>
                      <a:ext uri="{FF2B5EF4-FFF2-40B4-BE49-F238E27FC236}">
                        <a16:creationId xmlns:a16="http://schemas.microsoft.com/office/drawing/2014/main" id="{FC9968E5-FDD5-4108-8E76-949FD815C969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3" name="Rectangle 712">
                    <a:extLst>
                      <a:ext uri="{FF2B5EF4-FFF2-40B4-BE49-F238E27FC236}">
                        <a16:creationId xmlns:a16="http://schemas.microsoft.com/office/drawing/2014/main" id="{EB69B173-22CF-4AAB-AA64-551676A4846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4" name="Rectangle 713">
                    <a:extLst>
                      <a:ext uri="{FF2B5EF4-FFF2-40B4-BE49-F238E27FC236}">
                        <a16:creationId xmlns:a16="http://schemas.microsoft.com/office/drawing/2014/main" id="{7CB3B362-AB16-47FC-A4F7-95476136247B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5" name="Rectangle 714">
                    <a:extLst>
                      <a:ext uri="{FF2B5EF4-FFF2-40B4-BE49-F238E27FC236}">
                        <a16:creationId xmlns:a16="http://schemas.microsoft.com/office/drawing/2014/main" id="{2D7915C2-C0CB-43B6-9871-A6A63F393AF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6" name="Rectangle 715">
                    <a:extLst>
                      <a:ext uri="{FF2B5EF4-FFF2-40B4-BE49-F238E27FC236}">
                        <a16:creationId xmlns:a16="http://schemas.microsoft.com/office/drawing/2014/main" id="{183E729A-F74D-484C-9577-5002CCDD4110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7" name="Rectangle 716">
                    <a:extLst>
                      <a:ext uri="{FF2B5EF4-FFF2-40B4-BE49-F238E27FC236}">
                        <a16:creationId xmlns:a16="http://schemas.microsoft.com/office/drawing/2014/main" id="{C65C1EA0-19A6-4E0A-8199-773A3279B1D6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8" name="Rectangle 717">
                    <a:extLst>
                      <a:ext uri="{FF2B5EF4-FFF2-40B4-BE49-F238E27FC236}">
                        <a16:creationId xmlns:a16="http://schemas.microsoft.com/office/drawing/2014/main" id="{FB91898D-93DF-49F6-AB96-F059AC22C986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9" name="Rectangle 718">
                    <a:extLst>
                      <a:ext uri="{FF2B5EF4-FFF2-40B4-BE49-F238E27FC236}">
                        <a16:creationId xmlns:a16="http://schemas.microsoft.com/office/drawing/2014/main" id="{0B62ABDF-A42E-4D56-B19F-84A469691F5E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20" name="Rectangle 719">
                    <a:extLst>
                      <a:ext uri="{FF2B5EF4-FFF2-40B4-BE49-F238E27FC236}">
                        <a16:creationId xmlns:a16="http://schemas.microsoft.com/office/drawing/2014/main" id="{99327595-D1F1-43B1-AAC1-ED656129CA86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21" name="Rectangle 720">
                    <a:extLst>
                      <a:ext uri="{FF2B5EF4-FFF2-40B4-BE49-F238E27FC236}">
                        <a16:creationId xmlns:a16="http://schemas.microsoft.com/office/drawing/2014/main" id="{9AA532F4-D17F-48AE-9183-C0BAED5B0250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22" name="Rectangle 721">
                    <a:extLst>
                      <a:ext uri="{FF2B5EF4-FFF2-40B4-BE49-F238E27FC236}">
                        <a16:creationId xmlns:a16="http://schemas.microsoft.com/office/drawing/2014/main" id="{4B671E5D-B0D0-472C-A162-EA6443FB28E0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701" name="Rectangle 700">
                  <a:extLst>
                    <a:ext uri="{FF2B5EF4-FFF2-40B4-BE49-F238E27FC236}">
                      <a16:creationId xmlns:a16="http://schemas.microsoft.com/office/drawing/2014/main" id="{2DB38627-9E0E-4927-A1E9-C42B93C2D5A2}"/>
                    </a:ext>
                  </a:extLst>
                </p:cNvPr>
                <p:cNvSpPr/>
                <p:nvPr/>
              </p:nvSpPr>
              <p:spPr>
                <a:xfrm flipV="1">
                  <a:off x="1401890" y="4915746"/>
                  <a:ext cx="360000" cy="50400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02" name="Rectangle 701">
                  <a:extLst>
                    <a:ext uri="{FF2B5EF4-FFF2-40B4-BE49-F238E27FC236}">
                      <a16:creationId xmlns:a16="http://schemas.microsoft.com/office/drawing/2014/main" id="{C2B42090-AFA2-4157-BD26-8A0C3A1568C0}"/>
                    </a:ext>
                  </a:extLst>
                </p:cNvPr>
                <p:cNvSpPr/>
                <p:nvPr/>
              </p:nvSpPr>
              <p:spPr>
                <a:xfrm>
                  <a:off x="1054980" y="4882207"/>
                  <a:ext cx="360000" cy="504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rgbClr val="FFFFFF">
                        <a:shade val="100000"/>
                        <a:satMod val="115000"/>
                        <a:alpha val="50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826E09FE-488E-404B-B752-EE0271301AA7}"/>
                </a:ext>
              </a:extLst>
            </p:cNvPr>
            <p:cNvGrpSpPr/>
            <p:nvPr/>
          </p:nvGrpSpPr>
          <p:grpSpPr>
            <a:xfrm>
              <a:off x="1483563" y="1099635"/>
              <a:ext cx="6590460" cy="5291005"/>
              <a:chOff x="1483563" y="1099635"/>
              <a:chExt cx="6590460" cy="5291005"/>
            </a:xfrm>
          </p:grpSpPr>
          <p:grpSp>
            <p:nvGrpSpPr>
              <p:cNvPr id="210" name="Groupe 209">
                <a:extLst>
                  <a:ext uri="{FF2B5EF4-FFF2-40B4-BE49-F238E27FC236}">
                    <a16:creationId xmlns:a16="http://schemas.microsoft.com/office/drawing/2014/main" id="{86788CB6-BD24-4034-BD6C-C99F83A7EF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4581868" y="3810125"/>
                <a:ext cx="2846996" cy="1016466"/>
                <a:chOff x="851173" y="2410231"/>
                <a:chExt cx="7116331" cy="2540752"/>
              </a:xfrm>
            </p:grpSpPr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529FA08C-D0F8-479C-B5AB-9FDDD41606AC}"/>
                    </a:ext>
                  </a:extLst>
                </p:cNvPr>
                <p:cNvSpPr/>
                <p:nvPr/>
              </p:nvSpPr>
              <p:spPr>
                <a:xfrm rot="5400000">
                  <a:off x="4009808" y="-746006"/>
                  <a:ext cx="71698" cy="6388967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67" name="Rectangle 466">
                  <a:extLst>
                    <a:ext uri="{FF2B5EF4-FFF2-40B4-BE49-F238E27FC236}">
                      <a16:creationId xmlns:a16="http://schemas.microsoft.com/office/drawing/2014/main" id="{C3A9B146-715E-4C8C-8D43-6EC7F401A23B}"/>
                    </a:ext>
                  </a:extLst>
                </p:cNvPr>
                <p:cNvSpPr/>
                <p:nvPr/>
              </p:nvSpPr>
              <p:spPr>
                <a:xfrm rot="5400000">
                  <a:off x="3300087" y="235786"/>
                  <a:ext cx="2340000" cy="68400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68" name="Rectangle 467">
                  <a:extLst>
                    <a:ext uri="{FF2B5EF4-FFF2-40B4-BE49-F238E27FC236}">
                      <a16:creationId xmlns:a16="http://schemas.microsoft.com/office/drawing/2014/main" id="{D112DF9D-FEE5-44CB-AACB-C5609EBC0905}"/>
                    </a:ext>
                  </a:extLst>
                </p:cNvPr>
                <p:cNvSpPr/>
                <p:nvPr/>
              </p:nvSpPr>
              <p:spPr>
                <a:xfrm rot="5400000">
                  <a:off x="4443338" y="1442842"/>
                  <a:ext cx="71699" cy="6840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69" name="Rectangle 468">
                  <a:extLst>
                    <a:ext uri="{FF2B5EF4-FFF2-40B4-BE49-F238E27FC236}">
                      <a16:creationId xmlns:a16="http://schemas.microsoft.com/office/drawing/2014/main" id="{E69ED02C-FD07-4B6B-9197-88F30717D09A}"/>
                    </a:ext>
                  </a:extLst>
                </p:cNvPr>
                <p:cNvSpPr/>
                <p:nvPr/>
              </p:nvSpPr>
              <p:spPr>
                <a:xfrm rot="5400000">
                  <a:off x="6941547" y="3925027"/>
                  <a:ext cx="1979677" cy="72236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70" name="Rectangle 469">
                  <a:extLst>
                    <a:ext uri="{FF2B5EF4-FFF2-40B4-BE49-F238E27FC236}">
                      <a16:creationId xmlns:a16="http://schemas.microsoft.com/office/drawing/2014/main" id="{95F48291-4556-4847-82D1-A8C923B1FCE7}"/>
                    </a:ext>
                  </a:extLst>
                </p:cNvPr>
                <p:cNvSpPr/>
                <p:nvPr/>
              </p:nvSpPr>
              <p:spPr>
                <a:xfrm rot="5400000">
                  <a:off x="-230238" y="3616113"/>
                  <a:ext cx="2484000" cy="72235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71" name="Rectangle 470">
                  <a:extLst>
                    <a:ext uri="{FF2B5EF4-FFF2-40B4-BE49-F238E27FC236}">
                      <a16:creationId xmlns:a16="http://schemas.microsoft.com/office/drawing/2014/main" id="{E1E69B05-E269-46B5-B77E-B2891C1AD0CF}"/>
                    </a:ext>
                  </a:extLst>
                </p:cNvPr>
                <p:cNvSpPr/>
                <p:nvPr/>
              </p:nvSpPr>
              <p:spPr>
                <a:xfrm>
                  <a:off x="1060314" y="2490280"/>
                  <a:ext cx="450000" cy="234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72" name="ZoneTexte 471">
                  <a:extLst>
                    <a:ext uri="{FF2B5EF4-FFF2-40B4-BE49-F238E27FC236}">
                      <a16:creationId xmlns:a16="http://schemas.microsoft.com/office/drawing/2014/main" id="{128AC3FE-4182-4EAF-9536-3298AAF67A99}"/>
                    </a:ext>
                  </a:extLst>
                </p:cNvPr>
                <p:cNvSpPr txBox="1"/>
                <p:nvPr/>
              </p:nvSpPr>
              <p:spPr>
                <a:xfrm>
                  <a:off x="5875023" y="2478725"/>
                  <a:ext cx="1062617" cy="461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accent1"/>
                      </a:solidFill>
                    </a:rPr>
                    <a:t>Zone 1</a:t>
                  </a:r>
                </a:p>
              </p:txBody>
            </p:sp>
            <p:sp>
              <p:nvSpPr>
                <p:cNvPr id="473" name="ZoneTexte 472">
                  <a:extLst>
                    <a:ext uri="{FF2B5EF4-FFF2-40B4-BE49-F238E27FC236}">
                      <a16:creationId xmlns:a16="http://schemas.microsoft.com/office/drawing/2014/main" id="{0A96815D-D2C0-4CD2-8F93-B0D58441B097}"/>
                    </a:ext>
                  </a:extLst>
                </p:cNvPr>
                <p:cNvSpPr txBox="1"/>
                <p:nvPr/>
              </p:nvSpPr>
              <p:spPr>
                <a:xfrm rot="5400000">
                  <a:off x="673276" y="3756577"/>
                  <a:ext cx="1062617" cy="461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accent1"/>
                      </a:solidFill>
                    </a:rPr>
                    <a:t>Zone 2</a:t>
                  </a:r>
                </a:p>
              </p:txBody>
            </p:sp>
            <p:sp>
              <p:nvSpPr>
                <p:cNvPr id="474" name="ZoneTexte 473">
                  <a:extLst>
                    <a:ext uri="{FF2B5EF4-FFF2-40B4-BE49-F238E27FC236}">
                      <a16:creationId xmlns:a16="http://schemas.microsoft.com/office/drawing/2014/main" id="{FF01C054-3BB7-44F1-8C21-D49C97A1A3A6}"/>
                    </a:ext>
                  </a:extLst>
                </p:cNvPr>
                <p:cNvSpPr txBox="1"/>
                <p:nvPr/>
              </p:nvSpPr>
              <p:spPr>
                <a:xfrm rot="5400000">
                  <a:off x="6304175" y="3661126"/>
                  <a:ext cx="1062617" cy="461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accent1"/>
                      </a:solidFill>
                    </a:rPr>
                    <a:t>Zone 3</a:t>
                  </a:r>
                </a:p>
              </p:txBody>
            </p:sp>
            <p:sp>
              <p:nvSpPr>
                <p:cNvPr id="475" name="Rectangle 474">
                  <a:extLst>
                    <a:ext uri="{FF2B5EF4-FFF2-40B4-BE49-F238E27FC236}">
                      <a16:creationId xmlns:a16="http://schemas.microsoft.com/office/drawing/2014/main" id="{43942718-7383-4F00-9121-823A83159E64}"/>
                    </a:ext>
                  </a:extLst>
                </p:cNvPr>
                <p:cNvSpPr/>
                <p:nvPr/>
              </p:nvSpPr>
              <p:spPr>
                <a:xfrm>
                  <a:off x="6733546" y="2490280"/>
                  <a:ext cx="1170000" cy="234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76" name="Rectangle 475">
                  <a:extLst>
                    <a:ext uri="{FF2B5EF4-FFF2-40B4-BE49-F238E27FC236}">
                      <a16:creationId xmlns:a16="http://schemas.microsoft.com/office/drawing/2014/main" id="{3E5D8F9C-0E97-4407-AFA9-03CC1BC3D795}"/>
                    </a:ext>
                  </a:extLst>
                </p:cNvPr>
                <p:cNvSpPr/>
                <p:nvPr/>
              </p:nvSpPr>
              <p:spPr>
                <a:xfrm>
                  <a:off x="1517312" y="2565772"/>
                  <a:ext cx="5220000" cy="2196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grpSp>
              <p:nvGrpSpPr>
                <p:cNvPr id="477" name="Groupe 476">
                  <a:extLst>
                    <a:ext uri="{FF2B5EF4-FFF2-40B4-BE49-F238E27FC236}">
                      <a16:creationId xmlns:a16="http://schemas.microsoft.com/office/drawing/2014/main" id="{24C7CDF4-3B19-432E-9906-3F6DF45ABF48}"/>
                    </a:ext>
                  </a:extLst>
                </p:cNvPr>
                <p:cNvGrpSpPr/>
                <p:nvPr/>
              </p:nvGrpSpPr>
              <p:grpSpPr>
                <a:xfrm>
                  <a:off x="1515461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94" name="Rectangle 693">
                    <a:extLst>
                      <a:ext uri="{FF2B5EF4-FFF2-40B4-BE49-F238E27FC236}">
                        <a16:creationId xmlns:a16="http://schemas.microsoft.com/office/drawing/2014/main" id="{0087A42B-0082-42E4-BB82-2F5D7A11332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95" name="Rectangle 694">
                    <a:extLst>
                      <a:ext uri="{FF2B5EF4-FFF2-40B4-BE49-F238E27FC236}">
                        <a16:creationId xmlns:a16="http://schemas.microsoft.com/office/drawing/2014/main" id="{67E560A7-AD40-49A0-9CAF-19B8773319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96" name="Rectangle 695">
                    <a:extLst>
                      <a:ext uri="{FF2B5EF4-FFF2-40B4-BE49-F238E27FC236}">
                        <a16:creationId xmlns:a16="http://schemas.microsoft.com/office/drawing/2014/main" id="{E23D0502-50AD-417C-A14B-478BE82B747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97" name="Rectangle 696">
                    <a:extLst>
                      <a:ext uri="{FF2B5EF4-FFF2-40B4-BE49-F238E27FC236}">
                        <a16:creationId xmlns:a16="http://schemas.microsoft.com/office/drawing/2014/main" id="{846B80A6-6983-4ED6-B289-140A97A4ADC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78" name="Groupe 477">
                  <a:extLst>
                    <a:ext uri="{FF2B5EF4-FFF2-40B4-BE49-F238E27FC236}">
                      <a16:creationId xmlns:a16="http://schemas.microsoft.com/office/drawing/2014/main" id="{B69BC69A-955D-4946-800E-2D088BCD6EE5}"/>
                    </a:ext>
                  </a:extLst>
                </p:cNvPr>
                <p:cNvGrpSpPr/>
                <p:nvPr/>
              </p:nvGrpSpPr>
              <p:grpSpPr>
                <a:xfrm>
                  <a:off x="1515461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90" name="Rectangle 689">
                    <a:extLst>
                      <a:ext uri="{FF2B5EF4-FFF2-40B4-BE49-F238E27FC236}">
                        <a16:creationId xmlns:a16="http://schemas.microsoft.com/office/drawing/2014/main" id="{3942567A-0ADA-4713-8CB7-339C49A5EF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91" name="Rectangle 690">
                    <a:extLst>
                      <a:ext uri="{FF2B5EF4-FFF2-40B4-BE49-F238E27FC236}">
                        <a16:creationId xmlns:a16="http://schemas.microsoft.com/office/drawing/2014/main" id="{3FB73909-C70B-49CB-AD8C-103CD59BC75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92" name="Rectangle 691">
                    <a:extLst>
                      <a:ext uri="{FF2B5EF4-FFF2-40B4-BE49-F238E27FC236}">
                        <a16:creationId xmlns:a16="http://schemas.microsoft.com/office/drawing/2014/main" id="{35F9237B-3029-49BE-801F-3B8AB80CE1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93" name="Rectangle 692">
                    <a:extLst>
                      <a:ext uri="{FF2B5EF4-FFF2-40B4-BE49-F238E27FC236}">
                        <a16:creationId xmlns:a16="http://schemas.microsoft.com/office/drawing/2014/main" id="{14367248-3251-4C62-86AE-D956E9F9519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79" name="Groupe 478">
                  <a:extLst>
                    <a:ext uri="{FF2B5EF4-FFF2-40B4-BE49-F238E27FC236}">
                      <a16:creationId xmlns:a16="http://schemas.microsoft.com/office/drawing/2014/main" id="{DFD33EFA-FE4E-4597-9430-5E6C34A6A5AE}"/>
                    </a:ext>
                  </a:extLst>
                </p:cNvPr>
                <p:cNvGrpSpPr/>
                <p:nvPr/>
              </p:nvGrpSpPr>
              <p:grpSpPr>
                <a:xfrm>
                  <a:off x="1515461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86" name="Rectangle 685">
                    <a:extLst>
                      <a:ext uri="{FF2B5EF4-FFF2-40B4-BE49-F238E27FC236}">
                        <a16:creationId xmlns:a16="http://schemas.microsoft.com/office/drawing/2014/main" id="{91DD12D4-8EB9-4DE4-8BDE-71B2757A91B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87" name="Rectangle 686">
                    <a:extLst>
                      <a:ext uri="{FF2B5EF4-FFF2-40B4-BE49-F238E27FC236}">
                        <a16:creationId xmlns:a16="http://schemas.microsoft.com/office/drawing/2014/main" id="{137BF356-08D7-4863-A337-A58EFDC130F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88" name="Rectangle 687">
                    <a:extLst>
                      <a:ext uri="{FF2B5EF4-FFF2-40B4-BE49-F238E27FC236}">
                        <a16:creationId xmlns:a16="http://schemas.microsoft.com/office/drawing/2014/main" id="{B3077902-6B1A-43DA-A27F-FF9ACF6BF33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89" name="Rectangle 688">
                    <a:extLst>
                      <a:ext uri="{FF2B5EF4-FFF2-40B4-BE49-F238E27FC236}">
                        <a16:creationId xmlns:a16="http://schemas.microsoft.com/office/drawing/2014/main" id="{ED2DDB99-2235-44C1-90FC-45F5372BF49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80" name="Groupe 479">
                  <a:extLst>
                    <a:ext uri="{FF2B5EF4-FFF2-40B4-BE49-F238E27FC236}">
                      <a16:creationId xmlns:a16="http://schemas.microsoft.com/office/drawing/2014/main" id="{FF11B746-D707-42BA-BC3A-5C70C4030CB1}"/>
                    </a:ext>
                  </a:extLst>
                </p:cNvPr>
                <p:cNvGrpSpPr/>
                <p:nvPr/>
              </p:nvGrpSpPr>
              <p:grpSpPr>
                <a:xfrm>
                  <a:off x="1877411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82" name="Rectangle 681">
                    <a:extLst>
                      <a:ext uri="{FF2B5EF4-FFF2-40B4-BE49-F238E27FC236}">
                        <a16:creationId xmlns:a16="http://schemas.microsoft.com/office/drawing/2014/main" id="{0550B945-229E-4FA7-B089-E90F77593F1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83" name="Rectangle 682">
                    <a:extLst>
                      <a:ext uri="{FF2B5EF4-FFF2-40B4-BE49-F238E27FC236}">
                        <a16:creationId xmlns:a16="http://schemas.microsoft.com/office/drawing/2014/main" id="{FDB38BF2-8C16-4B27-B0EC-FF7172BFE37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84" name="Rectangle 683">
                    <a:extLst>
                      <a:ext uri="{FF2B5EF4-FFF2-40B4-BE49-F238E27FC236}">
                        <a16:creationId xmlns:a16="http://schemas.microsoft.com/office/drawing/2014/main" id="{A2A708C1-674E-4CD4-AC46-017B1C5331F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85" name="Rectangle 684">
                    <a:extLst>
                      <a:ext uri="{FF2B5EF4-FFF2-40B4-BE49-F238E27FC236}">
                        <a16:creationId xmlns:a16="http://schemas.microsoft.com/office/drawing/2014/main" id="{ED15D050-64DE-4FB8-9A4D-EDE34EA4B9C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81" name="Groupe 480">
                  <a:extLst>
                    <a:ext uri="{FF2B5EF4-FFF2-40B4-BE49-F238E27FC236}">
                      <a16:creationId xmlns:a16="http://schemas.microsoft.com/office/drawing/2014/main" id="{64959939-EC1A-49B3-B462-72F4A7B45B2D}"/>
                    </a:ext>
                  </a:extLst>
                </p:cNvPr>
                <p:cNvGrpSpPr/>
                <p:nvPr/>
              </p:nvGrpSpPr>
              <p:grpSpPr>
                <a:xfrm>
                  <a:off x="1877411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78" name="Rectangle 677">
                    <a:extLst>
                      <a:ext uri="{FF2B5EF4-FFF2-40B4-BE49-F238E27FC236}">
                        <a16:creationId xmlns:a16="http://schemas.microsoft.com/office/drawing/2014/main" id="{549B3703-7C57-4652-B256-7DCFF1573E2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79" name="Rectangle 678">
                    <a:extLst>
                      <a:ext uri="{FF2B5EF4-FFF2-40B4-BE49-F238E27FC236}">
                        <a16:creationId xmlns:a16="http://schemas.microsoft.com/office/drawing/2014/main" id="{D7455435-6C51-4BB6-B70E-0BE4967FCF2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80" name="Rectangle 679">
                    <a:extLst>
                      <a:ext uri="{FF2B5EF4-FFF2-40B4-BE49-F238E27FC236}">
                        <a16:creationId xmlns:a16="http://schemas.microsoft.com/office/drawing/2014/main" id="{0037BAE6-96D4-4E3F-A5F0-D8AB759B059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81" name="Rectangle 680">
                    <a:extLst>
                      <a:ext uri="{FF2B5EF4-FFF2-40B4-BE49-F238E27FC236}">
                        <a16:creationId xmlns:a16="http://schemas.microsoft.com/office/drawing/2014/main" id="{ED58F80F-60F4-4D1D-ADD3-14224A890F2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82" name="Groupe 481">
                  <a:extLst>
                    <a:ext uri="{FF2B5EF4-FFF2-40B4-BE49-F238E27FC236}">
                      <a16:creationId xmlns:a16="http://schemas.microsoft.com/office/drawing/2014/main" id="{B0AA0DD8-8F5D-471D-BD3C-21A8261B4EB6}"/>
                    </a:ext>
                  </a:extLst>
                </p:cNvPr>
                <p:cNvGrpSpPr/>
                <p:nvPr/>
              </p:nvGrpSpPr>
              <p:grpSpPr>
                <a:xfrm>
                  <a:off x="1877411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74" name="Rectangle 673">
                    <a:extLst>
                      <a:ext uri="{FF2B5EF4-FFF2-40B4-BE49-F238E27FC236}">
                        <a16:creationId xmlns:a16="http://schemas.microsoft.com/office/drawing/2014/main" id="{8EC9D4E1-92EF-4DC8-AA35-5280083EE3F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75" name="Rectangle 674">
                    <a:extLst>
                      <a:ext uri="{FF2B5EF4-FFF2-40B4-BE49-F238E27FC236}">
                        <a16:creationId xmlns:a16="http://schemas.microsoft.com/office/drawing/2014/main" id="{67D008E0-29CC-48B1-8591-FFDDFA14F08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76" name="Rectangle 675">
                    <a:extLst>
                      <a:ext uri="{FF2B5EF4-FFF2-40B4-BE49-F238E27FC236}">
                        <a16:creationId xmlns:a16="http://schemas.microsoft.com/office/drawing/2014/main" id="{74D6B611-6195-45DD-B084-94BA31F6568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77" name="Rectangle 676">
                    <a:extLst>
                      <a:ext uri="{FF2B5EF4-FFF2-40B4-BE49-F238E27FC236}">
                        <a16:creationId xmlns:a16="http://schemas.microsoft.com/office/drawing/2014/main" id="{ABAFD2E2-E161-4E69-A446-A8340AD9676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83" name="Groupe 482">
                  <a:extLst>
                    <a:ext uri="{FF2B5EF4-FFF2-40B4-BE49-F238E27FC236}">
                      <a16:creationId xmlns:a16="http://schemas.microsoft.com/office/drawing/2014/main" id="{123B3064-9A64-41FD-A814-623A47E97F59}"/>
                    </a:ext>
                  </a:extLst>
                </p:cNvPr>
                <p:cNvGrpSpPr/>
                <p:nvPr/>
              </p:nvGrpSpPr>
              <p:grpSpPr>
                <a:xfrm>
                  <a:off x="2234599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70" name="Rectangle 669">
                    <a:extLst>
                      <a:ext uri="{FF2B5EF4-FFF2-40B4-BE49-F238E27FC236}">
                        <a16:creationId xmlns:a16="http://schemas.microsoft.com/office/drawing/2014/main" id="{0D2565A8-9C0F-4ADB-A85E-563B8201A6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71" name="Rectangle 670">
                    <a:extLst>
                      <a:ext uri="{FF2B5EF4-FFF2-40B4-BE49-F238E27FC236}">
                        <a16:creationId xmlns:a16="http://schemas.microsoft.com/office/drawing/2014/main" id="{F90154EE-2495-4998-9738-2C3A5E7477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72" name="Rectangle 671">
                    <a:extLst>
                      <a:ext uri="{FF2B5EF4-FFF2-40B4-BE49-F238E27FC236}">
                        <a16:creationId xmlns:a16="http://schemas.microsoft.com/office/drawing/2014/main" id="{F03AE90F-75F9-4262-A77A-9626C170CD1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73" name="Rectangle 672">
                    <a:extLst>
                      <a:ext uri="{FF2B5EF4-FFF2-40B4-BE49-F238E27FC236}">
                        <a16:creationId xmlns:a16="http://schemas.microsoft.com/office/drawing/2014/main" id="{C42BD978-4A2F-4A18-98D3-1119E142F8C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84" name="Groupe 483">
                  <a:extLst>
                    <a:ext uri="{FF2B5EF4-FFF2-40B4-BE49-F238E27FC236}">
                      <a16:creationId xmlns:a16="http://schemas.microsoft.com/office/drawing/2014/main" id="{CC6779A4-C989-469A-8B17-55D0D6D45AA3}"/>
                    </a:ext>
                  </a:extLst>
                </p:cNvPr>
                <p:cNvGrpSpPr/>
                <p:nvPr/>
              </p:nvGrpSpPr>
              <p:grpSpPr>
                <a:xfrm>
                  <a:off x="2234599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66" name="Rectangle 665">
                    <a:extLst>
                      <a:ext uri="{FF2B5EF4-FFF2-40B4-BE49-F238E27FC236}">
                        <a16:creationId xmlns:a16="http://schemas.microsoft.com/office/drawing/2014/main" id="{9C849F95-2E7E-422B-BE35-4314A26076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67" name="Rectangle 666">
                    <a:extLst>
                      <a:ext uri="{FF2B5EF4-FFF2-40B4-BE49-F238E27FC236}">
                        <a16:creationId xmlns:a16="http://schemas.microsoft.com/office/drawing/2014/main" id="{5E740DB7-597B-4F30-B3C1-F3C959DC3C1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68" name="Rectangle 667">
                    <a:extLst>
                      <a:ext uri="{FF2B5EF4-FFF2-40B4-BE49-F238E27FC236}">
                        <a16:creationId xmlns:a16="http://schemas.microsoft.com/office/drawing/2014/main" id="{A9BC7EAE-992E-4333-ABE1-74767A3171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69" name="Rectangle 668">
                    <a:extLst>
                      <a:ext uri="{FF2B5EF4-FFF2-40B4-BE49-F238E27FC236}">
                        <a16:creationId xmlns:a16="http://schemas.microsoft.com/office/drawing/2014/main" id="{76ED3CAC-68A5-469E-9566-06EC14B6A00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85" name="Groupe 484">
                  <a:extLst>
                    <a:ext uri="{FF2B5EF4-FFF2-40B4-BE49-F238E27FC236}">
                      <a16:creationId xmlns:a16="http://schemas.microsoft.com/office/drawing/2014/main" id="{0CBFE629-C380-4A6B-8DB1-AC0267D28ED0}"/>
                    </a:ext>
                  </a:extLst>
                </p:cNvPr>
                <p:cNvGrpSpPr/>
                <p:nvPr/>
              </p:nvGrpSpPr>
              <p:grpSpPr>
                <a:xfrm>
                  <a:off x="2234599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62" name="Rectangle 661">
                    <a:extLst>
                      <a:ext uri="{FF2B5EF4-FFF2-40B4-BE49-F238E27FC236}">
                        <a16:creationId xmlns:a16="http://schemas.microsoft.com/office/drawing/2014/main" id="{DAEA3DB8-1749-40C2-A8F7-6825EAE95B8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63" name="Rectangle 662">
                    <a:extLst>
                      <a:ext uri="{FF2B5EF4-FFF2-40B4-BE49-F238E27FC236}">
                        <a16:creationId xmlns:a16="http://schemas.microsoft.com/office/drawing/2014/main" id="{186623D2-86E4-40B6-B3C8-E902AF624B5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64" name="Rectangle 663">
                    <a:extLst>
                      <a:ext uri="{FF2B5EF4-FFF2-40B4-BE49-F238E27FC236}">
                        <a16:creationId xmlns:a16="http://schemas.microsoft.com/office/drawing/2014/main" id="{123EA306-96E8-49AF-9C27-022B1A8720A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65" name="Rectangle 664">
                    <a:extLst>
                      <a:ext uri="{FF2B5EF4-FFF2-40B4-BE49-F238E27FC236}">
                        <a16:creationId xmlns:a16="http://schemas.microsoft.com/office/drawing/2014/main" id="{A7FA477B-C6D5-4FF1-B08C-88A0A698F03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86" name="Groupe 485">
                  <a:extLst>
                    <a:ext uri="{FF2B5EF4-FFF2-40B4-BE49-F238E27FC236}">
                      <a16:creationId xmlns:a16="http://schemas.microsoft.com/office/drawing/2014/main" id="{D34FDCCF-7162-4292-8682-269D4B748EF2}"/>
                    </a:ext>
                  </a:extLst>
                </p:cNvPr>
                <p:cNvGrpSpPr/>
                <p:nvPr/>
              </p:nvGrpSpPr>
              <p:grpSpPr>
                <a:xfrm>
                  <a:off x="2596549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58" name="Rectangle 657">
                    <a:extLst>
                      <a:ext uri="{FF2B5EF4-FFF2-40B4-BE49-F238E27FC236}">
                        <a16:creationId xmlns:a16="http://schemas.microsoft.com/office/drawing/2014/main" id="{45E7B514-CD60-476F-926F-1B52D2C0781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59" name="Rectangle 658">
                    <a:extLst>
                      <a:ext uri="{FF2B5EF4-FFF2-40B4-BE49-F238E27FC236}">
                        <a16:creationId xmlns:a16="http://schemas.microsoft.com/office/drawing/2014/main" id="{B5906640-24E8-4330-91EC-E5C67FEA2C9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60" name="Rectangle 659">
                    <a:extLst>
                      <a:ext uri="{FF2B5EF4-FFF2-40B4-BE49-F238E27FC236}">
                        <a16:creationId xmlns:a16="http://schemas.microsoft.com/office/drawing/2014/main" id="{6936F121-7D47-47A5-B474-9D6AAB43042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61" name="Rectangle 660">
                    <a:extLst>
                      <a:ext uri="{FF2B5EF4-FFF2-40B4-BE49-F238E27FC236}">
                        <a16:creationId xmlns:a16="http://schemas.microsoft.com/office/drawing/2014/main" id="{77A6973B-B688-4BC0-9EC7-A11711BD7B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87" name="Groupe 486">
                  <a:extLst>
                    <a:ext uri="{FF2B5EF4-FFF2-40B4-BE49-F238E27FC236}">
                      <a16:creationId xmlns:a16="http://schemas.microsoft.com/office/drawing/2014/main" id="{9D6A847E-40CF-4109-BFCE-68C331D120EE}"/>
                    </a:ext>
                  </a:extLst>
                </p:cNvPr>
                <p:cNvGrpSpPr/>
                <p:nvPr/>
              </p:nvGrpSpPr>
              <p:grpSpPr>
                <a:xfrm>
                  <a:off x="2596549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54" name="Rectangle 653">
                    <a:extLst>
                      <a:ext uri="{FF2B5EF4-FFF2-40B4-BE49-F238E27FC236}">
                        <a16:creationId xmlns:a16="http://schemas.microsoft.com/office/drawing/2014/main" id="{DF72DE10-1310-41F2-9ABE-2FA17BCAEF0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55" name="Rectangle 654">
                    <a:extLst>
                      <a:ext uri="{FF2B5EF4-FFF2-40B4-BE49-F238E27FC236}">
                        <a16:creationId xmlns:a16="http://schemas.microsoft.com/office/drawing/2014/main" id="{2A86BB03-DE8C-4370-8A4C-BD485772DB7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56" name="Rectangle 655">
                    <a:extLst>
                      <a:ext uri="{FF2B5EF4-FFF2-40B4-BE49-F238E27FC236}">
                        <a16:creationId xmlns:a16="http://schemas.microsoft.com/office/drawing/2014/main" id="{8DE7AB44-0158-4189-BA9F-BC7CD8A431D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4C8263F7-AFFA-4E97-AA37-9A0FCC42E55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88" name="Groupe 487">
                  <a:extLst>
                    <a:ext uri="{FF2B5EF4-FFF2-40B4-BE49-F238E27FC236}">
                      <a16:creationId xmlns:a16="http://schemas.microsoft.com/office/drawing/2014/main" id="{FAF93614-6D39-466D-BF67-15B3CC1D0875}"/>
                    </a:ext>
                  </a:extLst>
                </p:cNvPr>
                <p:cNvGrpSpPr/>
                <p:nvPr/>
              </p:nvGrpSpPr>
              <p:grpSpPr>
                <a:xfrm>
                  <a:off x="2596549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50" name="Rectangle 649">
                    <a:extLst>
                      <a:ext uri="{FF2B5EF4-FFF2-40B4-BE49-F238E27FC236}">
                        <a16:creationId xmlns:a16="http://schemas.microsoft.com/office/drawing/2014/main" id="{46A402B8-D248-4F6A-A046-14F4B062773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51" name="Rectangle 650">
                    <a:extLst>
                      <a:ext uri="{FF2B5EF4-FFF2-40B4-BE49-F238E27FC236}">
                        <a16:creationId xmlns:a16="http://schemas.microsoft.com/office/drawing/2014/main" id="{78C90EA0-CC58-486E-A9CD-7E40B68F2B9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52" name="Rectangle 651">
                    <a:extLst>
                      <a:ext uri="{FF2B5EF4-FFF2-40B4-BE49-F238E27FC236}">
                        <a16:creationId xmlns:a16="http://schemas.microsoft.com/office/drawing/2014/main" id="{551EEC51-7A9E-44C7-AA98-046D48D4122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53" name="Rectangle 652">
                    <a:extLst>
                      <a:ext uri="{FF2B5EF4-FFF2-40B4-BE49-F238E27FC236}">
                        <a16:creationId xmlns:a16="http://schemas.microsoft.com/office/drawing/2014/main" id="{CAADAE32-AD5D-4B2A-A093-2A17A2ED40E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89" name="Groupe 488">
                  <a:extLst>
                    <a:ext uri="{FF2B5EF4-FFF2-40B4-BE49-F238E27FC236}">
                      <a16:creationId xmlns:a16="http://schemas.microsoft.com/office/drawing/2014/main" id="{D1347CC1-E95C-4B59-90D6-71D6D8588768}"/>
                    </a:ext>
                  </a:extLst>
                </p:cNvPr>
                <p:cNvGrpSpPr/>
                <p:nvPr/>
              </p:nvGrpSpPr>
              <p:grpSpPr>
                <a:xfrm>
                  <a:off x="2958498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46" name="Rectangle 645">
                    <a:extLst>
                      <a:ext uri="{FF2B5EF4-FFF2-40B4-BE49-F238E27FC236}">
                        <a16:creationId xmlns:a16="http://schemas.microsoft.com/office/drawing/2014/main" id="{B9CECAEE-AFA4-4C8D-881B-CDA220AA39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47" name="Rectangle 646">
                    <a:extLst>
                      <a:ext uri="{FF2B5EF4-FFF2-40B4-BE49-F238E27FC236}">
                        <a16:creationId xmlns:a16="http://schemas.microsoft.com/office/drawing/2014/main" id="{8CF21A56-6223-462B-AC29-A22AC4A8A7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48" name="Rectangle 647">
                    <a:extLst>
                      <a:ext uri="{FF2B5EF4-FFF2-40B4-BE49-F238E27FC236}">
                        <a16:creationId xmlns:a16="http://schemas.microsoft.com/office/drawing/2014/main" id="{6F633AAE-8E37-4175-8197-9B23AC13D5E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49" name="Rectangle 648">
                    <a:extLst>
                      <a:ext uri="{FF2B5EF4-FFF2-40B4-BE49-F238E27FC236}">
                        <a16:creationId xmlns:a16="http://schemas.microsoft.com/office/drawing/2014/main" id="{A85C6CAF-EE07-49F0-838F-6D638BE7F2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90" name="Groupe 489">
                  <a:extLst>
                    <a:ext uri="{FF2B5EF4-FFF2-40B4-BE49-F238E27FC236}">
                      <a16:creationId xmlns:a16="http://schemas.microsoft.com/office/drawing/2014/main" id="{2E62E519-D9CD-4CBB-BD00-A883C98E8581}"/>
                    </a:ext>
                  </a:extLst>
                </p:cNvPr>
                <p:cNvGrpSpPr/>
                <p:nvPr/>
              </p:nvGrpSpPr>
              <p:grpSpPr>
                <a:xfrm>
                  <a:off x="2958498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42" name="Rectangle 641">
                    <a:extLst>
                      <a:ext uri="{FF2B5EF4-FFF2-40B4-BE49-F238E27FC236}">
                        <a16:creationId xmlns:a16="http://schemas.microsoft.com/office/drawing/2014/main" id="{7999976D-7C42-442E-916A-810FDC47601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43" name="Rectangle 642">
                    <a:extLst>
                      <a:ext uri="{FF2B5EF4-FFF2-40B4-BE49-F238E27FC236}">
                        <a16:creationId xmlns:a16="http://schemas.microsoft.com/office/drawing/2014/main" id="{5DFCE60D-8666-449A-9575-4459BA0EFE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44" name="Rectangle 643">
                    <a:extLst>
                      <a:ext uri="{FF2B5EF4-FFF2-40B4-BE49-F238E27FC236}">
                        <a16:creationId xmlns:a16="http://schemas.microsoft.com/office/drawing/2014/main" id="{E3990F51-98A7-4FF0-8A5B-599EF459A0D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45" name="Rectangle 644">
                    <a:extLst>
                      <a:ext uri="{FF2B5EF4-FFF2-40B4-BE49-F238E27FC236}">
                        <a16:creationId xmlns:a16="http://schemas.microsoft.com/office/drawing/2014/main" id="{78F3FAB1-3C12-4789-B3F0-91097D7ACAA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91" name="Groupe 490">
                  <a:extLst>
                    <a:ext uri="{FF2B5EF4-FFF2-40B4-BE49-F238E27FC236}">
                      <a16:creationId xmlns:a16="http://schemas.microsoft.com/office/drawing/2014/main" id="{2ECFB6EA-3DB1-45AF-90F3-F9EC07A4D583}"/>
                    </a:ext>
                  </a:extLst>
                </p:cNvPr>
                <p:cNvGrpSpPr/>
                <p:nvPr/>
              </p:nvGrpSpPr>
              <p:grpSpPr>
                <a:xfrm>
                  <a:off x="2958498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38" name="Rectangle 637">
                    <a:extLst>
                      <a:ext uri="{FF2B5EF4-FFF2-40B4-BE49-F238E27FC236}">
                        <a16:creationId xmlns:a16="http://schemas.microsoft.com/office/drawing/2014/main" id="{D4BF5FA6-5EA6-4107-9439-A0BC93390A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DBB370A1-10B9-4440-8F56-3F000C1CD62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20D8B521-340C-4FBE-8E7C-D52DB6B0E21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41" name="Rectangle 640">
                    <a:extLst>
                      <a:ext uri="{FF2B5EF4-FFF2-40B4-BE49-F238E27FC236}">
                        <a16:creationId xmlns:a16="http://schemas.microsoft.com/office/drawing/2014/main" id="{AE7A42CF-DE53-4F59-B5CF-84BAA6FC56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92" name="Groupe 491">
                  <a:extLst>
                    <a:ext uri="{FF2B5EF4-FFF2-40B4-BE49-F238E27FC236}">
                      <a16:creationId xmlns:a16="http://schemas.microsoft.com/office/drawing/2014/main" id="{442CC7A2-8F1F-49E7-BDC3-C162A47C7E12}"/>
                    </a:ext>
                  </a:extLst>
                </p:cNvPr>
                <p:cNvGrpSpPr/>
                <p:nvPr/>
              </p:nvGrpSpPr>
              <p:grpSpPr>
                <a:xfrm>
                  <a:off x="3320448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34" name="Rectangle 633">
                    <a:extLst>
                      <a:ext uri="{FF2B5EF4-FFF2-40B4-BE49-F238E27FC236}">
                        <a16:creationId xmlns:a16="http://schemas.microsoft.com/office/drawing/2014/main" id="{CE473EE7-09AA-4E51-91BC-6937C92524F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35" name="Rectangle 634">
                    <a:extLst>
                      <a:ext uri="{FF2B5EF4-FFF2-40B4-BE49-F238E27FC236}">
                        <a16:creationId xmlns:a16="http://schemas.microsoft.com/office/drawing/2014/main" id="{9B667A3B-C28B-4269-8B59-A7801225AA7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36" name="Rectangle 635">
                    <a:extLst>
                      <a:ext uri="{FF2B5EF4-FFF2-40B4-BE49-F238E27FC236}">
                        <a16:creationId xmlns:a16="http://schemas.microsoft.com/office/drawing/2014/main" id="{112CBCFB-E82B-4C62-AAAA-1F40D08D93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37" name="Rectangle 636">
                    <a:extLst>
                      <a:ext uri="{FF2B5EF4-FFF2-40B4-BE49-F238E27FC236}">
                        <a16:creationId xmlns:a16="http://schemas.microsoft.com/office/drawing/2014/main" id="{E4728BB5-369F-4537-B93D-2C6F9F59400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93" name="Groupe 492">
                  <a:extLst>
                    <a:ext uri="{FF2B5EF4-FFF2-40B4-BE49-F238E27FC236}">
                      <a16:creationId xmlns:a16="http://schemas.microsoft.com/office/drawing/2014/main" id="{80719DB3-22B3-475D-B7D5-D86CC8DAB24C}"/>
                    </a:ext>
                  </a:extLst>
                </p:cNvPr>
                <p:cNvGrpSpPr/>
                <p:nvPr/>
              </p:nvGrpSpPr>
              <p:grpSpPr>
                <a:xfrm>
                  <a:off x="3320448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30" name="Rectangle 629">
                    <a:extLst>
                      <a:ext uri="{FF2B5EF4-FFF2-40B4-BE49-F238E27FC236}">
                        <a16:creationId xmlns:a16="http://schemas.microsoft.com/office/drawing/2014/main" id="{8324B7FD-1B6B-467D-9637-0909651C42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31" name="Rectangle 630">
                    <a:extLst>
                      <a:ext uri="{FF2B5EF4-FFF2-40B4-BE49-F238E27FC236}">
                        <a16:creationId xmlns:a16="http://schemas.microsoft.com/office/drawing/2014/main" id="{3D7184BF-F7FA-473F-AEA8-54E502BA158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32" name="Rectangle 631">
                    <a:extLst>
                      <a:ext uri="{FF2B5EF4-FFF2-40B4-BE49-F238E27FC236}">
                        <a16:creationId xmlns:a16="http://schemas.microsoft.com/office/drawing/2014/main" id="{2CEA27D2-E990-4FA7-BCC9-E05B9FE5E94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33" name="Rectangle 632">
                    <a:extLst>
                      <a:ext uri="{FF2B5EF4-FFF2-40B4-BE49-F238E27FC236}">
                        <a16:creationId xmlns:a16="http://schemas.microsoft.com/office/drawing/2014/main" id="{8044F11B-7BA6-45EE-A9B6-246E1F42697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94" name="Groupe 493">
                  <a:extLst>
                    <a:ext uri="{FF2B5EF4-FFF2-40B4-BE49-F238E27FC236}">
                      <a16:creationId xmlns:a16="http://schemas.microsoft.com/office/drawing/2014/main" id="{0E00B73C-DE35-4211-BADC-A175B22ADB78}"/>
                    </a:ext>
                  </a:extLst>
                </p:cNvPr>
                <p:cNvGrpSpPr/>
                <p:nvPr/>
              </p:nvGrpSpPr>
              <p:grpSpPr>
                <a:xfrm>
                  <a:off x="3320448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C8D2F88A-B009-4D0E-A178-8B49FDB32D3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27" name="Rectangle 626">
                    <a:extLst>
                      <a:ext uri="{FF2B5EF4-FFF2-40B4-BE49-F238E27FC236}">
                        <a16:creationId xmlns:a16="http://schemas.microsoft.com/office/drawing/2014/main" id="{89F98C68-65B5-49AF-9A43-A98DCB8F883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28" name="Rectangle 627">
                    <a:extLst>
                      <a:ext uri="{FF2B5EF4-FFF2-40B4-BE49-F238E27FC236}">
                        <a16:creationId xmlns:a16="http://schemas.microsoft.com/office/drawing/2014/main" id="{EF3A42F6-64B9-47F0-ADFB-32E9BF4F4B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29" name="Rectangle 628">
                    <a:extLst>
                      <a:ext uri="{FF2B5EF4-FFF2-40B4-BE49-F238E27FC236}">
                        <a16:creationId xmlns:a16="http://schemas.microsoft.com/office/drawing/2014/main" id="{AF2D5070-8D93-44D6-BBE0-D7245AD79F2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95" name="Groupe 494">
                  <a:extLst>
                    <a:ext uri="{FF2B5EF4-FFF2-40B4-BE49-F238E27FC236}">
                      <a16:creationId xmlns:a16="http://schemas.microsoft.com/office/drawing/2014/main" id="{E4B4FA71-2ACE-4FD2-A80A-E5D67D3E8453}"/>
                    </a:ext>
                  </a:extLst>
                </p:cNvPr>
                <p:cNvGrpSpPr/>
                <p:nvPr/>
              </p:nvGrpSpPr>
              <p:grpSpPr>
                <a:xfrm>
                  <a:off x="3677636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22" name="Rectangle 621">
                    <a:extLst>
                      <a:ext uri="{FF2B5EF4-FFF2-40B4-BE49-F238E27FC236}">
                        <a16:creationId xmlns:a16="http://schemas.microsoft.com/office/drawing/2014/main" id="{903FA681-8B7A-4112-8A9E-87F889D60BF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8695E3E2-3B0D-42F7-80FF-01E184F3A56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24" name="Rectangle 623">
                    <a:extLst>
                      <a:ext uri="{FF2B5EF4-FFF2-40B4-BE49-F238E27FC236}">
                        <a16:creationId xmlns:a16="http://schemas.microsoft.com/office/drawing/2014/main" id="{B86C646A-32DB-4E40-8F6A-7FB38639A1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25" name="Rectangle 624">
                    <a:extLst>
                      <a:ext uri="{FF2B5EF4-FFF2-40B4-BE49-F238E27FC236}">
                        <a16:creationId xmlns:a16="http://schemas.microsoft.com/office/drawing/2014/main" id="{66EEBA03-79F8-434A-84A0-BB3EDDCB059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96" name="Groupe 495">
                  <a:extLst>
                    <a:ext uri="{FF2B5EF4-FFF2-40B4-BE49-F238E27FC236}">
                      <a16:creationId xmlns:a16="http://schemas.microsoft.com/office/drawing/2014/main" id="{C4945D9E-C9AC-440E-909F-EF53B5237E75}"/>
                    </a:ext>
                  </a:extLst>
                </p:cNvPr>
                <p:cNvGrpSpPr/>
                <p:nvPr/>
              </p:nvGrpSpPr>
              <p:grpSpPr>
                <a:xfrm>
                  <a:off x="3677636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18" name="Rectangle 617">
                    <a:extLst>
                      <a:ext uri="{FF2B5EF4-FFF2-40B4-BE49-F238E27FC236}">
                        <a16:creationId xmlns:a16="http://schemas.microsoft.com/office/drawing/2014/main" id="{9B9D5D83-057D-433C-8167-59A03E31BFE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19" name="Rectangle 618">
                    <a:extLst>
                      <a:ext uri="{FF2B5EF4-FFF2-40B4-BE49-F238E27FC236}">
                        <a16:creationId xmlns:a16="http://schemas.microsoft.com/office/drawing/2014/main" id="{67F6D2C2-352E-4118-866E-A3F2B0592A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20" name="Rectangle 619">
                    <a:extLst>
                      <a:ext uri="{FF2B5EF4-FFF2-40B4-BE49-F238E27FC236}">
                        <a16:creationId xmlns:a16="http://schemas.microsoft.com/office/drawing/2014/main" id="{74D8C779-EB62-4416-BA78-6BB662A6F1F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21" name="Rectangle 620">
                    <a:extLst>
                      <a:ext uri="{FF2B5EF4-FFF2-40B4-BE49-F238E27FC236}">
                        <a16:creationId xmlns:a16="http://schemas.microsoft.com/office/drawing/2014/main" id="{DB185849-CF7E-4A98-B343-9E40242A2E3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97" name="Groupe 496">
                  <a:extLst>
                    <a:ext uri="{FF2B5EF4-FFF2-40B4-BE49-F238E27FC236}">
                      <a16:creationId xmlns:a16="http://schemas.microsoft.com/office/drawing/2014/main" id="{3C247993-8378-4E2E-B386-3BB95DCCF050}"/>
                    </a:ext>
                  </a:extLst>
                </p:cNvPr>
                <p:cNvGrpSpPr/>
                <p:nvPr/>
              </p:nvGrpSpPr>
              <p:grpSpPr>
                <a:xfrm>
                  <a:off x="3677636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14" name="Rectangle 613">
                    <a:extLst>
                      <a:ext uri="{FF2B5EF4-FFF2-40B4-BE49-F238E27FC236}">
                        <a16:creationId xmlns:a16="http://schemas.microsoft.com/office/drawing/2014/main" id="{96717897-FEE5-4DEB-B385-2BCD6B0F046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15" name="Rectangle 614">
                    <a:extLst>
                      <a:ext uri="{FF2B5EF4-FFF2-40B4-BE49-F238E27FC236}">
                        <a16:creationId xmlns:a16="http://schemas.microsoft.com/office/drawing/2014/main" id="{34631CB9-554E-4998-BB7B-884D6C16862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16" name="Rectangle 615">
                    <a:extLst>
                      <a:ext uri="{FF2B5EF4-FFF2-40B4-BE49-F238E27FC236}">
                        <a16:creationId xmlns:a16="http://schemas.microsoft.com/office/drawing/2014/main" id="{87036608-CDB1-4A51-BDE0-4CC7390890B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17" name="Rectangle 616">
                    <a:extLst>
                      <a:ext uri="{FF2B5EF4-FFF2-40B4-BE49-F238E27FC236}">
                        <a16:creationId xmlns:a16="http://schemas.microsoft.com/office/drawing/2014/main" id="{6A9C768E-D53A-46A7-B854-7024B6A6DF7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98" name="Groupe 497">
                  <a:extLst>
                    <a:ext uri="{FF2B5EF4-FFF2-40B4-BE49-F238E27FC236}">
                      <a16:creationId xmlns:a16="http://schemas.microsoft.com/office/drawing/2014/main" id="{572B580D-4E4C-47AC-9DA2-7566B7D7E5C8}"/>
                    </a:ext>
                  </a:extLst>
                </p:cNvPr>
                <p:cNvGrpSpPr/>
                <p:nvPr/>
              </p:nvGrpSpPr>
              <p:grpSpPr>
                <a:xfrm>
                  <a:off x="4039586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10" name="Rectangle 609">
                    <a:extLst>
                      <a:ext uri="{FF2B5EF4-FFF2-40B4-BE49-F238E27FC236}">
                        <a16:creationId xmlns:a16="http://schemas.microsoft.com/office/drawing/2014/main" id="{B17FC4B4-1A1C-41A5-BA61-6105DDB0578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11" name="Rectangle 610">
                    <a:extLst>
                      <a:ext uri="{FF2B5EF4-FFF2-40B4-BE49-F238E27FC236}">
                        <a16:creationId xmlns:a16="http://schemas.microsoft.com/office/drawing/2014/main" id="{3B894905-734F-4370-92AA-3C53E4709FF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12" name="Rectangle 611">
                    <a:extLst>
                      <a:ext uri="{FF2B5EF4-FFF2-40B4-BE49-F238E27FC236}">
                        <a16:creationId xmlns:a16="http://schemas.microsoft.com/office/drawing/2014/main" id="{1AF86EDE-DCE3-4DD3-A765-8F1F1695022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13" name="Rectangle 612">
                    <a:extLst>
                      <a:ext uri="{FF2B5EF4-FFF2-40B4-BE49-F238E27FC236}">
                        <a16:creationId xmlns:a16="http://schemas.microsoft.com/office/drawing/2014/main" id="{6C8B72E9-D067-40E6-9167-D6435820544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99" name="Groupe 498">
                  <a:extLst>
                    <a:ext uri="{FF2B5EF4-FFF2-40B4-BE49-F238E27FC236}">
                      <a16:creationId xmlns:a16="http://schemas.microsoft.com/office/drawing/2014/main" id="{02C50CDD-D75F-4488-BFD4-F9B8B105788C}"/>
                    </a:ext>
                  </a:extLst>
                </p:cNvPr>
                <p:cNvGrpSpPr/>
                <p:nvPr/>
              </p:nvGrpSpPr>
              <p:grpSpPr>
                <a:xfrm>
                  <a:off x="4039586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8EFFA2B3-C4E2-4953-9167-279F64E7A08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152F43E4-887E-4C14-941B-BE2755B703A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61999052-71FF-40BD-A00C-E1DC91571F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09" name="Rectangle 608">
                    <a:extLst>
                      <a:ext uri="{FF2B5EF4-FFF2-40B4-BE49-F238E27FC236}">
                        <a16:creationId xmlns:a16="http://schemas.microsoft.com/office/drawing/2014/main" id="{419398F0-4DC9-4454-8D65-3BE1C6442D6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500" name="Groupe 499">
                  <a:extLst>
                    <a:ext uri="{FF2B5EF4-FFF2-40B4-BE49-F238E27FC236}">
                      <a16:creationId xmlns:a16="http://schemas.microsoft.com/office/drawing/2014/main" id="{1A549600-6B5C-4474-A3C8-92002AEC1E3B}"/>
                    </a:ext>
                  </a:extLst>
                </p:cNvPr>
                <p:cNvGrpSpPr/>
                <p:nvPr/>
              </p:nvGrpSpPr>
              <p:grpSpPr>
                <a:xfrm>
                  <a:off x="4039586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02" name="Rectangle 601">
                    <a:extLst>
                      <a:ext uri="{FF2B5EF4-FFF2-40B4-BE49-F238E27FC236}">
                        <a16:creationId xmlns:a16="http://schemas.microsoft.com/office/drawing/2014/main" id="{69927717-46C2-47B7-BA5D-05AF9E2F246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03" name="Rectangle 602">
                    <a:extLst>
                      <a:ext uri="{FF2B5EF4-FFF2-40B4-BE49-F238E27FC236}">
                        <a16:creationId xmlns:a16="http://schemas.microsoft.com/office/drawing/2014/main" id="{CC27B359-7EAA-49F7-808A-7BEC56443DD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04" name="Rectangle 603">
                    <a:extLst>
                      <a:ext uri="{FF2B5EF4-FFF2-40B4-BE49-F238E27FC236}">
                        <a16:creationId xmlns:a16="http://schemas.microsoft.com/office/drawing/2014/main" id="{76E513C0-B46A-40F5-8160-DEC1E1448BD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05" name="Rectangle 604">
                    <a:extLst>
                      <a:ext uri="{FF2B5EF4-FFF2-40B4-BE49-F238E27FC236}">
                        <a16:creationId xmlns:a16="http://schemas.microsoft.com/office/drawing/2014/main" id="{5D49DF09-1DEE-4459-BFFA-38FD3978B5A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501" name="Groupe 500">
                  <a:extLst>
                    <a:ext uri="{FF2B5EF4-FFF2-40B4-BE49-F238E27FC236}">
                      <a16:creationId xmlns:a16="http://schemas.microsoft.com/office/drawing/2014/main" id="{1A6A05F0-5FD1-470C-8D57-0FFB38F31E3E}"/>
                    </a:ext>
                  </a:extLst>
                </p:cNvPr>
                <p:cNvGrpSpPr/>
                <p:nvPr/>
              </p:nvGrpSpPr>
              <p:grpSpPr>
                <a:xfrm>
                  <a:off x="4401535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98" name="Rectangle 597">
                    <a:extLst>
                      <a:ext uri="{FF2B5EF4-FFF2-40B4-BE49-F238E27FC236}">
                        <a16:creationId xmlns:a16="http://schemas.microsoft.com/office/drawing/2014/main" id="{64FEB4CE-0EC6-4A0D-BC3B-20DD9497E4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99" name="Rectangle 598">
                    <a:extLst>
                      <a:ext uri="{FF2B5EF4-FFF2-40B4-BE49-F238E27FC236}">
                        <a16:creationId xmlns:a16="http://schemas.microsoft.com/office/drawing/2014/main" id="{13C17F93-8622-461B-A2E4-3B318EF3085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00" name="Rectangle 599">
                    <a:extLst>
                      <a:ext uri="{FF2B5EF4-FFF2-40B4-BE49-F238E27FC236}">
                        <a16:creationId xmlns:a16="http://schemas.microsoft.com/office/drawing/2014/main" id="{D0F63A56-FB4B-4E1C-9C9F-CE07F304BE0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01" name="Rectangle 600">
                    <a:extLst>
                      <a:ext uri="{FF2B5EF4-FFF2-40B4-BE49-F238E27FC236}">
                        <a16:creationId xmlns:a16="http://schemas.microsoft.com/office/drawing/2014/main" id="{493F74E3-0D4A-4229-8014-A9D38AA25C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502" name="Groupe 501">
                  <a:extLst>
                    <a:ext uri="{FF2B5EF4-FFF2-40B4-BE49-F238E27FC236}">
                      <a16:creationId xmlns:a16="http://schemas.microsoft.com/office/drawing/2014/main" id="{B70A6B6D-9838-45F9-89B0-4CC7E4ACD278}"/>
                    </a:ext>
                  </a:extLst>
                </p:cNvPr>
                <p:cNvGrpSpPr/>
                <p:nvPr/>
              </p:nvGrpSpPr>
              <p:grpSpPr>
                <a:xfrm>
                  <a:off x="4401535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94" name="Rectangle 593">
                    <a:extLst>
                      <a:ext uri="{FF2B5EF4-FFF2-40B4-BE49-F238E27FC236}">
                        <a16:creationId xmlns:a16="http://schemas.microsoft.com/office/drawing/2014/main" id="{2D27BC5D-A834-4E33-9BE8-10CCF43B5D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95" name="Rectangle 594">
                    <a:extLst>
                      <a:ext uri="{FF2B5EF4-FFF2-40B4-BE49-F238E27FC236}">
                        <a16:creationId xmlns:a16="http://schemas.microsoft.com/office/drawing/2014/main" id="{C5097AD0-F6DA-4521-812C-53106D64921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96" name="Rectangle 595">
                    <a:extLst>
                      <a:ext uri="{FF2B5EF4-FFF2-40B4-BE49-F238E27FC236}">
                        <a16:creationId xmlns:a16="http://schemas.microsoft.com/office/drawing/2014/main" id="{D8F81525-28B6-4BC3-B5F9-08771639DC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97" name="Rectangle 596">
                    <a:extLst>
                      <a:ext uri="{FF2B5EF4-FFF2-40B4-BE49-F238E27FC236}">
                        <a16:creationId xmlns:a16="http://schemas.microsoft.com/office/drawing/2014/main" id="{DECD30EF-9FD8-489A-8AE6-B7DD1415FA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503" name="Groupe 502">
                  <a:extLst>
                    <a:ext uri="{FF2B5EF4-FFF2-40B4-BE49-F238E27FC236}">
                      <a16:creationId xmlns:a16="http://schemas.microsoft.com/office/drawing/2014/main" id="{16714F5A-7BA0-46D5-86DC-28D8225F9C5E}"/>
                    </a:ext>
                  </a:extLst>
                </p:cNvPr>
                <p:cNvGrpSpPr/>
                <p:nvPr/>
              </p:nvGrpSpPr>
              <p:grpSpPr>
                <a:xfrm>
                  <a:off x="4401535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90" name="Rectangle 589">
                    <a:extLst>
                      <a:ext uri="{FF2B5EF4-FFF2-40B4-BE49-F238E27FC236}">
                        <a16:creationId xmlns:a16="http://schemas.microsoft.com/office/drawing/2014/main" id="{4B5B0389-5F79-4B4A-A1FB-B7B08A01847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91" name="Rectangle 590">
                    <a:extLst>
                      <a:ext uri="{FF2B5EF4-FFF2-40B4-BE49-F238E27FC236}">
                        <a16:creationId xmlns:a16="http://schemas.microsoft.com/office/drawing/2014/main" id="{9E056352-390A-41B8-9CF2-2AE34821F9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92" name="Rectangle 591">
                    <a:extLst>
                      <a:ext uri="{FF2B5EF4-FFF2-40B4-BE49-F238E27FC236}">
                        <a16:creationId xmlns:a16="http://schemas.microsoft.com/office/drawing/2014/main" id="{7D59ACD5-DEBB-433F-83C0-52FB9F7F03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93" name="Rectangle 592">
                    <a:extLst>
                      <a:ext uri="{FF2B5EF4-FFF2-40B4-BE49-F238E27FC236}">
                        <a16:creationId xmlns:a16="http://schemas.microsoft.com/office/drawing/2014/main" id="{46D274CF-F189-4B38-940F-5E14BB14C8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504" name="Groupe 503">
                  <a:extLst>
                    <a:ext uri="{FF2B5EF4-FFF2-40B4-BE49-F238E27FC236}">
                      <a16:creationId xmlns:a16="http://schemas.microsoft.com/office/drawing/2014/main" id="{CC4DD175-494D-4AB1-9DF9-E9791003D868}"/>
                    </a:ext>
                  </a:extLst>
                </p:cNvPr>
                <p:cNvGrpSpPr/>
                <p:nvPr/>
              </p:nvGrpSpPr>
              <p:grpSpPr>
                <a:xfrm>
                  <a:off x="4763485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86" name="Rectangle 585">
                    <a:extLst>
                      <a:ext uri="{FF2B5EF4-FFF2-40B4-BE49-F238E27FC236}">
                        <a16:creationId xmlns:a16="http://schemas.microsoft.com/office/drawing/2014/main" id="{37DB4A55-0894-4A6B-9BEF-C4EAA3179AB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87" name="Rectangle 586">
                    <a:extLst>
                      <a:ext uri="{FF2B5EF4-FFF2-40B4-BE49-F238E27FC236}">
                        <a16:creationId xmlns:a16="http://schemas.microsoft.com/office/drawing/2014/main" id="{5374FBC1-0BAF-4B1F-9362-3E453EB7068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88" name="Rectangle 587">
                    <a:extLst>
                      <a:ext uri="{FF2B5EF4-FFF2-40B4-BE49-F238E27FC236}">
                        <a16:creationId xmlns:a16="http://schemas.microsoft.com/office/drawing/2014/main" id="{F89E2E98-3188-4E84-902B-0A2738F2173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1D73D0B5-10C5-4F02-96F9-B87E23F8035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505" name="Groupe 504">
                  <a:extLst>
                    <a:ext uri="{FF2B5EF4-FFF2-40B4-BE49-F238E27FC236}">
                      <a16:creationId xmlns:a16="http://schemas.microsoft.com/office/drawing/2014/main" id="{E8D30453-80C6-47DB-A2AA-405B5044942C}"/>
                    </a:ext>
                  </a:extLst>
                </p:cNvPr>
                <p:cNvGrpSpPr/>
                <p:nvPr/>
              </p:nvGrpSpPr>
              <p:grpSpPr>
                <a:xfrm>
                  <a:off x="4763485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82" name="Rectangle 581">
                    <a:extLst>
                      <a:ext uri="{FF2B5EF4-FFF2-40B4-BE49-F238E27FC236}">
                        <a16:creationId xmlns:a16="http://schemas.microsoft.com/office/drawing/2014/main" id="{E58D56D4-EB50-46D4-95E0-B90FE6E32AC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83" name="Rectangle 582">
                    <a:extLst>
                      <a:ext uri="{FF2B5EF4-FFF2-40B4-BE49-F238E27FC236}">
                        <a16:creationId xmlns:a16="http://schemas.microsoft.com/office/drawing/2014/main" id="{6DDEE1A8-3874-443B-9B5D-DF66AEC380D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84" name="Rectangle 583">
                    <a:extLst>
                      <a:ext uri="{FF2B5EF4-FFF2-40B4-BE49-F238E27FC236}">
                        <a16:creationId xmlns:a16="http://schemas.microsoft.com/office/drawing/2014/main" id="{3BDA7513-9F25-4BD4-A646-58DACFBF632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85" name="Rectangle 584">
                    <a:extLst>
                      <a:ext uri="{FF2B5EF4-FFF2-40B4-BE49-F238E27FC236}">
                        <a16:creationId xmlns:a16="http://schemas.microsoft.com/office/drawing/2014/main" id="{96179853-8141-4693-B4D0-7FC59DC386F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506" name="Groupe 505">
                  <a:extLst>
                    <a:ext uri="{FF2B5EF4-FFF2-40B4-BE49-F238E27FC236}">
                      <a16:creationId xmlns:a16="http://schemas.microsoft.com/office/drawing/2014/main" id="{5FA925FB-7D15-46F7-B7DC-1B80E61CDA17}"/>
                    </a:ext>
                  </a:extLst>
                </p:cNvPr>
                <p:cNvGrpSpPr/>
                <p:nvPr/>
              </p:nvGrpSpPr>
              <p:grpSpPr>
                <a:xfrm>
                  <a:off x="4763485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78" name="Rectangle 577">
                    <a:extLst>
                      <a:ext uri="{FF2B5EF4-FFF2-40B4-BE49-F238E27FC236}">
                        <a16:creationId xmlns:a16="http://schemas.microsoft.com/office/drawing/2014/main" id="{D5DCDC67-67E4-4825-AC41-13AC301D122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79" name="Rectangle 578">
                    <a:extLst>
                      <a:ext uri="{FF2B5EF4-FFF2-40B4-BE49-F238E27FC236}">
                        <a16:creationId xmlns:a16="http://schemas.microsoft.com/office/drawing/2014/main" id="{6B949DA0-6F05-4CEE-B770-4084EC79114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80" name="Rectangle 579">
                    <a:extLst>
                      <a:ext uri="{FF2B5EF4-FFF2-40B4-BE49-F238E27FC236}">
                        <a16:creationId xmlns:a16="http://schemas.microsoft.com/office/drawing/2014/main" id="{CBA67419-0EDD-4771-8CA6-1A65A96DAD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81" name="Rectangle 580">
                    <a:extLst>
                      <a:ext uri="{FF2B5EF4-FFF2-40B4-BE49-F238E27FC236}">
                        <a16:creationId xmlns:a16="http://schemas.microsoft.com/office/drawing/2014/main" id="{36E71EF5-A821-4117-852B-2BD418EB46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507" name="Groupe 506">
                  <a:extLst>
                    <a:ext uri="{FF2B5EF4-FFF2-40B4-BE49-F238E27FC236}">
                      <a16:creationId xmlns:a16="http://schemas.microsoft.com/office/drawing/2014/main" id="{0D0696D1-F444-4E14-A5C1-C18B9B9341CD}"/>
                    </a:ext>
                  </a:extLst>
                </p:cNvPr>
                <p:cNvGrpSpPr/>
                <p:nvPr/>
              </p:nvGrpSpPr>
              <p:grpSpPr>
                <a:xfrm>
                  <a:off x="5120673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74" name="Rectangle 573">
                    <a:extLst>
                      <a:ext uri="{FF2B5EF4-FFF2-40B4-BE49-F238E27FC236}">
                        <a16:creationId xmlns:a16="http://schemas.microsoft.com/office/drawing/2014/main" id="{53C244F3-5293-4146-B09A-3D43AB6FE78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75" name="Rectangle 574">
                    <a:extLst>
                      <a:ext uri="{FF2B5EF4-FFF2-40B4-BE49-F238E27FC236}">
                        <a16:creationId xmlns:a16="http://schemas.microsoft.com/office/drawing/2014/main" id="{C2B1DE52-2822-42D7-9E90-7FF91E7A098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76" name="Rectangle 575">
                    <a:extLst>
                      <a:ext uri="{FF2B5EF4-FFF2-40B4-BE49-F238E27FC236}">
                        <a16:creationId xmlns:a16="http://schemas.microsoft.com/office/drawing/2014/main" id="{D5EDBDC1-6613-4ADF-A48D-4064B54CE52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77" name="Rectangle 576">
                    <a:extLst>
                      <a:ext uri="{FF2B5EF4-FFF2-40B4-BE49-F238E27FC236}">
                        <a16:creationId xmlns:a16="http://schemas.microsoft.com/office/drawing/2014/main" id="{816D8D69-1A67-4279-B046-21681E30CCE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508" name="Groupe 507">
                  <a:extLst>
                    <a:ext uri="{FF2B5EF4-FFF2-40B4-BE49-F238E27FC236}">
                      <a16:creationId xmlns:a16="http://schemas.microsoft.com/office/drawing/2014/main" id="{82EF94B5-10CA-4B0A-9362-E827115E4769}"/>
                    </a:ext>
                  </a:extLst>
                </p:cNvPr>
                <p:cNvGrpSpPr/>
                <p:nvPr/>
              </p:nvGrpSpPr>
              <p:grpSpPr>
                <a:xfrm>
                  <a:off x="5120673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70" name="Rectangle 569">
                    <a:extLst>
                      <a:ext uri="{FF2B5EF4-FFF2-40B4-BE49-F238E27FC236}">
                        <a16:creationId xmlns:a16="http://schemas.microsoft.com/office/drawing/2014/main" id="{6F5A21DA-12D9-4ADE-956E-54E396864A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71" name="Rectangle 570">
                    <a:extLst>
                      <a:ext uri="{FF2B5EF4-FFF2-40B4-BE49-F238E27FC236}">
                        <a16:creationId xmlns:a16="http://schemas.microsoft.com/office/drawing/2014/main" id="{429443C0-C72C-4756-8591-19CE2899856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A580F8D9-59BA-459D-A388-35833A87347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73" name="Rectangle 572">
                    <a:extLst>
                      <a:ext uri="{FF2B5EF4-FFF2-40B4-BE49-F238E27FC236}">
                        <a16:creationId xmlns:a16="http://schemas.microsoft.com/office/drawing/2014/main" id="{46B401A5-CDA6-42E8-8961-A67734D8240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509" name="Groupe 508">
                  <a:extLst>
                    <a:ext uri="{FF2B5EF4-FFF2-40B4-BE49-F238E27FC236}">
                      <a16:creationId xmlns:a16="http://schemas.microsoft.com/office/drawing/2014/main" id="{FCFF5473-7847-485B-820C-25E58A3BAC71}"/>
                    </a:ext>
                  </a:extLst>
                </p:cNvPr>
                <p:cNvGrpSpPr/>
                <p:nvPr/>
              </p:nvGrpSpPr>
              <p:grpSpPr>
                <a:xfrm>
                  <a:off x="5120673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66" name="Rectangle 565">
                    <a:extLst>
                      <a:ext uri="{FF2B5EF4-FFF2-40B4-BE49-F238E27FC236}">
                        <a16:creationId xmlns:a16="http://schemas.microsoft.com/office/drawing/2014/main" id="{2EDB0B6F-12B2-4787-8090-BBF4BB9865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67" name="Rectangle 566">
                    <a:extLst>
                      <a:ext uri="{FF2B5EF4-FFF2-40B4-BE49-F238E27FC236}">
                        <a16:creationId xmlns:a16="http://schemas.microsoft.com/office/drawing/2014/main" id="{C93CF678-B810-439E-9236-1B572FB845D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68" name="Rectangle 567">
                    <a:extLst>
                      <a:ext uri="{FF2B5EF4-FFF2-40B4-BE49-F238E27FC236}">
                        <a16:creationId xmlns:a16="http://schemas.microsoft.com/office/drawing/2014/main" id="{339BA264-7A1F-4509-970D-7E10694FE55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69" name="Rectangle 568">
                    <a:extLst>
                      <a:ext uri="{FF2B5EF4-FFF2-40B4-BE49-F238E27FC236}">
                        <a16:creationId xmlns:a16="http://schemas.microsoft.com/office/drawing/2014/main" id="{2B8C763D-E66A-44B0-93EE-4268E383FFC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510" name="Groupe 509">
                  <a:extLst>
                    <a:ext uri="{FF2B5EF4-FFF2-40B4-BE49-F238E27FC236}">
                      <a16:creationId xmlns:a16="http://schemas.microsoft.com/office/drawing/2014/main" id="{C7F54586-557D-4CB7-AD4B-D1E91002F64D}"/>
                    </a:ext>
                  </a:extLst>
                </p:cNvPr>
                <p:cNvGrpSpPr/>
                <p:nvPr/>
              </p:nvGrpSpPr>
              <p:grpSpPr>
                <a:xfrm>
                  <a:off x="1513273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562" name="Rectangle 561">
                    <a:extLst>
                      <a:ext uri="{FF2B5EF4-FFF2-40B4-BE49-F238E27FC236}">
                        <a16:creationId xmlns:a16="http://schemas.microsoft.com/office/drawing/2014/main" id="{FB45A912-2D29-4E72-915F-FA774A74D72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563" name="Rectangle 562">
                    <a:extLst>
                      <a:ext uri="{FF2B5EF4-FFF2-40B4-BE49-F238E27FC236}">
                        <a16:creationId xmlns:a16="http://schemas.microsoft.com/office/drawing/2014/main" id="{A72E2601-4DC5-49FE-BB29-980E18EE1C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64" name="Rectangle 563">
                    <a:extLst>
                      <a:ext uri="{FF2B5EF4-FFF2-40B4-BE49-F238E27FC236}">
                        <a16:creationId xmlns:a16="http://schemas.microsoft.com/office/drawing/2014/main" id="{EE4D9103-F78B-4186-88A0-A701D3FAC4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65" name="Rectangle 564">
                    <a:extLst>
                      <a:ext uri="{FF2B5EF4-FFF2-40B4-BE49-F238E27FC236}">
                        <a16:creationId xmlns:a16="http://schemas.microsoft.com/office/drawing/2014/main" id="{99E0FA89-FF59-418C-8D92-177C47CBAAD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511" name="Groupe 510">
                  <a:extLst>
                    <a:ext uri="{FF2B5EF4-FFF2-40B4-BE49-F238E27FC236}">
                      <a16:creationId xmlns:a16="http://schemas.microsoft.com/office/drawing/2014/main" id="{BDF90329-684E-436C-A276-DF474F70CDE8}"/>
                    </a:ext>
                  </a:extLst>
                </p:cNvPr>
                <p:cNvGrpSpPr/>
                <p:nvPr/>
              </p:nvGrpSpPr>
              <p:grpSpPr>
                <a:xfrm>
                  <a:off x="1875223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558" name="Rectangle 557">
                    <a:extLst>
                      <a:ext uri="{FF2B5EF4-FFF2-40B4-BE49-F238E27FC236}">
                        <a16:creationId xmlns:a16="http://schemas.microsoft.com/office/drawing/2014/main" id="{DFDFB838-8A4B-485A-B4BE-FF63D94ED1C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559" name="Rectangle 558">
                    <a:extLst>
                      <a:ext uri="{FF2B5EF4-FFF2-40B4-BE49-F238E27FC236}">
                        <a16:creationId xmlns:a16="http://schemas.microsoft.com/office/drawing/2014/main" id="{BEBC5C7A-87CE-4B7B-BC02-9365F89BCC0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60" name="Rectangle 559">
                    <a:extLst>
                      <a:ext uri="{FF2B5EF4-FFF2-40B4-BE49-F238E27FC236}">
                        <a16:creationId xmlns:a16="http://schemas.microsoft.com/office/drawing/2014/main" id="{771C1CE3-3362-4B33-A411-363E3620077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61" name="Rectangle 560">
                    <a:extLst>
                      <a:ext uri="{FF2B5EF4-FFF2-40B4-BE49-F238E27FC236}">
                        <a16:creationId xmlns:a16="http://schemas.microsoft.com/office/drawing/2014/main" id="{D1600E24-9B6A-4633-8B07-D948AFACF7B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512" name="Groupe 511">
                  <a:extLst>
                    <a:ext uri="{FF2B5EF4-FFF2-40B4-BE49-F238E27FC236}">
                      <a16:creationId xmlns:a16="http://schemas.microsoft.com/office/drawing/2014/main" id="{984F846C-3F71-4A49-AE5D-45F0C999AFD0}"/>
                    </a:ext>
                  </a:extLst>
                </p:cNvPr>
                <p:cNvGrpSpPr/>
                <p:nvPr/>
              </p:nvGrpSpPr>
              <p:grpSpPr>
                <a:xfrm>
                  <a:off x="2232410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554" name="Rectangle 553">
                    <a:extLst>
                      <a:ext uri="{FF2B5EF4-FFF2-40B4-BE49-F238E27FC236}">
                        <a16:creationId xmlns:a16="http://schemas.microsoft.com/office/drawing/2014/main" id="{BE97A878-C6DB-484B-8342-B09CCF25752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555" name="Rectangle 554">
                    <a:extLst>
                      <a:ext uri="{FF2B5EF4-FFF2-40B4-BE49-F238E27FC236}">
                        <a16:creationId xmlns:a16="http://schemas.microsoft.com/office/drawing/2014/main" id="{7FF747D6-3BFD-413B-8C61-4C90D6C0AF2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56" name="Rectangle 555">
                    <a:extLst>
                      <a:ext uri="{FF2B5EF4-FFF2-40B4-BE49-F238E27FC236}">
                        <a16:creationId xmlns:a16="http://schemas.microsoft.com/office/drawing/2014/main" id="{3DECD118-0F86-4BD5-9549-43139915EE9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57" name="Rectangle 556">
                    <a:extLst>
                      <a:ext uri="{FF2B5EF4-FFF2-40B4-BE49-F238E27FC236}">
                        <a16:creationId xmlns:a16="http://schemas.microsoft.com/office/drawing/2014/main" id="{3B09BD42-7B17-4E2C-B732-EE66A25A001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513" name="Groupe 512">
                  <a:extLst>
                    <a:ext uri="{FF2B5EF4-FFF2-40B4-BE49-F238E27FC236}">
                      <a16:creationId xmlns:a16="http://schemas.microsoft.com/office/drawing/2014/main" id="{A4E8C97F-18D7-4AED-A14C-381DED6CBB27}"/>
                    </a:ext>
                  </a:extLst>
                </p:cNvPr>
                <p:cNvGrpSpPr/>
                <p:nvPr/>
              </p:nvGrpSpPr>
              <p:grpSpPr>
                <a:xfrm>
                  <a:off x="2594360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550" name="Rectangle 549">
                    <a:extLst>
                      <a:ext uri="{FF2B5EF4-FFF2-40B4-BE49-F238E27FC236}">
                        <a16:creationId xmlns:a16="http://schemas.microsoft.com/office/drawing/2014/main" id="{5B3155E5-839E-4F53-9B8F-15A2D490961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551" name="Rectangle 550">
                    <a:extLst>
                      <a:ext uri="{FF2B5EF4-FFF2-40B4-BE49-F238E27FC236}">
                        <a16:creationId xmlns:a16="http://schemas.microsoft.com/office/drawing/2014/main" id="{DCE86A28-6BF6-4E4B-BC0A-5D99F7AA0D5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52" name="Rectangle 551">
                    <a:extLst>
                      <a:ext uri="{FF2B5EF4-FFF2-40B4-BE49-F238E27FC236}">
                        <a16:creationId xmlns:a16="http://schemas.microsoft.com/office/drawing/2014/main" id="{9C6D8B07-C10D-4AED-98AC-66C479BDB2E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53" name="Rectangle 552">
                    <a:extLst>
                      <a:ext uri="{FF2B5EF4-FFF2-40B4-BE49-F238E27FC236}">
                        <a16:creationId xmlns:a16="http://schemas.microsoft.com/office/drawing/2014/main" id="{9B7E35E5-82D7-4E67-A525-8426682249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514" name="Groupe 513">
                  <a:extLst>
                    <a:ext uri="{FF2B5EF4-FFF2-40B4-BE49-F238E27FC236}">
                      <a16:creationId xmlns:a16="http://schemas.microsoft.com/office/drawing/2014/main" id="{F3D7559F-3F39-47CA-BE4D-E56591654780}"/>
                    </a:ext>
                  </a:extLst>
                </p:cNvPr>
                <p:cNvGrpSpPr/>
                <p:nvPr/>
              </p:nvGrpSpPr>
              <p:grpSpPr>
                <a:xfrm>
                  <a:off x="2956311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546" name="Rectangle 545">
                    <a:extLst>
                      <a:ext uri="{FF2B5EF4-FFF2-40B4-BE49-F238E27FC236}">
                        <a16:creationId xmlns:a16="http://schemas.microsoft.com/office/drawing/2014/main" id="{666F1F1C-D283-49D6-B566-5CC08437F9A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547" name="Rectangle 546">
                    <a:extLst>
                      <a:ext uri="{FF2B5EF4-FFF2-40B4-BE49-F238E27FC236}">
                        <a16:creationId xmlns:a16="http://schemas.microsoft.com/office/drawing/2014/main" id="{FD647265-57F1-4A91-884D-7243EA484AE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48" name="Rectangle 547">
                    <a:extLst>
                      <a:ext uri="{FF2B5EF4-FFF2-40B4-BE49-F238E27FC236}">
                        <a16:creationId xmlns:a16="http://schemas.microsoft.com/office/drawing/2014/main" id="{85416E8B-BBCE-4C0A-8E05-38DC6A5BAF3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49" name="Rectangle 548">
                    <a:extLst>
                      <a:ext uri="{FF2B5EF4-FFF2-40B4-BE49-F238E27FC236}">
                        <a16:creationId xmlns:a16="http://schemas.microsoft.com/office/drawing/2014/main" id="{806F34DA-B5F8-43F5-9E85-70F14EFB2DB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515" name="Groupe 514">
                  <a:extLst>
                    <a:ext uri="{FF2B5EF4-FFF2-40B4-BE49-F238E27FC236}">
                      <a16:creationId xmlns:a16="http://schemas.microsoft.com/office/drawing/2014/main" id="{13D69BEC-430C-4155-B579-FDB7F7B057C5}"/>
                    </a:ext>
                  </a:extLst>
                </p:cNvPr>
                <p:cNvGrpSpPr/>
                <p:nvPr/>
              </p:nvGrpSpPr>
              <p:grpSpPr>
                <a:xfrm>
                  <a:off x="3318261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542" name="Rectangle 541">
                    <a:extLst>
                      <a:ext uri="{FF2B5EF4-FFF2-40B4-BE49-F238E27FC236}">
                        <a16:creationId xmlns:a16="http://schemas.microsoft.com/office/drawing/2014/main" id="{8B8F21DA-AC45-42B1-9C4D-7A64876EA9D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543" name="Rectangle 542">
                    <a:extLst>
                      <a:ext uri="{FF2B5EF4-FFF2-40B4-BE49-F238E27FC236}">
                        <a16:creationId xmlns:a16="http://schemas.microsoft.com/office/drawing/2014/main" id="{F3AEF843-7ABA-4FDE-B959-70E4F451759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44" name="Rectangle 543">
                    <a:extLst>
                      <a:ext uri="{FF2B5EF4-FFF2-40B4-BE49-F238E27FC236}">
                        <a16:creationId xmlns:a16="http://schemas.microsoft.com/office/drawing/2014/main" id="{3F605FC7-32FF-46A2-BC6C-6A58DA219F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45" name="Rectangle 544">
                    <a:extLst>
                      <a:ext uri="{FF2B5EF4-FFF2-40B4-BE49-F238E27FC236}">
                        <a16:creationId xmlns:a16="http://schemas.microsoft.com/office/drawing/2014/main" id="{A1682357-48EC-453A-9653-0693BBFB4B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516" name="Groupe 515">
                  <a:extLst>
                    <a:ext uri="{FF2B5EF4-FFF2-40B4-BE49-F238E27FC236}">
                      <a16:creationId xmlns:a16="http://schemas.microsoft.com/office/drawing/2014/main" id="{5E37AD2B-FB31-4D36-AEA6-A5A7D775B25F}"/>
                    </a:ext>
                  </a:extLst>
                </p:cNvPr>
                <p:cNvGrpSpPr/>
                <p:nvPr/>
              </p:nvGrpSpPr>
              <p:grpSpPr>
                <a:xfrm>
                  <a:off x="3675448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538" name="Rectangle 537">
                    <a:extLst>
                      <a:ext uri="{FF2B5EF4-FFF2-40B4-BE49-F238E27FC236}">
                        <a16:creationId xmlns:a16="http://schemas.microsoft.com/office/drawing/2014/main" id="{04D0879F-5B35-4F38-BF58-5D32512C404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539" name="Rectangle 538">
                    <a:extLst>
                      <a:ext uri="{FF2B5EF4-FFF2-40B4-BE49-F238E27FC236}">
                        <a16:creationId xmlns:a16="http://schemas.microsoft.com/office/drawing/2014/main" id="{B5DED037-0372-48F7-84FD-1D5F60BC81D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40" name="Rectangle 539">
                    <a:extLst>
                      <a:ext uri="{FF2B5EF4-FFF2-40B4-BE49-F238E27FC236}">
                        <a16:creationId xmlns:a16="http://schemas.microsoft.com/office/drawing/2014/main" id="{8EAA7B0C-4501-4904-8DCC-B3E10E17D03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5BD8987A-98E9-4B86-BE32-5BFDBF300C7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517" name="Groupe 516">
                  <a:extLst>
                    <a:ext uri="{FF2B5EF4-FFF2-40B4-BE49-F238E27FC236}">
                      <a16:creationId xmlns:a16="http://schemas.microsoft.com/office/drawing/2014/main" id="{9157D5F4-BF37-460C-AB7A-085FCF94AA33}"/>
                    </a:ext>
                  </a:extLst>
                </p:cNvPr>
                <p:cNvGrpSpPr/>
                <p:nvPr/>
              </p:nvGrpSpPr>
              <p:grpSpPr>
                <a:xfrm>
                  <a:off x="4037398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534" name="Rectangle 533">
                    <a:extLst>
                      <a:ext uri="{FF2B5EF4-FFF2-40B4-BE49-F238E27FC236}">
                        <a16:creationId xmlns:a16="http://schemas.microsoft.com/office/drawing/2014/main" id="{7A5FB623-F550-4AFA-A2EC-A22AA7F19F2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535" name="Rectangle 534">
                    <a:extLst>
                      <a:ext uri="{FF2B5EF4-FFF2-40B4-BE49-F238E27FC236}">
                        <a16:creationId xmlns:a16="http://schemas.microsoft.com/office/drawing/2014/main" id="{48E50CC8-FC0E-4F72-B281-26F1811D335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36" name="Rectangle 535">
                    <a:extLst>
                      <a:ext uri="{FF2B5EF4-FFF2-40B4-BE49-F238E27FC236}">
                        <a16:creationId xmlns:a16="http://schemas.microsoft.com/office/drawing/2014/main" id="{07BB10E1-DD14-43F9-8026-5F81DD8472E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37" name="Rectangle 536">
                    <a:extLst>
                      <a:ext uri="{FF2B5EF4-FFF2-40B4-BE49-F238E27FC236}">
                        <a16:creationId xmlns:a16="http://schemas.microsoft.com/office/drawing/2014/main" id="{C10B5D33-050A-448D-BD00-03D2026B840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518" name="Groupe 517">
                  <a:extLst>
                    <a:ext uri="{FF2B5EF4-FFF2-40B4-BE49-F238E27FC236}">
                      <a16:creationId xmlns:a16="http://schemas.microsoft.com/office/drawing/2014/main" id="{3179CD3F-D06D-491F-AA7A-2E04B488D6E7}"/>
                    </a:ext>
                  </a:extLst>
                </p:cNvPr>
                <p:cNvGrpSpPr/>
                <p:nvPr/>
              </p:nvGrpSpPr>
              <p:grpSpPr>
                <a:xfrm>
                  <a:off x="4399348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F4E73A17-9EFA-4CEB-B27A-A3225F040A9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531" name="Rectangle 530">
                    <a:extLst>
                      <a:ext uri="{FF2B5EF4-FFF2-40B4-BE49-F238E27FC236}">
                        <a16:creationId xmlns:a16="http://schemas.microsoft.com/office/drawing/2014/main" id="{9C5D9620-F237-40A7-866A-5D726CDDD24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32" name="Rectangle 531">
                    <a:extLst>
                      <a:ext uri="{FF2B5EF4-FFF2-40B4-BE49-F238E27FC236}">
                        <a16:creationId xmlns:a16="http://schemas.microsoft.com/office/drawing/2014/main" id="{8340CC3A-FF96-40A8-A80A-2CC411297DE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33" name="Rectangle 532">
                    <a:extLst>
                      <a:ext uri="{FF2B5EF4-FFF2-40B4-BE49-F238E27FC236}">
                        <a16:creationId xmlns:a16="http://schemas.microsoft.com/office/drawing/2014/main" id="{8B8D0063-697E-407A-804B-F6A2C8948F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519" name="Groupe 518">
                  <a:extLst>
                    <a:ext uri="{FF2B5EF4-FFF2-40B4-BE49-F238E27FC236}">
                      <a16:creationId xmlns:a16="http://schemas.microsoft.com/office/drawing/2014/main" id="{CB6A0854-72D6-42EE-821B-EB1A45EB77C9}"/>
                    </a:ext>
                  </a:extLst>
                </p:cNvPr>
                <p:cNvGrpSpPr/>
                <p:nvPr/>
              </p:nvGrpSpPr>
              <p:grpSpPr>
                <a:xfrm>
                  <a:off x="4761298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526" name="Rectangle 525">
                    <a:extLst>
                      <a:ext uri="{FF2B5EF4-FFF2-40B4-BE49-F238E27FC236}">
                        <a16:creationId xmlns:a16="http://schemas.microsoft.com/office/drawing/2014/main" id="{57ECAEDB-95BE-41C9-9D4A-4ADE378F038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527" name="Rectangle 526">
                    <a:extLst>
                      <a:ext uri="{FF2B5EF4-FFF2-40B4-BE49-F238E27FC236}">
                        <a16:creationId xmlns:a16="http://schemas.microsoft.com/office/drawing/2014/main" id="{2CA6E4C6-EBE8-448B-859C-CAC014D7C7C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28" name="Rectangle 527">
                    <a:extLst>
                      <a:ext uri="{FF2B5EF4-FFF2-40B4-BE49-F238E27FC236}">
                        <a16:creationId xmlns:a16="http://schemas.microsoft.com/office/drawing/2014/main" id="{0B3A5141-D65E-4462-940D-44754D5E3F7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29" name="Rectangle 528">
                    <a:extLst>
                      <a:ext uri="{FF2B5EF4-FFF2-40B4-BE49-F238E27FC236}">
                        <a16:creationId xmlns:a16="http://schemas.microsoft.com/office/drawing/2014/main" id="{CE3F744A-8857-4112-A2EA-AE106A964F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520" name="Groupe 519">
                  <a:extLst>
                    <a:ext uri="{FF2B5EF4-FFF2-40B4-BE49-F238E27FC236}">
                      <a16:creationId xmlns:a16="http://schemas.microsoft.com/office/drawing/2014/main" id="{6DC27370-DC6E-4C95-B567-B67FF5208269}"/>
                    </a:ext>
                  </a:extLst>
                </p:cNvPr>
                <p:cNvGrpSpPr/>
                <p:nvPr/>
              </p:nvGrpSpPr>
              <p:grpSpPr>
                <a:xfrm>
                  <a:off x="5118485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522" name="Rectangle 521">
                    <a:extLst>
                      <a:ext uri="{FF2B5EF4-FFF2-40B4-BE49-F238E27FC236}">
                        <a16:creationId xmlns:a16="http://schemas.microsoft.com/office/drawing/2014/main" id="{31EE5BE5-2041-4BA3-A574-6D324BE414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523" name="Rectangle 522">
                    <a:extLst>
                      <a:ext uri="{FF2B5EF4-FFF2-40B4-BE49-F238E27FC236}">
                        <a16:creationId xmlns:a16="http://schemas.microsoft.com/office/drawing/2014/main" id="{A893C63D-91C1-455B-8380-02C79B6A32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DE7E1E5C-54BA-4523-82A4-46192C4929E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25" name="Rectangle 524">
                    <a:extLst>
                      <a:ext uri="{FF2B5EF4-FFF2-40B4-BE49-F238E27FC236}">
                        <a16:creationId xmlns:a16="http://schemas.microsoft.com/office/drawing/2014/main" id="{6D93ACDA-0F49-47B6-A6F7-A65FCD9931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521" name="Rectangle 520">
                  <a:extLst>
                    <a:ext uri="{FF2B5EF4-FFF2-40B4-BE49-F238E27FC236}">
                      <a16:creationId xmlns:a16="http://schemas.microsoft.com/office/drawing/2014/main" id="{654B0A70-EBB5-4A8E-9243-BD3B7FB444A9}"/>
                    </a:ext>
                  </a:extLst>
                </p:cNvPr>
                <p:cNvSpPr/>
                <p:nvPr/>
              </p:nvSpPr>
              <p:spPr>
                <a:xfrm>
                  <a:off x="1517312" y="2558473"/>
                  <a:ext cx="4199997" cy="1644072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</p:grpSp>
          <p:grpSp>
            <p:nvGrpSpPr>
              <p:cNvPr id="211" name="Groupe 210">
                <a:extLst>
                  <a:ext uri="{FF2B5EF4-FFF2-40B4-BE49-F238E27FC236}">
                    <a16:creationId xmlns:a16="http://schemas.microsoft.com/office/drawing/2014/main" id="{F3DF3F7C-ABD3-4AF1-92D0-DEA030A449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639550" y="4059756"/>
                <a:ext cx="2957310" cy="761502"/>
                <a:chOff x="787941" y="2218060"/>
                <a:chExt cx="7391136" cy="1903209"/>
              </a:xfrm>
            </p:grpSpPr>
            <p:sp>
              <p:nvSpPr>
                <p:cNvPr id="434" name="Rectangle 433">
                  <a:extLst>
                    <a:ext uri="{FF2B5EF4-FFF2-40B4-BE49-F238E27FC236}">
                      <a16:creationId xmlns:a16="http://schemas.microsoft.com/office/drawing/2014/main" id="{69BA479A-5582-4AFD-98BF-3A872C432BB9}"/>
                    </a:ext>
                  </a:extLst>
                </p:cNvPr>
                <p:cNvSpPr/>
                <p:nvPr/>
              </p:nvSpPr>
              <p:spPr>
                <a:xfrm rot="5400000">
                  <a:off x="4490381" y="-1200614"/>
                  <a:ext cx="269450" cy="710794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35" name="Rectangle 434">
                  <a:extLst>
                    <a:ext uri="{FF2B5EF4-FFF2-40B4-BE49-F238E27FC236}">
                      <a16:creationId xmlns:a16="http://schemas.microsoft.com/office/drawing/2014/main" id="{D036583D-2327-4204-AF17-3C7EB1A04859}"/>
                    </a:ext>
                  </a:extLst>
                </p:cNvPr>
                <p:cNvSpPr/>
                <p:nvPr/>
              </p:nvSpPr>
              <p:spPr>
                <a:xfrm rot="5400000">
                  <a:off x="3945720" y="-388431"/>
                  <a:ext cx="1260000" cy="70200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FC412190-D58E-4832-AF27-87EC5413CF26}"/>
                    </a:ext>
                  </a:extLst>
                </p:cNvPr>
                <p:cNvSpPr/>
                <p:nvPr/>
              </p:nvSpPr>
              <p:spPr>
                <a:xfrm rot="5400000">
                  <a:off x="22666" y="2983335"/>
                  <a:ext cx="1800000" cy="26945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37" name="Rectangle 436">
                  <a:extLst>
                    <a:ext uri="{FF2B5EF4-FFF2-40B4-BE49-F238E27FC236}">
                      <a16:creationId xmlns:a16="http://schemas.microsoft.com/office/drawing/2014/main" id="{79163E19-3696-47BE-B889-7AD606CCD16A}"/>
                    </a:ext>
                  </a:extLst>
                </p:cNvPr>
                <p:cNvSpPr/>
                <p:nvPr/>
              </p:nvSpPr>
              <p:spPr>
                <a:xfrm rot="5400000">
                  <a:off x="1834787" y="3026082"/>
                  <a:ext cx="269450" cy="359266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38" name="Rectangle 437">
                  <a:extLst>
                    <a:ext uri="{FF2B5EF4-FFF2-40B4-BE49-F238E27FC236}">
                      <a16:creationId xmlns:a16="http://schemas.microsoft.com/office/drawing/2014/main" id="{05AA6023-A28B-484F-82D2-69591AA8FB6E}"/>
                    </a:ext>
                  </a:extLst>
                </p:cNvPr>
                <p:cNvSpPr/>
                <p:nvPr/>
              </p:nvSpPr>
              <p:spPr>
                <a:xfrm rot="5400000">
                  <a:off x="2433002" y="2792559"/>
                  <a:ext cx="269450" cy="826313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39" name="Rectangle 438">
                  <a:extLst>
                    <a:ext uri="{FF2B5EF4-FFF2-40B4-BE49-F238E27FC236}">
                      <a16:creationId xmlns:a16="http://schemas.microsoft.com/office/drawing/2014/main" id="{E02788B2-DDA4-4F41-B243-44F3910A5818}"/>
                    </a:ext>
                  </a:extLst>
                </p:cNvPr>
                <p:cNvSpPr/>
                <p:nvPr/>
              </p:nvSpPr>
              <p:spPr>
                <a:xfrm rot="5400000">
                  <a:off x="1516885" y="3070991"/>
                  <a:ext cx="269450" cy="26945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40" name="Rectangle 439">
                  <a:extLst>
                    <a:ext uri="{FF2B5EF4-FFF2-40B4-BE49-F238E27FC236}">
                      <a16:creationId xmlns:a16="http://schemas.microsoft.com/office/drawing/2014/main" id="{348ED556-1AB5-4628-8D4B-1D424148D93E}"/>
                    </a:ext>
                  </a:extLst>
                </p:cNvPr>
                <p:cNvSpPr/>
                <p:nvPr/>
              </p:nvSpPr>
              <p:spPr>
                <a:xfrm rot="5400000">
                  <a:off x="3052550" y="3008119"/>
                  <a:ext cx="269450" cy="395193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41" name="Rectangle 440">
                  <a:extLst>
                    <a:ext uri="{FF2B5EF4-FFF2-40B4-BE49-F238E27FC236}">
                      <a16:creationId xmlns:a16="http://schemas.microsoft.com/office/drawing/2014/main" id="{18F9F550-95A1-44D1-BF99-88A759E4AFC5}"/>
                    </a:ext>
                  </a:extLst>
                </p:cNvPr>
                <p:cNvSpPr/>
                <p:nvPr/>
              </p:nvSpPr>
              <p:spPr>
                <a:xfrm rot="5400000">
                  <a:off x="3753233" y="2710715"/>
                  <a:ext cx="269450" cy="990000"/>
                </a:xfrm>
                <a:prstGeom prst="rect">
                  <a:avLst/>
                </a:prstGeom>
                <a:solidFill>
                  <a:srgbClr val="FF6699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42" name="Rectangle 441">
                  <a:extLst>
                    <a:ext uri="{FF2B5EF4-FFF2-40B4-BE49-F238E27FC236}">
                      <a16:creationId xmlns:a16="http://schemas.microsoft.com/office/drawing/2014/main" id="{54BE073D-7FDA-4A79-A0FB-F39868C0D719}"/>
                    </a:ext>
                  </a:extLst>
                </p:cNvPr>
                <p:cNvSpPr/>
                <p:nvPr/>
              </p:nvSpPr>
              <p:spPr>
                <a:xfrm rot="5400000">
                  <a:off x="4882502" y="2575715"/>
                  <a:ext cx="269450" cy="1260000"/>
                </a:xfrm>
                <a:prstGeom prst="rect">
                  <a:avLst/>
                </a:prstGeom>
                <a:solidFill>
                  <a:srgbClr val="FF6699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43" name="Rectangle 442">
                  <a:extLst>
                    <a:ext uri="{FF2B5EF4-FFF2-40B4-BE49-F238E27FC236}">
                      <a16:creationId xmlns:a16="http://schemas.microsoft.com/office/drawing/2014/main" id="{F8AF86F1-8112-43E1-A957-ACD881B7CBCC}"/>
                    </a:ext>
                  </a:extLst>
                </p:cNvPr>
                <p:cNvSpPr/>
                <p:nvPr/>
              </p:nvSpPr>
              <p:spPr>
                <a:xfrm>
                  <a:off x="1507787" y="2565774"/>
                  <a:ext cx="5580000" cy="1116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44" name="Rectangle 443">
                  <a:extLst>
                    <a:ext uri="{FF2B5EF4-FFF2-40B4-BE49-F238E27FC236}">
                      <a16:creationId xmlns:a16="http://schemas.microsoft.com/office/drawing/2014/main" id="{1A99EE5F-834F-4DAB-AA3D-921401F19820}"/>
                    </a:ext>
                  </a:extLst>
                </p:cNvPr>
                <p:cNvSpPr/>
                <p:nvPr/>
              </p:nvSpPr>
              <p:spPr>
                <a:xfrm>
                  <a:off x="7091736" y="2489574"/>
                  <a:ext cx="990000" cy="12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45" name="ZoneTexte 444">
                  <a:extLst>
                    <a:ext uri="{FF2B5EF4-FFF2-40B4-BE49-F238E27FC236}">
                      <a16:creationId xmlns:a16="http://schemas.microsoft.com/office/drawing/2014/main" id="{4DBDAA53-28B7-46EF-920F-D063D612EA2F}"/>
                    </a:ext>
                  </a:extLst>
                </p:cNvPr>
                <p:cNvSpPr txBox="1"/>
                <p:nvPr/>
              </p:nvSpPr>
              <p:spPr>
                <a:xfrm>
                  <a:off x="1414563" y="2517111"/>
                  <a:ext cx="1158636" cy="499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>
                      <a:solidFill>
                        <a:schemeClr val="accent1"/>
                      </a:solidFill>
                    </a:rPr>
                    <a:t>Zone 1</a:t>
                  </a:r>
                </a:p>
              </p:txBody>
            </p:sp>
            <p:sp>
              <p:nvSpPr>
                <p:cNvPr id="446" name="ZoneTexte 445">
                  <a:extLst>
                    <a:ext uri="{FF2B5EF4-FFF2-40B4-BE49-F238E27FC236}">
                      <a16:creationId xmlns:a16="http://schemas.microsoft.com/office/drawing/2014/main" id="{61F98AB3-816A-43D8-BB17-C63A75CD7FF0}"/>
                    </a:ext>
                  </a:extLst>
                </p:cNvPr>
                <p:cNvSpPr txBox="1"/>
                <p:nvPr/>
              </p:nvSpPr>
              <p:spPr>
                <a:xfrm>
                  <a:off x="6924217" y="2433289"/>
                  <a:ext cx="1158636" cy="4999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>
                      <a:solidFill>
                        <a:schemeClr val="accent1"/>
                      </a:solidFill>
                    </a:rPr>
                    <a:t>Zone 2</a:t>
                  </a:r>
                </a:p>
              </p:txBody>
            </p:sp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989B1EAE-80C5-4987-A329-EB302F77827B}"/>
                    </a:ext>
                  </a:extLst>
                </p:cNvPr>
                <p:cNvSpPr/>
                <p:nvPr/>
              </p:nvSpPr>
              <p:spPr>
                <a:xfrm rot="5400000">
                  <a:off x="697666" y="2637340"/>
                  <a:ext cx="450000" cy="2694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48" name="ZoneTexte 447">
                  <a:extLst>
                    <a:ext uri="{FF2B5EF4-FFF2-40B4-BE49-F238E27FC236}">
                      <a16:creationId xmlns:a16="http://schemas.microsoft.com/office/drawing/2014/main" id="{D22F8813-7E0B-4916-8080-82DBCC43AF30}"/>
                    </a:ext>
                  </a:extLst>
                </p:cNvPr>
                <p:cNvSpPr txBox="1"/>
                <p:nvPr/>
              </p:nvSpPr>
              <p:spPr>
                <a:xfrm>
                  <a:off x="4309471" y="3299003"/>
                  <a:ext cx="1290848" cy="3461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XDTL-7m (25 MeV)</a:t>
                  </a:r>
                </a:p>
              </p:txBody>
            </p:sp>
            <p:sp>
              <p:nvSpPr>
                <p:cNvPr id="449" name="ZoneTexte 448">
                  <a:extLst>
                    <a:ext uri="{FF2B5EF4-FFF2-40B4-BE49-F238E27FC236}">
                      <a16:creationId xmlns:a16="http://schemas.microsoft.com/office/drawing/2014/main" id="{09205CBB-8AEE-4497-B816-9B62A6118AA4}"/>
                    </a:ext>
                  </a:extLst>
                </p:cNvPr>
                <p:cNvSpPr txBox="1"/>
                <p:nvPr/>
              </p:nvSpPr>
              <p:spPr>
                <a:xfrm>
                  <a:off x="3265561" y="2815116"/>
                  <a:ext cx="1370976" cy="3461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XDTL-5.5m (12 MeV)</a:t>
                  </a:r>
                </a:p>
              </p:txBody>
            </p:sp>
            <p:sp>
              <p:nvSpPr>
                <p:cNvPr id="450" name="ZoneTexte 449">
                  <a:extLst>
                    <a:ext uri="{FF2B5EF4-FFF2-40B4-BE49-F238E27FC236}">
                      <a16:creationId xmlns:a16="http://schemas.microsoft.com/office/drawing/2014/main" id="{59931CD5-970E-4897-8768-F0D85086FBD4}"/>
                    </a:ext>
                  </a:extLst>
                </p:cNvPr>
                <p:cNvSpPr txBox="1"/>
                <p:nvPr/>
              </p:nvSpPr>
              <p:spPr>
                <a:xfrm>
                  <a:off x="2001081" y="2809199"/>
                  <a:ext cx="1358957" cy="3461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RFQ-4.6m (3.6 MeV)</a:t>
                  </a:r>
                </a:p>
              </p:txBody>
            </p:sp>
            <p:sp>
              <p:nvSpPr>
                <p:cNvPr id="451" name="ZoneTexte 450">
                  <a:extLst>
                    <a:ext uri="{FF2B5EF4-FFF2-40B4-BE49-F238E27FC236}">
                      <a16:creationId xmlns:a16="http://schemas.microsoft.com/office/drawing/2014/main" id="{9EEA9A46-A68A-4E62-8A8A-9F3568CE6EBF}"/>
                    </a:ext>
                  </a:extLst>
                </p:cNvPr>
                <p:cNvSpPr txBox="1"/>
                <p:nvPr/>
              </p:nvSpPr>
              <p:spPr>
                <a:xfrm>
                  <a:off x="2910978" y="3313348"/>
                  <a:ext cx="1423057" cy="3461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MEBT-2.2m (3.6 MeV)</a:t>
                  </a:r>
                </a:p>
              </p:txBody>
            </p:sp>
            <p:sp>
              <p:nvSpPr>
                <p:cNvPr id="452" name="ZoneTexte 451">
                  <a:extLst>
                    <a:ext uri="{FF2B5EF4-FFF2-40B4-BE49-F238E27FC236}">
                      <a16:creationId xmlns:a16="http://schemas.microsoft.com/office/drawing/2014/main" id="{1B8A95D5-5E56-454B-8C6B-0B2C9D3B58C7}"/>
                    </a:ext>
                  </a:extLst>
                </p:cNvPr>
                <p:cNvSpPr txBox="1"/>
                <p:nvPr/>
              </p:nvSpPr>
              <p:spPr>
                <a:xfrm>
                  <a:off x="1440767" y="3298554"/>
                  <a:ext cx="1703502" cy="3461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SRC+LEBT-3.5m (0.75 MeV)</a:t>
                  </a:r>
                </a:p>
              </p:txBody>
            </p:sp>
            <p:sp>
              <p:nvSpPr>
                <p:cNvPr id="453" name="ZoneTexte 452">
                  <a:extLst>
                    <a:ext uri="{FF2B5EF4-FFF2-40B4-BE49-F238E27FC236}">
                      <a16:creationId xmlns:a16="http://schemas.microsoft.com/office/drawing/2014/main" id="{763CE08E-9004-4DB2-9436-CBB33CA05EF0}"/>
                    </a:ext>
                  </a:extLst>
                </p:cNvPr>
                <p:cNvSpPr txBox="1"/>
                <p:nvPr/>
              </p:nvSpPr>
              <p:spPr>
                <a:xfrm>
                  <a:off x="1425077" y="3520037"/>
                  <a:ext cx="1378988" cy="3461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LINAC-31m (40 MeV)</a:t>
                  </a:r>
                </a:p>
              </p:txBody>
            </p:sp>
            <p:sp>
              <p:nvSpPr>
                <p:cNvPr id="454" name="Rectangle 453">
                  <a:extLst>
                    <a:ext uri="{FF2B5EF4-FFF2-40B4-BE49-F238E27FC236}">
                      <a16:creationId xmlns:a16="http://schemas.microsoft.com/office/drawing/2014/main" id="{8073970A-85DF-482E-A744-65B3659BF6C8}"/>
                    </a:ext>
                  </a:extLst>
                </p:cNvPr>
                <p:cNvSpPr/>
                <p:nvPr/>
              </p:nvSpPr>
              <p:spPr>
                <a:xfrm>
                  <a:off x="1060314" y="2487952"/>
                  <a:ext cx="450000" cy="12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55" name="ZoneTexte 454">
                  <a:extLst>
                    <a:ext uri="{FF2B5EF4-FFF2-40B4-BE49-F238E27FC236}">
                      <a16:creationId xmlns:a16="http://schemas.microsoft.com/office/drawing/2014/main" id="{C600C43B-E73C-4781-9284-3FCAA0EA3E53}"/>
                    </a:ext>
                  </a:extLst>
                </p:cNvPr>
                <p:cNvSpPr txBox="1"/>
                <p:nvPr/>
              </p:nvSpPr>
              <p:spPr>
                <a:xfrm rot="5400000">
                  <a:off x="704432" y="2621417"/>
                  <a:ext cx="1158637" cy="4615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accent1"/>
                      </a:solidFill>
                    </a:rPr>
                    <a:t>Zone 3</a:t>
                  </a:r>
                </a:p>
              </p:txBody>
            </p:sp>
            <p:sp>
              <p:nvSpPr>
                <p:cNvPr id="456" name="ZoneTexte 455">
                  <a:extLst>
                    <a:ext uri="{FF2B5EF4-FFF2-40B4-BE49-F238E27FC236}">
                      <a16:creationId xmlns:a16="http://schemas.microsoft.com/office/drawing/2014/main" id="{2D5E8219-2B2F-4328-9F07-36ADFADC3A53}"/>
                    </a:ext>
                  </a:extLst>
                </p:cNvPr>
                <p:cNvSpPr txBox="1"/>
                <p:nvPr/>
              </p:nvSpPr>
              <p:spPr>
                <a:xfrm>
                  <a:off x="4100614" y="2412334"/>
                  <a:ext cx="1158636" cy="499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>
                      <a:solidFill>
                        <a:schemeClr val="accent1"/>
                      </a:solidFill>
                    </a:rPr>
                    <a:t>Zone 4</a:t>
                  </a:r>
                </a:p>
              </p:txBody>
            </p:sp>
            <p:sp>
              <p:nvSpPr>
                <p:cNvPr id="457" name="ZoneTexte 456">
                  <a:extLst>
                    <a:ext uri="{FF2B5EF4-FFF2-40B4-BE49-F238E27FC236}">
                      <a16:creationId xmlns:a16="http://schemas.microsoft.com/office/drawing/2014/main" id="{339A8269-843D-414A-AFB4-95012D78279E}"/>
                    </a:ext>
                  </a:extLst>
                </p:cNvPr>
                <p:cNvSpPr txBox="1"/>
                <p:nvPr/>
              </p:nvSpPr>
              <p:spPr>
                <a:xfrm>
                  <a:off x="4091089" y="3460084"/>
                  <a:ext cx="1158636" cy="499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>
                      <a:solidFill>
                        <a:schemeClr val="accent1"/>
                      </a:solidFill>
                    </a:rPr>
                    <a:t>Zone 4</a:t>
                  </a:r>
                </a:p>
              </p:txBody>
            </p:sp>
            <p:sp>
              <p:nvSpPr>
                <p:cNvPr id="458" name="ZoneTexte 457">
                  <a:extLst>
                    <a:ext uri="{FF2B5EF4-FFF2-40B4-BE49-F238E27FC236}">
                      <a16:creationId xmlns:a16="http://schemas.microsoft.com/office/drawing/2014/main" id="{6EABCAD3-6D56-46DE-8E6B-681495937AF5}"/>
                    </a:ext>
                  </a:extLst>
                </p:cNvPr>
                <p:cNvSpPr txBox="1"/>
                <p:nvPr/>
              </p:nvSpPr>
              <p:spPr>
                <a:xfrm>
                  <a:off x="5741917" y="3259797"/>
                  <a:ext cx="1158636" cy="4615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accent1"/>
                      </a:solidFill>
                    </a:rPr>
                    <a:t>315 cm</a:t>
                  </a:r>
                </a:p>
              </p:txBody>
            </p:sp>
            <p:cxnSp>
              <p:nvCxnSpPr>
                <p:cNvPr id="459" name="Connecteur droit avec flèche 458">
                  <a:extLst>
                    <a:ext uri="{FF2B5EF4-FFF2-40B4-BE49-F238E27FC236}">
                      <a16:creationId xmlns:a16="http://schemas.microsoft.com/office/drawing/2014/main" id="{D821EC2B-1492-48F2-96A8-A308ABE2FEED}"/>
                    </a:ext>
                  </a:extLst>
                </p:cNvPr>
                <p:cNvCxnSpPr/>
                <p:nvPr/>
              </p:nvCxnSpPr>
              <p:spPr>
                <a:xfrm>
                  <a:off x="5800165" y="3200400"/>
                  <a:ext cx="0" cy="564776"/>
                </a:xfrm>
                <a:prstGeom prst="straightConnector1">
                  <a:avLst/>
                </a:prstGeom>
                <a:ln w="3175"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0" name="Rectangle 459">
                  <a:extLst>
                    <a:ext uri="{FF2B5EF4-FFF2-40B4-BE49-F238E27FC236}">
                      <a16:creationId xmlns:a16="http://schemas.microsoft.com/office/drawing/2014/main" id="{E1931F66-679B-4B22-A76F-1DE4C32D06D6}"/>
                    </a:ext>
                  </a:extLst>
                </p:cNvPr>
                <p:cNvSpPr/>
                <p:nvPr/>
              </p:nvSpPr>
              <p:spPr>
                <a:xfrm rot="5400000">
                  <a:off x="6230974" y="2484705"/>
                  <a:ext cx="269450" cy="1440000"/>
                </a:xfrm>
                <a:prstGeom prst="rect">
                  <a:avLst/>
                </a:prstGeom>
                <a:solidFill>
                  <a:srgbClr val="FF6699">
                    <a:alpha val="40000"/>
                  </a:srgbClr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61" name="ZoneTexte 460">
                  <a:extLst>
                    <a:ext uri="{FF2B5EF4-FFF2-40B4-BE49-F238E27FC236}">
                      <a16:creationId xmlns:a16="http://schemas.microsoft.com/office/drawing/2014/main" id="{C12F3A90-443A-4533-994B-CB161123F811}"/>
                    </a:ext>
                  </a:extLst>
                </p:cNvPr>
                <p:cNvSpPr txBox="1"/>
                <p:nvPr/>
              </p:nvSpPr>
              <p:spPr>
                <a:xfrm>
                  <a:off x="5573497" y="2908476"/>
                  <a:ext cx="1290848" cy="3461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XDTL-8m (40 MeV)</a:t>
                  </a:r>
                </a:p>
              </p:txBody>
            </p:sp>
            <p:sp>
              <p:nvSpPr>
                <p:cNvPr id="462" name="Rectangle 461">
                  <a:extLst>
                    <a:ext uri="{FF2B5EF4-FFF2-40B4-BE49-F238E27FC236}">
                      <a16:creationId xmlns:a16="http://schemas.microsoft.com/office/drawing/2014/main" id="{5B09AEA1-402F-40E5-9208-333DE5AC5A00}"/>
                    </a:ext>
                  </a:extLst>
                </p:cNvPr>
                <p:cNvSpPr/>
                <p:nvPr/>
              </p:nvSpPr>
              <p:spPr>
                <a:xfrm rot="5400000">
                  <a:off x="4212773" y="593308"/>
                  <a:ext cx="269450" cy="6568101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463" name="Connecteur droit avec flèche 462">
                  <a:extLst>
                    <a:ext uri="{FF2B5EF4-FFF2-40B4-BE49-F238E27FC236}">
                      <a16:creationId xmlns:a16="http://schemas.microsoft.com/office/drawing/2014/main" id="{1D8C5005-7496-411B-B241-AB2C9DADA31E}"/>
                    </a:ext>
                  </a:extLst>
                </p:cNvPr>
                <p:cNvCxnSpPr/>
                <p:nvPr/>
              </p:nvCxnSpPr>
              <p:spPr>
                <a:xfrm rot="5400000">
                  <a:off x="1384219" y="2879028"/>
                  <a:ext cx="0" cy="629819"/>
                </a:xfrm>
                <a:prstGeom prst="straightConnector1">
                  <a:avLst/>
                </a:prstGeom>
                <a:ln w="3175"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4" name="ZoneTexte 463">
                  <a:extLst>
                    <a:ext uri="{FF2B5EF4-FFF2-40B4-BE49-F238E27FC236}">
                      <a16:creationId xmlns:a16="http://schemas.microsoft.com/office/drawing/2014/main" id="{66D3691C-F85B-4F8D-A2CD-3DFB4A23FB95}"/>
                    </a:ext>
                  </a:extLst>
                </p:cNvPr>
                <p:cNvSpPr txBox="1"/>
                <p:nvPr/>
              </p:nvSpPr>
              <p:spPr>
                <a:xfrm rot="5400000">
                  <a:off x="1107142" y="3311185"/>
                  <a:ext cx="1158637" cy="4615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accent1"/>
                      </a:solidFill>
                    </a:rPr>
                    <a:t>350 cm</a:t>
                  </a:r>
                </a:p>
              </p:txBody>
            </p:sp>
            <p:sp>
              <p:nvSpPr>
                <p:cNvPr id="465" name="ZoneTexte 464">
                  <a:extLst>
                    <a:ext uri="{FF2B5EF4-FFF2-40B4-BE49-F238E27FC236}">
                      <a16:creationId xmlns:a16="http://schemas.microsoft.com/office/drawing/2014/main" id="{FB896270-2A5E-4529-B4D3-32838CE19BAF}"/>
                    </a:ext>
                  </a:extLst>
                </p:cNvPr>
                <p:cNvSpPr txBox="1"/>
                <p:nvPr/>
              </p:nvSpPr>
              <p:spPr>
                <a:xfrm rot="5400000">
                  <a:off x="821475" y="2977906"/>
                  <a:ext cx="1158637" cy="4615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accent1"/>
                      </a:solidFill>
                    </a:rPr>
                    <a:t>350 cm</a:t>
                  </a:r>
                </a:p>
              </p:txBody>
            </p:sp>
          </p:grpSp>
          <p:grpSp>
            <p:nvGrpSpPr>
              <p:cNvPr id="212" name="Groupe 211">
                <a:extLst>
                  <a:ext uri="{FF2B5EF4-FFF2-40B4-BE49-F238E27FC236}">
                    <a16:creationId xmlns:a16="http://schemas.microsoft.com/office/drawing/2014/main" id="{7BA82579-3BF8-4A2A-A021-20AE06FBA530}"/>
                  </a:ext>
                </a:extLst>
              </p:cNvPr>
              <p:cNvGrpSpPr/>
              <p:nvPr/>
            </p:nvGrpSpPr>
            <p:grpSpPr>
              <a:xfrm rot="16200000">
                <a:off x="5333649" y="5537947"/>
                <a:ext cx="186937" cy="352912"/>
                <a:chOff x="6712715" y="5481253"/>
                <a:chExt cx="186937" cy="352912"/>
              </a:xfrm>
            </p:grpSpPr>
            <p:sp>
              <p:nvSpPr>
                <p:cNvPr id="427" name="Rectangle 426">
                  <a:extLst>
                    <a:ext uri="{FF2B5EF4-FFF2-40B4-BE49-F238E27FC236}">
                      <a16:creationId xmlns:a16="http://schemas.microsoft.com/office/drawing/2014/main" id="{762AF189-732A-4D99-8B30-82DDEA4301FE}"/>
                    </a:ext>
                  </a:extLst>
                </p:cNvPr>
                <p:cNvSpPr/>
                <p:nvPr/>
              </p:nvSpPr>
              <p:spPr>
                <a:xfrm>
                  <a:off x="6712716" y="5542674"/>
                  <a:ext cx="145254" cy="720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28" name="Rectangle 427">
                  <a:extLst>
                    <a:ext uri="{FF2B5EF4-FFF2-40B4-BE49-F238E27FC236}">
                      <a16:creationId xmlns:a16="http://schemas.microsoft.com/office/drawing/2014/main" id="{CD6EEF61-8764-453D-9FF3-30645832A42F}"/>
                    </a:ext>
                  </a:extLst>
                </p:cNvPr>
                <p:cNvSpPr/>
                <p:nvPr/>
              </p:nvSpPr>
              <p:spPr>
                <a:xfrm>
                  <a:off x="6785077" y="5496363"/>
                  <a:ext cx="71992" cy="43195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9A9E30DD-553A-4FCF-8997-33339C0AAA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739775" y="5618165"/>
                  <a:ext cx="43200" cy="216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FD1299A5-34F5-425D-9B94-29E3CB6AC272}"/>
                    </a:ext>
                  </a:extLst>
                </p:cNvPr>
                <p:cNvSpPr/>
                <p:nvPr/>
              </p:nvSpPr>
              <p:spPr>
                <a:xfrm>
                  <a:off x="6784052" y="5571744"/>
                  <a:ext cx="71992" cy="187396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81D32F6C-112B-4DDD-9E18-AABB05BC4BB9}"/>
                    </a:ext>
                  </a:extLst>
                </p:cNvPr>
                <p:cNvSpPr/>
                <p:nvPr/>
              </p:nvSpPr>
              <p:spPr>
                <a:xfrm>
                  <a:off x="6784053" y="5758394"/>
                  <a:ext cx="78681" cy="71992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32" name="Rectangle 431">
                  <a:extLst>
                    <a:ext uri="{FF2B5EF4-FFF2-40B4-BE49-F238E27FC236}">
                      <a16:creationId xmlns:a16="http://schemas.microsoft.com/office/drawing/2014/main" id="{1E1D92BF-7004-4851-BB18-4549BD86307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856457" y="5494349"/>
                  <a:ext cx="43195" cy="252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33" name="Rectangle 432">
                  <a:extLst>
                    <a:ext uri="{FF2B5EF4-FFF2-40B4-BE49-F238E27FC236}">
                      <a16:creationId xmlns:a16="http://schemas.microsoft.com/office/drawing/2014/main" id="{E513177B-CFBA-4CF2-A52A-4EF8088B0FDE}"/>
                    </a:ext>
                  </a:extLst>
                </p:cNvPr>
                <p:cNvSpPr/>
                <p:nvPr/>
              </p:nvSpPr>
              <p:spPr>
                <a:xfrm>
                  <a:off x="6712715" y="5481253"/>
                  <a:ext cx="73816" cy="130968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</p:grp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813E9AA5-E924-410D-B868-AAC74F9AC7B6}"/>
                  </a:ext>
                </a:extLst>
              </p:cNvPr>
              <p:cNvSpPr/>
              <p:nvPr/>
            </p:nvSpPr>
            <p:spPr>
              <a:xfrm>
                <a:off x="2582229" y="1335403"/>
                <a:ext cx="1512000" cy="1584000"/>
              </a:xfrm>
              <a:prstGeom prst="rect">
                <a:avLst/>
              </a:prstGeom>
              <a:noFill/>
              <a:ln w="31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8BE61C7F-B867-4DA4-BB8E-CA66B420A56C}"/>
                  </a:ext>
                </a:extLst>
              </p:cNvPr>
              <p:cNvSpPr/>
              <p:nvPr/>
            </p:nvSpPr>
            <p:spPr>
              <a:xfrm>
                <a:off x="6521078" y="2911570"/>
                <a:ext cx="1548000" cy="3096000"/>
              </a:xfrm>
              <a:prstGeom prst="rect">
                <a:avLst/>
              </a:prstGeom>
              <a:noFill/>
              <a:ln w="31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ZoneTexte 215">
                <a:extLst>
                  <a:ext uri="{FF2B5EF4-FFF2-40B4-BE49-F238E27FC236}">
                    <a16:creationId xmlns:a16="http://schemas.microsoft.com/office/drawing/2014/main" id="{7336DFB3-FB50-4C75-831D-D7AB69A5FC02}"/>
                  </a:ext>
                </a:extLst>
              </p:cNvPr>
              <p:cNvSpPr txBox="1"/>
              <p:nvPr/>
            </p:nvSpPr>
            <p:spPr>
              <a:xfrm>
                <a:off x="6541771" y="2846541"/>
                <a:ext cx="8996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Zone </a:t>
                </a:r>
                <a:r>
                  <a:rPr lang="en-US" sz="1000" dirty="0" err="1"/>
                  <a:t>bureaux</a:t>
                </a:r>
                <a:endParaRPr lang="en-US" sz="1000" dirty="0"/>
              </a:p>
              <a:p>
                <a:r>
                  <a:rPr lang="en-US" sz="1000" dirty="0"/>
                  <a:t>43</a:t>
                </a:r>
                <a:r>
                  <a:rPr lang="en-US" sz="1000" dirty="0">
                    <a:sym typeface="Symbol" panose="05050102010706020507" pitchFamily="18" charset="2"/>
                  </a:rPr>
                  <a:t></a:t>
                </a:r>
                <a:r>
                  <a:rPr lang="en-US" sz="1000" dirty="0"/>
                  <a:t>21,5 m</a:t>
                </a:r>
                <a:r>
                  <a:rPr lang="en-US" sz="1000" baseline="30000" dirty="0"/>
                  <a:t>2</a:t>
                </a:r>
                <a:endParaRPr lang="en-US" sz="1000" baseline="-25000" dirty="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12188ABB-0FD9-4A58-8AA8-2A60EDB0E9C3}"/>
                  </a:ext>
                </a:extLst>
              </p:cNvPr>
              <p:cNvSpPr/>
              <p:nvPr/>
            </p:nvSpPr>
            <p:spPr>
              <a:xfrm>
                <a:off x="5629176" y="5722143"/>
                <a:ext cx="831774" cy="2664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ZoneTexte 217">
                <a:extLst>
                  <a:ext uri="{FF2B5EF4-FFF2-40B4-BE49-F238E27FC236}">
                    <a16:creationId xmlns:a16="http://schemas.microsoft.com/office/drawing/2014/main" id="{94F4DF1D-3403-4CCC-8A3A-BA53438BC7B3}"/>
                  </a:ext>
                </a:extLst>
              </p:cNvPr>
              <p:cNvSpPr txBox="1"/>
              <p:nvPr/>
            </p:nvSpPr>
            <p:spPr>
              <a:xfrm>
                <a:off x="5648557" y="5658802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Reception</a:t>
                </a:r>
              </a:p>
            </p:txBody>
          </p:sp>
          <p:cxnSp>
            <p:nvCxnSpPr>
              <p:cNvPr id="219" name="Connecteur droit 218">
                <a:extLst>
                  <a:ext uri="{FF2B5EF4-FFF2-40B4-BE49-F238E27FC236}">
                    <a16:creationId xmlns:a16="http://schemas.microsoft.com/office/drawing/2014/main" id="{6A222528-6F3B-4DBD-B4C0-F6976AF65E4C}"/>
                  </a:ext>
                </a:extLst>
              </p:cNvPr>
              <p:cNvCxnSpPr/>
              <p:nvPr/>
            </p:nvCxnSpPr>
            <p:spPr>
              <a:xfrm>
                <a:off x="1642172" y="6132866"/>
                <a:ext cx="3600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oval" w="sm" len="sm"/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ZoneTexte 219">
                <a:extLst>
                  <a:ext uri="{FF2B5EF4-FFF2-40B4-BE49-F238E27FC236}">
                    <a16:creationId xmlns:a16="http://schemas.microsoft.com/office/drawing/2014/main" id="{66B3BC5B-25DB-499F-A04F-7FA749A8B13E}"/>
                  </a:ext>
                </a:extLst>
              </p:cNvPr>
              <p:cNvSpPr txBox="1"/>
              <p:nvPr/>
            </p:nvSpPr>
            <p:spPr>
              <a:xfrm>
                <a:off x="1613738" y="5942191"/>
                <a:ext cx="42672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5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  <a:r>
                  <a:rPr lang="en-US" sz="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1" name="Connecteur droit 220">
                <a:extLst>
                  <a:ext uri="{FF2B5EF4-FFF2-40B4-BE49-F238E27FC236}">
                    <a16:creationId xmlns:a16="http://schemas.microsoft.com/office/drawing/2014/main" id="{EE90E2A9-C272-4322-BA37-7D1097DED5AD}"/>
                  </a:ext>
                </a:extLst>
              </p:cNvPr>
              <p:cNvCxnSpPr/>
              <p:nvPr/>
            </p:nvCxnSpPr>
            <p:spPr>
              <a:xfrm>
                <a:off x="1642173" y="5772295"/>
                <a:ext cx="0" cy="360000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oval" w="sm" len="sm"/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ZoneTexte 221">
                <a:extLst>
                  <a:ext uri="{FF2B5EF4-FFF2-40B4-BE49-F238E27FC236}">
                    <a16:creationId xmlns:a16="http://schemas.microsoft.com/office/drawing/2014/main" id="{D5A18118-D469-4195-9738-C2E51EE341BF}"/>
                  </a:ext>
                </a:extLst>
              </p:cNvPr>
              <p:cNvSpPr txBox="1"/>
              <p:nvPr/>
            </p:nvSpPr>
            <p:spPr>
              <a:xfrm>
                <a:off x="1483563" y="6113641"/>
                <a:ext cx="5661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1:500</a:t>
                </a:r>
              </a:p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1 cm = 5 m</a:t>
                </a: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EC9C7A0E-5F1C-4516-9861-113F7FCEFA3D}"/>
                  </a:ext>
                </a:extLst>
              </p:cNvPr>
              <p:cNvSpPr/>
              <p:nvPr/>
            </p:nvSpPr>
            <p:spPr>
              <a:xfrm flipH="1">
                <a:off x="5611606" y="5994633"/>
                <a:ext cx="864000" cy="21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D53FDA6B-488A-4CC4-A301-15451934DB9C}"/>
                  </a:ext>
                </a:extLst>
              </p:cNvPr>
              <p:cNvSpPr/>
              <p:nvPr/>
            </p:nvSpPr>
            <p:spPr>
              <a:xfrm flipH="1">
                <a:off x="5600495" y="5693008"/>
                <a:ext cx="900000" cy="21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241BC549-5EBA-4AFC-A653-01D007BE5CB1}"/>
                  </a:ext>
                </a:extLst>
              </p:cNvPr>
              <p:cNvSpPr/>
              <p:nvPr/>
            </p:nvSpPr>
            <p:spPr>
              <a:xfrm rot="5400000" flipH="1">
                <a:off x="5451467" y="5828841"/>
                <a:ext cx="324000" cy="21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grpSp>
            <p:nvGrpSpPr>
              <p:cNvPr id="226" name="Groupe 225">
                <a:extLst>
                  <a:ext uri="{FF2B5EF4-FFF2-40B4-BE49-F238E27FC236}">
                    <a16:creationId xmlns:a16="http://schemas.microsoft.com/office/drawing/2014/main" id="{98390090-948F-4F5F-9BEF-36FFAE2C87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1826632" y="2911430"/>
                <a:ext cx="3639600" cy="2604137"/>
                <a:chOff x="516945" y="501603"/>
                <a:chExt cx="9207537" cy="6588000"/>
              </a:xfrm>
            </p:grpSpPr>
            <p:sp>
              <p:nvSpPr>
                <p:cNvPr id="371" name="Rectangle 370">
                  <a:extLst>
                    <a:ext uri="{FF2B5EF4-FFF2-40B4-BE49-F238E27FC236}">
                      <a16:creationId xmlns:a16="http://schemas.microsoft.com/office/drawing/2014/main" id="{5E49E7E4-05D5-4C58-9DD0-6B8D6D4A66B2}"/>
                    </a:ext>
                  </a:extLst>
                </p:cNvPr>
                <p:cNvSpPr/>
                <p:nvPr/>
              </p:nvSpPr>
              <p:spPr>
                <a:xfrm rot="283169">
                  <a:off x="1431988" y="5610834"/>
                  <a:ext cx="5580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72" name="Rectangle 371">
                  <a:extLst>
                    <a:ext uri="{FF2B5EF4-FFF2-40B4-BE49-F238E27FC236}">
                      <a16:creationId xmlns:a16="http://schemas.microsoft.com/office/drawing/2014/main" id="{9333EEB0-CE2C-4B01-A1FE-5732C8221810}"/>
                    </a:ext>
                  </a:extLst>
                </p:cNvPr>
                <p:cNvSpPr/>
                <p:nvPr/>
              </p:nvSpPr>
              <p:spPr>
                <a:xfrm rot="840000">
                  <a:off x="1283491" y="4831634"/>
                  <a:ext cx="5868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C4EDC435-E9BD-43FA-9383-691C4EA8FAE5}"/>
                    </a:ext>
                  </a:extLst>
                </p:cNvPr>
                <p:cNvSpPr/>
                <p:nvPr/>
              </p:nvSpPr>
              <p:spPr>
                <a:xfrm>
                  <a:off x="1023481" y="3836191"/>
                  <a:ext cx="900000" cy="90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74" name="Rectangle 373">
                  <a:extLst>
                    <a:ext uri="{FF2B5EF4-FFF2-40B4-BE49-F238E27FC236}">
                      <a16:creationId xmlns:a16="http://schemas.microsoft.com/office/drawing/2014/main" id="{6BEF5546-12A5-4770-8431-5AC88331E3E4}"/>
                    </a:ext>
                  </a:extLst>
                </p:cNvPr>
                <p:cNvSpPr/>
                <p:nvPr/>
              </p:nvSpPr>
              <p:spPr>
                <a:xfrm rot="1380000">
                  <a:off x="1137659" y="4042342"/>
                  <a:ext cx="6264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4DCA97F6-10E3-4603-B3BD-9F3724C23E62}"/>
                    </a:ext>
                  </a:extLst>
                </p:cNvPr>
                <p:cNvSpPr/>
                <p:nvPr/>
              </p:nvSpPr>
              <p:spPr>
                <a:xfrm rot="1920000">
                  <a:off x="1770434" y="3409890"/>
                  <a:ext cx="5976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D40A05DA-0D76-40D9-8170-0910C2422B14}"/>
                    </a:ext>
                  </a:extLst>
                </p:cNvPr>
                <p:cNvSpPr/>
                <p:nvPr/>
              </p:nvSpPr>
              <p:spPr>
                <a:xfrm rot="3000000">
                  <a:off x="4638605" y="3126934"/>
                  <a:ext cx="3708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41598124-B27F-4B76-94FB-7AE1C508A7E4}"/>
                    </a:ext>
                  </a:extLst>
                </p:cNvPr>
                <p:cNvSpPr/>
                <p:nvPr/>
              </p:nvSpPr>
              <p:spPr>
                <a:xfrm>
                  <a:off x="1023481" y="5138224"/>
                  <a:ext cx="900000" cy="90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FE3BC1FE-85E8-46EF-89BA-AEDD216905FD}"/>
                    </a:ext>
                  </a:extLst>
                </p:cNvPr>
                <p:cNvSpPr/>
                <p:nvPr/>
              </p:nvSpPr>
              <p:spPr>
                <a:xfrm>
                  <a:off x="1023769" y="2582639"/>
                  <a:ext cx="900000" cy="90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79" name="Rectangle 378">
                  <a:extLst>
                    <a:ext uri="{FF2B5EF4-FFF2-40B4-BE49-F238E27FC236}">
                      <a16:creationId xmlns:a16="http://schemas.microsoft.com/office/drawing/2014/main" id="{E4496035-5FC9-47EF-A748-E0075E4FA76F}"/>
                    </a:ext>
                  </a:extLst>
                </p:cNvPr>
                <p:cNvSpPr/>
                <p:nvPr/>
              </p:nvSpPr>
              <p:spPr>
                <a:xfrm>
                  <a:off x="1020019" y="1468791"/>
                  <a:ext cx="1440000" cy="72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80" name="Rectangle 379">
                  <a:extLst>
                    <a:ext uri="{FF2B5EF4-FFF2-40B4-BE49-F238E27FC236}">
                      <a16:creationId xmlns:a16="http://schemas.microsoft.com/office/drawing/2014/main" id="{ABFDCF1D-472A-45DA-8073-346CE5AB0160}"/>
                    </a:ext>
                  </a:extLst>
                </p:cNvPr>
                <p:cNvSpPr/>
                <p:nvPr/>
              </p:nvSpPr>
              <p:spPr>
                <a:xfrm rot="2460000">
                  <a:off x="3435401" y="3251871"/>
                  <a:ext cx="4608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81" name="Rectangle 380">
                  <a:extLst>
                    <a:ext uri="{FF2B5EF4-FFF2-40B4-BE49-F238E27FC236}">
                      <a16:creationId xmlns:a16="http://schemas.microsoft.com/office/drawing/2014/main" id="{C84E56E0-5A37-41FE-AD8C-88B0326C6123}"/>
                    </a:ext>
                  </a:extLst>
                </p:cNvPr>
                <p:cNvSpPr/>
                <p:nvPr/>
              </p:nvSpPr>
              <p:spPr>
                <a:xfrm>
                  <a:off x="3374711" y="1450318"/>
                  <a:ext cx="900000" cy="648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82" name="Rectangle 381">
                  <a:extLst>
                    <a:ext uri="{FF2B5EF4-FFF2-40B4-BE49-F238E27FC236}">
                      <a16:creationId xmlns:a16="http://schemas.microsoft.com/office/drawing/2014/main" id="{4CEB0A77-EF82-426F-8C1A-B4AC3499BBC6}"/>
                    </a:ext>
                  </a:extLst>
                </p:cNvPr>
                <p:cNvSpPr/>
                <p:nvPr/>
              </p:nvSpPr>
              <p:spPr>
                <a:xfrm>
                  <a:off x="4787876" y="1459555"/>
                  <a:ext cx="792000" cy="54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cxnSp>
              <p:nvCxnSpPr>
                <p:cNvPr id="383" name="Connecteur droit 382">
                  <a:extLst>
                    <a:ext uri="{FF2B5EF4-FFF2-40B4-BE49-F238E27FC236}">
                      <a16:creationId xmlns:a16="http://schemas.microsoft.com/office/drawing/2014/main" id="{4CFA26E2-660B-40B0-B83F-72CD5E000ED6}"/>
                    </a:ext>
                  </a:extLst>
                </p:cNvPr>
                <p:cNvCxnSpPr/>
                <p:nvPr/>
              </p:nvCxnSpPr>
              <p:spPr>
                <a:xfrm rot="5400000">
                  <a:off x="2909384" y="2421056"/>
                  <a:ext cx="18004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oval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4" name="ZoneTexte 383">
                  <a:extLst>
                    <a:ext uri="{FF2B5EF4-FFF2-40B4-BE49-F238E27FC236}">
                      <a16:creationId xmlns:a16="http://schemas.microsoft.com/office/drawing/2014/main" id="{000FAC91-FB0C-45DE-88E8-F4EAD771EA9F}"/>
                    </a:ext>
                  </a:extLst>
                </p:cNvPr>
                <p:cNvSpPr txBox="1"/>
                <p:nvPr/>
              </p:nvSpPr>
              <p:spPr>
                <a:xfrm rot="5400000">
                  <a:off x="2971395" y="2316150"/>
                  <a:ext cx="596942" cy="3114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 m</a:t>
                  </a:r>
                  <a:r>
                    <a:rPr lang="en-US" sz="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85" name="Connecteur droit 384">
                  <a:extLst>
                    <a:ext uri="{FF2B5EF4-FFF2-40B4-BE49-F238E27FC236}">
                      <a16:creationId xmlns:a16="http://schemas.microsoft.com/office/drawing/2014/main" id="{15A456A2-E3D7-4F33-B2D2-C9B85A712DF4}"/>
                    </a:ext>
                  </a:extLst>
                </p:cNvPr>
                <p:cNvCxnSpPr/>
                <p:nvPr/>
              </p:nvCxnSpPr>
              <p:spPr>
                <a:xfrm rot="5400000">
                  <a:off x="3088496" y="2241014"/>
                  <a:ext cx="0" cy="1800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oval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1698907E-903A-40D1-9AAB-173FD458385D}"/>
                    </a:ext>
                  </a:extLst>
                </p:cNvPr>
                <p:cNvSpPr/>
                <p:nvPr/>
              </p:nvSpPr>
              <p:spPr>
                <a:xfrm rot="5400000">
                  <a:off x="2272843" y="187972"/>
                  <a:ext cx="4680000" cy="7200000"/>
                </a:xfrm>
                <a:prstGeom prst="rect">
                  <a:avLst/>
                </a:prstGeom>
                <a:noFill/>
                <a:ln w="31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8224A9A6-C014-43B9-B47D-61C0B25799D2}"/>
                    </a:ext>
                  </a:extLst>
                </p:cNvPr>
                <p:cNvSpPr/>
                <p:nvPr/>
              </p:nvSpPr>
              <p:spPr>
                <a:xfrm rot="5400000">
                  <a:off x="4393052" y="-2738815"/>
                  <a:ext cx="72000" cy="7560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388" name="Rectangle 387">
                  <a:extLst>
                    <a:ext uri="{FF2B5EF4-FFF2-40B4-BE49-F238E27FC236}">
                      <a16:creationId xmlns:a16="http://schemas.microsoft.com/office/drawing/2014/main" id="{D5BD1E2C-996D-4640-AE91-22619D471E57}"/>
                    </a:ext>
                  </a:extLst>
                </p:cNvPr>
                <p:cNvSpPr/>
                <p:nvPr/>
              </p:nvSpPr>
              <p:spPr>
                <a:xfrm rot="5400000">
                  <a:off x="-2167419" y="3743546"/>
                  <a:ext cx="5544000" cy="72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cxnSp>
              <p:nvCxnSpPr>
                <p:cNvPr id="389" name="Connecteur droit 388">
                  <a:extLst>
                    <a:ext uri="{FF2B5EF4-FFF2-40B4-BE49-F238E27FC236}">
                      <a16:creationId xmlns:a16="http://schemas.microsoft.com/office/drawing/2014/main" id="{36D13A03-9CCE-48C3-9E05-C576B567E485}"/>
                    </a:ext>
                  </a:extLst>
                </p:cNvPr>
                <p:cNvCxnSpPr/>
                <p:nvPr/>
              </p:nvCxnSpPr>
              <p:spPr>
                <a:xfrm rot="5700000" flipH="1">
                  <a:off x="5343386" y="2211124"/>
                  <a:ext cx="0" cy="720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B61A4900-D33A-4C94-82B8-C492EBD9C510}"/>
                    </a:ext>
                  </a:extLst>
                </p:cNvPr>
                <p:cNvSpPr/>
                <p:nvPr/>
              </p:nvSpPr>
              <p:spPr>
                <a:xfrm>
                  <a:off x="647591" y="1075755"/>
                  <a:ext cx="360000" cy="540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391" name="ZoneTexte 390">
                  <a:extLst>
                    <a:ext uri="{FF2B5EF4-FFF2-40B4-BE49-F238E27FC236}">
                      <a16:creationId xmlns:a16="http://schemas.microsoft.com/office/drawing/2014/main" id="{D2131605-8CBE-4F2D-8C8F-5D18E72591AA}"/>
                    </a:ext>
                  </a:extLst>
                </p:cNvPr>
                <p:cNvSpPr txBox="1"/>
                <p:nvPr/>
              </p:nvSpPr>
              <p:spPr>
                <a:xfrm>
                  <a:off x="1171653" y="5237015"/>
                  <a:ext cx="762210" cy="4671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Zone 1</a:t>
                  </a:r>
                </a:p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40 m</a:t>
                  </a:r>
                </a:p>
              </p:txBody>
            </p:sp>
            <p:sp>
              <p:nvSpPr>
                <p:cNvPr id="392" name="Rectangle 391">
                  <a:extLst>
                    <a:ext uri="{FF2B5EF4-FFF2-40B4-BE49-F238E27FC236}">
                      <a16:creationId xmlns:a16="http://schemas.microsoft.com/office/drawing/2014/main" id="{22A309DE-EC0C-4259-9FC8-7A0DFBD4D192}"/>
                    </a:ext>
                  </a:extLst>
                </p:cNvPr>
                <p:cNvSpPr/>
                <p:nvPr/>
              </p:nvSpPr>
              <p:spPr>
                <a:xfrm>
                  <a:off x="7400104" y="1084530"/>
                  <a:ext cx="810000" cy="144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393" name="ZoneTexte 392">
                  <a:extLst>
                    <a:ext uri="{FF2B5EF4-FFF2-40B4-BE49-F238E27FC236}">
                      <a16:creationId xmlns:a16="http://schemas.microsoft.com/office/drawing/2014/main" id="{C589B866-73BE-4AF9-909D-6AA956CF5148}"/>
                    </a:ext>
                  </a:extLst>
                </p:cNvPr>
                <p:cNvSpPr txBox="1"/>
                <p:nvPr/>
              </p:nvSpPr>
              <p:spPr>
                <a:xfrm>
                  <a:off x="3969640" y="1126256"/>
                  <a:ext cx="669937" cy="3114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>
                      <a:solidFill>
                        <a:schemeClr val="accent1"/>
                      </a:solidFill>
                    </a:rPr>
                    <a:t>Zone 7</a:t>
                  </a:r>
                </a:p>
              </p:txBody>
            </p:sp>
            <p:sp>
              <p:nvSpPr>
                <p:cNvPr id="394" name="Rectangle 393">
                  <a:extLst>
                    <a:ext uri="{FF2B5EF4-FFF2-40B4-BE49-F238E27FC236}">
                      <a16:creationId xmlns:a16="http://schemas.microsoft.com/office/drawing/2014/main" id="{794A3EED-031D-4120-9FDC-7C4E9655ED71}"/>
                    </a:ext>
                  </a:extLst>
                </p:cNvPr>
                <p:cNvSpPr/>
                <p:nvPr/>
              </p:nvSpPr>
              <p:spPr>
                <a:xfrm>
                  <a:off x="7484388" y="1009443"/>
                  <a:ext cx="630000" cy="72000"/>
                </a:xfrm>
                <a:prstGeom prst="rect">
                  <a:avLst/>
                </a:prstGeom>
                <a:solidFill>
                  <a:srgbClr val="C1E5F5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cxnSp>
              <p:nvCxnSpPr>
                <p:cNvPr id="395" name="Connecteur droit 394">
                  <a:extLst>
                    <a:ext uri="{FF2B5EF4-FFF2-40B4-BE49-F238E27FC236}">
                      <a16:creationId xmlns:a16="http://schemas.microsoft.com/office/drawing/2014/main" id="{A9D4D569-8AA9-43BE-A087-605D1BDC25AE}"/>
                    </a:ext>
                  </a:extLst>
                </p:cNvPr>
                <p:cNvCxnSpPr/>
                <p:nvPr/>
              </p:nvCxnSpPr>
              <p:spPr>
                <a:xfrm>
                  <a:off x="8382332" y="6119424"/>
                  <a:ext cx="5400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Connecteur droit 395">
                  <a:extLst>
                    <a:ext uri="{FF2B5EF4-FFF2-40B4-BE49-F238E27FC236}">
                      <a16:creationId xmlns:a16="http://schemas.microsoft.com/office/drawing/2014/main" id="{324014CB-7D9B-45FA-A9B6-84F1878BA6FD}"/>
                    </a:ext>
                  </a:extLst>
                </p:cNvPr>
                <p:cNvCxnSpPr/>
                <p:nvPr/>
              </p:nvCxnSpPr>
              <p:spPr>
                <a:xfrm rot="6240000" flipH="1">
                  <a:off x="5291276" y="1532181"/>
                  <a:ext cx="0" cy="738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Connecteur droit 396">
                  <a:extLst>
                    <a:ext uri="{FF2B5EF4-FFF2-40B4-BE49-F238E27FC236}">
                      <a16:creationId xmlns:a16="http://schemas.microsoft.com/office/drawing/2014/main" id="{1D622872-2D9F-4AA5-873B-96DA9EC87EE4}"/>
                    </a:ext>
                  </a:extLst>
                </p:cNvPr>
                <p:cNvCxnSpPr/>
                <p:nvPr/>
              </p:nvCxnSpPr>
              <p:spPr>
                <a:xfrm rot="6780000" flipH="1">
                  <a:off x="5279433" y="625898"/>
                  <a:ext cx="0" cy="792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Connecteur droit 397">
                  <a:extLst>
                    <a:ext uri="{FF2B5EF4-FFF2-40B4-BE49-F238E27FC236}">
                      <a16:creationId xmlns:a16="http://schemas.microsoft.com/office/drawing/2014/main" id="{D36DCC23-4CD7-4E45-9A8C-9AC8D3FA8FEC}"/>
                    </a:ext>
                  </a:extLst>
                </p:cNvPr>
                <p:cNvCxnSpPr/>
                <p:nvPr/>
              </p:nvCxnSpPr>
              <p:spPr>
                <a:xfrm rot="7320000" flipH="1">
                  <a:off x="5492353" y="-64289"/>
                  <a:ext cx="0" cy="810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Connecteur droit 398">
                  <a:extLst>
                    <a:ext uri="{FF2B5EF4-FFF2-40B4-BE49-F238E27FC236}">
                      <a16:creationId xmlns:a16="http://schemas.microsoft.com/office/drawing/2014/main" id="{6251EE97-9A94-4057-B0B4-1030ADEF63DD}"/>
                    </a:ext>
                  </a:extLst>
                </p:cNvPr>
                <p:cNvCxnSpPr/>
                <p:nvPr/>
              </p:nvCxnSpPr>
              <p:spPr>
                <a:xfrm rot="5400000" flipH="1">
                  <a:off x="6445744" y="3641218"/>
                  <a:ext cx="0" cy="496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Connecteur droit 399">
                  <a:extLst>
                    <a:ext uri="{FF2B5EF4-FFF2-40B4-BE49-F238E27FC236}">
                      <a16:creationId xmlns:a16="http://schemas.microsoft.com/office/drawing/2014/main" id="{5772AFFC-18D1-4F1D-9004-E18BAC0CC183}"/>
                    </a:ext>
                  </a:extLst>
                </p:cNvPr>
                <p:cNvCxnSpPr/>
                <p:nvPr/>
              </p:nvCxnSpPr>
              <p:spPr>
                <a:xfrm rot="5940000" flipH="1">
                  <a:off x="4962895" y="1485359"/>
                  <a:ext cx="0" cy="802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Connecteur droit 400">
                  <a:extLst>
                    <a:ext uri="{FF2B5EF4-FFF2-40B4-BE49-F238E27FC236}">
                      <a16:creationId xmlns:a16="http://schemas.microsoft.com/office/drawing/2014/main" id="{5F729418-1E6F-4140-85B8-37534D1BA16A}"/>
                    </a:ext>
                  </a:extLst>
                </p:cNvPr>
                <p:cNvCxnSpPr/>
                <p:nvPr/>
              </p:nvCxnSpPr>
              <p:spPr>
                <a:xfrm rot="6480000" flipH="1">
                  <a:off x="4975567" y="679700"/>
                  <a:ext cx="0" cy="8316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Connecteur droit 401">
                  <a:extLst>
                    <a:ext uri="{FF2B5EF4-FFF2-40B4-BE49-F238E27FC236}">
                      <a16:creationId xmlns:a16="http://schemas.microsoft.com/office/drawing/2014/main" id="{E69E55D3-16EB-4E59-81A8-51179BCD27A6}"/>
                    </a:ext>
                  </a:extLst>
                </p:cNvPr>
                <p:cNvCxnSpPr/>
                <p:nvPr/>
              </p:nvCxnSpPr>
              <p:spPr>
                <a:xfrm rot="7020000" flipH="1">
                  <a:off x="4962945" y="-340583"/>
                  <a:ext cx="0" cy="889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Connecteur droit 402">
                  <a:extLst>
                    <a:ext uri="{FF2B5EF4-FFF2-40B4-BE49-F238E27FC236}">
                      <a16:creationId xmlns:a16="http://schemas.microsoft.com/office/drawing/2014/main" id="{B02F7435-10DB-4CA5-9EEE-BFCF6E6C306E}"/>
                    </a:ext>
                  </a:extLst>
                </p:cNvPr>
                <p:cNvCxnSpPr/>
                <p:nvPr/>
              </p:nvCxnSpPr>
              <p:spPr>
                <a:xfrm rot="7560000" flipH="1">
                  <a:off x="5714303" y="-189093"/>
                  <a:ext cx="0" cy="7956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Connecteur droit 403">
                  <a:extLst>
                    <a:ext uri="{FF2B5EF4-FFF2-40B4-BE49-F238E27FC236}">
                      <a16:creationId xmlns:a16="http://schemas.microsoft.com/office/drawing/2014/main" id="{BDEA3F8F-2CB6-4E2D-BDCA-42497007B815}"/>
                    </a:ext>
                  </a:extLst>
                </p:cNvPr>
                <p:cNvCxnSpPr/>
                <p:nvPr/>
              </p:nvCxnSpPr>
              <p:spPr>
                <a:xfrm rot="7860000" flipH="1">
                  <a:off x="6484482" y="766620"/>
                  <a:ext cx="0" cy="648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Connecteur droit 404">
                  <a:extLst>
                    <a:ext uri="{FF2B5EF4-FFF2-40B4-BE49-F238E27FC236}">
                      <a16:creationId xmlns:a16="http://schemas.microsoft.com/office/drawing/2014/main" id="{06CA705E-1A7B-4CCA-BF45-79B71FE203FF}"/>
                    </a:ext>
                  </a:extLst>
                </p:cNvPr>
                <p:cNvCxnSpPr/>
                <p:nvPr/>
              </p:nvCxnSpPr>
              <p:spPr>
                <a:xfrm rot="8400000" flipH="1">
                  <a:off x="7137643" y="1209416"/>
                  <a:ext cx="0" cy="558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6" name="ZoneTexte 405">
                  <a:extLst>
                    <a:ext uri="{FF2B5EF4-FFF2-40B4-BE49-F238E27FC236}">
                      <a16:creationId xmlns:a16="http://schemas.microsoft.com/office/drawing/2014/main" id="{8541A11E-3757-4FAE-B5CA-B2B3632458D1}"/>
                    </a:ext>
                  </a:extLst>
                </p:cNvPr>
                <p:cNvSpPr txBox="1"/>
                <p:nvPr/>
              </p:nvSpPr>
              <p:spPr>
                <a:xfrm>
                  <a:off x="1114216" y="4027839"/>
                  <a:ext cx="767264" cy="4671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Zone 2</a:t>
                  </a:r>
                </a:p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41 m</a:t>
                  </a:r>
                </a:p>
              </p:txBody>
            </p:sp>
            <p:sp>
              <p:nvSpPr>
                <p:cNvPr id="407" name="ZoneTexte 406">
                  <a:extLst>
                    <a:ext uri="{FF2B5EF4-FFF2-40B4-BE49-F238E27FC236}">
                      <a16:creationId xmlns:a16="http://schemas.microsoft.com/office/drawing/2014/main" id="{28A8198F-CB2D-49E8-ACDE-9599D8861CCE}"/>
                    </a:ext>
                  </a:extLst>
                </p:cNvPr>
                <p:cNvSpPr txBox="1"/>
                <p:nvPr/>
              </p:nvSpPr>
              <p:spPr>
                <a:xfrm>
                  <a:off x="1142992" y="2730183"/>
                  <a:ext cx="767264" cy="4671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Zone 3</a:t>
                  </a:r>
                </a:p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44 m</a:t>
                  </a:r>
                </a:p>
              </p:txBody>
            </p:sp>
            <p:sp>
              <p:nvSpPr>
                <p:cNvPr id="408" name="Ellipse 407">
                  <a:extLst>
                    <a:ext uri="{FF2B5EF4-FFF2-40B4-BE49-F238E27FC236}">
                      <a16:creationId xmlns:a16="http://schemas.microsoft.com/office/drawing/2014/main" id="{5BDFA7FA-BB47-4FAA-A65A-F8A694166AC5}"/>
                    </a:ext>
                  </a:extLst>
                </p:cNvPr>
                <p:cNvSpPr/>
                <p:nvPr/>
              </p:nvSpPr>
              <p:spPr>
                <a:xfrm>
                  <a:off x="8561443" y="5761205"/>
                  <a:ext cx="720000" cy="7200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409" name="Rectangle 408">
                  <a:extLst>
                    <a:ext uri="{FF2B5EF4-FFF2-40B4-BE49-F238E27FC236}">
                      <a16:creationId xmlns:a16="http://schemas.microsoft.com/office/drawing/2014/main" id="{76E0D17C-40E0-41AE-9E8D-B98D182E250C}"/>
                    </a:ext>
                  </a:extLst>
                </p:cNvPr>
                <p:cNvSpPr/>
                <p:nvPr/>
              </p:nvSpPr>
              <p:spPr>
                <a:xfrm>
                  <a:off x="6988835" y="6112237"/>
                  <a:ext cx="1260000" cy="72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410" name="Rectangle 409">
                  <a:extLst>
                    <a:ext uri="{FF2B5EF4-FFF2-40B4-BE49-F238E27FC236}">
                      <a16:creationId xmlns:a16="http://schemas.microsoft.com/office/drawing/2014/main" id="{29C2F765-C817-4675-BF4C-DE51BCB27FB0}"/>
                    </a:ext>
                  </a:extLst>
                </p:cNvPr>
                <p:cNvSpPr/>
                <p:nvPr/>
              </p:nvSpPr>
              <p:spPr>
                <a:xfrm rot="300000">
                  <a:off x="7007642" y="5829669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411" name="Rectangle 410">
                  <a:extLst>
                    <a:ext uri="{FF2B5EF4-FFF2-40B4-BE49-F238E27FC236}">
                      <a16:creationId xmlns:a16="http://schemas.microsoft.com/office/drawing/2014/main" id="{5625BE5E-3B58-495F-86AF-A104E02EA9D4}"/>
                    </a:ext>
                  </a:extLst>
                </p:cNvPr>
                <p:cNvSpPr/>
                <p:nvPr/>
              </p:nvSpPr>
              <p:spPr>
                <a:xfrm rot="840000">
                  <a:off x="7053826" y="5543343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CF1D6240-4E50-4FF0-9F29-39232D389EC8}"/>
                    </a:ext>
                  </a:extLst>
                </p:cNvPr>
                <p:cNvSpPr/>
                <p:nvPr/>
              </p:nvSpPr>
              <p:spPr>
                <a:xfrm rot="1380000">
                  <a:off x="7146188" y="5275488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6930F07A-B51C-454D-932F-F2FD48FB2CE3}"/>
                    </a:ext>
                  </a:extLst>
                </p:cNvPr>
                <p:cNvSpPr/>
                <p:nvPr/>
              </p:nvSpPr>
              <p:spPr>
                <a:xfrm rot="1920000">
                  <a:off x="7275498" y="5007632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414" name="Rectangle 413">
                  <a:extLst>
                    <a:ext uri="{FF2B5EF4-FFF2-40B4-BE49-F238E27FC236}">
                      <a16:creationId xmlns:a16="http://schemas.microsoft.com/office/drawing/2014/main" id="{FE263172-D1A3-487C-A8CA-006DBF323E28}"/>
                    </a:ext>
                  </a:extLst>
                </p:cNvPr>
                <p:cNvSpPr/>
                <p:nvPr/>
              </p:nvSpPr>
              <p:spPr>
                <a:xfrm rot="2460000">
                  <a:off x="7469461" y="4767486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415" name="Rectangle 414">
                  <a:extLst>
                    <a:ext uri="{FF2B5EF4-FFF2-40B4-BE49-F238E27FC236}">
                      <a16:creationId xmlns:a16="http://schemas.microsoft.com/office/drawing/2014/main" id="{87A38F3B-0E71-4CFA-9A28-581DA12CF646}"/>
                    </a:ext>
                  </a:extLst>
                </p:cNvPr>
                <p:cNvSpPr/>
                <p:nvPr/>
              </p:nvSpPr>
              <p:spPr>
                <a:xfrm rot="3000000">
                  <a:off x="7672661" y="4564285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EBDF7A16-7047-4BF7-97CC-16A1C987BF54}"/>
                    </a:ext>
                  </a:extLst>
                </p:cNvPr>
                <p:cNvSpPr/>
                <p:nvPr/>
              </p:nvSpPr>
              <p:spPr>
                <a:xfrm rot="3240000">
                  <a:off x="7656134" y="4846187"/>
                  <a:ext cx="756000" cy="72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  <p:sp>
              <p:nvSpPr>
                <p:cNvPr id="417" name="ZoneTexte 416">
                  <a:extLst>
                    <a:ext uri="{FF2B5EF4-FFF2-40B4-BE49-F238E27FC236}">
                      <a16:creationId xmlns:a16="http://schemas.microsoft.com/office/drawing/2014/main" id="{F7524E84-5C19-4EA0-A990-8E79C8978422}"/>
                    </a:ext>
                  </a:extLst>
                </p:cNvPr>
                <p:cNvSpPr txBox="1"/>
                <p:nvPr/>
              </p:nvSpPr>
              <p:spPr>
                <a:xfrm>
                  <a:off x="1335803" y="1552837"/>
                  <a:ext cx="767264" cy="4671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Zone 4</a:t>
                  </a:r>
                </a:p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445m</a:t>
                  </a:r>
                </a:p>
              </p:txBody>
            </p:sp>
            <p:sp>
              <p:nvSpPr>
                <p:cNvPr id="418" name="ZoneTexte 417">
                  <a:extLst>
                    <a:ext uri="{FF2B5EF4-FFF2-40B4-BE49-F238E27FC236}">
                      <a16:creationId xmlns:a16="http://schemas.microsoft.com/office/drawing/2014/main" id="{7BBD9C98-9ECA-438A-B666-B63D0A0C963D}"/>
                    </a:ext>
                  </a:extLst>
                </p:cNvPr>
                <p:cNvSpPr txBox="1"/>
                <p:nvPr/>
              </p:nvSpPr>
              <p:spPr>
                <a:xfrm>
                  <a:off x="3409945" y="1492511"/>
                  <a:ext cx="767264" cy="4671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Zone 5</a:t>
                  </a:r>
                </a:p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36 m</a:t>
                  </a:r>
                </a:p>
              </p:txBody>
            </p:sp>
            <p:sp>
              <p:nvSpPr>
                <p:cNvPr id="419" name="ZoneTexte 418">
                  <a:extLst>
                    <a:ext uri="{FF2B5EF4-FFF2-40B4-BE49-F238E27FC236}">
                      <a16:creationId xmlns:a16="http://schemas.microsoft.com/office/drawing/2014/main" id="{5E581587-BB68-47A5-B03C-D9370FA4B6DF}"/>
                    </a:ext>
                  </a:extLst>
                </p:cNvPr>
                <p:cNvSpPr txBox="1"/>
                <p:nvPr/>
              </p:nvSpPr>
              <p:spPr>
                <a:xfrm>
                  <a:off x="4815602" y="1494821"/>
                  <a:ext cx="767264" cy="4671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Zone 6</a:t>
                  </a:r>
                </a:p>
                <a:p>
                  <a:r>
                    <a:rPr lang="en-US" sz="300" dirty="0">
                      <a:solidFill>
                        <a:schemeClr val="accent1"/>
                      </a:solidFill>
                    </a:rPr>
                    <a:t>31 m</a:t>
                  </a:r>
                </a:p>
              </p:txBody>
            </p:sp>
            <p:sp>
              <p:nvSpPr>
                <p:cNvPr id="420" name="Rectangle 419">
                  <a:extLst>
                    <a:ext uri="{FF2B5EF4-FFF2-40B4-BE49-F238E27FC236}">
                      <a16:creationId xmlns:a16="http://schemas.microsoft.com/office/drawing/2014/main" id="{75955AF4-A171-4079-AF63-4E877D3D41C4}"/>
                    </a:ext>
                  </a:extLst>
                </p:cNvPr>
                <p:cNvSpPr/>
                <p:nvPr/>
              </p:nvSpPr>
              <p:spPr>
                <a:xfrm rot="5400000">
                  <a:off x="5475961" y="3743546"/>
                  <a:ext cx="5544000" cy="72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63C5B294-8659-47DB-89A8-71577FC8458D}"/>
                    </a:ext>
                  </a:extLst>
                </p:cNvPr>
                <p:cNvSpPr/>
                <p:nvPr/>
              </p:nvSpPr>
              <p:spPr>
                <a:xfrm rot="5400000">
                  <a:off x="4393052" y="2738349"/>
                  <a:ext cx="72000" cy="7560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422" name="Rectangle 421">
                  <a:extLst>
                    <a:ext uri="{FF2B5EF4-FFF2-40B4-BE49-F238E27FC236}">
                      <a16:creationId xmlns:a16="http://schemas.microsoft.com/office/drawing/2014/main" id="{E835CE3F-7478-420A-A2E5-89AC78524467}"/>
                    </a:ext>
                  </a:extLst>
                </p:cNvPr>
                <p:cNvSpPr/>
                <p:nvPr/>
              </p:nvSpPr>
              <p:spPr>
                <a:xfrm>
                  <a:off x="655140" y="6129181"/>
                  <a:ext cx="7560000" cy="3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  <p:cxnSp>
              <p:nvCxnSpPr>
                <p:cNvPr id="423" name="Connecteur droit 422">
                  <a:extLst>
                    <a:ext uri="{FF2B5EF4-FFF2-40B4-BE49-F238E27FC236}">
                      <a16:creationId xmlns:a16="http://schemas.microsoft.com/office/drawing/2014/main" id="{A2523F06-6DAA-47B2-87EF-4B1DDD40A1D9}"/>
                    </a:ext>
                  </a:extLst>
                </p:cNvPr>
                <p:cNvCxnSpPr/>
                <p:nvPr/>
              </p:nvCxnSpPr>
              <p:spPr>
                <a:xfrm rot="8100000" flipH="1" flipV="1">
                  <a:off x="6604582" y="501603"/>
                  <a:ext cx="0" cy="658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Connecteur droit 423">
                  <a:extLst>
                    <a:ext uri="{FF2B5EF4-FFF2-40B4-BE49-F238E27FC236}">
                      <a16:creationId xmlns:a16="http://schemas.microsoft.com/office/drawing/2014/main" id="{27EABE4E-79D1-4B73-B977-C31AC9CA2805}"/>
                    </a:ext>
                  </a:extLst>
                </p:cNvPr>
                <p:cNvCxnSpPr/>
                <p:nvPr/>
              </p:nvCxnSpPr>
              <p:spPr>
                <a:xfrm rot="8640000" flipH="1" flipV="1">
                  <a:off x="7231447" y="912299"/>
                  <a:ext cx="0" cy="576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5" name="ZoneTexte 424">
                  <a:extLst>
                    <a:ext uri="{FF2B5EF4-FFF2-40B4-BE49-F238E27FC236}">
                      <a16:creationId xmlns:a16="http://schemas.microsoft.com/office/drawing/2014/main" id="{C1D575BB-C8EE-481C-98AB-DF5487F88212}"/>
                    </a:ext>
                  </a:extLst>
                </p:cNvPr>
                <p:cNvSpPr txBox="1"/>
                <p:nvPr/>
              </p:nvSpPr>
              <p:spPr>
                <a:xfrm>
                  <a:off x="7571822" y="1264802"/>
                  <a:ext cx="669937" cy="3114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" dirty="0">
                      <a:solidFill>
                        <a:schemeClr val="accent1"/>
                      </a:solidFill>
                    </a:rPr>
                    <a:t>Zone 9</a:t>
                  </a:r>
                </a:p>
              </p:txBody>
            </p: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2EC0429A-BBE8-4620-949F-01F0F333F4E4}"/>
                    </a:ext>
                  </a:extLst>
                </p:cNvPr>
                <p:cNvSpPr/>
                <p:nvPr/>
              </p:nvSpPr>
              <p:spPr>
                <a:xfrm>
                  <a:off x="1007565" y="1085838"/>
                  <a:ext cx="7200000" cy="3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/>
                </a:p>
              </p:txBody>
            </p:sp>
          </p:grpSp>
          <p:cxnSp>
            <p:nvCxnSpPr>
              <p:cNvPr id="227" name="Connecteur droit 226">
                <a:extLst>
                  <a:ext uri="{FF2B5EF4-FFF2-40B4-BE49-F238E27FC236}">
                    <a16:creationId xmlns:a16="http://schemas.microsoft.com/office/drawing/2014/main" id="{1D84197F-9B9D-433F-9E03-372EC9CF2317}"/>
                  </a:ext>
                </a:extLst>
              </p:cNvPr>
              <p:cNvCxnSpPr/>
              <p:nvPr/>
            </p:nvCxnSpPr>
            <p:spPr>
              <a:xfrm>
                <a:off x="5130610" y="2959100"/>
                <a:ext cx="0" cy="25501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B29BB9F9-C90E-47AB-8A62-9D01879EA6F5}"/>
                  </a:ext>
                </a:extLst>
              </p:cNvPr>
              <p:cNvSpPr/>
              <p:nvPr/>
            </p:nvSpPr>
            <p:spPr>
              <a:xfrm>
                <a:off x="4845843" y="5553869"/>
                <a:ext cx="284955" cy="250826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9" name="Groupe 228">
                <a:extLst>
                  <a:ext uri="{FF2B5EF4-FFF2-40B4-BE49-F238E27FC236}">
                    <a16:creationId xmlns:a16="http://schemas.microsoft.com/office/drawing/2014/main" id="{DB69D426-5D32-40E3-A0B4-A1B38352B07C}"/>
                  </a:ext>
                </a:extLst>
              </p:cNvPr>
              <p:cNvGrpSpPr/>
              <p:nvPr/>
            </p:nvGrpSpPr>
            <p:grpSpPr>
              <a:xfrm>
                <a:off x="5085191" y="5504890"/>
                <a:ext cx="98887" cy="97498"/>
                <a:chOff x="285049" y="2938459"/>
                <a:chExt cx="219082" cy="216004"/>
              </a:xfrm>
            </p:grpSpPr>
            <p:sp>
              <p:nvSpPr>
                <p:cNvPr id="368" name="Étoile à 4 branches 514">
                  <a:extLst>
                    <a:ext uri="{FF2B5EF4-FFF2-40B4-BE49-F238E27FC236}">
                      <a16:creationId xmlns:a16="http://schemas.microsoft.com/office/drawing/2014/main" id="{29764595-8C61-41AA-B63A-FF26701873F3}"/>
                    </a:ext>
                  </a:extLst>
                </p:cNvPr>
                <p:cNvSpPr/>
                <p:nvPr/>
              </p:nvSpPr>
              <p:spPr>
                <a:xfrm>
                  <a:off x="288131" y="2938463"/>
                  <a:ext cx="216000" cy="216000"/>
                </a:xfrm>
                <a:prstGeom prst="star4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9" name="Connecteur droit 368">
                  <a:extLst>
                    <a:ext uri="{FF2B5EF4-FFF2-40B4-BE49-F238E27FC236}">
                      <a16:creationId xmlns:a16="http://schemas.microsoft.com/office/drawing/2014/main" id="{4D6C65B0-EA26-4FEC-BD2D-3C7854CC8B56}"/>
                    </a:ext>
                  </a:extLst>
                </p:cNvPr>
                <p:cNvCxnSpPr/>
                <p:nvPr/>
              </p:nvCxnSpPr>
              <p:spPr>
                <a:xfrm>
                  <a:off x="394587" y="2938459"/>
                  <a:ext cx="0" cy="216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Connecteur droit 369">
                  <a:extLst>
                    <a:ext uri="{FF2B5EF4-FFF2-40B4-BE49-F238E27FC236}">
                      <a16:creationId xmlns:a16="http://schemas.microsoft.com/office/drawing/2014/main" id="{05506790-6A3F-4B4B-9E0A-7B76D4D487E1}"/>
                    </a:ext>
                  </a:extLst>
                </p:cNvPr>
                <p:cNvCxnSpPr/>
                <p:nvPr/>
              </p:nvCxnSpPr>
              <p:spPr>
                <a:xfrm>
                  <a:off x="285049" y="3045620"/>
                  <a:ext cx="21600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e 229">
                <a:extLst>
                  <a:ext uri="{FF2B5EF4-FFF2-40B4-BE49-F238E27FC236}">
                    <a16:creationId xmlns:a16="http://schemas.microsoft.com/office/drawing/2014/main" id="{E380A152-8517-4FA8-8092-C81AA8EC89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5250452" y="1099635"/>
                <a:ext cx="2823571" cy="1940311"/>
                <a:chOff x="353989" y="462699"/>
                <a:chExt cx="7058928" cy="4850779"/>
              </a:xfrm>
            </p:grpSpPr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74A488B1-506D-4A34-BBAD-CFDD19BFBC4A}"/>
                    </a:ext>
                  </a:extLst>
                </p:cNvPr>
                <p:cNvSpPr/>
                <p:nvPr/>
              </p:nvSpPr>
              <p:spPr>
                <a:xfrm rot="283169">
                  <a:off x="1437559" y="4073194"/>
                  <a:ext cx="3528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813F7C19-87B3-4A04-BF50-5286A1D3B9B9}"/>
                    </a:ext>
                  </a:extLst>
                </p:cNvPr>
                <p:cNvSpPr/>
                <p:nvPr/>
              </p:nvSpPr>
              <p:spPr>
                <a:xfrm rot="840000">
                  <a:off x="1365064" y="3469186"/>
                  <a:ext cx="3708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32EC8778-187E-46E8-A6FE-2D14E597A209}"/>
                    </a:ext>
                  </a:extLst>
                </p:cNvPr>
                <p:cNvSpPr/>
                <p:nvPr/>
              </p:nvSpPr>
              <p:spPr>
                <a:xfrm>
                  <a:off x="801084" y="2758685"/>
                  <a:ext cx="720000" cy="72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9C020755-0ACA-40F7-A9CA-9878B6AF3936}"/>
                    </a:ext>
                  </a:extLst>
                </p:cNvPr>
                <p:cNvSpPr/>
                <p:nvPr/>
              </p:nvSpPr>
              <p:spPr>
                <a:xfrm rot="1380000">
                  <a:off x="1302938" y="2860422"/>
                  <a:ext cx="3960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14" name="Rectangle 313">
                  <a:extLst>
                    <a:ext uri="{FF2B5EF4-FFF2-40B4-BE49-F238E27FC236}">
                      <a16:creationId xmlns:a16="http://schemas.microsoft.com/office/drawing/2014/main" id="{F009F0BD-51DE-4EBD-B707-347114C29FF6}"/>
                    </a:ext>
                  </a:extLst>
                </p:cNvPr>
                <p:cNvSpPr/>
                <p:nvPr/>
              </p:nvSpPr>
              <p:spPr>
                <a:xfrm rot="1920000">
                  <a:off x="2118951" y="2475268"/>
                  <a:ext cx="3384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15" name="Rectangle 314">
                  <a:extLst>
                    <a:ext uri="{FF2B5EF4-FFF2-40B4-BE49-F238E27FC236}">
                      <a16:creationId xmlns:a16="http://schemas.microsoft.com/office/drawing/2014/main" id="{42CDC1C1-0229-4953-AF11-0930CBDCF794}"/>
                    </a:ext>
                  </a:extLst>
                </p:cNvPr>
                <p:cNvSpPr/>
                <p:nvPr/>
              </p:nvSpPr>
              <p:spPr>
                <a:xfrm rot="2940000">
                  <a:off x="3981465" y="2176530"/>
                  <a:ext cx="2016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F6CDC98A-59FA-4807-A807-E1F447AA3F03}"/>
                    </a:ext>
                  </a:extLst>
                </p:cNvPr>
                <p:cNvSpPr/>
                <p:nvPr/>
              </p:nvSpPr>
              <p:spPr>
                <a:xfrm>
                  <a:off x="801085" y="3721636"/>
                  <a:ext cx="720000" cy="72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30B49AC9-F8F2-4CB4-861D-B4D0BA0BF99F}"/>
                    </a:ext>
                  </a:extLst>
                </p:cNvPr>
                <p:cNvSpPr/>
                <p:nvPr/>
              </p:nvSpPr>
              <p:spPr>
                <a:xfrm>
                  <a:off x="801084" y="1782981"/>
                  <a:ext cx="756000" cy="684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BE688746-8116-4C00-ADE0-D04CC5956650}"/>
                    </a:ext>
                  </a:extLst>
                </p:cNvPr>
                <p:cNvSpPr/>
                <p:nvPr/>
              </p:nvSpPr>
              <p:spPr>
                <a:xfrm>
                  <a:off x="1886155" y="1435923"/>
                  <a:ext cx="792000" cy="54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8AE9938C-38C7-49F9-8349-D1E66B968E33}"/>
                    </a:ext>
                  </a:extLst>
                </p:cNvPr>
                <p:cNvSpPr/>
                <p:nvPr/>
              </p:nvSpPr>
              <p:spPr>
                <a:xfrm rot="2400000">
                  <a:off x="3075484" y="2277644"/>
                  <a:ext cx="2664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20" name="Rectangle 319">
                  <a:extLst>
                    <a:ext uri="{FF2B5EF4-FFF2-40B4-BE49-F238E27FC236}">
                      <a16:creationId xmlns:a16="http://schemas.microsoft.com/office/drawing/2014/main" id="{4BE678E8-6049-4321-AFA2-9192B96007A9}"/>
                    </a:ext>
                  </a:extLst>
                </p:cNvPr>
                <p:cNvSpPr/>
                <p:nvPr/>
              </p:nvSpPr>
              <p:spPr>
                <a:xfrm>
                  <a:off x="3205563" y="1435923"/>
                  <a:ext cx="612000" cy="396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97DD4086-84CC-456F-8B82-CF75BBA1FF14}"/>
                    </a:ext>
                  </a:extLst>
                </p:cNvPr>
                <p:cNvSpPr/>
                <p:nvPr/>
              </p:nvSpPr>
              <p:spPr>
                <a:xfrm>
                  <a:off x="4189113" y="1428974"/>
                  <a:ext cx="504000" cy="396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322" name="Connecteur droit 321">
                  <a:extLst>
                    <a:ext uri="{FF2B5EF4-FFF2-40B4-BE49-F238E27FC236}">
                      <a16:creationId xmlns:a16="http://schemas.microsoft.com/office/drawing/2014/main" id="{BB8EE9F3-1A03-4312-9657-34E37B69AA21}"/>
                    </a:ext>
                  </a:extLst>
                </p:cNvPr>
                <p:cNvCxnSpPr/>
                <p:nvPr/>
              </p:nvCxnSpPr>
              <p:spPr>
                <a:xfrm rot="5400000">
                  <a:off x="6289393" y="1206648"/>
                  <a:ext cx="18004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3" name="ZoneTexte 322">
                  <a:extLst>
                    <a:ext uri="{FF2B5EF4-FFF2-40B4-BE49-F238E27FC236}">
                      <a16:creationId xmlns:a16="http://schemas.microsoft.com/office/drawing/2014/main" id="{0BFA551D-05A8-4D99-8D40-0F15C54AF4C5}"/>
                    </a:ext>
                  </a:extLst>
                </p:cNvPr>
                <p:cNvSpPr txBox="1"/>
                <p:nvPr/>
              </p:nvSpPr>
              <p:spPr>
                <a:xfrm rot="5400000">
                  <a:off x="5996048" y="807229"/>
                  <a:ext cx="1073780" cy="384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 m</a:t>
                  </a:r>
                  <a:r>
                    <a:rPr lang="en-US" sz="4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24" name="Connecteur droit 323">
                  <a:extLst>
                    <a:ext uri="{FF2B5EF4-FFF2-40B4-BE49-F238E27FC236}">
                      <a16:creationId xmlns:a16="http://schemas.microsoft.com/office/drawing/2014/main" id="{4975C9BE-F982-4716-8A50-0F656544561E}"/>
                    </a:ext>
                  </a:extLst>
                </p:cNvPr>
                <p:cNvCxnSpPr/>
                <p:nvPr/>
              </p:nvCxnSpPr>
              <p:spPr>
                <a:xfrm rot="5400000">
                  <a:off x="6468506" y="1026606"/>
                  <a:ext cx="0" cy="1800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2F8AE128-8730-404D-9E7E-671734E645FD}"/>
                    </a:ext>
                  </a:extLst>
                </p:cNvPr>
                <p:cNvSpPr/>
                <p:nvPr/>
              </p:nvSpPr>
              <p:spPr>
                <a:xfrm rot="5400000">
                  <a:off x="2072360" y="355551"/>
                  <a:ext cx="3240000" cy="5040000"/>
                </a:xfrm>
                <a:prstGeom prst="rect">
                  <a:avLst/>
                </a:prstGeom>
                <a:noFill/>
                <a:ln w="31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1AA5DD46-7073-47E6-BF91-3E6BBFA4D4B4}"/>
                    </a:ext>
                  </a:extLst>
                </p:cNvPr>
                <p:cNvSpPr/>
                <p:nvPr/>
              </p:nvSpPr>
              <p:spPr>
                <a:xfrm rot="5400000">
                  <a:off x="3277531" y="-1843976"/>
                  <a:ext cx="72000" cy="5760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3EB8A87D-40AC-42F5-A7F9-0900F5DC7864}"/>
                    </a:ext>
                  </a:extLst>
                </p:cNvPr>
                <p:cNvSpPr/>
                <p:nvPr/>
              </p:nvSpPr>
              <p:spPr>
                <a:xfrm rot="5400000">
                  <a:off x="-1572011" y="2928385"/>
                  <a:ext cx="3924000" cy="72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328" name="Connecteur droit 327">
                  <a:extLst>
                    <a:ext uri="{FF2B5EF4-FFF2-40B4-BE49-F238E27FC236}">
                      <a16:creationId xmlns:a16="http://schemas.microsoft.com/office/drawing/2014/main" id="{A9496B96-7F35-438B-AA3A-756386059DD9}"/>
                    </a:ext>
                  </a:extLst>
                </p:cNvPr>
                <p:cNvCxnSpPr/>
                <p:nvPr/>
              </p:nvCxnSpPr>
              <p:spPr>
                <a:xfrm rot="5700000" flipH="1">
                  <a:off x="4139525" y="1506810"/>
                  <a:ext cx="0" cy="550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8C14BF14-CF81-4287-AD4C-69EDD0055866}"/>
                    </a:ext>
                  </a:extLst>
                </p:cNvPr>
                <p:cNvSpPr/>
                <p:nvPr/>
              </p:nvSpPr>
              <p:spPr>
                <a:xfrm>
                  <a:off x="439115" y="1071441"/>
                  <a:ext cx="5760000" cy="3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0CFEDD98-D2DE-4579-9AB3-4FCAE00C9041}"/>
                    </a:ext>
                  </a:extLst>
                </p:cNvPr>
                <p:cNvSpPr/>
                <p:nvPr/>
              </p:nvSpPr>
              <p:spPr>
                <a:xfrm>
                  <a:off x="441091" y="1080408"/>
                  <a:ext cx="360000" cy="378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31" name="ZoneTexte 330">
                  <a:extLst>
                    <a:ext uri="{FF2B5EF4-FFF2-40B4-BE49-F238E27FC236}">
                      <a16:creationId xmlns:a16="http://schemas.microsoft.com/office/drawing/2014/main" id="{39C9A55F-5FF0-4CC0-8AFF-9A666EB8ED72}"/>
                    </a:ext>
                  </a:extLst>
                </p:cNvPr>
                <p:cNvSpPr txBox="1"/>
                <p:nvPr/>
              </p:nvSpPr>
              <p:spPr>
                <a:xfrm>
                  <a:off x="542321" y="3747918"/>
                  <a:ext cx="1059657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Zone 1</a:t>
                  </a:r>
                </a:p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30 m</a:t>
                  </a:r>
                </a:p>
              </p:txBody>
            </p:sp>
            <p:sp>
              <p:nvSpPr>
                <p:cNvPr id="332" name="Rectangle 331">
                  <a:extLst>
                    <a:ext uri="{FF2B5EF4-FFF2-40B4-BE49-F238E27FC236}">
                      <a16:creationId xmlns:a16="http://schemas.microsoft.com/office/drawing/2014/main" id="{699CD703-0D01-4587-8D48-1ECC1FC6D110}"/>
                    </a:ext>
                  </a:extLst>
                </p:cNvPr>
                <p:cNvSpPr/>
                <p:nvPr/>
              </p:nvSpPr>
              <p:spPr>
                <a:xfrm>
                  <a:off x="5399621" y="1088606"/>
                  <a:ext cx="810000" cy="144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33" name="ZoneTexte 332">
                  <a:extLst>
                    <a:ext uri="{FF2B5EF4-FFF2-40B4-BE49-F238E27FC236}">
                      <a16:creationId xmlns:a16="http://schemas.microsoft.com/office/drawing/2014/main" id="{502338E6-E8BA-4CA5-A656-EB6EF2B26864}"/>
                    </a:ext>
                  </a:extLst>
                </p:cNvPr>
                <p:cNvSpPr txBox="1"/>
                <p:nvPr/>
              </p:nvSpPr>
              <p:spPr>
                <a:xfrm>
                  <a:off x="2795104" y="1111864"/>
                  <a:ext cx="918520" cy="384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" dirty="0">
                      <a:solidFill>
                        <a:schemeClr val="accent1"/>
                      </a:solidFill>
                    </a:rPr>
                    <a:t>Zone 7</a:t>
                  </a:r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76378ECF-0F45-44F1-ABA2-7103AF3EEB5C}"/>
                    </a:ext>
                  </a:extLst>
                </p:cNvPr>
                <p:cNvSpPr/>
                <p:nvPr/>
              </p:nvSpPr>
              <p:spPr>
                <a:xfrm>
                  <a:off x="5111673" y="1013518"/>
                  <a:ext cx="630000" cy="72000"/>
                </a:xfrm>
                <a:prstGeom prst="rect">
                  <a:avLst/>
                </a:prstGeom>
                <a:solidFill>
                  <a:srgbClr val="C1E5F5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335" name="Connecteur droit 334">
                  <a:extLst>
                    <a:ext uri="{FF2B5EF4-FFF2-40B4-BE49-F238E27FC236}">
                      <a16:creationId xmlns:a16="http://schemas.microsoft.com/office/drawing/2014/main" id="{ACE78A3A-BB54-438D-847C-CD25EB5AF189}"/>
                    </a:ext>
                  </a:extLst>
                </p:cNvPr>
                <p:cNvCxnSpPr/>
                <p:nvPr/>
              </p:nvCxnSpPr>
              <p:spPr>
                <a:xfrm>
                  <a:off x="6344904" y="4504603"/>
                  <a:ext cx="5400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Connecteur droit 335">
                  <a:extLst>
                    <a:ext uri="{FF2B5EF4-FFF2-40B4-BE49-F238E27FC236}">
                      <a16:creationId xmlns:a16="http://schemas.microsoft.com/office/drawing/2014/main" id="{7D412675-D40F-4B43-96AB-FBF2704CF8A4}"/>
                    </a:ext>
                  </a:extLst>
                </p:cNvPr>
                <p:cNvCxnSpPr/>
                <p:nvPr/>
              </p:nvCxnSpPr>
              <p:spPr>
                <a:xfrm rot="6240000" flipH="1">
                  <a:off x="4127097" y="1025874"/>
                  <a:ext cx="0" cy="558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Connecteur droit 336">
                  <a:extLst>
                    <a:ext uri="{FF2B5EF4-FFF2-40B4-BE49-F238E27FC236}">
                      <a16:creationId xmlns:a16="http://schemas.microsoft.com/office/drawing/2014/main" id="{4AD92213-4DB6-46EE-BB7A-98C37D939F74}"/>
                    </a:ext>
                  </a:extLst>
                </p:cNvPr>
                <p:cNvCxnSpPr/>
                <p:nvPr/>
              </p:nvCxnSpPr>
              <p:spPr>
                <a:xfrm rot="6780000" flipH="1">
                  <a:off x="4144063" y="378656"/>
                  <a:ext cx="0" cy="594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Connecteur droit 337">
                  <a:extLst>
                    <a:ext uri="{FF2B5EF4-FFF2-40B4-BE49-F238E27FC236}">
                      <a16:creationId xmlns:a16="http://schemas.microsoft.com/office/drawing/2014/main" id="{E6A3BF6C-4913-40D9-837A-58AE28EEF8FF}"/>
                    </a:ext>
                  </a:extLst>
                </p:cNvPr>
                <p:cNvCxnSpPr/>
                <p:nvPr/>
              </p:nvCxnSpPr>
              <p:spPr>
                <a:xfrm rot="7320000" flipH="1">
                  <a:off x="4666888" y="514774"/>
                  <a:ext cx="0" cy="522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Connecteur droit 338">
                  <a:extLst>
                    <a:ext uri="{FF2B5EF4-FFF2-40B4-BE49-F238E27FC236}">
                      <a16:creationId xmlns:a16="http://schemas.microsoft.com/office/drawing/2014/main" id="{A3DB0446-CA49-4ECE-920C-AA7FC7672EA5}"/>
                    </a:ext>
                  </a:extLst>
                </p:cNvPr>
                <p:cNvCxnSpPr/>
                <p:nvPr/>
              </p:nvCxnSpPr>
              <p:spPr>
                <a:xfrm rot="5400000" flipH="1">
                  <a:off x="4399079" y="2017161"/>
                  <a:ext cx="0" cy="496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Connecteur droit 339">
                  <a:extLst>
                    <a:ext uri="{FF2B5EF4-FFF2-40B4-BE49-F238E27FC236}">
                      <a16:creationId xmlns:a16="http://schemas.microsoft.com/office/drawing/2014/main" id="{D18C1548-2396-4D11-A54C-398FF9138093}"/>
                    </a:ext>
                  </a:extLst>
                </p:cNvPr>
                <p:cNvCxnSpPr/>
                <p:nvPr/>
              </p:nvCxnSpPr>
              <p:spPr>
                <a:xfrm rot="5940000" flipH="1">
                  <a:off x="3840686" y="943734"/>
                  <a:ext cx="0" cy="6156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Connecteur droit 340">
                  <a:extLst>
                    <a:ext uri="{FF2B5EF4-FFF2-40B4-BE49-F238E27FC236}">
                      <a16:creationId xmlns:a16="http://schemas.microsoft.com/office/drawing/2014/main" id="{E59AE7F1-17B6-41C0-BE99-190208324B07}"/>
                    </a:ext>
                  </a:extLst>
                </p:cNvPr>
                <p:cNvCxnSpPr/>
                <p:nvPr/>
              </p:nvCxnSpPr>
              <p:spPr>
                <a:xfrm rot="6480000" flipH="1">
                  <a:off x="3836209" y="304429"/>
                  <a:ext cx="0" cy="640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Connecteur droit 341">
                  <a:extLst>
                    <a:ext uri="{FF2B5EF4-FFF2-40B4-BE49-F238E27FC236}">
                      <a16:creationId xmlns:a16="http://schemas.microsoft.com/office/drawing/2014/main" id="{A925B3C7-7E66-4525-8DE7-4DA869F92100}"/>
                    </a:ext>
                  </a:extLst>
                </p:cNvPr>
                <p:cNvCxnSpPr/>
                <p:nvPr/>
              </p:nvCxnSpPr>
              <p:spPr>
                <a:xfrm rot="7020000" flipH="1">
                  <a:off x="3871758" y="-420492"/>
                  <a:ext cx="0" cy="676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Connecteur droit 342">
                  <a:extLst>
                    <a:ext uri="{FF2B5EF4-FFF2-40B4-BE49-F238E27FC236}">
                      <a16:creationId xmlns:a16="http://schemas.microsoft.com/office/drawing/2014/main" id="{5C47210B-35BF-474C-B737-5861CCE05C46}"/>
                    </a:ext>
                  </a:extLst>
                </p:cNvPr>
                <p:cNvCxnSpPr/>
                <p:nvPr/>
              </p:nvCxnSpPr>
              <p:spPr>
                <a:xfrm rot="7560000" flipH="1">
                  <a:off x="4657854" y="130290"/>
                  <a:ext cx="0" cy="550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Connecteur droit 343">
                  <a:extLst>
                    <a:ext uri="{FF2B5EF4-FFF2-40B4-BE49-F238E27FC236}">
                      <a16:creationId xmlns:a16="http://schemas.microsoft.com/office/drawing/2014/main" id="{40113CDA-FFA2-4FCB-A1C1-37B421F7D878}"/>
                    </a:ext>
                  </a:extLst>
                </p:cNvPr>
                <p:cNvCxnSpPr/>
                <p:nvPr/>
              </p:nvCxnSpPr>
              <p:spPr>
                <a:xfrm rot="7860000" flipH="1">
                  <a:off x="5252917" y="931103"/>
                  <a:ext cx="0" cy="432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Connecteur droit 344">
                  <a:extLst>
                    <a:ext uri="{FF2B5EF4-FFF2-40B4-BE49-F238E27FC236}">
                      <a16:creationId xmlns:a16="http://schemas.microsoft.com/office/drawing/2014/main" id="{0B89C5D3-9A32-4A18-BBB7-42488022A519}"/>
                    </a:ext>
                  </a:extLst>
                </p:cNvPr>
                <p:cNvCxnSpPr/>
                <p:nvPr/>
              </p:nvCxnSpPr>
              <p:spPr>
                <a:xfrm rot="8100000" flipH="1" flipV="1">
                  <a:off x="5261450" y="589078"/>
                  <a:ext cx="0" cy="45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Connecteur droit 345">
                  <a:extLst>
                    <a:ext uri="{FF2B5EF4-FFF2-40B4-BE49-F238E27FC236}">
                      <a16:creationId xmlns:a16="http://schemas.microsoft.com/office/drawing/2014/main" id="{2819D970-8015-4078-8277-0E954FE0FF5A}"/>
                    </a:ext>
                  </a:extLst>
                </p:cNvPr>
                <p:cNvCxnSpPr/>
                <p:nvPr/>
              </p:nvCxnSpPr>
              <p:spPr>
                <a:xfrm rot="8400000" flipH="1">
                  <a:off x="5669478" y="1174809"/>
                  <a:ext cx="0" cy="378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7" name="ZoneTexte 346">
                  <a:extLst>
                    <a:ext uri="{FF2B5EF4-FFF2-40B4-BE49-F238E27FC236}">
                      <a16:creationId xmlns:a16="http://schemas.microsoft.com/office/drawing/2014/main" id="{CB1EBD8D-4198-43B0-B561-0565DEF398EE}"/>
                    </a:ext>
                  </a:extLst>
                </p:cNvPr>
                <p:cNvSpPr txBox="1"/>
                <p:nvPr/>
              </p:nvSpPr>
              <p:spPr>
                <a:xfrm>
                  <a:off x="616624" y="2740385"/>
                  <a:ext cx="103874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Zone 2</a:t>
                  </a:r>
                </a:p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31 m</a:t>
                  </a:r>
                </a:p>
              </p:txBody>
            </p:sp>
            <p:sp>
              <p:nvSpPr>
                <p:cNvPr id="348" name="ZoneTexte 347">
                  <a:extLst>
                    <a:ext uri="{FF2B5EF4-FFF2-40B4-BE49-F238E27FC236}">
                      <a16:creationId xmlns:a16="http://schemas.microsoft.com/office/drawing/2014/main" id="{8D7769E8-6466-467B-84A3-3CE3D282A492}"/>
                    </a:ext>
                  </a:extLst>
                </p:cNvPr>
                <p:cNvSpPr txBox="1"/>
                <p:nvPr/>
              </p:nvSpPr>
              <p:spPr>
                <a:xfrm>
                  <a:off x="581941" y="1773817"/>
                  <a:ext cx="103874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Zone 3</a:t>
                  </a:r>
                </a:p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33 m</a:t>
                  </a:r>
                </a:p>
              </p:txBody>
            </p:sp>
            <p:sp>
              <p:nvSpPr>
                <p:cNvPr id="349" name="Ellipse 348">
                  <a:extLst>
                    <a:ext uri="{FF2B5EF4-FFF2-40B4-BE49-F238E27FC236}">
                      <a16:creationId xmlns:a16="http://schemas.microsoft.com/office/drawing/2014/main" id="{F1F59D5C-C760-4969-B24B-730C08AECE67}"/>
                    </a:ext>
                  </a:extLst>
                </p:cNvPr>
                <p:cNvSpPr/>
                <p:nvPr/>
              </p:nvSpPr>
              <p:spPr>
                <a:xfrm>
                  <a:off x="6539891" y="4106698"/>
                  <a:ext cx="720000" cy="7200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3BBF5F69-045A-4B00-9102-7BE9EE0CEAC6}"/>
                    </a:ext>
                  </a:extLst>
                </p:cNvPr>
                <p:cNvSpPr/>
                <p:nvPr/>
              </p:nvSpPr>
              <p:spPr>
                <a:xfrm rot="5400000">
                  <a:off x="5496500" y="4176512"/>
                  <a:ext cx="1710000" cy="18053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A8777ACE-58EE-4B33-8589-9DEF14D77E41}"/>
                    </a:ext>
                  </a:extLst>
                </p:cNvPr>
                <p:cNvSpPr/>
                <p:nvPr/>
              </p:nvSpPr>
              <p:spPr>
                <a:xfrm rot="5400000">
                  <a:off x="3277531" y="2021237"/>
                  <a:ext cx="72000" cy="5760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ABD1D58A-01CB-42D0-A295-A342B208F702}"/>
                    </a:ext>
                  </a:extLst>
                </p:cNvPr>
                <p:cNvSpPr/>
                <p:nvPr/>
              </p:nvSpPr>
              <p:spPr>
                <a:xfrm rot="5400000">
                  <a:off x="4262346" y="2928385"/>
                  <a:ext cx="3924000" cy="72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DD98C706-8AA0-40F9-AAD0-C31592735DC9}"/>
                    </a:ext>
                  </a:extLst>
                </p:cNvPr>
                <p:cNvSpPr/>
                <p:nvPr/>
              </p:nvSpPr>
              <p:spPr>
                <a:xfrm>
                  <a:off x="439115" y="4495597"/>
                  <a:ext cx="5760000" cy="3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54" name="Rectangle 353">
                  <a:extLst>
                    <a:ext uri="{FF2B5EF4-FFF2-40B4-BE49-F238E27FC236}">
                      <a16:creationId xmlns:a16="http://schemas.microsoft.com/office/drawing/2014/main" id="{BF7E0A9D-CC1F-4C93-815D-7F039DB93C91}"/>
                    </a:ext>
                  </a:extLst>
                </p:cNvPr>
                <p:cNvSpPr/>
                <p:nvPr/>
              </p:nvSpPr>
              <p:spPr>
                <a:xfrm>
                  <a:off x="4951407" y="4478943"/>
                  <a:ext cx="1260000" cy="72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55" name="Rectangle 354">
                  <a:extLst>
                    <a:ext uri="{FF2B5EF4-FFF2-40B4-BE49-F238E27FC236}">
                      <a16:creationId xmlns:a16="http://schemas.microsoft.com/office/drawing/2014/main" id="{4B9F06C3-BD7A-4580-B3B3-712EE1F2EFFF}"/>
                    </a:ext>
                  </a:extLst>
                </p:cNvPr>
                <p:cNvSpPr/>
                <p:nvPr/>
              </p:nvSpPr>
              <p:spPr>
                <a:xfrm rot="300000">
                  <a:off x="4970214" y="4196375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BBFBCF1A-1AD6-4F81-8AB9-EE28220AE346}"/>
                    </a:ext>
                  </a:extLst>
                </p:cNvPr>
                <p:cNvSpPr/>
                <p:nvPr/>
              </p:nvSpPr>
              <p:spPr>
                <a:xfrm rot="840000">
                  <a:off x="5016398" y="3910049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A6228634-713E-400B-ABD7-8FC0EFEA2DD8}"/>
                    </a:ext>
                  </a:extLst>
                </p:cNvPr>
                <p:cNvSpPr/>
                <p:nvPr/>
              </p:nvSpPr>
              <p:spPr>
                <a:xfrm rot="1380000">
                  <a:off x="5099524" y="3642194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6893550B-6320-4005-92B5-EB06B4D024C1}"/>
                    </a:ext>
                  </a:extLst>
                </p:cNvPr>
                <p:cNvSpPr/>
                <p:nvPr/>
              </p:nvSpPr>
              <p:spPr>
                <a:xfrm rot="1920000">
                  <a:off x="5247306" y="3383574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95A98677-B70A-48C8-84BB-1B116D47F81D}"/>
                    </a:ext>
                  </a:extLst>
                </p:cNvPr>
                <p:cNvSpPr/>
                <p:nvPr/>
              </p:nvSpPr>
              <p:spPr>
                <a:xfrm rot="2460000">
                  <a:off x="5432033" y="3134192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642A9555-53B5-4D46-8714-987EE88DA751}"/>
                    </a:ext>
                  </a:extLst>
                </p:cNvPr>
                <p:cNvSpPr/>
                <p:nvPr/>
              </p:nvSpPr>
              <p:spPr>
                <a:xfrm rot="3000000">
                  <a:off x="5635233" y="2930991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25E20BCF-FDE1-416B-8641-DC42C86DAA72}"/>
                    </a:ext>
                  </a:extLst>
                </p:cNvPr>
                <p:cNvSpPr/>
                <p:nvPr/>
              </p:nvSpPr>
              <p:spPr>
                <a:xfrm rot="3240000">
                  <a:off x="5618706" y="3212893"/>
                  <a:ext cx="756000" cy="72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362" name="ZoneTexte 361">
                  <a:extLst>
                    <a:ext uri="{FF2B5EF4-FFF2-40B4-BE49-F238E27FC236}">
                      <a16:creationId xmlns:a16="http://schemas.microsoft.com/office/drawing/2014/main" id="{9C7952E0-5BA6-41EE-87DA-947C1946DB6F}"/>
                    </a:ext>
                  </a:extLst>
                </p:cNvPr>
                <p:cNvSpPr txBox="1"/>
                <p:nvPr/>
              </p:nvSpPr>
              <p:spPr>
                <a:xfrm>
                  <a:off x="1590534" y="1549407"/>
                  <a:ext cx="103874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Zone 4</a:t>
                  </a:r>
                </a:p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29 m</a:t>
                  </a:r>
                </a:p>
              </p:txBody>
            </p:sp>
            <p:sp>
              <p:nvSpPr>
                <p:cNvPr id="363" name="ZoneTexte 362">
                  <a:extLst>
                    <a:ext uri="{FF2B5EF4-FFF2-40B4-BE49-F238E27FC236}">
                      <a16:creationId xmlns:a16="http://schemas.microsoft.com/office/drawing/2014/main" id="{77319BB6-A559-4CA4-A023-B63F945751AE}"/>
                    </a:ext>
                  </a:extLst>
                </p:cNvPr>
                <p:cNvSpPr txBox="1"/>
                <p:nvPr/>
              </p:nvSpPr>
              <p:spPr>
                <a:xfrm>
                  <a:off x="2832784" y="1415442"/>
                  <a:ext cx="103874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Zone 5</a:t>
                  </a:r>
                </a:p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24 m</a:t>
                  </a:r>
                </a:p>
              </p:txBody>
            </p:sp>
            <p:sp>
              <p:nvSpPr>
                <p:cNvPr id="364" name="ZoneTexte 363">
                  <a:extLst>
                    <a:ext uri="{FF2B5EF4-FFF2-40B4-BE49-F238E27FC236}">
                      <a16:creationId xmlns:a16="http://schemas.microsoft.com/office/drawing/2014/main" id="{AEADEF8A-237D-41A1-812C-ECEAA1A65342}"/>
                    </a:ext>
                  </a:extLst>
                </p:cNvPr>
                <p:cNvSpPr txBox="1"/>
                <p:nvPr/>
              </p:nvSpPr>
              <p:spPr>
                <a:xfrm>
                  <a:off x="3714264" y="1410107"/>
                  <a:ext cx="103874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Zone 6</a:t>
                  </a:r>
                </a:p>
                <a:p>
                  <a:r>
                    <a:rPr lang="en-US" sz="500" dirty="0">
                      <a:solidFill>
                        <a:schemeClr val="accent1"/>
                      </a:solidFill>
                    </a:rPr>
                    <a:t>21 m</a:t>
                  </a:r>
                </a:p>
              </p:txBody>
            </p:sp>
            <p:cxnSp>
              <p:nvCxnSpPr>
                <p:cNvPr id="365" name="Connecteur droit 364">
                  <a:extLst>
                    <a:ext uri="{FF2B5EF4-FFF2-40B4-BE49-F238E27FC236}">
                      <a16:creationId xmlns:a16="http://schemas.microsoft.com/office/drawing/2014/main" id="{597627AC-39FC-4B43-80FE-20A32D2F0A7C}"/>
                    </a:ext>
                  </a:extLst>
                </p:cNvPr>
                <p:cNvCxnSpPr/>
                <p:nvPr/>
              </p:nvCxnSpPr>
              <p:spPr>
                <a:xfrm rot="8640000" flipH="1" flipV="1">
                  <a:off x="5692623" y="860454"/>
                  <a:ext cx="0" cy="403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ZoneTexte 365">
                  <a:extLst>
                    <a:ext uri="{FF2B5EF4-FFF2-40B4-BE49-F238E27FC236}">
                      <a16:creationId xmlns:a16="http://schemas.microsoft.com/office/drawing/2014/main" id="{5CAE2414-7DA5-41EB-A05E-597AEAC9EBA7}"/>
                    </a:ext>
                  </a:extLst>
                </p:cNvPr>
                <p:cNvSpPr txBox="1"/>
                <p:nvPr/>
              </p:nvSpPr>
              <p:spPr>
                <a:xfrm>
                  <a:off x="5168849" y="1377182"/>
                  <a:ext cx="918520" cy="384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" dirty="0">
                      <a:solidFill>
                        <a:schemeClr val="accent1"/>
                      </a:solidFill>
                    </a:rPr>
                    <a:t>Zone 9</a:t>
                  </a:r>
                </a:p>
              </p:txBody>
            </p:sp>
            <p:cxnSp>
              <p:nvCxnSpPr>
                <p:cNvPr id="367" name="Connecteur droit 366">
                  <a:extLst>
                    <a:ext uri="{FF2B5EF4-FFF2-40B4-BE49-F238E27FC236}">
                      <a16:creationId xmlns:a16="http://schemas.microsoft.com/office/drawing/2014/main" id="{40DAF12E-1C81-43C3-925B-DD8472EA1ED8}"/>
                    </a:ext>
                  </a:extLst>
                </p:cNvPr>
                <p:cNvCxnSpPr/>
                <p:nvPr/>
              </p:nvCxnSpPr>
              <p:spPr>
                <a:xfrm rot="8100000" flipH="1" flipV="1">
                  <a:off x="5413850" y="741478"/>
                  <a:ext cx="0" cy="45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1" name="Groupe 230">
                <a:extLst>
                  <a:ext uri="{FF2B5EF4-FFF2-40B4-BE49-F238E27FC236}">
                    <a16:creationId xmlns:a16="http://schemas.microsoft.com/office/drawing/2014/main" id="{C9B354E7-286F-4F02-9A60-02BBC1C9ED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864785" y="1345284"/>
                <a:ext cx="1950561" cy="1877208"/>
                <a:chOff x="3870321" y="1350980"/>
                <a:chExt cx="1944292" cy="1871174"/>
              </a:xfrm>
            </p:grpSpPr>
            <p:grpSp>
              <p:nvGrpSpPr>
                <p:cNvPr id="235" name="Groupe 234">
                  <a:extLst>
                    <a:ext uri="{FF2B5EF4-FFF2-40B4-BE49-F238E27FC236}">
                      <a16:creationId xmlns:a16="http://schemas.microsoft.com/office/drawing/2014/main" id="{D481D44E-EEA0-4A67-898D-4FBA4718B75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870321" y="2065043"/>
                  <a:ext cx="1272737" cy="1007250"/>
                  <a:chOff x="1363714" y="1562104"/>
                  <a:chExt cx="3181837" cy="2518124"/>
                </a:xfrm>
              </p:grpSpPr>
              <p:grpSp>
                <p:nvGrpSpPr>
                  <p:cNvPr id="280" name="Groupe 279">
                    <a:extLst>
                      <a:ext uri="{FF2B5EF4-FFF2-40B4-BE49-F238E27FC236}">
                        <a16:creationId xmlns:a16="http://schemas.microsoft.com/office/drawing/2014/main" id="{4E9F2425-9051-4070-9DEA-0A3C78A7CAA9}"/>
                      </a:ext>
                    </a:extLst>
                  </p:cNvPr>
                  <p:cNvGrpSpPr/>
                  <p:nvPr/>
                </p:nvGrpSpPr>
                <p:grpSpPr>
                  <a:xfrm>
                    <a:off x="2025554" y="1562104"/>
                    <a:ext cx="2519997" cy="2249593"/>
                    <a:chOff x="4357506" y="2939774"/>
                    <a:chExt cx="1009774" cy="897196"/>
                  </a:xfrm>
                </p:grpSpPr>
                <p:sp>
                  <p:nvSpPr>
                    <p:cNvPr id="304" name="Rectangle 303">
                      <a:extLst>
                        <a:ext uri="{FF2B5EF4-FFF2-40B4-BE49-F238E27FC236}">
                          <a16:creationId xmlns:a16="http://schemas.microsoft.com/office/drawing/2014/main" id="{3A6AD853-1881-4C68-B351-B99C320CD7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9119" y="3226243"/>
                      <a:ext cx="72000" cy="538415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2E19A34C-5B5B-4F11-9EF8-1C7153DB32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6397" y="3156602"/>
                      <a:ext cx="72127" cy="506771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306" name="Rectangle 305">
                      <a:extLst>
                        <a:ext uri="{FF2B5EF4-FFF2-40B4-BE49-F238E27FC236}">
                          <a16:creationId xmlns:a16="http://schemas.microsoft.com/office/drawing/2014/main" id="{5492ADA7-131E-4AD8-8752-1ADB9B5C9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7989" y="3764970"/>
                      <a:ext cx="699856" cy="72000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307" name="Rectangle 306">
                      <a:extLst>
                        <a:ext uri="{FF2B5EF4-FFF2-40B4-BE49-F238E27FC236}">
                          <a16:creationId xmlns:a16="http://schemas.microsoft.com/office/drawing/2014/main" id="{76774474-E015-4E21-9934-C58B96F50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344" y="2939774"/>
                      <a:ext cx="180317" cy="72000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308" name="Rectangle 307">
                      <a:extLst>
                        <a:ext uri="{FF2B5EF4-FFF2-40B4-BE49-F238E27FC236}">
                          <a16:creationId xmlns:a16="http://schemas.microsoft.com/office/drawing/2014/main" id="{A270A0AF-02F8-4B5A-B74B-DCB793794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7506" y="3154024"/>
                      <a:ext cx="1009774" cy="71805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309" name="Rectangle 308">
                      <a:extLst>
                        <a:ext uri="{FF2B5EF4-FFF2-40B4-BE49-F238E27FC236}">
                          <a16:creationId xmlns:a16="http://schemas.microsoft.com/office/drawing/2014/main" id="{855E2596-6FA4-4E27-851E-119F7BA9EB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228" y="3154643"/>
                      <a:ext cx="180317" cy="72000"/>
                    </a:xfrm>
                    <a:prstGeom prst="rect">
                      <a:avLst/>
                    </a:prstGeom>
                    <a:solidFill>
                      <a:srgbClr val="C1E5F5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sp>
                <p:nvSpPr>
                  <p:cNvPr id="281" name="Ellipse 280">
                    <a:extLst>
                      <a:ext uri="{FF2B5EF4-FFF2-40B4-BE49-F238E27FC236}">
                        <a16:creationId xmlns:a16="http://schemas.microsoft.com/office/drawing/2014/main" id="{F39CE4E6-CDB7-4540-9B74-EF9A6D862963}"/>
                      </a:ext>
                    </a:extLst>
                  </p:cNvPr>
                  <p:cNvSpPr/>
                  <p:nvPr/>
                </p:nvSpPr>
                <p:spPr>
                  <a:xfrm>
                    <a:off x="2739123" y="2814834"/>
                    <a:ext cx="720000" cy="72000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grpSp>
                <p:nvGrpSpPr>
                  <p:cNvPr id="282" name="Groupe 281">
                    <a:extLst>
                      <a:ext uri="{FF2B5EF4-FFF2-40B4-BE49-F238E27FC236}">
                        <a16:creationId xmlns:a16="http://schemas.microsoft.com/office/drawing/2014/main" id="{864D02DA-EAE2-47FF-B5EE-81A8F56A8807}"/>
                      </a:ext>
                    </a:extLst>
                  </p:cNvPr>
                  <p:cNvGrpSpPr/>
                  <p:nvPr/>
                </p:nvGrpSpPr>
                <p:grpSpPr>
                  <a:xfrm>
                    <a:off x="2820258" y="3077064"/>
                    <a:ext cx="326355" cy="1003164"/>
                    <a:chOff x="2845658" y="3055633"/>
                    <a:chExt cx="326355" cy="1003164"/>
                  </a:xfrm>
                </p:grpSpPr>
                <p:cxnSp>
                  <p:nvCxnSpPr>
                    <p:cNvPr id="298" name="Connecteur droit 297">
                      <a:extLst>
                        <a:ext uri="{FF2B5EF4-FFF2-40B4-BE49-F238E27FC236}">
                          <a16:creationId xmlns:a16="http://schemas.microsoft.com/office/drawing/2014/main" id="{F098EC3E-AF20-4094-93C4-4DFCF6EBE64D}"/>
                        </a:ext>
                      </a:extLst>
                    </p:cNvPr>
                    <p:cNvCxnSpPr/>
                    <p:nvPr/>
                  </p:nvCxnSpPr>
                  <p:spPr>
                    <a:xfrm rot="21300000" flipH="1">
                      <a:off x="3172013" y="3158797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9" name="Connecteur droit 298">
                      <a:extLst>
                        <a:ext uri="{FF2B5EF4-FFF2-40B4-BE49-F238E27FC236}">
                          <a16:creationId xmlns:a16="http://schemas.microsoft.com/office/drawing/2014/main" id="{4B43FE0F-84BF-46A6-ACBD-C7AC814EAC7D}"/>
                        </a:ext>
                      </a:extLst>
                    </p:cNvPr>
                    <p:cNvCxnSpPr/>
                    <p:nvPr/>
                  </p:nvCxnSpPr>
                  <p:spPr>
                    <a:xfrm rot="2400000" flipH="1">
                      <a:off x="2845658" y="3055633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" name="Connecteur droit 299">
                      <a:extLst>
                        <a:ext uri="{FF2B5EF4-FFF2-40B4-BE49-F238E27FC236}">
                          <a16:creationId xmlns:a16="http://schemas.microsoft.com/office/drawing/2014/main" id="{BAA83954-05FB-4A5C-879C-96B32562C0BA}"/>
                        </a:ext>
                      </a:extLst>
                    </p:cNvPr>
                    <p:cNvCxnSpPr/>
                    <p:nvPr/>
                  </p:nvCxnSpPr>
                  <p:spPr>
                    <a:xfrm rot="240000" flipH="1">
                      <a:off x="3104432" y="3158335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" name="Connecteur droit 300">
                      <a:extLst>
                        <a:ext uri="{FF2B5EF4-FFF2-40B4-BE49-F238E27FC236}">
                          <a16:creationId xmlns:a16="http://schemas.microsoft.com/office/drawing/2014/main" id="{3D5453F0-A6EA-4D86-AF54-135116624258}"/>
                        </a:ext>
                      </a:extLst>
                    </p:cNvPr>
                    <p:cNvCxnSpPr/>
                    <p:nvPr/>
                  </p:nvCxnSpPr>
                  <p:spPr>
                    <a:xfrm rot="780000" flipH="1">
                      <a:off x="3036254" y="3143505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2" name="Connecteur droit 301">
                      <a:extLst>
                        <a:ext uri="{FF2B5EF4-FFF2-40B4-BE49-F238E27FC236}">
                          <a16:creationId xmlns:a16="http://schemas.microsoft.com/office/drawing/2014/main" id="{DDEC89C8-B64F-47B2-8B87-2C9A0B6120FE}"/>
                        </a:ext>
                      </a:extLst>
                    </p:cNvPr>
                    <p:cNvCxnSpPr/>
                    <p:nvPr/>
                  </p:nvCxnSpPr>
                  <p:spPr>
                    <a:xfrm rot="1320000" flipH="1">
                      <a:off x="2966162" y="3121758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3" name="Connecteur droit 302">
                      <a:extLst>
                        <a:ext uri="{FF2B5EF4-FFF2-40B4-BE49-F238E27FC236}">
                          <a16:creationId xmlns:a16="http://schemas.microsoft.com/office/drawing/2014/main" id="{D914F020-6238-4D9D-99CB-60A726578F0F}"/>
                        </a:ext>
                      </a:extLst>
                    </p:cNvPr>
                    <p:cNvCxnSpPr/>
                    <p:nvPr/>
                  </p:nvCxnSpPr>
                  <p:spPr>
                    <a:xfrm rot="1860000" flipH="1">
                      <a:off x="2900496" y="3092660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83" name="Rectangle 282">
                    <a:extLst>
                      <a:ext uri="{FF2B5EF4-FFF2-40B4-BE49-F238E27FC236}">
                        <a16:creationId xmlns:a16="http://schemas.microsoft.com/office/drawing/2014/main" id="{540A70B4-1D0B-4FC1-A529-2E5B2972B9C5}"/>
                      </a:ext>
                    </a:extLst>
                  </p:cNvPr>
                  <p:cNvSpPr/>
                  <p:nvPr/>
                </p:nvSpPr>
                <p:spPr>
                  <a:xfrm>
                    <a:off x="2739857" y="2364842"/>
                    <a:ext cx="720000" cy="450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84" name="Rectangle 283">
                    <a:extLst>
                      <a:ext uri="{FF2B5EF4-FFF2-40B4-BE49-F238E27FC236}">
                        <a16:creationId xmlns:a16="http://schemas.microsoft.com/office/drawing/2014/main" id="{F58F017A-E906-4E5C-ABED-883B3C70D5B7}"/>
                      </a:ext>
                    </a:extLst>
                  </p:cNvPr>
                  <p:cNvSpPr/>
                  <p:nvPr/>
                </p:nvSpPr>
                <p:spPr>
                  <a:xfrm>
                    <a:off x="2287775" y="2807804"/>
                    <a:ext cx="450000" cy="756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85" name="Rectangle 284">
                    <a:extLst>
                      <a:ext uri="{FF2B5EF4-FFF2-40B4-BE49-F238E27FC236}">
                        <a16:creationId xmlns:a16="http://schemas.microsoft.com/office/drawing/2014/main" id="{213CAAB7-F3B5-403E-B11B-F226B68673D8}"/>
                      </a:ext>
                    </a:extLst>
                  </p:cNvPr>
                  <p:cNvSpPr/>
                  <p:nvPr/>
                </p:nvSpPr>
                <p:spPr>
                  <a:xfrm>
                    <a:off x="2736682" y="2810978"/>
                    <a:ext cx="828000" cy="828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86" name="Rectangle 285">
                    <a:extLst>
                      <a:ext uri="{FF2B5EF4-FFF2-40B4-BE49-F238E27FC236}">
                        <a16:creationId xmlns:a16="http://schemas.microsoft.com/office/drawing/2014/main" id="{E88A8CC1-98A8-46C3-853C-55E14460B58E}"/>
                      </a:ext>
                    </a:extLst>
                  </p:cNvPr>
                  <p:cNvSpPr/>
                  <p:nvPr/>
                </p:nvSpPr>
                <p:spPr>
                  <a:xfrm>
                    <a:off x="2286880" y="1565086"/>
                    <a:ext cx="450000" cy="1242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87" name="ZoneTexte 286">
                    <a:extLst>
                      <a:ext uri="{FF2B5EF4-FFF2-40B4-BE49-F238E27FC236}">
                        <a16:creationId xmlns:a16="http://schemas.microsoft.com/office/drawing/2014/main" id="{99B361B7-0356-4CE0-8877-6190357CCF01}"/>
                      </a:ext>
                    </a:extLst>
                  </p:cNvPr>
                  <p:cNvSpPr txBox="1"/>
                  <p:nvPr/>
                </p:nvSpPr>
                <p:spPr>
                  <a:xfrm>
                    <a:off x="2782736" y="2322536"/>
                    <a:ext cx="866425" cy="384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2</a:t>
                    </a:r>
                  </a:p>
                </p:txBody>
              </p:sp>
              <p:sp>
                <p:nvSpPr>
                  <p:cNvPr id="288" name="ZoneTexte 287">
                    <a:extLst>
                      <a:ext uri="{FF2B5EF4-FFF2-40B4-BE49-F238E27FC236}">
                        <a16:creationId xmlns:a16="http://schemas.microsoft.com/office/drawing/2014/main" id="{07AC787D-8229-4098-8AF5-53C58DF0A763}"/>
                      </a:ext>
                    </a:extLst>
                  </p:cNvPr>
                  <p:cNvSpPr txBox="1"/>
                  <p:nvPr/>
                </p:nvSpPr>
                <p:spPr>
                  <a:xfrm>
                    <a:off x="3128811" y="3468253"/>
                    <a:ext cx="866425" cy="384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1</a:t>
                    </a:r>
                  </a:p>
                </p:txBody>
              </p:sp>
              <p:sp>
                <p:nvSpPr>
                  <p:cNvPr id="289" name="ZoneTexte 288">
                    <a:extLst>
                      <a:ext uri="{FF2B5EF4-FFF2-40B4-BE49-F238E27FC236}">
                        <a16:creationId xmlns:a16="http://schemas.microsoft.com/office/drawing/2014/main" id="{90C5324B-E629-4C33-A480-C45A14C82AE3}"/>
                      </a:ext>
                    </a:extLst>
                  </p:cNvPr>
                  <p:cNvSpPr txBox="1"/>
                  <p:nvPr/>
                </p:nvSpPr>
                <p:spPr>
                  <a:xfrm>
                    <a:off x="2227364" y="2766576"/>
                    <a:ext cx="866425" cy="384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3</a:t>
                    </a:r>
                  </a:p>
                </p:txBody>
              </p:sp>
              <p:sp>
                <p:nvSpPr>
                  <p:cNvPr id="290" name="ZoneTexte 289">
                    <a:extLst>
                      <a:ext uri="{FF2B5EF4-FFF2-40B4-BE49-F238E27FC236}">
                        <a16:creationId xmlns:a16="http://schemas.microsoft.com/office/drawing/2014/main" id="{A98D091A-6DA2-452E-879F-99F6B9D4A436}"/>
                      </a:ext>
                    </a:extLst>
                  </p:cNvPr>
                  <p:cNvSpPr txBox="1"/>
                  <p:nvPr/>
                </p:nvSpPr>
                <p:spPr>
                  <a:xfrm>
                    <a:off x="2213794" y="1699819"/>
                    <a:ext cx="866425" cy="384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4</a:t>
                    </a:r>
                  </a:p>
                </p:txBody>
              </p:sp>
              <p:cxnSp>
                <p:nvCxnSpPr>
                  <p:cNvPr id="291" name="Connecteur droit 290">
                    <a:extLst>
                      <a:ext uri="{FF2B5EF4-FFF2-40B4-BE49-F238E27FC236}">
                        <a16:creationId xmlns:a16="http://schemas.microsoft.com/office/drawing/2014/main" id="{59ACEAC3-2D9B-4E96-B15F-D3D16CCADEA8}"/>
                      </a:ext>
                    </a:extLst>
                  </p:cNvPr>
                  <p:cNvCxnSpPr/>
                  <p:nvPr/>
                </p:nvCxnSpPr>
                <p:spPr>
                  <a:xfrm>
                    <a:off x="1641176" y="3395493"/>
                    <a:ext cx="180042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headEnd type="oval" w="sm" len="sm"/>
                    <a:tailEnd type="oval" w="sm" len="sm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" name="ZoneTexte 291">
                    <a:extLst>
                      <a:ext uri="{FF2B5EF4-FFF2-40B4-BE49-F238E27FC236}">
                        <a16:creationId xmlns:a16="http://schemas.microsoft.com/office/drawing/2014/main" id="{9256DE02-8411-4E5D-8EC7-25B771F5AC3C}"/>
                      </a:ext>
                    </a:extLst>
                  </p:cNvPr>
                  <p:cNvSpPr txBox="1"/>
                  <p:nvPr/>
                </p:nvSpPr>
                <p:spPr>
                  <a:xfrm>
                    <a:off x="1363714" y="2815619"/>
                    <a:ext cx="85440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m</a:t>
                    </a:r>
                    <a:r>
                      <a:rPr lang="en-US" sz="6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endParaRPr lang="en-US" sz="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293" name="Connecteur droit 292">
                    <a:extLst>
                      <a:ext uri="{FF2B5EF4-FFF2-40B4-BE49-F238E27FC236}">
                        <a16:creationId xmlns:a16="http://schemas.microsoft.com/office/drawing/2014/main" id="{FF2B645F-6375-441A-9213-4389E411CBD1}"/>
                      </a:ext>
                    </a:extLst>
                  </p:cNvPr>
                  <p:cNvCxnSpPr/>
                  <p:nvPr/>
                </p:nvCxnSpPr>
                <p:spPr>
                  <a:xfrm>
                    <a:off x="1641176" y="3216381"/>
                    <a:ext cx="0" cy="180042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headEnd type="oval" w="sm" len="sm"/>
                    <a:tailEnd type="oval" w="sm" len="sm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4" name="ZoneTexte 293">
                    <a:extLst>
                      <a:ext uri="{FF2B5EF4-FFF2-40B4-BE49-F238E27FC236}">
                        <a16:creationId xmlns:a16="http://schemas.microsoft.com/office/drawing/2014/main" id="{98689416-35CB-44CF-8BCE-AE33E46BD129}"/>
                      </a:ext>
                    </a:extLst>
                  </p:cNvPr>
                  <p:cNvSpPr txBox="1"/>
                  <p:nvPr/>
                </p:nvSpPr>
                <p:spPr>
                  <a:xfrm>
                    <a:off x="2782736" y="2227266"/>
                    <a:ext cx="866425" cy="384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295" name="ZoneTexte 294">
                    <a:extLst>
                      <a:ext uri="{FF2B5EF4-FFF2-40B4-BE49-F238E27FC236}">
                        <a16:creationId xmlns:a16="http://schemas.microsoft.com/office/drawing/2014/main" id="{6C9F3FD6-0A0C-4F58-BC38-721607CC51F8}"/>
                      </a:ext>
                    </a:extLst>
                  </p:cNvPr>
                  <p:cNvSpPr txBox="1"/>
                  <p:nvPr/>
                </p:nvSpPr>
                <p:spPr>
                  <a:xfrm>
                    <a:off x="2201616" y="3474483"/>
                    <a:ext cx="866425" cy="384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296" name="ZoneTexte 295">
                    <a:extLst>
                      <a:ext uri="{FF2B5EF4-FFF2-40B4-BE49-F238E27FC236}">
                        <a16:creationId xmlns:a16="http://schemas.microsoft.com/office/drawing/2014/main" id="{2A719553-A5F1-4DCF-928D-5BBD3D43B1A5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837247" y="2252756"/>
                    <a:ext cx="866425" cy="384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297" name="ZoneTexte 296">
                    <a:extLst>
                      <a:ext uri="{FF2B5EF4-FFF2-40B4-BE49-F238E27FC236}">
                        <a16:creationId xmlns:a16="http://schemas.microsoft.com/office/drawing/2014/main" id="{C43C2D43-C9DB-4DB2-85FA-6BA0338CE738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093191" y="2252756"/>
                    <a:ext cx="866425" cy="3847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</p:grpSp>
            <p:grpSp>
              <p:nvGrpSpPr>
                <p:cNvPr id="236" name="Groupe 235">
                  <a:extLst>
                    <a:ext uri="{FF2B5EF4-FFF2-40B4-BE49-F238E27FC236}">
                      <a16:creationId xmlns:a16="http://schemas.microsoft.com/office/drawing/2014/main" id="{AF1BA95E-66ED-483B-8A94-5AEC9F31328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 flipH="1">
                  <a:off x="4821978" y="2229520"/>
                  <a:ext cx="1159789" cy="825480"/>
                  <a:chOff x="1485526" y="2010678"/>
                  <a:chExt cx="2907685" cy="2069550"/>
                </a:xfrm>
              </p:grpSpPr>
              <p:grpSp>
                <p:nvGrpSpPr>
                  <p:cNvPr id="253" name="Groupe 252">
                    <a:extLst>
                      <a:ext uri="{FF2B5EF4-FFF2-40B4-BE49-F238E27FC236}">
                        <a16:creationId xmlns:a16="http://schemas.microsoft.com/office/drawing/2014/main" id="{F8BAAE8E-2A9F-4D1B-9128-BEACCA76A911}"/>
                      </a:ext>
                    </a:extLst>
                  </p:cNvPr>
                  <p:cNvGrpSpPr/>
                  <p:nvPr/>
                </p:nvGrpSpPr>
                <p:grpSpPr>
                  <a:xfrm>
                    <a:off x="1500049" y="2280380"/>
                    <a:ext cx="2893162" cy="1531301"/>
                    <a:chOff x="4146929" y="3226243"/>
                    <a:chExt cx="1159302" cy="610723"/>
                  </a:xfrm>
                </p:grpSpPr>
                <p:sp>
                  <p:nvSpPr>
                    <p:cNvPr id="274" name="Rectangle 273">
                      <a:extLst>
                        <a:ext uri="{FF2B5EF4-FFF2-40B4-BE49-F238E27FC236}">
                          <a16:creationId xmlns:a16="http://schemas.microsoft.com/office/drawing/2014/main" id="{32DAADE7-4E86-42D0-AF28-052CDABA88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9119" y="3226243"/>
                      <a:ext cx="72000" cy="538415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75" name="Rectangle 274">
                      <a:extLst>
                        <a:ext uri="{FF2B5EF4-FFF2-40B4-BE49-F238E27FC236}">
                          <a16:creationId xmlns:a16="http://schemas.microsoft.com/office/drawing/2014/main" id="{2A8A65FA-8A63-4289-9153-E2E901DAC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1031" y="3507072"/>
                      <a:ext cx="72331" cy="299451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76" name="Rectangle 275">
                      <a:extLst>
                        <a:ext uri="{FF2B5EF4-FFF2-40B4-BE49-F238E27FC236}">
                          <a16:creationId xmlns:a16="http://schemas.microsoft.com/office/drawing/2014/main" id="{5F1C3FC6-CE7E-4F4D-B89B-EE56C1DC7D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9140" y="3764966"/>
                      <a:ext cx="904137" cy="72000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46420348-0CF2-4A54-8658-4791EB15EAA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093363" y="3311810"/>
                      <a:ext cx="179472" cy="72339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63805A0C-C852-4D78-BB5D-C1BBC762B76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303002" y="3308621"/>
                      <a:ext cx="179472" cy="72339"/>
                    </a:xfrm>
                    <a:prstGeom prst="rect">
                      <a:avLst/>
                    </a:prstGeom>
                    <a:solidFill>
                      <a:srgbClr val="C1E5F5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8A25632B-F922-4D65-ADDD-40474FECC599}"/>
                        </a:ext>
                      </a:extLst>
                    </p:cNvPr>
                    <p:cNvSpPr/>
                    <p:nvPr/>
                  </p:nvSpPr>
                  <p:spPr>
                    <a:xfrm rot="18750040">
                      <a:off x="5005969" y="3092287"/>
                      <a:ext cx="71992" cy="528533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sp>
                <p:nvSpPr>
                  <p:cNvPr id="254" name="Ellipse 253">
                    <a:extLst>
                      <a:ext uri="{FF2B5EF4-FFF2-40B4-BE49-F238E27FC236}">
                        <a16:creationId xmlns:a16="http://schemas.microsoft.com/office/drawing/2014/main" id="{1C8D4C69-129E-487B-9A7D-02C49A4C2885}"/>
                      </a:ext>
                    </a:extLst>
                  </p:cNvPr>
                  <p:cNvSpPr/>
                  <p:nvPr/>
                </p:nvSpPr>
                <p:spPr>
                  <a:xfrm>
                    <a:off x="2739123" y="2814834"/>
                    <a:ext cx="720000" cy="72000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grpSp>
                <p:nvGrpSpPr>
                  <p:cNvPr id="255" name="Groupe 254">
                    <a:extLst>
                      <a:ext uri="{FF2B5EF4-FFF2-40B4-BE49-F238E27FC236}">
                        <a16:creationId xmlns:a16="http://schemas.microsoft.com/office/drawing/2014/main" id="{702FA401-F9EB-4985-83A7-F9970D2C2D57}"/>
                      </a:ext>
                    </a:extLst>
                  </p:cNvPr>
                  <p:cNvGrpSpPr/>
                  <p:nvPr/>
                </p:nvGrpSpPr>
                <p:grpSpPr>
                  <a:xfrm>
                    <a:off x="2820258" y="3077064"/>
                    <a:ext cx="326355" cy="1003164"/>
                    <a:chOff x="2845658" y="3055633"/>
                    <a:chExt cx="326355" cy="1003164"/>
                  </a:xfrm>
                </p:grpSpPr>
                <p:cxnSp>
                  <p:nvCxnSpPr>
                    <p:cNvPr id="268" name="Connecteur droit 267">
                      <a:extLst>
                        <a:ext uri="{FF2B5EF4-FFF2-40B4-BE49-F238E27FC236}">
                          <a16:creationId xmlns:a16="http://schemas.microsoft.com/office/drawing/2014/main" id="{65B92089-F02A-4C53-85EF-A4D40C74C461}"/>
                        </a:ext>
                      </a:extLst>
                    </p:cNvPr>
                    <p:cNvCxnSpPr/>
                    <p:nvPr/>
                  </p:nvCxnSpPr>
                  <p:spPr>
                    <a:xfrm rot="21300000" flipH="1">
                      <a:off x="3172013" y="3158797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Connecteur droit 268">
                      <a:extLst>
                        <a:ext uri="{FF2B5EF4-FFF2-40B4-BE49-F238E27FC236}">
                          <a16:creationId xmlns:a16="http://schemas.microsoft.com/office/drawing/2014/main" id="{F13C2B7B-9AC5-42A3-8D87-E350E8EA3CE4}"/>
                        </a:ext>
                      </a:extLst>
                    </p:cNvPr>
                    <p:cNvCxnSpPr/>
                    <p:nvPr/>
                  </p:nvCxnSpPr>
                  <p:spPr>
                    <a:xfrm rot="2400000" flipH="1">
                      <a:off x="2845658" y="3055633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" name="Connecteur droit 269">
                      <a:extLst>
                        <a:ext uri="{FF2B5EF4-FFF2-40B4-BE49-F238E27FC236}">
                          <a16:creationId xmlns:a16="http://schemas.microsoft.com/office/drawing/2014/main" id="{7989D1E7-7766-4B26-B649-5EBEA6034DEA}"/>
                        </a:ext>
                      </a:extLst>
                    </p:cNvPr>
                    <p:cNvCxnSpPr/>
                    <p:nvPr/>
                  </p:nvCxnSpPr>
                  <p:spPr>
                    <a:xfrm rot="240000" flipH="1">
                      <a:off x="3104432" y="3158335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1" name="Connecteur droit 270">
                      <a:extLst>
                        <a:ext uri="{FF2B5EF4-FFF2-40B4-BE49-F238E27FC236}">
                          <a16:creationId xmlns:a16="http://schemas.microsoft.com/office/drawing/2014/main" id="{C21F1582-5F6E-4655-A84F-1B3FA0BBC891}"/>
                        </a:ext>
                      </a:extLst>
                    </p:cNvPr>
                    <p:cNvCxnSpPr/>
                    <p:nvPr/>
                  </p:nvCxnSpPr>
                  <p:spPr>
                    <a:xfrm rot="780000" flipH="1">
                      <a:off x="3036254" y="3143505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2" name="Connecteur droit 271">
                      <a:extLst>
                        <a:ext uri="{FF2B5EF4-FFF2-40B4-BE49-F238E27FC236}">
                          <a16:creationId xmlns:a16="http://schemas.microsoft.com/office/drawing/2014/main" id="{5E635B1F-DCF0-4206-ABB7-3340BA579010}"/>
                        </a:ext>
                      </a:extLst>
                    </p:cNvPr>
                    <p:cNvCxnSpPr/>
                    <p:nvPr/>
                  </p:nvCxnSpPr>
                  <p:spPr>
                    <a:xfrm rot="1320000" flipH="1">
                      <a:off x="2966162" y="3121758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Connecteur droit 272">
                      <a:extLst>
                        <a:ext uri="{FF2B5EF4-FFF2-40B4-BE49-F238E27FC236}">
                          <a16:creationId xmlns:a16="http://schemas.microsoft.com/office/drawing/2014/main" id="{9DCC6800-5113-43FC-BC62-37CA65888FFB}"/>
                        </a:ext>
                      </a:extLst>
                    </p:cNvPr>
                    <p:cNvCxnSpPr/>
                    <p:nvPr/>
                  </p:nvCxnSpPr>
                  <p:spPr>
                    <a:xfrm rot="1860000" flipH="1">
                      <a:off x="2900496" y="3092660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867F3DA6-8E7A-4BEC-A9AD-F09182141772}"/>
                      </a:ext>
                    </a:extLst>
                  </p:cNvPr>
                  <p:cNvSpPr/>
                  <p:nvPr/>
                </p:nvSpPr>
                <p:spPr>
                  <a:xfrm>
                    <a:off x="2730430" y="2355415"/>
                    <a:ext cx="720000" cy="450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F30E40E9-DC63-4711-8F25-59579A520576}"/>
                      </a:ext>
                    </a:extLst>
                  </p:cNvPr>
                  <p:cNvSpPr/>
                  <p:nvPr/>
                </p:nvSpPr>
                <p:spPr>
                  <a:xfrm>
                    <a:off x="2287775" y="2807804"/>
                    <a:ext cx="450000" cy="756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8018CFA6-E6AC-4FA5-A0FD-785A08BBFBC8}"/>
                      </a:ext>
                    </a:extLst>
                  </p:cNvPr>
                  <p:cNvSpPr/>
                  <p:nvPr/>
                </p:nvSpPr>
                <p:spPr>
                  <a:xfrm>
                    <a:off x="2736682" y="2810978"/>
                    <a:ext cx="828000" cy="828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AB9795B8-EEC2-40F1-A647-ED1B1723397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81526" y="1961012"/>
                    <a:ext cx="449999" cy="1241999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60" name="ZoneTexte 259">
                    <a:extLst>
                      <a:ext uri="{FF2B5EF4-FFF2-40B4-BE49-F238E27FC236}">
                        <a16:creationId xmlns:a16="http://schemas.microsoft.com/office/drawing/2014/main" id="{A928FD38-C234-42A8-ADD1-6872DBC9348F}"/>
                      </a:ext>
                    </a:extLst>
                  </p:cNvPr>
                  <p:cNvSpPr txBox="1"/>
                  <p:nvPr/>
                </p:nvSpPr>
                <p:spPr>
                  <a:xfrm>
                    <a:off x="2545907" y="2206893"/>
                    <a:ext cx="868880" cy="3858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2</a:t>
                    </a:r>
                  </a:p>
                </p:txBody>
              </p:sp>
              <p:sp>
                <p:nvSpPr>
                  <p:cNvPr id="261" name="ZoneTexte 260">
                    <a:extLst>
                      <a:ext uri="{FF2B5EF4-FFF2-40B4-BE49-F238E27FC236}">
                        <a16:creationId xmlns:a16="http://schemas.microsoft.com/office/drawing/2014/main" id="{D2C1A21D-3EA7-48BB-9EBD-B3FD4FC0CB41}"/>
                      </a:ext>
                    </a:extLst>
                  </p:cNvPr>
                  <p:cNvSpPr txBox="1"/>
                  <p:nvPr/>
                </p:nvSpPr>
                <p:spPr>
                  <a:xfrm>
                    <a:off x="2891985" y="3352609"/>
                    <a:ext cx="868880" cy="3858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1</a:t>
                    </a:r>
                  </a:p>
                </p:txBody>
              </p:sp>
              <p:sp>
                <p:nvSpPr>
                  <p:cNvPr id="262" name="ZoneTexte 261">
                    <a:extLst>
                      <a:ext uri="{FF2B5EF4-FFF2-40B4-BE49-F238E27FC236}">
                        <a16:creationId xmlns:a16="http://schemas.microsoft.com/office/drawing/2014/main" id="{11D65CFE-0E61-4036-839A-1A846CFFEB0B}"/>
                      </a:ext>
                    </a:extLst>
                  </p:cNvPr>
                  <p:cNvSpPr txBox="1"/>
                  <p:nvPr/>
                </p:nvSpPr>
                <p:spPr>
                  <a:xfrm>
                    <a:off x="1990534" y="2650932"/>
                    <a:ext cx="868880" cy="3858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3</a:t>
                    </a:r>
                  </a:p>
                </p:txBody>
              </p:sp>
              <p:sp>
                <p:nvSpPr>
                  <p:cNvPr id="263" name="ZoneTexte 262">
                    <a:extLst>
                      <a:ext uri="{FF2B5EF4-FFF2-40B4-BE49-F238E27FC236}">
                        <a16:creationId xmlns:a16="http://schemas.microsoft.com/office/drawing/2014/main" id="{83F2D506-37F7-40E3-8EE7-A384B4BFEB14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385589" y="2357174"/>
                    <a:ext cx="868881" cy="3858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4</a:t>
                    </a:r>
                  </a:p>
                </p:txBody>
              </p:sp>
              <p:sp>
                <p:nvSpPr>
                  <p:cNvPr id="264" name="ZoneTexte 263">
                    <a:extLst>
                      <a:ext uri="{FF2B5EF4-FFF2-40B4-BE49-F238E27FC236}">
                        <a16:creationId xmlns:a16="http://schemas.microsoft.com/office/drawing/2014/main" id="{7BDC68FF-B6F8-459E-8D49-BFF7B164F40C}"/>
                      </a:ext>
                    </a:extLst>
                  </p:cNvPr>
                  <p:cNvSpPr txBox="1"/>
                  <p:nvPr/>
                </p:nvSpPr>
                <p:spPr>
                  <a:xfrm>
                    <a:off x="2362826" y="2111618"/>
                    <a:ext cx="868879" cy="3858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265" name="ZoneTexte 264">
                    <a:extLst>
                      <a:ext uri="{FF2B5EF4-FFF2-40B4-BE49-F238E27FC236}">
                        <a16:creationId xmlns:a16="http://schemas.microsoft.com/office/drawing/2014/main" id="{6CC1263D-6900-49E1-95CC-518FEBF61EB1}"/>
                      </a:ext>
                    </a:extLst>
                  </p:cNvPr>
                  <p:cNvSpPr txBox="1"/>
                  <p:nvPr/>
                </p:nvSpPr>
                <p:spPr>
                  <a:xfrm>
                    <a:off x="1964788" y="3358839"/>
                    <a:ext cx="868880" cy="3858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266" name="ZoneTexte 265">
                    <a:extLst>
                      <a:ext uri="{FF2B5EF4-FFF2-40B4-BE49-F238E27FC236}">
                        <a16:creationId xmlns:a16="http://schemas.microsoft.com/office/drawing/2014/main" id="{2F2E6FF1-D3F3-433E-9566-07AB30DBE3A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836019" y="2940366"/>
                    <a:ext cx="868881" cy="3858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267" name="ZoneTexte 266">
                    <a:extLst>
                      <a:ext uri="{FF2B5EF4-FFF2-40B4-BE49-F238E27FC236}">
                        <a16:creationId xmlns:a16="http://schemas.microsoft.com/office/drawing/2014/main" id="{00C199B2-343C-4C0F-B191-4C9B9B0D0502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091962" y="2252214"/>
                    <a:ext cx="868881" cy="3858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</p:grp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B386515C-48A6-4981-AB93-569525F1B755}"/>
                    </a:ext>
                  </a:extLst>
                </p:cNvPr>
                <p:cNvSpPr/>
                <p:nvPr/>
              </p:nvSpPr>
              <p:spPr>
                <a:xfrm>
                  <a:off x="4152741" y="1558292"/>
                  <a:ext cx="1543545" cy="720000"/>
                </a:xfrm>
                <a:prstGeom prst="rect">
                  <a:avLst/>
                </a:prstGeom>
                <a:noFill/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A54E39FA-F34D-4B89-8D72-682D04DA7CAC}"/>
                    </a:ext>
                  </a:extLst>
                </p:cNvPr>
                <p:cNvSpPr/>
                <p:nvPr/>
              </p:nvSpPr>
              <p:spPr>
                <a:xfrm rot="16200000" flipH="1">
                  <a:off x="3677897" y="1806676"/>
                  <a:ext cx="932992" cy="216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44A8D64C-7675-49DB-935F-8C9A49B47F38}"/>
                    </a:ext>
                  </a:extLst>
                </p:cNvPr>
                <p:cNvSpPr/>
                <p:nvPr/>
              </p:nvSpPr>
              <p:spPr>
                <a:xfrm rot="16200000" flipH="1">
                  <a:off x="5236975" y="1806676"/>
                  <a:ext cx="932991" cy="216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B154C594-4106-45EC-8CC2-2D33542AEBB8}"/>
                    </a:ext>
                  </a:extLst>
                </p:cNvPr>
                <p:cNvSpPr/>
                <p:nvPr/>
              </p:nvSpPr>
              <p:spPr>
                <a:xfrm flipH="1">
                  <a:off x="4131930" y="1548836"/>
                  <a:ext cx="1584000" cy="216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241" name="Connecteur droit 240">
                  <a:extLst>
                    <a:ext uri="{FF2B5EF4-FFF2-40B4-BE49-F238E27FC236}">
                      <a16:creationId xmlns:a16="http://schemas.microsoft.com/office/drawing/2014/main" id="{8ED6065C-C44F-48B2-A757-D534BD79F953}"/>
                    </a:ext>
                  </a:extLst>
                </p:cNvPr>
                <p:cNvCxnSpPr/>
                <p:nvPr/>
              </p:nvCxnSpPr>
              <p:spPr>
                <a:xfrm flipV="1">
                  <a:off x="4568518" y="2709864"/>
                  <a:ext cx="32400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onnecteur droit 241">
                  <a:extLst>
                    <a:ext uri="{FF2B5EF4-FFF2-40B4-BE49-F238E27FC236}">
                      <a16:creationId xmlns:a16="http://schemas.microsoft.com/office/drawing/2014/main" id="{D65A7A2B-B7C5-4FF0-B197-777BE5CF9A50}"/>
                    </a:ext>
                  </a:extLst>
                </p:cNvPr>
                <p:cNvCxnSpPr/>
                <p:nvPr/>
              </p:nvCxnSpPr>
              <p:spPr>
                <a:xfrm>
                  <a:off x="4902994" y="2712396"/>
                  <a:ext cx="21382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onnecteur droit 242">
                  <a:extLst>
                    <a:ext uri="{FF2B5EF4-FFF2-40B4-BE49-F238E27FC236}">
                      <a16:creationId xmlns:a16="http://schemas.microsoft.com/office/drawing/2014/main" id="{989E6A81-999F-438A-BFBB-98743B1A704D}"/>
                    </a:ext>
                  </a:extLst>
                </p:cNvPr>
                <p:cNvCxnSpPr/>
                <p:nvPr/>
              </p:nvCxnSpPr>
              <p:spPr>
                <a:xfrm>
                  <a:off x="5455137" y="3025928"/>
                  <a:ext cx="0" cy="18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onnecteur droit 243">
                  <a:extLst>
                    <a:ext uri="{FF2B5EF4-FFF2-40B4-BE49-F238E27FC236}">
                      <a16:creationId xmlns:a16="http://schemas.microsoft.com/office/drawing/2014/main" id="{97852DD4-552B-4E47-A586-3CD5A38F9C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51400" y="2711450"/>
                  <a:ext cx="275874" cy="26280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onnecteur droit 244">
                  <a:extLst>
                    <a:ext uri="{FF2B5EF4-FFF2-40B4-BE49-F238E27FC236}">
                      <a16:creationId xmlns:a16="http://schemas.microsoft.com/office/drawing/2014/main" id="{6DE9A636-B871-44A4-B8E8-B40CA49ADC01}"/>
                    </a:ext>
                  </a:extLst>
                </p:cNvPr>
                <p:cNvCxnSpPr/>
                <p:nvPr/>
              </p:nvCxnSpPr>
              <p:spPr>
                <a:xfrm flipH="1">
                  <a:off x="5454650" y="2713039"/>
                  <a:ext cx="0" cy="324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AC0F676B-7572-40ED-A072-7CC4C2AE914C}"/>
                    </a:ext>
                  </a:extLst>
                </p:cNvPr>
                <p:cNvSpPr/>
                <p:nvPr/>
              </p:nvSpPr>
              <p:spPr>
                <a:xfrm rot="2700000" flipH="1">
                  <a:off x="4903122" y="2623505"/>
                  <a:ext cx="72000" cy="371076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grpSp>
              <p:nvGrpSpPr>
                <p:cNvPr id="247" name="Groupe 246">
                  <a:extLst>
                    <a:ext uri="{FF2B5EF4-FFF2-40B4-BE49-F238E27FC236}">
                      <a16:creationId xmlns:a16="http://schemas.microsoft.com/office/drawing/2014/main" id="{C39E5228-0B15-4146-B122-3F7030080B08}"/>
                    </a:ext>
                  </a:extLst>
                </p:cNvPr>
                <p:cNvGrpSpPr/>
                <p:nvPr/>
              </p:nvGrpSpPr>
              <p:grpSpPr>
                <a:xfrm>
                  <a:off x="4565598" y="2668389"/>
                  <a:ext cx="391113" cy="288000"/>
                  <a:chOff x="7003998" y="3884414"/>
                  <a:chExt cx="391113" cy="288000"/>
                </a:xfrm>
              </p:grpSpPr>
              <p:cxnSp>
                <p:nvCxnSpPr>
                  <p:cNvPr id="251" name="Connecteur droit 250">
                    <a:extLst>
                      <a:ext uri="{FF2B5EF4-FFF2-40B4-BE49-F238E27FC236}">
                        <a16:creationId xmlns:a16="http://schemas.microsoft.com/office/drawing/2014/main" id="{EA46BF52-69F0-4CF7-9121-66F36ADC385A}"/>
                      </a:ext>
                    </a:extLst>
                  </p:cNvPr>
                  <p:cNvCxnSpPr/>
                  <p:nvPr/>
                </p:nvCxnSpPr>
                <p:spPr>
                  <a:xfrm>
                    <a:off x="7003998" y="3927560"/>
                    <a:ext cx="28800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Connecteur droit 251">
                    <a:extLst>
                      <a:ext uri="{FF2B5EF4-FFF2-40B4-BE49-F238E27FC236}">
                        <a16:creationId xmlns:a16="http://schemas.microsoft.com/office/drawing/2014/main" id="{3CF0C5A1-C3C1-4E90-98B6-ED1475773C8E}"/>
                      </a:ext>
                    </a:extLst>
                  </p:cNvPr>
                  <p:cNvCxnSpPr/>
                  <p:nvPr/>
                </p:nvCxnSpPr>
                <p:spPr>
                  <a:xfrm rot="2700000" flipV="1">
                    <a:off x="7250375" y="4027677"/>
                    <a:ext cx="288000" cy="1473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8" name="Groupe 247">
                  <a:extLst>
                    <a:ext uri="{FF2B5EF4-FFF2-40B4-BE49-F238E27FC236}">
                      <a16:creationId xmlns:a16="http://schemas.microsoft.com/office/drawing/2014/main" id="{E470C794-EA54-406B-BF7D-196039598D51}"/>
                    </a:ext>
                  </a:extLst>
                </p:cNvPr>
                <p:cNvGrpSpPr/>
                <p:nvPr/>
              </p:nvGrpSpPr>
              <p:grpSpPr>
                <a:xfrm rot="5400000">
                  <a:off x="5159323" y="2766816"/>
                  <a:ext cx="391113" cy="288000"/>
                  <a:chOff x="7003998" y="3884414"/>
                  <a:chExt cx="391113" cy="288000"/>
                </a:xfrm>
              </p:grpSpPr>
              <p:cxnSp>
                <p:nvCxnSpPr>
                  <p:cNvPr id="249" name="Connecteur droit 248">
                    <a:extLst>
                      <a:ext uri="{FF2B5EF4-FFF2-40B4-BE49-F238E27FC236}">
                        <a16:creationId xmlns:a16="http://schemas.microsoft.com/office/drawing/2014/main" id="{31AD65D1-8332-46FE-AC95-FB0ABFECCBA6}"/>
                      </a:ext>
                    </a:extLst>
                  </p:cNvPr>
                  <p:cNvCxnSpPr/>
                  <p:nvPr/>
                </p:nvCxnSpPr>
                <p:spPr>
                  <a:xfrm>
                    <a:off x="7003998" y="3927560"/>
                    <a:ext cx="28800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Connecteur droit 249">
                    <a:extLst>
                      <a:ext uri="{FF2B5EF4-FFF2-40B4-BE49-F238E27FC236}">
                        <a16:creationId xmlns:a16="http://schemas.microsoft.com/office/drawing/2014/main" id="{B13FB2DE-4CF2-4A9B-A2C8-A9325DB16DF9}"/>
                      </a:ext>
                    </a:extLst>
                  </p:cNvPr>
                  <p:cNvCxnSpPr/>
                  <p:nvPr/>
                </p:nvCxnSpPr>
                <p:spPr>
                  <a:xfrm rot="2700000" flipV="1">
                    <a:off x="7250375" y="4027677"/>
                    <a:ext cx="288000" cy="1473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6044261D-7414-4602-8573-6D1A15250D93}"/>
                  </a:ext>
                </a:extLst>
              </p:cNvPr>
              <p:cNvSpPr/>
              <p:nvPr/>
            </p:nvSpPr>
            <p:spPr>
              <a:xfrm flipH="1">
                <a:off x="4119844" y="1316271"/>
                <a:ext cx="1584000" cy="21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233" name="Connecteur droit 232">
                <a:extLst>
                  <a:ext uri="{FF2B5EF4-FFF2-40B4-BE49-F238E27FC236}">
                    <a16:creationId xmlns:a16="http://schemas.microsoft.com/office/drawing/2014/main" id="{3A6C9FFC-9B5C-4F34-872E-3486F02DE1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30502" y="2996778"/>
                <a:ext cx="324248" cy="32624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37ED75CC-B8E3-4353-BC99-D12C3EBCBD00}"/>
                  </a:ext>
                </a:extLst>
              </p:cNvPr>
              <p:cNvSpPr/>
              <p:nvPr/>
            </p:nvSpPr>
            <p:spPr>
              <a:xfrm rot="5400000" flipH="1">
                <a:off x="6309750" y="5828841"/>
                <a:ext cx="324000" cy="21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14" name="ZoneTexte 213">
                <a:extLst>
                  <a:ext uri="{FF2B5EF4-FFF2-40B4-BE49-F238E27FC236}">
                    <a16:creationId xmlns:a16="http://schemas.microsoft.com/office/drawing/2014/main" id="{F565E7F2-22D1-44F0-8585-495258D8FBFB}"/>
                  </a:ext>
                </a:extLst>
              </p:cNvPr>
              <p:cNvSpPr txBox="1"/>
              <p:nvPr/>
            </p:nvSpPr>
            <p:spPr>
              <a:xfrm>
                <a:off x="2946012" y="2460821"/>
                <a:ext cx="9957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Zone technique</a:t>
                </a:r>
              </a:p>
              <a:p>
                <a:r>
                  <a:rPr lang="en-US" sz="1000" dirty="0"/>
                  <a:t>22</a:t>
                </a:r>
                <a:r>
                  <a:rPr lang="en-US" sz="1000" dirty="0">
                    <a:sym typeface="Symbol" panose="05050102010706020507" pitchFamily="18" charset="2"/>
                  </a:rPr>
                  <a:t></a:t>
                </a:r>
                <a:r>
                  <a:rPr lang="en-US" sz="1000" dirty="0"/>
                  <a:t>21 m</a:t>
                </a:r>
                <a:r>
                  <a:rPr lang="en-US" sz="1000" baseline="30000" dirty="0"/>
                  <a:t>2</a:t>
                </a:r>
              </a:p>
            </p:txBody>
          </p:sp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0060AB7-8FE7-49F6-BCB8-9714A07F61B8}"/>
                </a:ext>
              </a:extLst>
            </p:cNvPr>
            <p:cNvSpPr/>
            <p:nvPr/>
          </p:nvSpPr>
          <p:spPr>
            <a:xfrm>
              <a:off x="6522164" y="3208574"/>
              <a:ext cx="154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641D997-CDD6-4223-BDBA-B107E1165AA8}"/>
                </a:ext>
              </a:extLst>
            </p:cNvPr>
            <p:cNvSpPr/>
            <p:nvPr/>
          </p:nvSpPr>
          <p:spPr>
            <a:xfrm>
              <a:off x="8041570" y="3232791"/>
              <a:ext cx="28461" cy="2772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8B5C39C-B520-4E0D-84DA-2954767B74D3}"/>
                </a:ext>
              </a:extLst>
            </p:cNvPr>
            <p:cNvSpPr/>
            <p:nvPr/>
          </p:nvSpPr>
          <p:spPr>
            <a:xfrm>
              <a:off x="6512062" y="3232791"/>
              <a:ext cx="28461" cy="720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C9B215D-CD3C-4E96-B11A-701F51AB373B}"/>
                </a:ext>
              </a:extLst>
            </p:cNvPr>
            <p:cNvSpPr/>
            <p:nvPr/>
          </p:nvSpPr>
          <p:spPr>
            <a:xfrm>
              <a:off x="6512062" y="5281176"/>
              <a:ext cx="28461" cy="720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D09838B-EC4B-4BA6-A19A-B7906A1006EC}"/>
                </a:ext>
              </a:extLst>
            </p:cNvPr>
            <p:cNvSpPr/>
            <p:nvPr/>
          </p:nvSpPr>
          <p:spPr>
            <a:xfrm>
              <a:off x="6522164" y="5285561"/>
              <a:ext cx="82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14E11B1-D68F-44D7-9FFD-33BED27D6661}"/>
                </a:ext>
              </a:extLst>
            </p:cNvPr>
            <p:cNvSpPr/>
            <p:nvPr/>
          </p:nvSpPr>
          <p:spPr>
            <a:xfrm>
              <a:off x="6522164" y="3931719"/>
              <a:ext cx="82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9D8EA96-2CB7-4562-9D6A-E2391D09BA5C}"/>
                </a:ext>
              </a:extLst>
            </p:cNvPr>
            <p:cNvSpPr/>
            <p:nvPr/>
          </p:nvSpPr>
          <p:spPr>
            <a:xfrm>
              <a:off x="6522164" y="5970196"/>
              <a:ext cx="154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6537A6E-2850-4592-AD67-C84B1395B7C5}"/>
                </a:ext>
              </a:extLst>
            </p:cNvPr>
            <p:cNvSpPr/>
            <p:nvPr/>
          </p:nvSpPr>
          <p:spPr>
            <a:xfrm>
              <a:off x="7329286" y="3954699"/>
              <a:ext cx="28461" cy="1332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57E001A-E4E2-4641-A660-1FC0585AF09A}"/>
                </a:ext>
              </a:extLst>
            </p:cNvPr>
            <p:cNvSpPr/>
            <p:nvPr/>
          </p:nvSpPr>
          <p:spPr>
            <a:xfrm>
              <a:off x="6516828" y="5285084"/>
              <a:ext cx="483788" cy="720000"/>
            </a:xfrm>
            <a:prstGeom prst="rect">
              <a:avLst/>
            </a:prstGeom>
            <a:solidFill>
              <a:srgbClr val="FFFFFF">
                <a:alpha val="49804"/>
              </a:srgb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9B0B80E-7D18-4579-8424-B18FD2A9BCB7}"/>
                </a:ext>
              </a:extLst>
            </p:cNvPr>
            <p:cNvSpPr/>
            <p:nvPr/>
          </p:nvSpPr>
          <p:spPr>
            <a:xfrm>
              <a:off x="5527841" y="2919472"/>
              <a:ext cx="180045" cy="257406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F23D9F1-0200-49F3-978B-7C878586F62F}"/>
                </a:ext>
              </a:extLst>
            </p:cNvPr>
            <p:cNvSpPr/>
            <p:nvPr/>
          </p:nvSpPr>
          <p:spPr>
            <a:xfrm>
              <a:off x="2547475" y="1313924"/>
              <a:ext cx="154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02FA666-5FAD-4BFA-BEE7-58EC3A128E0D}"/>
                </a:ext>
              </a:extLst>
            </p:cNvPr>
            <p:cNvSpPr/>
            <p:nvPr/>
          </p:nvSpPr>
          <p:spPr>
            <a:xfrm>
              <a:off x="4098627" y="1317753"/>
              <a:ext cx="28461" cy="1656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9CBF4B4-F2CF-4EFF-B8A0-F6A834C57EA0}"/>
                </a:ext>
              </a:extLst>
            </p:cNvPr>
            <p:cNvSpPr/>
            <p:nvPr/>
          </p:nvSpPr>
          <p:spPr>
            <a:xfrm>
              <a:off x="2547208" y="1317753"/>
              <a:ext cx="28461" cy="1656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FCAC7AC-C0C8-4D7B-ADCC-16C9C19F2FA0}"/>
                </a:ext>
              </a:extLst>
            </p:cNvPr>
            <p:cNvSpPr/>
            <p:nvPr/>
          </p:nvSpPr>
          <p:spPr>
            <a:xfrm>
              <a:off x="2541125" y="2932135"/>
              <a:ext cx="154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4913A9D-93DD-448A-AA0D-32DFB4F813D4}"/>
                </a:ext>
              </a:extLst>
            </p:cNvPr>
            <p:cNvSpPr/>
            <p:nvPr/>
          </p:nvSpPr>
          <p:spPr>
            <a:xfrm rot="5400000">
              <a:off x="3320531" y="1395419"/>
              <a:ext cx="21600" cy="720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A403E71-1EBF-4066-8B0C-61D8581BD5CB}"/>
                </a:ext>
              </a:extLst>
            </p:cNvPr>
            <p:cNvSpPr/>
            <p:nvPr/>
          </p:nvSpPr>
          <p:spPr>
            <a:xfrm>
              <a:off x="3666610" y="1748075"/>
              <a:ext cx="21600" cy="6912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14EEF7A-2E68-41E3-84F9-BE0524B12F71}"/>
                </a:ext>
              </a:extLst>
            </p:cNvPr>
            <p:cNvSpPr/>
            <p:nvPr/>
          </p:nvSpPr>
          <p:spPr>
            <a:xfrm rot="5400000">
              <a:off x="3472051" y="2253598"/>
              <a:ext cx="21600" cy="4032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8202D01-8EFB-4A86-A9B3-9917AF3CD622}"/>
                </a:ext>
              </a:extLst>
            </p:cNvPr>
            <p:cNvSpPr/>
            <p:nvPr/>
          </p:nvSpPr>
          <p:spPr>
            <a:xfrm>
              <a:off x="3261547" y="1863934"/>
              <a:ext cx="21600" cy="594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4132880-676B-4849-B356-400181FAF5BA}"/>
                </a:ext>
              </a:extLst>
            </p:cNvPr>
            <p:cNvSpPr/>
            <p:nvPr/>
          </p:nvSpPr>
          <p:spPr>
            <a:xfrm rot="5400000">
              <a:off x="3127138" y="1731378"/>
              <a:ext cx="21600" cy="288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BA24C20-68BF-4F0F-9DF8-6CD085D98F32}"/>
                </a:ext>
              </a:extLst>
            </p:cNvPr>
            <p:cNvSpPr/>
            <p:nvPr/>
          </p:nvSpPr>
          <p:spPr>
            <a:xfrm>
              <a:off x="2971822" y="1739752"/>
              <a:ext cx="21600" cy="1512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4E6FBBE-F756-4D37-BCF9-33E9C3906C42}"/>
                </a:ext>
              </a:extLst>
            </p:cNvPr>
            <p:cNvSpPr/>
            <p:nvPr/>
          </p:nvSpPr>
          <p:spPr>
            <a:xfrm>
              <a:off x="7162849" y="3526811"/>
              <a:ext cx="612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8646819-8CEF-4B6D-A39B-6D5BB849FB4E}"/>
                </a:ext>
              </a:extLst>
            </p:cNvPr>
            <p:cNvSpPr/>
            <p:nvPr/>
          </p:nvSpPr>
          <p:spPr>
            <a:xfrm>
              <a:off x="6980993" y="5588737"/>
              <a:ext cx="792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6E0D225-D192-4BB2-8335-E42CD4161F5A}"/>
                </a:ext>
              </a:extLst>
            </p:cNvPr>
            <p:cNvSpPr/>
            <p:nvPr/>
          </p:nvSpPr>
          <p:spPr>
            <a:xfrm rot="16200000">
              <a:off x="6635535" y="4553135"/>
              <a:ext cx="2160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D122B1A-03BE-424D-9F99-22085040A6D5}"/>
                </a:ext>
              </a:extLst>
            </p:cNvPr>
            <p:cNvSpPr/>
            <p:nvPr/>
          </p:nvSpPr>
          <p:spPr>
            <a:xfrm>
              <a:off x="2867225" y="1636430"/>
              <a:ext cx="1224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0550B5D-1F7B-41C6-AD0E-5D0C5C053559}"/>
                </a:ext>
              </a:extLst>
            </p:cNvPr>
            <p:cNvSpPr/>
            <p:nvPr/>
          </p:nvSpPr>
          <p:spPr>
            <a:xfrm rot="5400000">
              <a:off x="2270297" y="2233372"/>
              <a:ext cx="1296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A2578AB-7025-4AB1-ACCD-C12D2D2F0FAE}"/>
                </a:ext>
              </a:extLst>
            </p:cNvPr>
            <p:cNvSpPr/>
            <p:nvPr/>
          </p:nvSpPr>
          <p:spPr>
            <a:xfrm rot="5400000">
              <a:off x="3480543" y="1851296"/>
              <a:ext cx="1116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28C4D8F-4885-4541-BA29-F1B6A43B7CCB}"/>
                </a:ext>
              </a:extLst>
            </p:cNvPr>
            <p:cNvSpPr/>
            <p:nvPr/>
          </p:nvSpPr>
          <p:spPr>
            <a:xfrm>
              <a:off x="3526119" y="1343474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7D7C577-EA29-48A9-9E5D-472D9EE1E5BA}"/>
                </a:ext>
              </a:extLst>
            </p:cNvPr>
            <p:cNvSpPr/>
            <p:nvPr/>
          </p:nvSpPr>
          <p:spPr>
            <a:xfrm>
              <a:off x="3344684" y="1343474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5DD8623-D612-4CA7-94C9-53D7875AD22F}"/>
                </a:ext>
              </a:extLst>
            </p:cNvPr>
            <p:cNvSpPr/>
            <p:nvPr/>
          </p:nvSpPr>
          <p:spPr>
            <a:xfrm>
              <a:off x="3159647" y="1343474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9553AA9-CE12-4BF9-8231-D566C8594F85}"/>
                </a:ext>
              </a:extLst>
            </p:cNvPr>
            <p:cNvSpPr/>
            <p:nvPr/>
          </p:nvSpPr>
          <p:spPr>
            <a:xfrm>
              <a:off x="2973449" y="1343474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454836C-66B6-4209-969E-66EA216580DE}"/>
                </a:ext>
              </a:extLst>
            </p:cNvPr>
            <p:cNvSpPr/>
            <p:nvPr/>
          </p:nvSpPr>
          <p:spPr>
            <a:xfrm>
              <a:off x="2578941" y="1343474"/>
              <a:ext cx="396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17A21FA-652C-4DD7-91D9-DC763055C01D}"/>
                </a:ext>
              </a:extLst>
            </p:cNvPr>
            <p:cNvSpPr/>
            <p:nvPr/>
          </p:nvSpPr>
          <p:spPr>
            <a:xfrm>
              <a:off x="2574004" y="1636155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7CB85DC-0BC6-4066-85DF-B0437080FD56}"/>
                </a:ext>
              </a:extLst>
            </p:cNvPr>
            <p:cNvSpPr/>
            <p:nvPr/>
          </p:nvSpPr>
          <p:spPr>
            <a:xfrm>
              <a:off x="2574004" y="1927862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2A105D7B-5918-4D98-AAA7-FCB7AE248B0E}"/>
                </a:ext>
              </a:extLst>
            </p:cNvPr>
            <p:cNvSpPr/>
            <p:nvPr/>
          </p:nvSpPr>
          <p:spPr>
            <a:xfrm>
              <a:off x="2574004" y="2220425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CADF888-5203-4865-93B6-139CCDD97010}"/>
                </a:ext>
              </a:extLst>
            </p:cNvPr>
            <p:cNvSpPr/>
            <p:nvPr/>
          </p:nvSpPr>
          <p:spPr>
            <a:xfrm>
              <a:off x="2971903" y="1890283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F1344D2-BAD6-48B1-8EC2-7EA3108DB87B}"/>
                </a:ext>
              </a:extLst>
            </p:cNvPr>
            <p:cNvSpPr/>
            <p:nvPr/>
          </p:nvSpPr>
          <p:spPr>
            <a:xfrm>
              <a:off x="2971903" y="2181189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605B3D34-164C-4F04-8D32-0B24C67348AC}"/>
                </a:ext>
              </a:extLst>
            </p:cNvPr>
            <p:cNvSpPr/>
            <p:nvPr/>
          </p:nvSpPr>
          <p:spPr>
            <a:xfrm>
              <a:off x="2975513" y="2467591"/>
              <a:ext cx="1126833" cy="461289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9AFB036B-39DF-4B6D-AFC5-DC69FB0B3592}"/>
                </a:ext>
              </a:extLst>
            </p:cNvPr>
            <p:cNvSpPr/>
            <p:nvPr/>
          </p:nvSpPr>
          <p:spPr>
            <a:xfrm>
              <a:off x="3685051" y="1750224"/>
              <a:ext cx="288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CDCE0236-B3FD-42A6-A9D2-62381B4DBB60}"/>
                </a:ext>
              </a:extLst>
            </p:cNvPr>
            <p:cNvSpPr/>
            <p:nvPr/>
          </p:nvSpPr>
          <p:spPr>
            <a:xfrm>
              <a:off x="3685051" y="2321100"/>
              <a:ext cx="288000" cy="144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8D6809B-FEAA-49AE-89B2-3A7F216982FF}"/>
                </a:ext>
              </a:extLst>
            </p:cNvPr>
            <p:cNvSpPr/>
            <p:nvPr/>
          </p:nvSpPr>
          <p:spPr>
            <a:xfrm>
              <a:off x="3685051" y="2174581"/>
              <a:ext cx="288000" cy="144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536F8C60-D2A0-4652-9D35-C9D621FBAF5D}"/>
                </a:ext>
              </a:extLst>
            </p:cNvPr>
            <p:cNvSpPr/>
            <p:nvPr/>
          </p:nvSpPr>
          <p:spPr>
            <a:xfrm>
              <a:off x="3685051" y="2019080"/>
              <a:ext cx="288000" cy="144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DCF21EE-39AE-42D6-8630-0A892797DD9E}"/>
                </a:ext>
              </a:extLst>
            </p:cNvPr>
            <p:cNvSpPr/>
            <p:nvPr/>
          </p:nvSpPr>
          <p:spPr>
            <a:xfrm>
              <a:off x="3685051" y="1866211"/>
              <a:ext cx="288000" cy="144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47E2CE7-DE13-4764-84EA-3DA53EDC03B6}"/>
                </a:ext>
              </a:extLst>
            </p:cNvPr>
            <p:cNvSpPr/>
            <p:nvPr/>
          </p:nvSpPr>
          <p:spPr>
            <a:xfrm>
              <a:off x="7177747" y="363706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BEFD625-D3C2-40CD-B132-28941E0CD33F}"/>
                </a:ext>
              </a:extLst>
            </p:cNvPr>
            <p:cNvSpPr/>
            <p:nvPr/>
          </p:nvSpPr>
          <p:spPr>
            <a:xfrm>
              <a:off x="7177747" y="324023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3FD38C70-42DD-49B7-AFB6-09BAE20FD29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 flipV="1">
              <a:off x="7360060" y="3635355"/>
              <a:ext cx="288000" cy="299707"/>
              <a:chOff x="7647357" y="4670478"/>
              <a:chExt cx="720000" cy="749269"/>
            </a:xfrm>
          </p:grpSpPr>
          <p:cxnSp>
            <p:nvCxnSpPr>
              <p:cNvPr id="185" name="Connecteur droit avec flèche 184">
                <a:extLst>
                  <a:ext uri="{FF2B5EF4-FFF2-40B4-BE49-F238E27FC236}">
                    <a16:creationId xmlns:a16="http://schemas.microsoft.com/office/drawing/2014/main" id="{83BE7D89-87F4-424E-B8C9-2900C81AF9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0077" y="5042259"/>
                <a:ext cx="0" cy="3370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e 185">
                <a:extLst>
                  <a:ext uri="{FF2B5EF4-FFF2-40B4-BE49-F238E27FC236}">
                    <a16:creationId xmlns:a16="http://schemas.microsoft.com/office/drawing/2014/main" id="{17A4DAAC-275E-4D93-839D-45F37C64920C}"/>
                  </a:ext>
                </a:extLst>
              </p:cNvPr>
              <p:cNvGrpSpPr/>
              <p:nvPr/>
            </p:nvGrpSpPr>
            <p:grpSpPr>
              <a:xfrm flipH="1">
                <a:off x="7647357" y="4670478"/>
                <a:ext cx="720000" cy="749269"/>
                <a:chOff x="1042475" y="4670478"/>
                <a:chExt cx="720000" cy="749269"/>
              </a:xfrm>
            </p:grpSpPr>
            <p:grpSp>
              <p:nvGrpSpPr>
                <p:cNvPr id="187" name="Groupe 186">
                  <a:extLst>
                    <a:ext uri="{FF2B5EF4-FFF2-40B4-BE49-F238E27FC236}">
                      <a16:creationId xmlns:a16="http://schemas.microsoft.com/office/drawing/2014/main" id="{E4D09836-A059-450D-95A0-917F029B0DE8}"/>
                    </a:ext>
                  </a:extLst>
                </p:cNvPr>
                <p:cNvGrpSpPr/>
                <p:nvPr/>
              </p:nvGrpSpPr>
              <p:grpSpPr>
                <a:xfrm>
                  <a:off x="1042475" y="4670478"/>
                  <a:ext cx="720000" cy="720458"/>
                  <a:chOff x="5865445" y="1401841"/>
                  <a:chExt cx="720000" cy="720458"/>
                </a:xfrm>
              </p:grpSpPr>
              <p:sp>
                <p:nvSpPr>
                  <p:cNvPr id="190" name="Rectangle 189">
                    <a:extLst>
                      <a:ext uri="{FF2B5EF4-FFF2-40B4-BE49-F238E27FC236}">
                        <a16:creationId xmlns:a16="http://schemas.microsoft.com/office/drawing/2014/main" id="{AB9AC4CF-81D4-46AF-9181-AC621FDCFDEF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B37FD174-A77E-4772-A2AF-DDF46D8B009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090445" y="1178285"/>
                    <a:ext cx="27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EA70A541-8E78-48F7-9EB1-845617AEFE81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865445" y="1401841"/>
                    <a:ext cx="72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E1278C78-20CC-4521-A638-9DC787117203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F717BE5A-6BAB-4484-AB6B-66B4E43A50D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FB9233FF-3208-4347-9785-AD67AFF8529B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6" name="Rectangle 195">
                    <a:extLst>
                      <a:ext uri="{FF2B5EF4-FFF2-40B4-BE49-F238E27FC236}">
                        <a16:creationId xmlns:a16="http://schemas.microsoft.com/office/drawing/2014/main" id="{B4035F25-BB34-4519-8F2F-31B1864E08C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F3989B1F-DEC7-41EE-A9DF-0E9CCF85623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BB388810-D683-4DDC-9E87-63CDC6AD120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B84404F6-924A-4E31-A199-4E91B447FE5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FC861631-61F8-415D-A02A-787C0724510C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D288E444-FB8F-48CD-BB8C-0344F70742A7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040CF51A-1D0E-418A-98D9-59D805B5B1F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BF3ED249-AF69-4849-BED5-4EAFC5012B97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B611E244-FCB4-48C1-A623-8CDAE9427EF1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B3B7471D-79F6-4749-A36A-47E49B33FB0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DE4FDC7B-E00C-4339-806F-3AA3052BAC73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C4466BD6-9842-4679-B298-5B11EC9F0BEB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400DFEF7-9410-4F34-BA20-D278BCFD88F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E8E5B52C-C824-48B0-87B0-A3211483245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6A51FE55-62DB-4D9E-8DBB-3233F14324FC}"/>
                    </a:ext>
                  </a:extLst>
                </p:cNvPr>
                <p:cNvSpPr/>
                <p:nvPr/>
              </p:nvSpPr>
              <p:spPr>
                <a:xfrm flipV="1">
                  <a:off x="1401890" y="4915746"/>
                  <a:ext cx="360000" cy="50400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BAAB0F4B-1028-4504-BC9B-1CA50DBD755A}"/>
                    </a:ext>
                  </a:extLst>
                </p:cNvPr>
                <p:cNvSpPr/>
                <p:nvPr/>
              </p:nvSpPr>
              <p:spPr>
                <a:xfrm>
                  <a:off x="1054980" y="4882207"/>
                  <a:ext cx="360000" cy="504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rgbClr val="FFFFFF">
                        <a:shade val="100000"/>
                        <a:satMod val="115000"/>
                        <a:alpha val="50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8B72AF52-7710-44B2-8BE9-629FBB58E2EF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60061" y="5297007"/>
              <a:ext cx="288000" cy="299707"/>
              <a:chOff x="7647357" y="4670478"/>
              <a:chExt cx="720000" cy="749269"/>
            </a:xfrm>
          </p:grpSpPr>
          <p:cxnSp>
            <p:nvCxnSpPr>
              <p:cNvPr id="160" name="Connecteur droit avec flèche 159">
                <a:extLst>
                  <a:ext uri="{FF2B5EF4-FFF2-40B4-BE49-F238E27FC236}">
                    <a16:creationId xmlns:a16="http://schemas.microsoft.com/office/drawing/2014/main" id="{2CCAF720-66FB-4D3F-8EE1-94E7EDF6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0077" y="5042259"/>
                <a:ext cx="0" cy="3370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1" name="Groupe 160">
                <a:extLst>
                  <a:ext uri="{FF2B5EF4-FFF2-40B4-BE49-F238E27FC236}">
                    <a16:creationId xmlns:a16="http://schemas.microsoft.com/office/drawing/2014/main" id="{2C0549C1-D67C-47AA-AB6F-7880F9157335}"/>
                  </a:ext>
                </a:extLst>
              </p:cNvPr>
              <p:cNvGrpSpPr/>
              <p:nvPr/>
            </p:nvGrpSpPr>
            <p:grpSpPr>
              <a:xfrm flipH="1">
                <a:off x="7647357" y="4670478"/>
                <a:ext cx="720000" cy="749269"/>
                <a:chOff x="1042475" y="4670478"/>
                <a:chExt cx="720000" cy="749269"/>
              </a:xfrm>
            </p:grpSpPr>
            <p:grpSp>
              <p:nvGrpSpPr>
                <p:cNvPr id="162" name="Groupe 161">
                  <a:extLst>
                    <a:ext uri="{FF2B5EF4-FFF2-40B4-BE49-F238E27FC236}">
                      <a16:creationId xmlns:a16="http://schemas.microsoft.com/office/drawing/2014/main" id="{D1584C7D-9B20-4EAA-9F16-1F5800E61360}"/>
                    </a:ext>
                  </a:extLst>
                </p:cNvPr>
                <p:cNvGrpSpPr/>
                <p:nvPr/>
              </p:nvGrpSpPr>
              <p:grpSpPr>
                <a:xfrm>
                  <a:off x="1042475" y="4670478"/>
                  <a:ext cx="720000" cy="720458"/>
                  <a:chOff x="5865445" y="1401841"/>
                  <a:chExt cx="720000" cy="720458"/>
                </a:xfrm>
              </p:grpSpPr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66A0F42A-6355-4D31-B4C6-226A60EEC9F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DE821E40-8166-4A03-AA11-FAADA5C63210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090445" y="1178285"/>
                    <a:ext cx="27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A8365F3E-7046-4BFF-85E5-2768B22E0ADA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865445" y="1401841"/>
                    <a:ext cx="72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DF0D5423-7A82-4AC1-9CEE-AB596F292450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E920C7B2-97D2-40D6-9478-3FF1DB96F82E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250557A7-5E8E-4C92-BF00-6E239E4FB8B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78106651-677C-4ED1-9E85-6A140D770D3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3B032D7A-3E02-4C59-854B-FFCBAED6B9A0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F3027615-303D-4804-B4CF-AD7BA3170A03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85D3AF6B-99D6-4CC1-AE17-B436EC46C9A3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2E41C31E-2FA4-4898-A74E-68C9FE04815E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2708C627-E949-45C3-94CE-3B728684CAC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0BFE80EB-3D68-451B-B630-35EAABF70A21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E07BFA10-3C7D-44AB-95F7-8F866D2A5E0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240541BF-C2C2-4907-92D0-36B8D31F71AE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38027A80-2DAC-48A8-9BD5-A0190C2D9E4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5715C061-C880-49E6-B8A5-5020EBFE96F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08DCD35A-E8FA-401B-AECA-4BC60902FEB8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0F25EF45-153B-4458-9B53-20270A7C2DC6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4" name="Rectangle 183">
                    <a:extLst>
                      <a:ext uri="{FF2B5EF4-FFF2-40B4-BE49-F238E27FC236}">
                        <a16:creationId xmlns:a16="http://schemas.microsoft.com/office/drawing/2014/main" id="{05CEA1DD-746F-4355-8CD8-A41412F1A2E5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DD6675D3-5809-4286-8545-FC34EC88F0E0}"/>
                    </a:ext>
                  </a:extLst>
                </p:cNvPr>
                <p:cNvSpPr/>
                <p:nvPr/>
              </p:nvSpPr>
              <p:spPr>
                <a:xfrm flipV="1">
                  <a:off x="1401890" y="4915746"/>
                  <a:ext cx="360000" cy="50400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B7F0C1DD-5700-41F1-A195-8090CC5C121A}"/>
                    </a:ext>
                  </a:extLst>
                </p:cNvPr>
                <p:cNvSpPr/>
                <p:nvPr/>
              </p:nvSpPr>
              <p:spPr>
                <a:xfrm>
                  <a:off x="1054980" y="4882207"/>
                  <a:ext cx="360000" cy="504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rgbClr val="FFFFFF">
                        <a:shade val="100000"/>
                        <a:satMod val="115000"/>
                        <a:alpha val="50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EBC88FF-B5A9-4FCB-9B5C-69EB4985FEB6}"/>
                </a:ext>
              </a:extLst>
            </p:cNvPr>
            <p:cNvSpPr/>
            <p:nvPr/>
          </p:nvSpPr>
          <p:spPr>
            <a:xfrm rot="16200000">
              <a:off x="7285747" y="3314269"/>
              <a:ext cx="288000" cy="144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139B3BA1-2213-4CC0-80B5-466390251C5E}"/>
                </a:ext>
              </a:extLst>
            </p:cNvPr>
            <p:cNvSpPr/>
            <p:nvPr/>
          </p:nvSpPr>
          <p:spPr>
            <a:xfrm rot="16200000">
              <a:off x="7449263" y="5779003"/>
              <a:ext cx="288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0ECADA15-B31F-4B76-91CE-07898C942834}"/>
                </a:ext>
              </a:extLst>
            </p:cNvPr>
            <p:cNvSpPr/>
            <p:nvPr/>
          </p:nvSpPr>
          <p:spPr>
            <a:xfrm>
              <a:off x="7647058" y="3231347"/>
              <a:ext cx="396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5ECD190D-1AF6-4A09-86DB-C5E3654F3F24}"/>
                </a:ext>
              </a:extLst>
            </p:cNvPr>
            <p:cNvSpPr/>
            <p:nvPr/>
          </p:nvSpPr>
          <p:spPr>
            <a:xfrm>
              <a:off x="7772748" y="3518888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C24FDB3-B81B-454A-B499-1D4FE6A0834F}"/>
                </a:ext>
              </a:extLst>
            </p:cNvPr>
            <p:cNvSpPr/>
            <p:nvPr/>
          </p:nvSpPr>
          <p:spPr>
            <a:xfrm rot="5400000">
              <a:off x="7827786" y="374856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E2D62E2-637A-4BAF-805B-7BB312AD1156}"/>
                </a:ext>
              </a:extLst>
            </p:cNvPr>
            <p:cNvSpPr/>
            <p:nvPr/>
          </p:nvSpPr>
          <p:spPr>
            <a:xfrm rot="5400000">
              <a:off x="7827786" y="3936761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261CE85-BF32-419D-A72D-273849F22653}"/>
                </a:ext>
              </a:extLst>
            </p:cNvPr>
            <p:cNvSpPr/>
            <p:nvPr/>
          </p:nvSpPr>
          <p:spPr>
            <a:xfrm rot="5400000">
              <a:off x="7827786" y="4110411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4850C3CF-4F5F-4E8B-927E-6DE33FAD9456}"/>
                </a:ext>
              </a:extLst>
            </p:cNvPr>
            <p:cNvSpPr/>
            <p:nvPr/>
          </p:nvSpPr>
          <p:spPr>
            <a:xfrm rot="5400000">
              <a:off x="7827786" y="4285905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FA6503AF-6AC5-409B-B37E-75AB4A3EEFA7}"/>
                </a:ext>
              </a:extLst>
            </p:cNvPr>
            <p:cNvSpPr/>
            <p:nvPr/>
          </p:nvSpPr>
          <p:spPr>
            <a:xfrm rot="5400000">
              <a:off x="7827786" y="4460222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8047ABA5-AAA6-4AEA-B0DE-3C3B6D903A07}"/>
                </a:ext>
              </a:extLst>
            </p:cNvPr>
            <p:cNvSpPr/>
            <p:nvPr/>
          </p:nvSpPr>
          <p:spPr>
            <a:xfrm rot="5400000">
              <a:off x="7827786" y="4642066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7315410A-2FF7-42BD-BDA0-1CD3CF759C98}"/>
                </a:ext>
              </a:extLst>
            </p:cNvPr>
            <p:cNvSpPr/>
            <p:nvPr/>
          </p:nvSpPr>
          <p:spPr>
            <a:xfrm rot="5400000">
              <a:off x="7827786" y="4828416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5A5E1A61-C709-4953-A319-7821C828C986}"/>
                </a:ext>
              </a:extLst>
            </p:cNvPr>
            <p:cNvSpPr/>
            <p:nvPr/>
          </p:nvSpPr>
          <p:spPr>
            <a:xfrm rot="5400000">
              <a:off x="7827786" y="4997560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949FEF5-FEC3-4F88-A13E-CE639D06076B}"/>
                </a:ext>
              </a:extLst>
            </p:cNvPr>
            <p:cNvSpPr/>
            <p:nvPr/>
          </p:nvSpPr>
          <p:spPr>
            <a:xfrm rot="5400000">
              <a:off x="7827786" y="516981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F5E6B16-2C47-4171-BE21-BFE3A3E222F8}"/>
                </a:ext>
              </a:extLst>
            </p:cNvPr>
            <p:cNvSpPr/>
            <p:nvPr/>
          </p:nvSpPr>
          <p:spPr>
            <a:xfrm>
              <a:off x="7772748" y="5400852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43FDA20E-8059-40E7-9682-C00DD495DE7D}"/>
                </a:ext>
              </a:extLst>
            </p:cNvPr>
            <p:cNvSpPr/>
            <p:nvPr/>
          </p:nvSpPr>
          <p:spPr>
            <a:xfrm>
              <a:off x="7647058" y="5689001"/>
              <a:ext cx="396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0387F4D-FD55-4E46-AB8C-0180C173D029}"/>
                </a:ext>
              </a:extLst>
            </p:cNvPr>
            <p:cNvSpPr/>
            <p:nvPr/>
          </p:nvSpPr>
          <p:spPr>
            <a:xfrm>
              <a:off x="7355477" y="569126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A8180091-0D1D-4034-9170-9237A39B0298}"/>
                </a:ext>
              </a:extLst>
            </p:cNvPr>
            <p:cNvSpPr/>
            <p:nvPr/>
          </p:nvSpPr>
          <p:spPr>
            <a:xfrm>
              <a:off x="7178057" y="569126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032D69F-5F53-4D25-ABEC-9387C8015CA5}"/>
                </a:ext>
              </a:extLst>
            </p:cNvPr>
            <p:cNvSpPr/>
            <p:nvPr/>
          </p:nvSpPr>
          <p:spPr>
            <a:xfrm>
              <a:off x="7000616" y="569126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C486753-2531-43E6-B80A-8B73C5A6B36E}"/>
                </a:ext>
              </a:extLst>
            </p:cNvPr>
            <p:cNvSpPr/>
            <p:nvPr/>
          </p:nvSpPr>
          <p:spPr>
            <a:xfrm>
              <a:off x="7178057" y="529791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A10FE9E-28E2-4E1E-B16D-0C555404CF4F}"/>
                </a:ext>
              </a:extLst>
            </p:cNvPr>
            <p:cNvSpPr/>
            <p:nvPr/>
          </p:nvSpPr>
          <p:spPr>
            <a:xfrm>
              <a:off x="7000616" y="529791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277AF0B-D326-4256-B050-44634C156D6E}"/>
                </a:ext>
              </a:extLst>
            </p:cNvPr>
            <p:cNvSpPr/>
            <p:nvPr/>
          </p:nvSpPr>
          <p:spPr>
            <a:xfrm rot="5400000">
              <a:off x="7422177" y="3867224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57DA408-7566-455D-A611-A30B56993038}"/>
                </a:ext>
              </a:extLst>
            </p:cNvPr>
            <p:cNvSpPr/>
            <p:nvPr/>
          </p:nvSpPr>
          <p:spPr>
            <a:xfrm>
              <a:off x="7367008" y="4096597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3923ABC-CF64-49AE-995A-0E6290149DA8}"/>
                </a:ext>
              </a:extLst>
            </p:cNvPr>
            <p:cNvSpPr/>
            <p:nvPr/>
          </p:nvSpPr>
          <p:spPr>
            <a:xfrm>
              <a:off x="7367008" y="4376406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5DCECDE6-45F7-427E-8AF1-9627F5C7ABE6}"/>
                </a:ext>
              </a:extLst>
            </p:cNvPr>
            <p:cNvSpPr/>
            <p:nvPr/>
          </p:nvSpPr>
          <p:spPr>
            <a:xfrm>
              <a:off x="7367008" y="4674978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BBC66CFD-F967-402C-A593-AE420601BEFA}"/>
                </a:ext>
              </a:extLst>
            </p:cNvPr>
            <p:cNvSpPr/>
            <p:nvPr/>
          </p:nvSpPr>
          <p:spPr>
            <a:xfrm rot="5400000">
              <a:off x="7422177" y="4902285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9C80546A-5BFA-4796-AAD6-40A708C4B58E}"/>
                </a:ext>
              </a:extLst>
            </p:cNvPr>
            <p:cNvSpPr/>
            <p:nvPr/>
          </p:nvSpPr>
          <p:spPr>
            <a:xfrm rot="5400000">
              <a:off x="7431177" y="5077245"/>
              <a:ext cx="162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5D225E08-AD13-4B64-9F8B-4CFA6D0AE406}"/>
                </a:ext>
              </a:extLst>
            </p:cNvPr>
            <p:cNvSpPr/>
            <p:nvPr/>
          </p:nvSpPr>
          <p:spPr>
            <a:xfrm>
              <a:off x="6184267" y="2921903"/>
              <a:ext cx="288000" cy="46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F06C4403-C781-4FF9-8E28-1C8FA7998697}"/>
                </a:ext>
              </a:extLst>
            </p:cNvPr>
            <p:cNvSpPr/>
            <p:nvPr/>
          </p:nvSpPr>
          <p:spPr>
            <a:xfrm>
              <a:off x="5696850" y="2921903"/>
              <a:ext cx="490656" cy="46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5C881B69-0672-4F2F-A2BB-DC72C0D768F9}"/>
              </a:ext>
            </a:extLst>
          </p:cNvPr>
          <p:cNvSpPr txBox="1"/>
          <p:nvPr/>
        </p:nvSpPr>
        <p:spPr>
          <a:xfrm>
            <a:off x="3774125" y="99698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77 m</a:t>
            </a:r>
          </a:p>
        </p:txBody>
      </p:sp>
      <p:sp>
        <p:nvSpPr>
          <p:cNvPr id="723" name="ZoneTexte 722">
            <a:extLst>
              <a:ext uri="{FF2B5EF4-FFF2-40B4-BE49-F238E27FC236}">
                <a16:creationId xmlns:a16="http://schemas.microsoft.com/office/drawing/2014/main" id="{47D18337-AC8D-4F38-8022-CFED5847A60B}"/>
              </a:ext>
            </a:extLst>
          </p:cNvPr>
          <p:cNvSpPr txBox="1"/>
          <p:nvPr/>
        </p:nvSpPr>
        <p:spPr>
          <a:xfrm rot="16200000">
            <a:off x="854093" y="369301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65 m</a:t>
            </a:r>
          </a:p>
        </p:txBody>
      </p:sp>
      <p:sp>
        <p:nvSpPr>
          <p:cNvPr id="724" name="ZoneTexte 12">
            <a:extLst>
              <a:ext uri="{FF2B5EF4-FFF2-40B4-BE49-F238E27FC236}">
                <a16:creationId xmlns:a16="http://schemas.microsoft.com/office/drawing/2014/main" id="{5E461A84-BE83-436D-BCF6-B41F037C372F}"/>
              </a:ext>
            </a:extLst>
          </p:cNvPr>
          <p:cNvSpPr txBox="1"/>
          <p:nvPr/>
        </p:nvSpPr>
        <p:spPr>
          <a:xfrm>
            <a:off x="7064186" y="1094957"/>
            <a:ext cx="471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sym typeface="Wingdings" panose="05000000000000000000" pitchFamily="2" charset="2"/>
              </a:rPr>
              <a:t>- Accelerateur p</a:t>
            </a:r>
            <a:r>
              <a:rPr lang="fr-FR" sz="2000" baseline="30000">
                <a:sym typeface="Wingdings" panose="05000000000000000000" pitchFamily="2" charset="2"/>
              </a:rPr>
              <a:t>+</a:t>
            </a:r>
            <a:r>
              <a:rPr lang="fr-FR" sz="2000">
                <a:sym typeface="Wingdings" panose="05000000000000000000" pitchFamily="2" charset="2"/>
              </a:rPr>
              <a:t>, 80 mA, 25 MeV @ 8%DC</a:t>
            </a:r>
            <a:endParaRPr lang="fr-FR" sz="2000"/>
          </a:p>
        </p:txBody>
      </p:sp>
      <p:sp>
        <p:nvSpPr>
          <p:cNvPr id="725" name="ZoneTexte 12">
            <a:extLst>
              <a:ext uri="{FF2B5EF4-FFF2-40B4-BE49-F238E27FC236}">
                <a16:creationId xmlns:a16="http://schemas.microsoft.com/office/drawing/2014/main" id="{A6B77F18-F692-4EEA-9FA7-786C81A51222}"/>
              </a:ext>
            </a:extLst>
          </p:cNvPr>
          <p:cNvSpPr txBox="1"/>
          <p:nvPr/>
        </p:nvSpPr>
        <p:spPr>
          <a:xfrm>
            <a:off x="7258000" y="3084716"/>
            <a:ext cx="471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sym typeface="Wingdings" panose="05000000000000000000" pitchFamily="2" charset="2"/>
              </a:rPr>
              <a:t>- 6 instruments HR (&lt;44 m)</a:t>
            </a:r>
            <a:endParaRPr lang="fr-FR" sz="2000"/>
          </a:p>
        </p:txBody>
      </p:sp>
      <p:sp>
        <p:nvSpPr>
          <p:cNvPr id="728" name="ZoneTexte 12">
            <a:extLst>
              <a:ext uri="{FF2B5EF4-FFF2-40B4-BE49-F238E27FC236}">
                <a16:creationId xmlns:a16="http://schemas.microsoft.com/office/drawing/2014/main" id="{42C43E76-BB9B-48A4-9D43-7913F0F15DB4}"/>
              </a:ext>
            </a:extLst>
          </p:cNvPr>
          <p:cNvSpPr txBox="1"/>
          <p:nvPr/>
        </p:nvSpPr>
        <p:spPr>
          <a:xfrm>
            <a:off x="7064186" y="2712493"/>
            <a:ext cx="471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sym typeface="Wingdings" panose="05000000000000000000" pitchFamily="2" charset="2"/>
              </a:rPr>
              <a:t>- </a:t>
            </a:r>
            <a:r>
              <a:rPr lang="fr-FR" sz="2000" u="sng">
                <a:sym typeface="Wingdings" panose="05000000000000000000" pitchFamily="2" charset="2"/>
              </a:rPr>
              <a:t>Cible 1</a:t>
            </a:r>
            <a:r>
              <a:rPr lang="fr-FR" sz="2000">
                <a:sym typeface="Wingdings" panose="05000000000000000000" pitchFamily="2" charset="2"/>
              </a:rPr>
              <a:t> : 0,4 ms@50 Hz (2% DC)</a:t>
            </a:r>
            <a:endParaRPr lang="fr-FR" sz="2000"/>
          </a:p>
        </p:txBody>
      </p:sp>
      <p:sp>
        <p:nvSpPr>
          <p:cNvPr id="729" name="ZoneTexte 12">
            <a:extLst>
              <a:ext uri="{FF2B5EF4-FFF2-40B4-BE49-F238E27FC236}">
                <a16:creationId xmlns:a16="http://schemas.microsoft.com/office/drawing/2014/main" id="{E4A08B6B-2EF6-420D-A1CE-D004941C1E09}"/>
              </a:ext>
            </a:extLst>
          </p:cNvPr>
          <p:cNvSpPr txBox="1"/>
          <p:nvPr/>
        </p:nvSpPr>
        <p:spPr>
          <a:xfrm>
            <a:off x="7064186" y="3674234"/>
            <a:ext cx="471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ym typeface="Wingdings" panose="05000000000000000000" pitchFamily="2" charset="2"/>
              </a:rPr>
              <a:t>- </a:t>
            </a:r>
            <a:r>
              <a:rPr lang="fr-FR" sz="2000" u="sng" dirty="0">
                <a:sym typeface="Wingdings" panose="05000000000000000000" pitchFamily="2" charset="2"/>
              </a:rPr>
              <a:t>Cible 2</a:t>
            </a:r>
            <a:r>
              <a:rPr lang="fr-FR" sz="2000" dirty="0">
                <a:sym typeface="Wingdings" panose="05000000000000000000" pitchFamily="2" charset="2"/>
              </a:rPr>
              <a:t> : 2,0 ms@20 Hz (4% DC)</a:t>
            </a:r>
            <a:endParaRPr lang="fr-FR" sz="2000" dirty="0"/>
          </a:p>
        </p:txBody>
      </p:sp>
      <p:sp>
        <p:nvSpPr>
          <p:cNvPr id="730" name="ZoneTexte 12">
            <a:extLst>
              <a:ext uri="{FF2B5EF4-FFF2-40B4-BE49-F238E27FC236}">
                <a16:creationId xmlns:a16="http://schemas.microsoft.com/office/drawing/2014/main" id="{91E66BBC-94AF-4651-8D85-FDDEF57C00C7}"/>
              </a:ext>
            </a:extLst>
          </p:cNvPr>
          <p:cNvSpPr txBox="1"/>
          <p:nvPr/>
        </p:nvSpPr>
        <p:spPr>
          <a:xfrm>
            <a:off x="7065262" y="1573573"/>
            <a:ext cx="4714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sym typeface="Wingdings" panose="05000000000000000000" pitchFamily="2" charset="2"/>
              </a:rPr>
              <a:t>- Brillance neutrons:</a:t>
            </a:r>
          </a:p>
          <a:p>
            <a:r>
              <a:rPr lang="fr-FR" sz="2000">
                <a:sym typeface="Wingdings" panose="05000000000000000000" pitchFamily="2" charset="2"/>
              </a:rPr>
              <a:t>~ 5 10</a:t>
            </a:r>
            <a:r>
              <a:rPr lang="fr-FR" sz="2000" baseline="30000">
                <a:sym typeface="Wingdings" panose="05000000000000000000" pitchFamily="2" charset="2"/>
              </a:rPr>
              <a:t>11</a:t>
            </a:r>
            <a:r>
              <a:rPr lang="fr-FR" sz="2000">
                <a:sym typeface="Wingdings" panose="05000000000000000000" pitchFamily="2" charset="2"/>
              </a:rPr>
              <a:t> /s/cm</a:t>
            </a:r>
            <a:r>
              <a:rPr lang="fr-FR" sz="2000" baseline="30000">
                <a:sym typeface="Wingdings" panose="05000000000000000000" pitchFamily="2" charset="2"/>
              </a:rPr>
              <a:t>2</a:t>
            </a:r>
            <a:r>
              <a:rPr lang="fr-FR" sz="2000">
                <a:sym typeface="Wingdings" panose="05000000000000000000" pitchFamily="2" charset="2"/>
              </a:rPr>
              <a:t>/sr/Å @ 1 Å et 2.5 Å</a:t>
            </a:r>
          </a:p>
          <a:p>
            <a:r>
              <a:rPr lang="fr-FR" sz="2000">
                <a:sym typeface="Wingdings" panose="05000000000000000000" pitchFamily="2" charset="2"/>
              </a:rPr>
              <a:t>~    10</a:t>
            </a:r>
            <a:r>
              <a:rPr lang="fr-FR" sz="2000" baseline="30000">
                <a:sym typeface="Wingdings" panose="05000000000000000000" pitchFamily="2" charset="2"/>
              </a:rPr>
              <a:t>11</a:t>
            </a:r>
            <a:r>
              <a:rPr lang="fr-FR" sz="2000">
                <a:sym typeface="Wingdings" panose="05000000000000000000" pitchFamily="2" charset="2"/>
              </a:rPr>
              <a:t> /s/cm</a:t>
            </a:r>
            <a:r>
              <a:rPr lang="fr-FR" sz="2000" baseline="30000">
                <a:sym typeface="Wingdings" panose="05000000000000000000" pitchFamily="2" charset="2"/>
              </a:rPr>
              <a:t>2</a:t>
            </a:r>
            <a:r>
              <a:rPr lang="fr-FR" sz="2000">
                <a:sym typeface="Wingdings" panose="05000000000000000000" pitchFamily="2" charset="2"/>
              </a:rPr>
              <a:t>/sr/Å @ 5 Å</a:t>
            </a:r>
            <a:endParaRPr lang="fr-FR" sz="2000"/>
          </a:p>
        </p:txBody>
      </p:sp>
      <p:sp>
        <p:nvSpPr>
          <p:cNvPr id="731" name="ZoneTexte 12">
            <a:extLst>
              <a:ext uri="{FF2B5EF4-FFF2-40B4-BE49-F238E27FC236}">
                <a16:creationId xmlns:a16="http://schemas.microsoft.com/office/drawing/2014/main" id="{0C5111B2-2F37-4FAC-9E42-F2A8EB6A2634}"/>
              </a:ext>
            </a:extLst>
          </p:cNvPr>
          <p:cNvSpPr txBox="1"/>
          <p:nvPr/>
        </p:nvSpPr>
        <p:spPr>
          <a:xfrm>
            <a:off x="7258000" y="4093706"/>
            <a:ext cx="471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sym typeface="Wingdings" panose="05000000000000000000" pitchFamily="2" charset="2"/>
              </a:rPr>
              <a:t>- 6 instruments HF (&lt;33 m)</a:t>
            </a:r>
            <a:endParaRPr lang="fr-FR" sz="2000"/>
          </a:p>
        </p:txBody>
      </p:sp>
      <p:sp>
        <p:nvSpPr>
          <p:cNvPr id="732" name="ZoneTexte 12">
            <a:extLst>
              <a:ext uri="{FF2B5EF4-FFF2-40B4-BE49-F238E27FC236}">
                <a16:creationId xmlns:a16="http://schemas.microsoft.com/office/drawing/2014/main" id="{F7B3175C-CDA2-40AB-B7C1-0151E3520FB5}"/>
              </a:ext>
            </a:extLst>
          </p:cNvPr>
          <p:cNvSpPr txBox="1"/>
          <p:nvPr/>
        </p:nvSpPr>
        <p:spPr>
          <a:xfrm>
            <a:off x="7064186" y="4728511"/>
            <a:ext cx="471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sym typeface="Wingdings" panose="05000000000000000000" pitchFamily="2" charset="2"/>
              </a:rPr>
              <a:t>- </a:t>
            </a:r>
            <a:r>
              <a:rPr lang="fr-FR" sz="2000" u="sng">
                <a:sym typeface="Wingdings" panose="05000000000000000000" pitchFamily="2" charset="2"/>
              </a:rPr>
              <a:t>Bâtiments personnel </a:t>
            </a:r>
            <a:r>
              <a:rPr lang="fr-FR" sz="2000">
                <a:sym typeface="Wingdings" panose="05000000000000000000" pitchFamily="2" charset="2"/>
              </a:rPr>
              <a:t>:</a:t>
            </a:r>
            <a:endParaRPr lang="fr-FR" sz="2000"/>
          </a:p>
        </p:txBody>
      </p:sp>
      <p:sp>
        <p:nvSpPr>
          <p:cNvPr id="733" name="ZoneTexte 12">
            <a:extLst>
              <a:ext uri="{FF2B5EF4-FFF2-40B4-BE49-F238E27FC236}">
                <a16:creationId xmlns:a16="http://schemas.microsoft.com/office/drawing/2014/main" id="{E61BEB9D-85B4-40A2-9B4A-77527A1C9179}"/>
              </a:ext>
            </a:extLst>
          </p:cNvPr>
          <p:cNvSpPr txBox="1"/>
          <p:nvPr/>
        </p:nvSpPr>
        <p:spPr>
          <a:xfrm>
            <a:off x="7258000" y="5100902"/>
            <a:ext cx="471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sym typeface="Wingdings" panose="05000000000000000000" pitchFamily="2" charset="2"/>
              </a:rPr>
              <a:t>- Zone technique (~1000 m</a:t>
            </a:r>
            <a:r>
              <a:rPr lang="fr-FR" sz="2000" baseline="30000">
                <a:sym typeface="Wingdings" panose="05000000000000000000" pitchFamily="2" charset="2"/>
              </a:rPr>
              <a:t>2</a:t>
            </a:r>
            <a:r>
              <a:rPr lang="fr-FR" sz="2000">
                <a:sym typeface="Wingdings" panose="05000000000000000000" pitchFamily="2" charset="2"/>
              </a:rPr>
              <a:t>)</a:t>
            </a:r>
            <a:endParaRPr lang="fr-FR" sz="2000"/>
          </a:p>
        </p:txBody>
      </p:sp>
      <p:sp>
        <p:nvSpPr>
          <p:cNvPr id="734" name="ZoneTexte 12">
            <a:extLst>
              <a:ext uri="{FF2B5EF4-FFF2-40B4-BE49-F238E27FC236}">
                <a16:creationId xmlns:a16="http://schemas.microsoft.com/office/drawing/2014/main" id="{4DDBE2A6-FC99-4501-AA42-03B90B7DE9CD}"/>
              </a:ext>
            </a:extLst>
          </p:cNvPr>
          <p:cNvSpPr txBox="1"/>
          <p:nvPr/>
        </p:nvSpPr>
        <p:spPr>
          <a:xfrm>
            <a:off x="7258000" y="5501012"/>
            <a:ext cx="471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sym typeface="Wingdings" panose="05000000000000000000" pitchFamily="2" charset="2"/>
              </a:rPr>
              <a:t>- Zone bureau (~1500 m</a:t>
            </a:r>
            <a:r>
              <a:rPr lang="fr-FR" sz="2000" baseline="30000">
                <a:sym typeface="Wingdings" panose="05000000000000000000" pitchFamily="2" charset="2"/>
              </a:rPr>
              <a:t>2</a:t>
            </a:r>
            <a:r>
              <a:rPr lang="fr-FR" sz="2000">
                <a:sym typeface="Wingdings" panose="05000000000000000000" pitchFamily="2" charset="2"/>
              </a:rPr>
              <a:t>)</a:t>
            </a:r>
            <a:endParaRPr lang="fr-FR" sz="2000"/>
          </a:p>
        </p:txBody>
      </p:sp>
      <p:sp>
        <p:nvSpPr>
          <p:cNvPr id="727" name="Titre 1">
            <a:extLst>
              <a:ext uri="{FF2B5EF4-FFF2-40B4-BE49-F238E27FC236}">
                <a16:creationId xmlns:a16="http://schemas.microsoft.com/office/drawing/2014/main" id="{6BF18368-2CF6-4CA9-BDFC-4AE41CD803A2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</p:spTree>
    <p:extLst>
      <p:ext uri="{BB962C8B-B14F-4D97-AF65-F5344CB8AC3E}">
        <p14:creationId xmlns:p14="http://schemas.microsoft.com/office/powerpoint/2010/main" val="168220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0"/>
            <a:ext cx="10515600" cy="1281113"/>
          </a:xfrm>
        </p:spPr>
        <p:txBody>
          <a:bodyPr/>
          <a:lstStyle/>
          <a:p>
            <a:r>
              <a:rPr lang="fr-FR" dirty="0"/>
              <a:t>Position</a:t>
            </a:r>
            <a:endParaRPr lang="fr-FR" dirty="0">
              <a:solidFill>
                <a:srgbClr val="006EB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42779" y="933547"/>
            <a:ext cx="1982976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6" name="Image14" descr="image003">
            <a:extLst>
              <a:ext uri="{FF2B5EF4-FFF2-40B4-BE49-F238E27FC236}">
                <a16:creationId xmlns:a16="http://schemas.microsoft.com/office/drawing/2014/main" id="{4ACCA19D-5246-4F4A-8630-351FC346ABD0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 bwMode="auto">
          <a:xfrm>
            <a:off x="5577859" y="1000332"/>
            <a:ext cx="6115221" cy="55650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ED1F40-0790-44E4-BBCA-7E235C077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3" t="4223" b="7352"/>
          <a:stretch/>
        </p:blipFill>
        <p:spPr>
          <a:xfrm rot="120000">
            <a:off x="7882894" y="3009871"/>
            <a:ext cx="687600" cy="5785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655E3A5-B778-4021-AC4A-DA7F6A064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43" t="22449" r="11454" b="4258"/>
          <a:stretch/>
        </p:blipFill>
        <p:spPr>
          <a:xfrm>
            <a:off x="638766" y="4146466"/>
            <a:ext cx="3999685" cy="22476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AA4D82-3494-4009-8464-955846E1B0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23" t="12939" r="23163" b="16611"/>
          <a:stretch/>
        </p:blipFill>
        <p:spPr>
          <a:xfrm>
            <a:off x="638766" y="1124685"/>
            <a:ext cx="4021466" cy="27985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6BCEBF-8165-4B6F-A540-C441130530AA}"/>
              </a:ext>
            </a:extLst>
          </p:cNvPr>
          <p:cNvSpPr/>
          <p:nvPr/>
        </p:nvSpPr>
        <p:spPr>
          <a:xfrm>
            <a:off x="1974849" y="2389222"/>
            <a:ext cx="102311" cy="77753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75" name="Rectangle 1374">
            <a:extLst>
              <a:ext uri="{FF2B5EF4-FFF2-40B4-BE49-F238E27FC236}">
                <a16:creationId xmlns:a16="http://schemas.microsoft.com/office/drawing/2014/main" id="{3466F199-548B-4CEA-B9EC-5A2D39A7C167}"/>
              </a:ext>
            </a:extLst>
          </p:cNvPr>
          <p:cNvSpPr/>
          <p:nvPr/>
        </p:nvSpPr>
        <p:spPr>
          <a:xfrm>
            <a:off x="638766" y="4146466"/>
            <a:ext cx="3999685" cy="224769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2F9C6F5-7B29-41A4-9965-71156BFF0DCE}"/>
              </a:ext>
            </a:extLst>
          </p:cNvPr>
          <p:cNvCxnSpPr>
            <a:cxnSpLocks/>
          </p:cNvCxnSpPr>
          <p:nvPr/>
        </p:nvCxnSpPr>
        <p:spPr>
          <a:xfrm flipH="1">
            <a:off x="638768" y="2395370"/>
            <a:ext cx="1336081" cy="1751096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6" name="Connecteur droit 1375">
            <a:extLst>
              <a:ext uri="{FF2B5EF4-FFF2-40B4-BE49-F238E27FC236}">
                <a16:creationId xmlns:a16="http://schemas.microsoft.com/office/drawing/2014/main" id="{7A117B5C-F32F-4F65-907C-53C4DE63BE0A}"/>
              </a:ext>
            </a:extLst>
          </p:cNvPr>
          <p:cNvCxnSpPr>
            <a:cxnSpLocks/>
          </p:cNvCxnSpPr>
          <p:nvPr/>
        </p:nvCxnSpPr>
        <p:spPr>
          <a:xfrm>
            <a:off x="2077160" y="2396589"/>
            <a:ext cx="2540453" cy="1749877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7" name="Rectangle 1376">
            <a:extLst>
              <a:ext uri="{FF2B5EF4-FFF2-40B4-BE49-F238E27FC236}">
                <a16:creationId xmlns:a16="http://schemas.microsoft.com/office/drawing/2014/main" id="{89CFB3C2-9F0A-4A3F-B4ED-B70287279843}"/>
              </a:ext>
            </a:extLst>
          </p:cNvPr>
          <p:cNvSpPr/>
          <p:nvPr/>
        </p:nvSpPr>
        <p:spPr>
          <a:xfrm>
            <a:off x="1614196" y="6058159"/>
            <a:ext cx="158622" cy="119378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378" name="Rectangle 1377">
            <a:extLst>
              <a:ext uri="{FF2B5EF4-FFF2-40B4-BE49-F238E27FC236}">
                <a16:creationId xmlns:a16="http://schemas.microsoft.com/office/drawing/2014/main" id="{898F70D7-97BC-46AE-87C7-082C4A38B729}"/>
              </a:ext>
            </a:extLst>
          </p:cNvPr>
          <p:cNvSpPr/>
          <p:nvPr/>
        </p:nvSpPr>
        <p:spPr>
          <a:xfrm>
            <a:off x="5598697" y="995975"/>
            <a:ext cx="6094383" cy="5560087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cxnSp>
        <p:nvCxnSpPr>
          <p:cNvPr id="1379" name="Connecteur droit 1378">
            <a:extLst>
              <a:ext uri="{FF2B5EF4-FFF2-40B4-BE49-F238E27FC236}">
                <a16:creationId xmlns:a16="http://schemas.microsoft.com/office/drawing/2014/main" id="{02E20001-9014-44D3-A47E-530AD0040CE7}"/>
              </a:ext>
            </a:extLst>
          </p:cNvPr>
          <p:cNvCxnSpPr>
            <a:cxnSpLocks/>
          </p:cNvCxnSpPr>
          <p:nvPr/>
        </p:nvCxnSpPr>
        <p:spPr>
          <a:xfrm flipH="1">
            <a:off x="1614197" y="1013846"/>
            <a:ext cx="4006281" cy="5044313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0" name="Connecteur droit 1379">
            <a:extLst>
              <a:ext uri="{FF2B5EF4-FFF2-40B4-BE49-F238E27FC236}">
                <a16:creationId xmlns:a16="http://schemas.microsoft.com/office/drawing/2014/main" id="{FE7FED11-BBEC-4337-B821-2CA410D6DFF9}"/>
              </a:ext>
            </a:extLst>
          </p:cNvPr>
          <p:cNvCxnSpPr>
            <a:cxnSpLocks/>
          </p:cNvCxnSpPr>
          <p:nvPr/>
        </p:nvCxnSpPr>
        <p:spPr>
          <a:xfrm flipH="1" flipV="1">
            <a:off x="1614198" y="6186868"/>
            <a:ext cx="3963661" cy="378525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3" name="ZoneTexte 12">
            <a:extLst>
              <a:ext uri="{FF2B5EF4-FFF2-40B4-BE49-F238E27FC236}">
                <a16:creationId xmlns:a16="http://schemas.microsoft.com/office/drawing/2014/main" id="{554238C4-3B6B-41B2-96B8-7495706A0D64}"/>
              </a:ext>
            </a:extLst>
          </p:cNvPr>
          <p:cNvSpPr txBox="1"/>
          <p:nvPr/>
        </p:nvSpPr>
        <p:spPr>
          <a:xfrm>
            <a:off x="5537527" y="680949"/>
            <a:ext cx="2116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Centre CEA </a:t>
            </a:r>
            <a:r>
              <a:rPr lang="en-US" sz="2000" dirty="0" err="1">
                <a:solidFill>
                  <a:srgbClr val="00B050"/>
                </a:solidFill>
                <a:sym typeface="Wingdings" panose="05000000000000000000" pitchFamily="2" charset="2"/>
              </a:rPr>
              <a:t>Saclay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750B377D-0476-4D89-ADEF-F5DABDBC4A40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</p:spTree>
    <p:extLst>
      <p:ext uri="{BB962C8B-B14F-4D97-AF65-F5344CB8AC3E}">
        <p14:creationId xmlns:p14="http://schemas.microsoft.com/office/powerpoint/2010/main" val="230597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0"/>
            <a:ext cx="10515600" cy="1281113"/>
          </a:xfrm>
        </p:spPr>
        <p:txBody>
          <a:bodyPr/>
          <a:lstStyle/>
          <a:p>
            <a:r>
              <a:rPr lang="fr-FR" dirty="0"/>
              <a:t>Vue d’artiste</a:t>
            </a:r>
            <a:endParaRPr lang="fr-FR" dirty="0">
              <a:solidFill>
                <a:srgbClr val="006EB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42779" y="933547"/>
            <a:ext cx="300934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D1DB0E-30B1-4376-AF5D-44F963909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3" y="1027416"/>
            <a:ext cx="8703580" cy="54106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180E217-7DDF-42AB-8FCC-993785C1F211}"/>
              </a:ext>
            </a:extLst>
          </p:cNvPr>
          <p:cNvSpPr txBox="1"/>
          <p:nvPr/>
        </p:nvSpPr>
        <p:spPr>
          <a:xfrm>
            <a:off x="8288071" y="6194139"/>
            <a:ext cx="1557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Courtesy</a:t>
            </a:r>
            <a:r>
              <a:rPr lang="fr-FR" sz="1200" dirty="0"/>
              <a:t> : X. </a:t>
            </a:r>
            <a:r>
              <a:rPr lang="fr-FR" sz="1200" dirty="0" err="1"/>
              <a:t>Fabrèges</a:t>
            </a:r>
            <a:endParaRPr lang="fr-FR" sz="1200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52CCCC7-B4C8-4B5B-8CDE-E7F08913AE60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8DFF93-3FE3-4780-9905-64A7D6B2BC52}"/>
              </a:ext>
            </a:extLst>
          </p:cNvPr>
          <p:cNvSpPr txBox="1"/>
          <p:nvPr/>
        </p:nvSpPr>
        <p:spPr>
          <a:xfrm>
            <a:off x="7758963" y="1281113"/>
            <a:ext cx="1691682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Metro Ligne 18</a:t>
            </a:r>
          </a:p>
          <a:p>
            <a:r>
              <a:rPr lang="fr-FR" dirty="0"/>
              <a:t>CEA Saint-Aubin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9B0DE2-3971-40F3-B08D-3DF8B2E383A4}"/>
              </a:ext>
            </a:extLst>
          </p:cNvPr>
          <p:cNvSpPr txBox="1"/>
          <p:nvPr/>
        </p:nvSpPr>
        <p:spPr>
          <a:xfrm>
            <a:off x="1852685" y="3059668"/>
            <a:ext cx="505267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LLB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884568B-D777-4833-BE70-6B90D3057FB2}"/>
              </a:ext>
            </a:extLst>
          </p:cNvPr>
          <p:cNvSpPr txBox="1"/>
          <p:nvPr/>
        </p:nvSpPr>
        <p:spPr>
          <a:xfrm>
            <a:off x="1852685" y="3552960"/>
            <a:ext cx="949299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ORPHEE</a:t>
            </a:r>
          </a:p>
        </p:txBody>
      </p:sp>
    </p:spTree>
    <p:extLst>
      <p:ext uri="{BB962C8B-B14F-4D97-AF65-F5344CB8AC3E}">
        <p14:creationId xmlns:p14="http://schemas.microsoft.com/office/powerpoint/2010/main" val="1647552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Cas scientifique (WP1)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931838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42779" y="933547"/>
            <a:ext cx="4953221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age5">
            <a:extLst>
              <a:ext uri="{FF2B5EF4-FFF2-40B4-BE49-F238E27FC236}">
                <a16:creationId xmlns:a16="http://schemas.microsoft.com/office/drawing/2014/main" id="{249FF77A-236D-4B14-8266-430E87E17B61}"/>
              </a:ext>
            </a:extLst>
          </p:cNvPr>
          <p:cNvPicPr/>
          <p:nvPr/>
        </p:nvPicPr>
        <p:blipFill>
          <a:blip r:embed="rId2"/>
          <a:srcRect t="12138"/>
          <a:stretch>
            <a:fillRect/>
          </a:stretch>
        </p:blipFill>
        <p:spPr bwMode="auto">
          <a:xfrm>
            <a:off x="438058" y="1595209"/>
            <a:ext cx="11327843" cy="50802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E33722-71D6-4832-99CA-697020FD216F}"/>
              </a:ext>
            </a:extLst>
          </p:cNvPr>
          <p:cNvSpPr/>
          <p:nvPr/>
        </p:nvSpPr>
        <p:spPr>
          <a:xfrm>
            <a:off x="10870289" y="6348412"/>
            <a:ext cx="447806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61A95B-2A58-4740-B9A8-91897B82A597}"/>
              </a:ext>
            </a:extLst>
          </p:cNvPr>
          <p:cNvSpPr txBox="1"/>
          <p:nvPr/>
        </p:nvSpPr>
        <p:spPr>
          <a:xfrm>
            <a:off x="540953" y="1144914"/>
            <a:ext cx="6756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ym typeface="Wingdings" panose="05000000000000000000" pitchFamily="2" charset="2"/>
              </a:rPr>
              <a:t> Spécification des performances espérées et des instruments</a:t>
            </a:r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B3F14F-860A-4AD3-B7A1-29F46E11B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838" y="4124555"/>
            <a:ext cx="396298" cy="2377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3EE7E2F-D003-41AD-91DE-D56556A37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320" y="4124555"/>
            <a:ext cx="396298" cy="237779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5E33140-BF26-46CC-851E-C15C68D9D8B8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</p:spTree>
    <p:extLst>
      <p:ext uri="{BB962C8B-B14F-4D97-AF65-F5344CB8AC3E}">
        <p14:creationId xmlns:p14="http://schemas.microsoft.com/office/powerpoint/2010/main" val="286277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33C42-48A2-9B38-77BB-B97F3627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76" y="0"/>
            <a:ext cx="10515600" cy="1281113"/>
          </a:xfrm>
        </p:spPr>
        <p:txBody>
          <a:bodyPr/>
          <a:lstStyle/>
          <a:p>
            <a:r>
              <a:rPr lang="fr-FR" dirty="0">
                <a:solidFill>
                  <a:srgbClr val="006EB7"/>
                </a:solidFill>
              </a:rPr>
              <a:t>Plan de construction (WP1)</a:t>
            </a:r>
          </a:p>
        </p:txBody>
      </p:sp>
      <p:sp>
        <p:nvSpPr>
          <p:cNvPr id="47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/>
        </p:nvSpPr>
        <p:spPr>
          <a:xfrm>
            <a:off x="870545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02787-6920-9346-BB17-CDA83B09E74F}" type="slidenum">
              <a:rPr lang="fr-FR" sz="11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57066" y="933547"/>
            <a:ext cx="4580346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ED36696F-B35C-BA11-87F4-609B2CAA50B3}"/>
              </a:ext>
            </a:extLst>
          </p:cNvPr>
          <p:cNvCxnSpPr>
            <a:cxnSpLocks/>
          </p:cNvCxnSpPr>
          <p:nvPr/>
        </p:nvCxnSpPr>
        <p:spPr>
          <a:xfrm>
            <a:off x="1142779" y="933547"/>
            <a:ext cx="6458748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5" name="Image17">
            <a:extLst>
              <a:ext uri="{FF2B5EF4-FFF2-40B4-BE49-F238E27FC236}">
                <a16:creationId xmlns:a16="http://schemas.microsoft.com/office/drawing/2014/main" id="{9E0242C6-8AE2-4E90-B80B-95D734D77A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981593" y="1082730"/>
            <a:ext cx="4749516" cy="5517053"/>
          </a:xfrm>
          <a:prstGeom prst="rect">
            <a:avLst/>
          </a:prstGeom>
          <a:ln>
            <a:noFill/>
          </a:ln>
        </p:spPr>
      </p:pic>
      <p:pic>
        <p:nvPicPr>
          <p:cNvPr id="387" name="Image16">
            <a:extLst>
              <a:ext uri="{FF2B5EF4-FFF2-40B4-BE49-F238E27FC236}">
                <a16:creationId xmlns:a16="http://schemas.microsoft.com/office/drawing/2014/main" id="{A1B73117-53F5-4F17-BBFA-DB7DC9617152}"/>
              </a:ext>
            </a:extLst>
          </p:cNvPr>
          <p:cNvPicPr/>
          <p:nvPr/>
        </p:nvPicPr>
        <p:blipFill rotWithShape="1">
          <a:blip r:embed="rId3"/>
          <a:srcRect r="21526"/>
          <a:stretch/>
        </p:blipFill>
        <p:spPr bwMode="auto">
          <a:xfrm>
            <a:off x="639976" y="1082730"/>
            <a:ext cx="4470026" cy="3209263"/>
          </a:xfrm>
          <a:prstGeom prst="rect">
            <a:avLst/>
          </a:prstGeom>
        </p:spPr>
      </p:pic>
      <p:pic>
        <p:nvPicPr>
          <p:cNvPr id="389" name="Image 388">
            <a:extLst>
              <a:ext uri="{FF2B5EF4-FFF2-40B4-BE49-F238E27FC236}">
                <a16:creationId xmlns:a16="http://schemas.microsoft.com/office/drawing/2014/main" id="{39FA2E5B-A1D6-429F-A8C1-DA0E8C1591B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639975" y="4312492"/>
            <a:ext cx="5851151" cy="2261142"/>
          </a:xfrm>
          <a:prstGeom prst="rect">
            <a:avLst/>
          </a:prstGeom>
        </p:spPr>
      </p:pic>
      <p:sp>
        <p:nvSpPr>
          <p:cNvPr id="390" name="ZoneTexte 389">
            <a:extLst>
              <a:ext uri="{FF2B5EF4-FFF2-40B4-BE49-F238E27FC236}">
                <a16:creationId xmlns:a16="http://schemas.microsoft.com/office/drawing/2014/main" id="{D82E8C28-6F9E-46E1-B6D1-BD6F80B20849}"/>
              </a:ext>
            </a:extLst>
          </p:cNvPr>
          <p:cNvSpPr txBox="1"/>
          <p:nvPr/>
        </p:nvSpPr>
        <p:spPr>
          <a:xfrm rot="16200000">
            <a:off x="-900633" y="245351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RBS - Requirements</a:t>
            </a:r>
          </a:p>
        </p:txBody>
      </p:sp>
      <p:sp>
        <p:nvSpPr>
          <p:cNvPr id="391" name="ZoneTexte 390">
            <a:extLst>
              <a:ext uri="{FF2B5EF4-FFF2-40B4-BE49-F238E27FC236}">
                <a16:creationId xmlns:a16="http://schemas.microsoft.com/office/drawing/2014/main" id="{DA0D1516-7B53-4794-ACD2-D8C53DB7E079}"/>
              </a:ext>
            </a:extLst>
          </p:cNvPr>
          <p:cNvSpPr txBox="1"/>
          <p:nvPr/>
        </p:nvSpPr>
        <p:spPr>
          <a:xfrm rot="16200000">
            <a:off x="-475356" y="5208012"/>
            <a:ext cx="14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WBS - Work</a:t>
            </a:r>
          </a:p>
        </p:txBody>
      </p:sp>
      <p:sp>
        <p:nvSpPr>
          <p:cNvPr id="392" name="ZoneTexte 391">
            <a:extLst>
              <a:ext uri="{FF2B5EF4-FFF2-40B4-BE49-F238E27FC236}">
                <a16:creationId xmlns:a16="http://schemas.microsoft.com/office/drawing/2014/main" id="{9BC26220-2DD3-45D1-898B-2F9284045586}"/>
              </a:ext>
            </a:extLst>
          </p:cNvPr>
          <p:cNvSpPr txBox="1"/>
          <p:nvPr/>
        </p:nvSpPr>
        <p:spPr>
          <a:xfrm rot="16200000">
            <a:off x="11092473" y="365659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PBS - Product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328C814-7F7B-4DFB-8965-813DD14D6F1B}"/>
              </a:ext>
            </a:extLst>
          </p:cNvPr>
          <p:cNvCxnSpPr/>
          <p:nvPr/>
        </p:nvCxnSpPr>
        <p:spPr>
          <a:xfrm>
            <a:off x="4886325" y="2857500"/>
            <a:ext cx="21861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B9CE172-8BDC-46C7-96F5-9113AEC64DBA}"/>
              </a:ext>
            </a:extLst>
          </p:cNvPr>
          <p:cNvSpPr txBox="1"/>
          <p:nvPr/>
        </p:nvSpPr>
        <p:spPr>
          <a:xfrm>
            <a:off x="5410200" y="2514697"/>
            <a:ext cx="1326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Du </a:t>
            </a:r>
            <a:r>
              <a:rPr lang="en-US" dirty="0" err="1">
                <a:solidFill>
                  <a:srgbClr val="FF0000"/>
                </a:solidFill>
              </a:rPr>
              <a:t>besoin</a:t>
            </a:r>
            <a:r>
              <a:rPr lang="en-US" dirty="0">
                <a:solidFill>
                  <a:srgbClr val="FF0000"/>
                </a:solidFill>
              </a:rPr>
              <a:t> au </a:t>
            </a:r>
            <a:r>
              <a:rPr lang="en-US" dirty="0" err="1">
                <a:solidFill>
                  <a:srgbClr val="FF0000"/>
                </a:solidFill>
              </a:rPr>
              <a:t>produit</a:t>
            </a:r>
            <a:r>
              <a:rPr lang="en-US" dirty="0">
                <a:solidFill>
                  <a:srgbClr val="FF0000"/>
                </a:solidFill>
              </a:rPr>
              <a:t>…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081E0E0-C498-4036-A3C8-B1FC9D1999F1}"/>
              </a:ext>
            </a:extLst>
          </p:cNvPr>
          <p:cNvCxnSpPr>
            <a:cxnSpLocks/>
          </p:cNvCxnSpPr>
          <p:nvPr/>
        </p:nvCxnSpPr>
        <p:spPr>
          <a:xfrm flipH="1">
            <a:off x="6098625" y="5762625"/>
            <a:ext cx="12405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92066E5-0009-4B93-9E64-C1479736ADF2}"/>
              </a:ext>
            </a:extLst>
          </p:cNvPr>
          <p:cNvSpPr txBox="1"/>
          <p:nvPr/>
        </p:nvSpPr>
        <p:spPr>
          <a:xfrm>
            <a:off x="6145099" y="5404058"/>
            <a:ext cx="114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…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au plan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79F04A06-01A4-4782-9E33-FD80648B805B}"/>
              </a:ext>
            </a:extLst>
          </p:cNvPr>
          <p:cNvSpPr txBox="1">
            <a:spLocks/>
          </p:cNvSpPr>
          <p:nvPr/>
        </p:nvSpPr>
        <p:spPr>
          <a:xfrm>
            <a:off x="222390" y="6493363"/>
            <a:ext cx="10801300" cy="34290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B3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16/12/2025 – JA-SCIPAC– ICONE</a:t>
            </a:r>
          </a:p>
        </p:txBody>
      </p:sp>
    </p:spTree>
    <p:extLst>
      <p:ext uri="{BB962C8B-B14F-4D97-AF65-F5344CB8AC3E}">
        <p14:creationId xmlns:p14="http://schemas.microsoft.com/office/powerpoint/2010/main" val="16624019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CONE_presentation" id="{E49B0A78-5EFD-F543-889F-95028D8D489A}" vid="{6B358BFE-A5EB-D947-8712-44287B410C5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travail" ma:contentTypeID="0x010100108A61D7BE634F76874FDC084DD0BD150061587B26CAB348478D1CC2A934F7A684" ma:contentTypeVersion="4" ma:contentTypeDescription="" ma:contentTypeScope="" ma:versionID="a5a9c9bf074a3534ce7004fb7882861f">
  <xsd:schema xmlns:xsd="http://www.w3.org/2001/XMLSchema" xmlns:xs="http://www.w3.org/2001/XMLSchema" xmlns:p="http://schemas.microsoft.com/office/2006/metadata/properties" xmlns:ns2="d9995324-6f81-4cbc-8d8b-46269466b08e" targetNamespace="http://schemas.microsoft.com/office/2006/metadata/properties" ma:root="true" ma:fieldsID="f8a71562bf9e761482e10adb13bfce56" ns2:_="">
    <xsd:import namespace="d9995324-6f81-4cbc-8d8b-46269466b08e"/>
    <xsd:element name="properties">
      <xsd:complexType>
        <xsd:sequence>
          <xsd:element name="documentManagement">
            <xsd:complexType>
              <xsd:all>
                <xsd:element ref="ns2:Collab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95324-6f81-4cbc-8d8b-46269466b08e" elementFormDefault="qualified">
    <xsd:import namespace="http://schemas.microsoft.com/office/2006/documentManagement/types"/>
    <xsd:import namespace="http://schemas.microsoft.com/office/infopath/2007/PartnerControls"/>
    <xsd:element name="CollabComments" ma:index="8" nillable="true" ma:displayName="Observation(s)" ma:internalName="CollabComment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d9995324-6f81-4cbc-8d8b-46269466b08e" xsi:nil="true"/>
  </documentManagement>
</p:properties>
</file>

<file path=customXml/itemProps1.xml><?xml version="1.0" encoding="utf-8"?>
<ds:datastoreItem xmlns:ds="http://schemas.openxmlformats.org/officeDocument/2006/customXml" ds:itemID="{9811F8DF-A6EB-448C-A5EE-E3079306DD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995324-6f81-4cbc-8d8b-46269466b0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23E4D0-61C8-4750-8AA0-CF917D958F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24CE8E-6188-4A04-B0E8-B4BA8F7EEB0C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d9995324-6f81-4cbc-8d8b-46269466b08e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ICONE_presentation (1)</Template>
  <TotalTime>66106</TotalTime>
  <Words>1267</Words>
  <Application>Microsoft Office PowerPoint</Application>
  <PresentationFormat>Grand écran</PresentationFormat>
  <Paragraphs>378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Times New Roman</vt:lpstr>
      <vt:lpstr>Thème Office</vt:lpstr>
      <vt:lpstr>ICONE prêt à construire</vt:lpstr>
      <vt:lpstr>Neutrons ?</vt:lpstr>
      <vt:lpstr>ICONE ?</vt:lpstr>
      <vt:lpstr>Organisation du Projet</vt:lpstr>
      <vt:lpstr>Vue d’ensemble</vt:lpstr>
      <vt:lpstr>Position</vt:lpstr>
      <vt:lpstr>Vue d’artiste</vt:lpstr>
      <vt:lpstr>Cas scientifique (WP1)</vt:lpstr>
      <vt:lpstr>Plan de construction (WP1)</vt:lpstr>
      <vt:lpstr>Instruments (WP2) – maturités diverses</vt:lpstr>
      <vt:lpstr>Cible-Modérateur-Réflecteur (WP3)</vt:lpstr>
      <vt:lpstr>Cible-Modérateur-Réflecteur (WP3)</vt:lpstr>
      <vt:lpstr>WP4-Linac</vt:lpstr>
      <vt:lpstr>Linac (WP4)</vt:lpstr>
      <vt:lpstr>Linac (WP4)</vt:lpstr>
      <vt:lpstr>Source + LEBT (qq eV  75 keV)</vt:lpstr>
      <vt:lpstr>RFQ (75 keV  3,6 MeV)</vt:lpstr>
      <vt:lpstr>MEBT (3,6 MeV)</vt:lpstr>
      <vt:lpstr>X-DTL (3,6 MeV  25 MeV) (INFN + Irfu)</vt:lpstr>
      <vt:lpstr>HEBT (25 MeV) (LPSC + Irfu)</vt:lpstr>
      <vt:lpstr>Systèmes LINAC</vt:lpstr>
      <vt:lpstr>Infrastructure (WP5) - Spécifications</vt:lpstr>
      <vt:lpstr>Planning</vt:lpstr>
      <vt:lpstr>Conclusion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CAVROIS-DESMIER Marie-Astrid</dc:creator>
  <cp:lastModifiedBy>PICHOFF Nicolas</cp:lastModifiedBy>
  <cp:revision>165</cp:revision>
  <cp:lastPrinted>2025-11-24T10:52:50Z</cp:lastPrinted>
  <dcterms:created xsi:type="dcterms:W3CDTF">2024-10-10T09:26:46Z</dcterms:created>
  <dcterms:modified xsi:type="dcterms:W3CDTF">2025-12-14T18:25:38Z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0x010100108A61D7BE634F76874FDC084DD0BD150061587B26CAB348478D1CC2A934F7A684</vt:lpwstr>
  </property>
  <property fmtid="{D5CDD505-2E9C-101B-9397-08002B2CF9AE}" pid="3" name="CollabXmlContent">
    <vt:lpwstr>&lt;CollabItems&gt;_x000d_
  &lt;CollabItem&gt;_x000d_
    &lt;FileLeafRef&gt;ICONE_2024-11-18_02_WP1-Management.pptx&lt;/FileLeafRef&gt;_x000d_
    &lt;Title&gt;Présentation PowerPoint&lt;/Title&gt;_x000d_
    &lt;CollabComments /&gt;_x000d_
    &lt;ContentType&gt;Document travail&lt;/ContentType&gt;_x000d_
    &lt;Created&gt;12/11/2024&lt;/Created&gt;_x000d_
</vt:lpwstr>
  </property>
  <property fmtid="{D5CDD505-2E9C-101B-9397-08002B2CF9AE}" pid="4" name="IsCollabDocument">
    <vt:bool>true</vt:bool>
  </property>
</Properties>
</file>