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4" r:id="rId2"/>
    <p:sldId id="297" r:id="rId3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/>
    <p:restoredTop sz="94651"/>
  </p:normalViewPr>
  <p:slideViewPr>
    <p:cSldViewPr snapToGrid="0">
      <p:cViewPr>
        <p:scale>
          <a:sx n="120" d="100"/>
          <a:sy n="120" d="100"/>
        </p:scale>
        <p:origin x="102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A536A-CCCA-CB48-889B-990517D23A27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FB5CE-B395-7843-948C-DF00C0143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40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BC699F-DBFB-4FA7-9A20-949047200ED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82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07359-4FBF-9F1D-0A45-C40029DD3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66B879-10ED-45F5-68C0-FAE61AB301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F41363-1CB3-6B06-CCAE-08CA5ED158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49393-60C2-5017-0CD7-BFCD03644D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BC699F-DBFB-4FA7-9A20-949047200ED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6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BD55-A89A-D845-D206-CB3235BE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3052-7421-AFAC-882C-39671230B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B16A6-9B5A-3161-76AC-AF6E5342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B6586-6FE7-E6F9-928F-32C97E798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E574F-2723-D68E-2734-9F467AE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3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73BD-444B-953D-29F1-CE3FF417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6440D-9AE8-0B2F-51AA-D7D2CA6EB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BF93C-9CA7-AD63-CCDA-7CC057F8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E3094-A3D3-7E58-57B4-C9845005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D90C4-4C2B-8D89-0D17-8B9AD122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79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4599B-AF21-3C3A-FFF6-0BB68CD65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5CF73-2AF0-4C5B-EB20-3484C2BDC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B7F49-BE35-AF48-4489-B1167458A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74033-8FEF-5456-4B45-7C7DF089C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68D82-394F-F88B-10D5-E58731A0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353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introduction : titre+contenu+filigr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2191598" cy="6857998"/>
          </a:xfrm>
          <a:prstGeom prst="rect">
            <a:avLst/>
          </a:prstGeom>
        </p:spPr>
      </p:pic>
      <p:sp>
        <p:nvSpPr>
          <p:cNvPr id="8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09894" y="1636064"/>
            <a:ext cx="11666121" cy="4553565"/>
          </a:xfrm>
          <a:prstGeom prst="rect">
            <a:avLst/>
          </a:prstGeom>
        </p:spPr>
        <p:txBody>
          <a:bodyPr/>
          <a:lstStyle>
            <a:lvl1pPr>
              <a:defRPr sz="2263">
                <a:solidFill>
                  <a:srgbClr val="FF6700"/>
                </a:solidFill>
              </a:defRPr>
            </a:lvl1pPr>
            <a:lvl2pPr>
              <a:defRPr sz="2037">
                <a:solidFill>
                  <a:srgbClr val="00294B"/>
                </a:solidFill>
              </a:defRPr>
            </a:lvl2pPr>
            <a:lvl3pPr>
              <a:defRPr sz="1811">
                <a:solidFill>
                  <a:srgbClr val="456487"/>
                </a:solidFill>
              </a:defRPr>
            </a:lvl3pPr>
            <a:lvl4pPr>
              <a:defRPr sz="1584">
                <a:solidFill>
                  <a:srgbClr val="456487"/>
                </a:solidFill>
              </a:defRPr>
            </a:lvl4pPr>
            <a:lvl5pPr>
              <a:defRPr sz="1584">
                <a:solidFill>
                  <a:srgbClr val="456487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08/09/2025</a:t>
            </a:r>
            <a:endParaRPr lang="fr-FR" dirty="0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A. Torrentó - EICROC meeting</a:t>
            </a:r>
            <a:endParaRPr lang="fr-FR" dirty="0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591738" y="169116"/>
            <a:ext cx="6438063" cy="488983"/>
          </a:xfrm>
        </p:spPr>
        <p:txBody>
          <a:bodyPr>
            <a:normAutofit/>
          </a:bodyPr>
          <a:lstStyle>
            <a:lvl1pPr>
              <a:defRPr lang="fr-FR" sz="2490" b="1" kern="1200" dirty="0" smtClean="0">
                <a:solidFill>
                  <a:srgbClr val="00294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4209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7B033-1441-E835-4434-AE61A00D3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2E5C0-1FCE-64F0-B815-4907068F1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46E3F-AC6D-9B17-8584-E261A0098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81446-1E74-A089-B2AD-698A350F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F884C-4667-60B5-8713-E88C6F00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8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262D9-4E76-3001-4B48-22B182896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EE3FF-199A-CB9A-36FA-C925C2608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42CF-3E7D-D771-C260-69B6FCB0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F2749-4E32-EC8A-887C-A80D736DE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1DE5D-5374-C51D-A194-2C1BEE7D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41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2131A-5788-2418-5680-77F2C9BA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D9505-1ED2-6C44-F060-50C7DA52E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80B09-CE24-2526-5064-6988196C2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201E8-9712-9502-18B3-8B3F16FD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25222-C8BA-861B-81A6-989D3B6D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AF96E-ECF4-0403-7BA8-0A6018DD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02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2DD54-DF32-63E9-5560-6D2C23258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B1B54-BB21-668E-3311-2F4DCA525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52AA0-C610-39D2-6A99-B1BAC067D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D8C9D-E342-727F-60EF-AA91C1252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808232-65D5-3CCD-7A76-EFC3979CA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1C11E6-A682-5331-CCAE-5CEA2562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91B5B-EF15-007F-6BEE-1E437CD4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13076-96BA-02B7-FD6A-87CA7C30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2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56ED-9B7B-B7F4-22B1-C5E9AA08F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62E436-844D-71E1-B459-4FA0C3B79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DB000-F652-2E3B-EE89-062B1BD7D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01F95-791B-ADF6-36DB-D3D3D539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364579-4037-BAB2-7637-0F3DB55D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630778-16AF-822A-70CC-A14C6C95A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DF2DD-F70A-A9ED-DB77-7BBF0F89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7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2A0D-3925-E5C2-19E7-0B1777805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B97A-966D-BF08-B2BF-9C51B5F87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E0864-9B65-3788-4216-1CF6905E3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656C6-B3F0-E656-959A-08380B72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1A53B-C5DF-22DE-5AF6-3BE933D2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7E42A-301B-284A-AD83-7456AFD0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8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19A01-13BA-EDCC-5F40-097E4063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7AD65B-5765-8F6C-ECCB-28FC3472E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6AE81-76E9-3443-271C-487B8E8E7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650ED-7809-90FF-1ED5-76DD10EA7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53993E-5B90-3304-C2AD-1FB58280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A. Torrentó - EICROC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CB16D-83F0-9630-F8BF-B7814EC0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0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8BA661-0400-C3D1-CBAC-9D9A308DC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45815-B47A-781F-D0F8-48AEC5CAB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F893D-0389-78CF-C915-C355F0F2A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08/09/2025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B8937-BE36-B2B9-61B9-76E70BC80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A. Torrentó - EICROC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3B2BD-E793-7D72-E36A-BBDC7BCC1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11A8-0214-1C46-B8DB-5C1D3E973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5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1858288" y="1493601"/>
            <a:ext cx="9127381" cy="1973104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679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IR Laser test </a:t>
            </a:r>
            <a:r>
              <a:rPr lang="fr-FR" sz="679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bench</a:t>
            </a:r>
            <a:r>
              <a:rPr lang="fr-FR" sz="679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fr-FR" sz="679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status</a:t>
            </a:r>
            <a:endParaRPr lang="fr-FR" sz="679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 Torrentó - EICROC meeting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fr-F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700212-3160-1498-A496-9E7249C6DC0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6960" r="5408"/>
          <a:stretch>
            <a:fillRect/>
          </a:stretch>
        </p:blipFill>
        <p:spPr>
          <a:xfrm>
            <a:off x="717365" y="2859711"/>
            <a:ext cx="3015295" cy="33438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5F8475-53AA-2FEC-BA6E-8A99A40629A4}"/>
              </a:ext>
            </a:extLst>
          </p:cNvPr>
          <p:cNvSpPr txBox="1"/>
          <p:nvPr/>
        </p:nvSpPr>
        <p:spPr>
          <a:xfrm>
            <a:off x="4588352" y="3863861"/>
            <a:ext cx="5908349" cy="71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37" dirty="0"/>
              <a:t>O. Brand-Foissac, V. </a:t>
            </a:r>
            <a:r>
              <a:rPr lang="fr-FR" sz="2037" dirty="0" err="1"/>
              <a:t>Chaumat</a:t>
            </a:r>
            <a:r>
              <a:rPr lang="fr-FR" sz="2037" dirty="0"/>
              <a:t>, </a:t>
            </a:r>
            <a:r>
              <a:rPr lang="fr-FR" sz="2037" dirty="0" err="1"/>
              <a:t>T</a:t>
            </a:r>
            <a:r>
              <a:rPr lang="fr-FR" sz="2037" dirty="0"/>
              <a:t>. Cornet, D. Marchand, A. Sharma, L. Serin, A. </a:t>
            </a:r>
            <a:r>
              <a:rPr lang="fr-FR" sz="2037" dirty="0" err="1"/>
              <a:t>Torrentó</a:t>
            </a:r>
            <a:endParaRPr lang="fr-FR" sz="2037" dirty="0"/>
          </a:p>
        </p:txBody>
      </p:sp>
    </p:spTree>
    <p:extLst>
      <p:ext uri="{BB962C8B-B14F-4D97-AF65-F5344CB8AC3E}">
        <p14:creationId xmlns:p14="http://schemas.microsoft.com/office/powerpoint/2010/main" val="137208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45ED9-9DB9-1D0A-DD6E-AC37CAED7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A13902-CC34-EFF1-8060-E11334F6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08/09/2025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A06A2B-C1A9-696E-5A75-4F5B22F9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 Torrentó - EICROC meeting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94923C-807C-CDFF-1DF9-F3E7EE9F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5A345322-5443-B43D-763C-2286B0B9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Progress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A110D6B-987F-8E90-B4CF-CBDC8C884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400" y="1362401"/>
            <a:ext cx="11747616" cy="4984109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F45700"/>
                </a:solidFill>
              </a:rPr>
              <a:t>DAQ with AC-LGAD + EICROC0 </a:t>
            </a:r>
            <a:r>
              <a:rPr lang="en-US" dirty="0">
                <a:solidFill>
                  <a:srgbClr val="456487"/>
                </a:solidFill>
              </a:rPr>
              <a:t>(see Dominique’s talk)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45700"/>
                </a:solidFill>
              </a:rPr>
              <a:t>Diffraction problem on the spot (not on focal point, but before and after), solved with a fiber collimator after laser fiber output</a:t>
            </a:r>
          </a:p>
          <a:p>
            <a:pPr lvl="1">
              <a:lnSpc>
                <a:spcPct val="110000"/>
              </a:lnSpc>
              <a:buFont typeface="System Font Regular"/>
              <a:buChar char="→"/>
            </a:pPr>
            <a:r>
              <a:rPr lang="en-US" dirty="0">
                <a:solidFill>
                  <a:srgbClr val="456487"/>
                </a:solidFill>
              </a:rPr>
              <a:t> The incident angle on the first lens was too high, so we had non-paraxial effects. With the collimator, we reduce this angle to paraxial levels and diffraction and other aberrations have disappeared.</a:t>
            </a:r>
          </a:p>
          <a:p>
            <a:pPr lvl="1">
              <a:lnSpc>
                <a:spcPct val="110000"/>
              </a:lnSpc>
              <a:buFont typeface="System Font Regular"/>
              <a:buChar char="→"/>
            </a:pPr>
            <a:r>
              <a:rPr lang="en-US" dirty="0">
                <a:solidFill>
                  <a:srgbClr val="456487"/>
                </a:solidFill>
              </a:rPr>
              <a:t> </a:t>
            </a:r>
            <a:r>
              <a:rPr lang="en-US" i="1" dirty="0">
                <a:solidFill>
                  <a:srgbClr val="456487"/>
                </a:solidFill>
              </a:rPr>
              <a:t>PRELIMINARY</a:t>
            </a:r>
            <a:r>
              <a:rPr lang="en-US" dirty="0">
                <a:solidFill>
                  <a:srgbClr val="456487"/>
                </a:solidFill>
              </a:rPr>
              <a:t> : the spot diameter measures ∼ 2 – 3 pixels &lt; 10 </a:t>
            </a:r>
            <a:r>
              <a:rPr lang="en-US" dirty="0" err="1">
                <a:solidFill>
                  <a:srgbClr val="456487"/>
                </a:solidFill>
              </a:rPr>
              <a:t>μm</a:t>
            </a:r>
            <a:r>
              <a:rPr lang="en-US" dirty="0">
                <a:solidFill>
                  <a:srgbClr val="456487"/>
                </a:solidFill>
              </a:rPr>
              <a:t> </a:t>
            </a:r>
            <a:r>
              <a:rPr lang="en-US" u="sng" dirty="0">
                <a:solidFill>
                  <a:srgbClr val="456487"/>
                </a:solidFill>
              </a:rPr>
              <a:t>to be verified</a:t>
            </a:r>
          </a:p>
          <a:p>
            <a:pPr lvl="1">
              <a:lnSpc>
                <a:spcPct val="110000"/>
              </a:lnSpc>
              <a:buFont typeface="System Font Regular"/>
              <a:buChar char="→"/>
            </a:pPr>
            <a:r>
              <a:rPr lang="en-US" dirty="0">
                <a:solidFill>
                  <a:srgbClr val="456487"/>
                </a:solidFill>
              </a:rPr>
              <a:t> With new initial spot size (collimator output), now we have to rearrange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dirty="0">
                <a:solidFill>
                  <a:srgbClr val="456487"/>
                </a:solidFill>
              </a:rPr>
              <a:t>     optical elements (distances)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dirty="0">
              <a:solidFill>
                <a:srgbClr val="F45700"/>
              </a:solidFill>
            </a:endParaRPr>
          </a:p>
          <a:p>
            <a:pPr>
              <a:lnSpc>
                <a:spcPct val="110000"/>
              </a:lnSpc>
            </a:pPr>
            <a:endParaRPr lang="en-US" dirty="0">
              <a:solidFill>
                <a:srgbClr val="F45700"/>
              </a:solidFill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45700"/>
                </a:solidFill>
              </a:rPr>
              <a:t>DAQ software development ongoing </a:t>
            </a:r>
            <a:r>
              <a:rPr lang="en-US" sz="2037" dirty="0">
                <a:solidFill>
                  <a:srgbClr val="456487"/>
                </a:solidFill>
              </a:rPr>
              <a:t>(state machine to launch a measurement sequence and store data)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01F979-ED6D-39CC-9D16-9EC2EA8C947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7144" t="39792" r="53893" b="48252"/>
          <a:stretch>
            <a:fillRect/>
          </a:stretch>
        </p:blipFill>
        <p:spPr>
          <a:xfrm>
            <a:off x="9629805" y="3660493"/>
            <a:ext cx="1950748" cy="195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4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178</Words>
  <Application>Microsoft Macintosh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System Font Regular</vt:lpstr>
      <vt:lpstr>Office Theme</vt:lpstr>
      <vt:lpstr>PowerPoint Presentation</vt:lpstr>
      <vt:lpstr>Progress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35</cp:revision>
  <dcterms:created xsi:type="dcterms:W3CDTF">2025-06-23T08:26:50Z</dcterms:created>
  <dcterms:modified xsi:type="dcterms:W3CDTF">2025-09-08T13:43:29Z</dcterms:modified>
</cp:coreProperties>
</file>