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4"/>
    <p:restoredTop sz="94695"/>
  </p:normalViewPr>
  <p:slideViewPr>
    <p:cSldViewPr snapToGrid="0">
      <p:cViewPr varScale="1">
        <p:scale>
          <a:sx n="52" d="100"/>
          <a:sy n="52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78BBC-BD1D-C6D3-40F4-F2677654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EF618-B0AA-6095-B236-242BC453A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CA8A16-7063-1306-628E-EF128540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C14382-3370-CB54-99F2-9E09F030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470801-A3A2-6027-43CB-C778E69A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7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C2A19-4A95-D683-CF88-8DE67E99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2B96FD-3C79-4606-5B09-FBDEDBC69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0B8D62-F9F5-F91B-57AC-81A7B4A5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9F7A6E-EB19-52F2-66C6-671C28FD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549DD-106E-19BF-753A-3893CC0B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FDA70D-7D6A-1740-B0E1-865B9E048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CEF93D-A516-922D-FCB8-3A538C0F6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62B3F-3B48-D0B3-541A-494307B9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D3364F-1312-4CAF-F820-8662DCD9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E652F3-41CB-2E6A-250C-336A40F7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8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41899-E83C-5702-B32E-F6406799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BF2162-A19A-77A9-B42A-898E9261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D722F7-5885-91C3-E528-84A3D2AE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E339BC-942B-0AFB-4C82-0AD70265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D6C787-0A7C-BF65-37E0-7FF49848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81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6F547-DD76-A08B-32BB-75E88968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EDE083-00AC-7BB1-2380-4EA57ADAC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4C2276-7F40-31E2-EC36-3A7FE7D1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D9C0E0-FDAC-FBFA-4D33-490E385B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07C500-B951-E9DF-EEF4-9C6D1EB1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4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AC69A-E9DC-5CA9-940E-624E370A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546914-8377-1877-CEAF-E2A7ED5C4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1EB830-4611-E150-F04C-D8F400A1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D40578-35CC-8C30-0158-995DF654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188C59-A812-72AB-CA31-F1221946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6572A8-303A-42AB-7040-02BD4B3E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D43AA-9577-0B7C-ABA3-74CCB044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E5D543-D36D-B43A-D254-F52505CCF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B967C-42CF-3AEF-5599-233B2E170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CD6669-E6E4-93E9-D44B-0DDA0C8B4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D07726-2375-2994-1E3C-9C352B09E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2ACD85-5722-2FC1-555E-C6C28E45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7BED69-35ED-DBD5-6338-3C42584B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AB0001-0019-873E-65F6-16577876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24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0ACED-C6AF-AA0D-3870-27007FA6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51CBB5-B0FD-941A-36CD-EACDC1E6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82EC1-C801-1E34-2591-643C7E0A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C0CF20-65FC-B506-2DD1-0FA8187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35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12E3C5-0B68-9DB8-D354-1FEE0C26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B6A67D-E935-181D-FCE7-0917CFCE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D2FF5A-7EF2-2F48-9A98-461FD26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5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5A720-7558-DAF1-D7A9-A97B2D88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A0298D-F638-CC23-0F23-357AA02B4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38E20E-0E13-A77A-29AF-E7B1FD85B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1C884B-001B-CB82-2542-EF9EEBEA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674ED4-3BC8-37FA-1C21-58AE4C1B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432E9D-BE18-628B-6C9A-3DBBA696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3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CCEC5-9C97-5217-D55E-4F855B49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87AD68-41F5-D0B2-CFC0-1B1376F21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51D6A6-6DE8-7565-0DB9-259AF552E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83B858-1985-D442-78C1-95E1DDF7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22D6E7-76D4-15BD-D501-FA411198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920BD4-BCC5-5CF8-FF72-586A8FD1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F7BDCC-0C06-A51D-1757-F828B6E7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281975-EA7D-98A6-4DD6-9728A4D3B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D68CA-A64C-AB19-4F3C-6C1656D7A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60B7-5983-7041-B6B1-575E0ED1F083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B7EF54-C0D2-8D82-1B11-7604C7B7B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DE15B-E208-761D-F3F1-066250339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C4AC-3D9B-824B-8051-819F8F35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18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4F64E-EF5B-D11B-9DC8-A4AC9B1B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670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Tribute to Sydney Gales</a:t>
            </a:r>
            <a:r>
              <a:rPr lang="fr-FR" dirty="0"/>
              <a:t/>
            </a:r>
            <a:br>
              <a:rPr lang="fr-FR" dirty="0"/>
            </a:br>
            <a:r>
              <a:rPr lang="fr-FR" sz="3200" dirty="0"/>
              <a:t>15th of  </a:t>
            </a:r>
            <a:r>
              <a:rPr lang="fr-FR" sz="3200" dirty="0" err="1"/>
              <a:t>December</a:t>
            </a:r>
            <a:r>
              <a:rPr lang="fr-FR" sz="3200" dirty="0"/>
              <a:t>  2025</a:t>
            </a:r>
          </a:p>
        </p:txBody>
      </p:sp>
    </p:spTree>
    <p:extLst>
      <p:ext uri="{BB962C8B-B14F-4D97-AF65-F5344CB8AC3E}">
        <p14:creationId xmlns:p14="http://schemas.microsoft.com/office/powerpoint/2010/main" val="276915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A925FA-81E7-9F03-72E9-C513EE57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6" y="50180"/>
            <a:ext cx="9077093" cy="680782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43DB69B-8DC2-801C-7684-FFAFC41E5ECB}"/>
              </a:ext>
            </a:extLst>
          </p:cNvPr>
          <p:cNvSpPr/>
          <p:nvPr/>
        </p:nvSpPr>
        <p:spPr>
          <a:xfrm>
            <a:off x="6980663" y="2598234"/>
            <a:ext cx="501805" cy="5798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D592F3-C18E-3716-3751-FD429C1931A9}"/>
              </a:ext>
            </a:extLst>
          </p:cNvPr>
          <p:cNvSpPr txBox="1"/>
          <p:nvPr/>
        </p:nvSpPr>
        <p:spPr>
          <a:xfrm>
            <a:off x="2736273" y="617815"/>
            <a:ext cx="6719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2300" spc="150" dirty="0">
                <a:solidFill>
                  <a:schemeClr val="bg1"/>
                </a:solidFill>
              </a:rPr>
              <a:t>SYDNEY AND THE CNRS </a:t>
            </a:r>
            <a:r>
              <a:rPr lang="fr-FR" sz="2400" b="1" kern="2300" spc="150" dirty="0" err="1">
                <a:solidFill>
                  <a:schemeClr val="bg1"/>
                </a:solidFill>
              </a:rPr>
              <a:t>VIP’s</a:t>
            </a:r>
            <a:r>
              <a:rPr lang="fr-FR" sz="2400" b="1" kern="2300" spc="150" dirty="0">
                <a:solidFill>
                  <a:schemeClr val="bg1"/>
                </a:solidFill>
              </a:rPr>
              <a:t>  IN THE PAMPA</a:t>
            </a:r>
          </a:p>
          <a:p>
            <a:endParaRPr lang="fr-FR" sz="2400" b="1" kern="2300" spc="150" dirty="0">
              <a:solidFill>
                <a:schemeClr val="bg1"/>
              </a:solidFill>
            </a:endParaRPr>
          </a:p>
          <a:p>
            <a:r>
              <a:rPr lang="fr-FR" sz="2400" b="1" kern="2300" spc="150" dirty="0">
                <a:solidFill>
                  <a:schemeClr val="bg1"/>
                </a:solidFill>
              </a:rPr>
              <a:t>     AUGER CELEBRATION, NOVEMBER 2008</a:t>
            </a:r>
          </a:p>
        </p:txBody>
      </p:sp>
    </p:spTree>
    <p:extLst>
      <p:ext uri="{BB962C8B-B14F-4D97-AF65-F5344CB8AC3E}">
        <p14:creationId xmlns:p14="http://schemas.microsoft.com/office/powerpoint/2010/main" val="255346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A7068-8898-EC2E-2B4B-F90E3858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073" y="222576"/>
            <a:ext cx="10515600" cy="1325563"/>
          </a:xfrm>
        </p:spPr>
        <p:txBody>
          <a:bodyPr/>
          <a:lstStyle/>
          <a:p>
            <a:r>
              <a:rPr lang="fr-FR" dirty="0"/>
              <a:t>   Fête de l’IPN </a:t>
            </a:r>
            <a:r>
              <a:rPr lang="fr-FR"/>
              <a:t>, Septembre </a:t>
            </a:r>
            <a:r>
              <a:rPr lang="fr-FR" dirty="0"/>
              <a:t>2000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FD2D55-F9D0-AD19-D786-1C362F1B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03" y="1589413"/>
            <a:ext cx="2951595" cy="46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AA9F65B-3289-2667-F73E-60FF9E77E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2942" r="30893" b="-1"/>
          <a:stretch/>
        </p:blipFill>
        <p:spPr bwMode="auto">
          <a:xfrm>
            <a:off x="4958826" y="1745473"/>
            <a:ext cx="3093605" cy="33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E8B7361-0DB8-3E4B-2095-56679179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359" y="1540922"/>
            <a:ext cx="2951595" cy="44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90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18</Words>
  <Application>Microsoft Office PowerPoint</Application>
  <PresentationFormat>Grand écran</PresentationFormat>
  <Paragraphs>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Tribute to Sydney Gales 15th of  December  2025</vt:lpstr>
      <vt:lpstr>Présentation PowerPoint</vt:lpstr>
      <vt:lpstr>   Fête de l’IPN , Septembre 2000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Tribute to Sydney Gales 15th of  December  2025</dc:title>
  <dc:creator>Microsoft Office User</dc:creator>
  <cp:lastModifiedBy>Yorick BLUMENFELD</cp:lastModifiedBy>
  <cp:revision>2</cp:revision>
  <dcterms:created xsi:type="dcterms:W3CDTF">2025-12-12T16:32:44Z</dcterms:created>
  <dcterms:modified xsi:type="dcterms:W3CDTF">2025-12-14T11:13:08Z</dcterms:modified>
</cp:coreProperties>
</file>