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3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48" r:id="rId5"/>
  </p:sldMasterIdLst>
  <p:notesMasterIdLst>
    <p:notesMasterId r:id="rId39"/>
  </p:notesMasterIdLst>
  <p:handoutMasterIdLst>
    <p:handoutMasterId r:id="rId40"/>
  </p:handoutMasterIdLst>
  <p:sldIdLst>
    <p:sldId id="274" r:id="rId6"/>
    <p:sldId id="3189" r:id="rId7"/>
    <p:sldId id="2805" r:id="rId8"/>
    <p:sldId id="3891" r:id="rId9"/>
    <p:sldId id="297" r:id="rId10"/>
    <p:sldId id="281" r:id="rId11"/>
    <p:sldId id="271" r:id="rId12"/>
    <p:sldId id="287" r:id="rId13"/>
    <p:sldId id="290" r:id="rId14"/>
    <p:sldId id="291" r:id="rId15"/>
    <p:sldId id="3247" r:id="rId16"/>
    <p:sldId id="3248" r:id="rId17"/>
    <p:sldId id="2809" r:id="rId18"/>
    <p:sldId id="3249" r:id="rId19"/>
    <p:sldId id="3245" r:id="rId20"/>
    <p:sldId id="3250" r:id="rId21"/>
    <p:sldId id="292" r:id="rId22"/>
    <p:sldId id="293" r:id="rId23"/>
    <p:sldId id="294" r:id="rId24"/>
    <p:sldId id="268" r:id="rId25"/>
    <p:sldId id="3224" r:id="rId26"/>
    <p:sldId id="3244" r:id="rId27"/>
    <p:sldId id="3246" r:id="rId28"/>
    <p:sldId id="846" r:id="rId29"/>
    <p:sldId id="263" r:id="rId30"/>
    <p:sldId id="264" r:id="rId31"/>
    <p:sldId id="3892" r:id="rId32"/>
    <p:sldId id="3898" r:id="rId33"/>
    <p:sldId id="3896" r:id="rId34"/>
    <p:sldId id="3895" r:id="rId35"/>
    <p:sldId id="3894" r:id="rId36"/>
    <p:sldId id="3897" r:id="rId37"/>
    <p:sldId id="275" r:id="rId38"/>
  </p:sldIdLst>
  <p:sldSz cx="12192000" cy="6858000"/>
  <p:notesSz cx="6950075" cy="9236075"/>
  <p:embeddedFontLst>
    <p:embeddedFont>
      <p:font typeface="Lato" panose="020F0502020204030203" pitchFamily="34" charset="0"/>
      <p:regular r:id="rId41"/>
      <p:bold r:id="rId42"/>
      <p:italic r:id="rId43"/>
      <p:boldItalic r:id="rId44"/>
    </p:embeddedFont>
    <p:embeddedFont>
      <p:font typeface="Source Sans Pro" panose="020B0503030403020204" pitchFamily="34" charset="0"/>
      <p:regular r:id="rId45"/>
      <p:bold r:id="rId46"/>
      <p:italic r:id="rId47"/>
      <p:boldItalic r:id="rId4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536" userDrawn="1">
          <p15:clr>
            <a:srgbClr val="A4A3A4"/>
          </p15:clr>
        </p15:guide>
        <p15:guide id="3" pos="144" userDrawn="1">
          <p15:clr>
            <a:srgbClr val="A4A3A4"/>
          </p15:clr>
        </p15:guide>
        <p15:guide id="4" orient="horz" pos="11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1515"/>
    <a:srgbClr val="E04F39"/>
    <a:srgbClr val="404040"/>
    <a:srgbClr val="5F574F"/>
    <a:srgbClr val="544948"/>
    <a:srgbClr val="0000FF"/>
    <a:srgbClr val="B6B1A9"/>
    <a:srgbClr val="006983"/>
    <a:srgbClr val="53565A"/>
    <a:srgbClr val="AF2D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6CE12-C4A8-F347-B713-BAEA61D2DB02}" v="139" dt="2026-06-10T10:07:39.5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23"/>
    <p:restoredTop sz="96301"/>
  </p:normalViewPr>
  <p:slideViewPr>
    <p:cSldViewPr snapToGrid="0">
      <p:cViewPr varScale="1">
        <p:scale>
          <a:sx n="122" d="100"/>
          <a:sy n="122" d="100"/>
        </p:scale>
        <p:origin x="1024" y="200"/>
      </p:cViewPr>
      <p:guideLst>
        <p:guide orient="horz" pos="2160"/>
        <p:guide pos="7536"/>
        <p:guide pos="144"/>
        <p:guide orient="horz" pos="117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font" Target="fonts/font2.fntdata"/><Relationship Id="rId47" Type="http://schemas.openxmlformats.org/officeDocument/2006/relationships/font" Target="fonts/font7.fntdata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45" Type="http://schemas.openxmlformats.org/officeDocument/2006/relationships/font" Target="fonts/font5.fntdata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font" Target="fonts/font4.fntdata"/><Relationship Id="rId52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font" Target="fonts/font3.fntdata"/><Relationship Id="rId48" Type="http://schemas.openxmlformats.org/officeDocument/2006/relationships/font" Target="fonts/font8.fntdata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font" Target="fonts/font6.fntdata"/><Relationship Id="rId20" Type="http://schemas.openxmlformats.org/officeDocument/2006/relationships/slide" Target="slides/slide15.xml"/><Relationship Id="rId41" Type="http://schemas.openxmlformats.org/officeDocument/2006/relationships/font" Target="fonts/font1.fntdata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iscalco, James" userId="727e2dd5-054d-472f-a302-1e31487e5c93" providerId="ADAL" clId="{57ADF09E-E765-5D19-94C6-FA5242864643}"/>
    <pc:docChg chg="undo custSel addSld delSld modSld sldOrd modMainMaster">
      <pc:chgData name="Maniscalco, James" userId="727e2dd5-054d-472f-a302-1e31487e5c93" providerId="ADAL" clId="{57ADF09E-E765-5D19-94C6-FA5242864643}" dt="2026-06-10T20:42:34.323" v="11506" actId="20577"/>
      <pc:docMkLst>
        <pc:docMk/>
      </pc:docMkLst>
      <pc:sldChg chg="addSp delSp modSp add mod modClrScheme chgLayout">
        <pc:chgData name="Maniscalco, James" userId="727e2dd5-054d-472f-a302-1e31487e5c93" providerId="ADAL" clId="{57ADF09E-E765-5D19-94C6-FA5242864643}" dt="2026-06-04T16:27:06.270" v="8881" actId="20577"/>
        <pc:sldMkLst>
          <pc:docMk/>
          <pc:sldMk cId="0" sldId="263"/>
        </pc:sldMkLst>
        <pc:spChg chg="add mod">
          <ac:chgData name="Maniscalco, James" userId="727e2dd5-054d-472f-a302-1e31487e5c93" providerId="ADAL" clId="{57ADF09E-E765-5D19-94C6-FA5242864643}" dt="2026-06-04T16:23:16.384" v="8831" actId="208"/>
          <ac:spMkLst>
            <pc:docMk/>
            <pc:sldMk cId="0" sldId="263"/>
            <ac:spMk id="2" creationId="{87BCB094-8356-A06E-EA3A-74AAF70A62BE}"/>
          </ac:spMkLst>
        </pc:spChg>
        <pc:spChg chg="add mod">
          <ac:chgData name="Maniscalco, James" userId="727e2dd5-054d-472f-a302-1e31487e5c93" providerId="ADAL" clId="{57ADF09E-E765-5D19-94C6-FA5242864643}" dt="2026-06-04T16:22:38.132" v="8824" actId="1582"/>
          <ac:spMkLst>
            <pc:docMk/>
            <pc:sldMk cId="0" sldId="263"/>
            <ac:spMk id="3" creationId="{FEBEB1DA-DFDD-05A8-7B10-D2C72FD6A04F}"/>
          </ac:spMkLst>
        </pc:spChg>
        <pc:spChg chg="mod ord">
          <ac:chgData name="Maniscalco, James" userId="727e2dd5-054d-472f-a302-1e31487e5c93" providerId="ADAL" clId="{57ADF09E-E765-5D19-94C6-FA5242864643}" dt="2026-06-04T16:27:06.270" v="8881" actId="20577"/>
          <ac:spMkLst>
            <pc:docMk/>
            <pc:sldMk cId="0" sldId="263"/>
            <ac:spMk id="495" creationId="{00000000-0000-0000-0000-000000000000}"/>
          </ac:spMkLst>
        </pc:spChg>
        <pc:spChg chg="mod ord">
          <ac:chgData name="Maniscalco, James" userId="727e2dd5-054d-472f-a302-1e31487e5c93" providerId="ADAL" clId="{57ADF09E-E765-5D19-94C6-FA5242864643}" dt="2026-06-04T16:24:10.595" v="8866" actId="108"/>
          <ac:spMkLst>
            <pc:docMk/>
            <pc:sldMk cId="0" sldId="263"/>
            <ac:spMk id="496" creationId="{00000000-0000-0000-0000-000000000000}"/>
          </ac:spMkLst>
        </pc:spChg>
        <pc:spChg chg="mod ord">
          <ac:chgData name="Maniscalco, James" userId="727e2dd5-054d-472f-a302-1e31487e5c93" providerId="ADAL" clId="{57ADF09E-E765-5D19-94C6-FA5242864643}" dt="2026-06-03T22:46:56.859" v="5317" actId="700"/>
          <ac:spMkLst>
            <pc:docMk/>
            <pc:sldMk cId="0" sldId="263"/>
            <ac:spMk id="497" creationId="{00000000-0000-0000-0000-000000000000}"/>
          </ac:spMkLst>
        </pc:spChg>
      </pc:sldChg>
      <pc:sldChg chg="addSp delSp modSp add mod modClrScheme chgLayout">
        <pc:chgData name="Maniscalco, James" userId="727e2dd5-054d-472f-a302-1e31487e5c93" providerId="ADAL" clId="{57ADF09E-E765-5D19-94C6-FA5242864643}" dt="2026-06-04T22:25:34.867" v="10680" actId="1035"/>
        <pc:sldMkLst>
          <pc:docMk/>
          <pc:sldMk cId="0" sldId="264"/>
        </pc:sldMkLst>
        <pc:spChg chg="mod ord">
          <ac:chgData name="Maniscalco, James" userId="727e2dd5-054d-472f-a302-1e31487e5c93" providerId="ADAL" clId="{57ADF09E-E765-5D19-94C6-FA5242864643}" dt="2026-06-04T22:25:34.867" v="10680" actId="1035"/>
          <ac:spMkLst>
            <pc:docMk/>
            <pc:sldMk cId="0" sldId="264"/>
            <ac:spMk id="4" creationId="{DEAB36A9-8238-FDC1-17C8-2E8A49B779B3}"/>
          </ac:spMkLst>
        </pc:spChg>
        <pc:spChg chg="mod ord">
          <ac:chgData name="Maniscalco, James" userId="727e2dd5-054d-472f-a302-1e31487e5c93" providerId="ADAL" clId="{57ADF09E-E765-5D19-94C6-FA5242864643}" dt="2026-06-03T22:48:49.339" v="5344" actId="20577"/>
          <ac:spMkLst>
            <pc:docMk/>
            <pc:sldMk cId="0" sldId="264"/>
            <ac:spMk id="501" creationId="{00000000-0000-0000-0000-000000000000}"/>
          </ac:spMkLst>
        </pc:spChg>
        <pc:spChg chg="mod ord">
          <ac:chgData name="Maniscalco, James" userId="727e2dd5-054d-472f-a302-1e31487e5c93" providerId="ADAL" clId="{57ADF09E-E765-5D19-94C6-FA5242864643}" dt="2026-06-03T22:48:20.678" v="5321" actId="700"/>
          <ac:spMkLst>
            <pc:docMk/>
            <pc:sldMk cId="0" sldId="264"/>
            <ac:spMk id="503" creationId="{00000000-0000-0000-0000-000000000000}"/>
          </ac:spMkLst>
        </pc:spChg>
      </pc:sldChg>
      <pc:sldChg chg="addSp delSp modSp add mod modClrScheme chgLayout modNotesTx">
        <pc:chgData name="Maniscalco, James" userId="727e2dd5-054d-472f-a302-1e31487e5c93" providerId="ADAL" clId="{57ADF09E-E765-5D19-94C6-FA5242864643}" dt="2026-06-10T10:05:51.192" v="11470" actId="1038"/>
        <pc:sldMkLst>
          <pc:docMk/>
          <pc:sldMk cId="0" sldId="268"/>
        </pc:sldMkLst>
        <pc:spChg chg="add mod topLvl">
          <ac:chgData name="Maniscalco, James" userId="727e2dd5-054d-472f-a302-1e31487e5c93" providerId="ADAL" clId="{57ADF09E-E765-5D19-94C6-FA5242864643}" dt="2026-06-09T12:23:36.531" v="11165" actId="164"/>
          <ac:spMkLst>
            <pc:docMk/>
            <pc:sldMk cId="0" sldId="268"/>
            <ac:spMk id="2" creationId="{7FDBC489-6A32-48F8-5408-0C680BB7C85C}"/>
          </ac:spMkLst>
        </pc:spChg>
        <pc:spChg chg="add mod topLvl">
          <ac:chgData name="Maniscalco, James" userId="727e2dd5-054d-472f-a302-1e31487e5c93" providerId="ADAL" clId="{57ADF09E-E765-5D19-94C6-FA5242864643}" dt="2026-06-09T12:23:46.869" v="11174" actId="1036"/>
          <ac:spMkLst>
            <pc:docMk/>
            <pc:sldMk cId="0" sldId="268"/>
            <ac:spMk id="3" creationId="{FFBCCF06-8FD6-9C57-4A95-D2A08DAA934A}"/>
          </ac:spMkLst>
        </pc:spChg>
        <pc:spChg chg="add mod">
          <ac:chgData name="Maniscalco, James" userId="727e2dd5-054d-472f-a302-1e31487e5c93" providerId="ADAL" clId="{57ADF09E-E765-5D19-94C6-FA5242864643}" dt="2026-06-09T12:23:35.244" v="11163" actId="1036"/>
          <ac:spMkLst>
            <pc:docMk/>
            <pc:sldMk cId="0" sldId="268"/>
            <ac:spMk id="4" creationId="{15A6B139-1AB4-26D5-6C21-279B660D080C}"/>
          </ac:spMkLst>
        </pc:spChg>
        <pc:spChg chg="mod topLvl">
          <ac:chgData name="Maniscalco, James" userId="727e2dd5-054d-472f-a302-1e31487e5c93" providerId="ADAL" clId="{57ADF09E-E765-5D19-94C6-FA5242864643}" dt="2026-06-09T12:23:37.785" v="11167" actId="1036"/>
          <ac:spMkLst>
            <pc:docMk/>
            <pc:sldMk cId="0" sldId="268"/>
            <ac:spMk id="7" creationId="{63E02E5F-C1EC-AE80-DB50-E51A3D3AA534}"/>
          </ac:spMkLst>
        </pc:spChg>
        <pc:spChg chg="add mod">
          <ac:chgData name="Maniscalco, James" userId="727e2dd5-054d-472f-a302-1e31487e5c93" providerId="ADAL" clId="{57ADF09E-E765-5D19-94C6-FA5242864643}" dt="2026-06-09T12:27:17.120" v="11280" actId="20577"/>
          <ac:spMkLst>
            <pc:docMk/>
            <pc:sldMk cId="0" sldId="268"/>
            <ac:spMk id="8" creationId="{1E6ECAC3-ADFD-79DF-9C80-588916EEB253}"/>
          </ac:spMkLst>
        </pc:spChg>
        <pc:spChg chg="mod ord">
          <ac:chgData name="Maniscalco, James" userId="727e2dd5-054d-472f-a302-1e31487e5c93" providerId="ADAL" clId="{57ADF09E-E765-5D19-94C6-FA5242864643}" dt="2026-06-03T22:44:42.861" v="5292" actId="700"/>
          <ac:spMkLst>
            <pc:docMk/>
            <pc:sldMk cId="0" sldId="268"/>
            <ac:spMk id="525" creationId="{00000000-0000-0000-0000-000000000000}"/>
          </ac:spMkLst>
        </pc:spChg>
        <pc:spChg chg="mod ord">
          <ac:chgData name="Maniscalco, James" userId="727e2dd5-054d-472f-a302-1e31487e5c93" providerId="ADAL" clId="{57ADF09E-E765-5D19-94C6-FA5242864643}" dt="2026-06-03T22:44:42.861" v="5292" actId="700"/>
          <ac:spMkLst>
            <pc:docMk/>
            <pc:sldMk cId="0" sldId="268"/>
            <ac:spMk id="527" creationId="{00000000-0000-0000-0000-000000000000}"/>
          </ac:spMkLst>
        </pc:spChg>
        <pc:grpChg chg="add del mod">
          <ac:chgData name="Maniscalco, James" userId="727e2dd5-054d-472f-a302-1e31487e5c93" providerId="ADAL" clId="{57ADF09E-E765-5D19-94C6-FA5242864643}" dt="2026-06-09T12:23:36.531" v="11165" actId="164"/>
          <ac:grpSpMkLst>
            <pc:docMk/>
            <pc:sldMk cId="0" sldId="268"/>
            <ac:grpSpMk id="5" creationId="{0C80DE23-8A49-7F76-FBA8-00A8CD4D9515}"/>
          </ac:grpSpMkLst>
        </pc:grpChg>
        <pc:grpChg chg="add mod">
          <ac:chgData name="Maniscalco, James" userId="727e2dd5-054d-472f-a302-1e31487e5c93" providerId="ADAL" clId="{57ADF09E-E765-5D19-94C6-FA5242864643}" dt="2026-06-09T12:25:47.858" v="11198" actId="1035"/>
          <ac:grpSpMkLst>
            <pc:docMk/>
            <pc:sldMk cId="0" sldId="268"/>
            <ac:grpSpMk id="6" creationId="{9485701C-5F4B-D6E9-647B-667C007130B1}"/>
          </ac:grpSpMkLst>
        </pc:grpChg>
        <pc:grpChg chg="add del mod">
          <ac:chgData name="Maniscalco, James" userId="727e2dd5-054d-472f-a302-1e31487e5c93" providerId="ADAL" clId="{57ADF09E-E765-5D19-94C6-FA5242864643}" dt="2026-06-09T12:25:21.368" v="11188" actId="165"/>
          <ac:grpSpMkLst>
            <pc:docMk/>
            <pc:sldMk cId="0" sldId="268"/>
            <ac:grpSpMk id="12" creationId="{893A4325-E653-DB58-C31E-01E549331417}"/>
          </ac:grpSpMkLst>
        </pc:grpChg>
        <pc:picChg chg="mod topLvl">
          <ac:chgData name="Maniscalco, James" userId="727e2dd5-054d-472f-a302-1e31487e5c93" providerId="ADAL" clId="{57ADF09E-E765-5D19-94C6-FA5242864643}" dt="2026-06-09T12:25:41.810" v="11190" actId="167"/>
          <ac:picMkLst>
            <pc:docMk/>
            <pc:sldMk cId="0" sldId="268"/>
            <ac:picMk id="13" creationId="{73624458-F820-4D85-BCD6-EBEF135EEC86}"/>
          </ac:picMkLst>
        </pc:picChg>
        <pc:cxnChg chg="mod topLvl">
          <ac:chgData name="Maniscalco, James" userId="727e2dd5-054d-472f-a302-1e31487e5c93" providerId="ADAL" clId="{57ADF09E-E765-5D19-94C6-FA5242864643}" dt="2026-06-10T10:05:51.192" v="11470" actId="1038"/>
          <ac:cxnSpMkLst>
            <pc:docMk/>
            <pc:sldMk cId="0" sldId="268"/>
            <ac:cxnSpMk id="14" creationId="{05375B35-7664-C8FF-4693-08F4375EF945}"/>
          </ac:cxnSpMkLst>
        </pc:cxnChg>
        <pc:cxnChg chg="mod topLvl">
          <ac:chgData name="Maniscalco, James" userId="727e2dd5-054d-472f-a302-1e31487e5c93" providerId="ADAL" clId="{57ADF09E-E765-5D19-94C6-FA5242864643}" dt="2026-06-10T10:05:41.109" v="11467" actId="1037"/>
          <ac:cxnSpMkLst>
            <pc:docMk/>
            <pc:sldMk cId="0" sldId="268"/>
            <ac:cxnSpMk id="15" creationId="{57EA9C69-7D0F-7D62-ECFE-1E99361B9D53}"/>
          </ac:cxnSpMkLst>
        </pc:cxnChg>
      </pc:sldChg>
      <pc:sldChg chg="addSp modSp add mod setBg">
        <pc:chgData name="Maniscalco, James" userId="727e2dd5-054d-472f-a302-1e31487e5c93" providerId="ADAL" clId="{57ADF09E-E765-5D19-94C6-FA5242864643}" dt="2026-06-02T22:21:08.360" v="2236" actId="1038"/>
        <pc:sldMkLst>
          <pc:docMk/>
          <pc:sldMk cId="3020415843" sldId="271"/>
        </pc:sldMkLst>
        <pc:spChg chg="mod">
          <ac:chgData name="Maniscalco, James" userId="727e2dd5-054d-472f-a302-1e31487e5c93" providerId="ADAL" clId="{57ADF09E-E765-5D19-94C6-FA5242864643}" dt="2026-06-02T22:09:33.622" v="1857" actId="20577"/>
          <ac:spMkLst>
            <pc:docMk/>
            <pc:sldMk cId="3020415843" sldId="271"/>
            <ac:spMk id="5" creationId="{8D937F87-3713-CC4D-477F-3B28E514B0ED}"/>
          </ac:spMkLst>
        </pc:spChg>
        <pc:grpChg chg="mod">
          <ac:chgData name="Maniscalco, James" userId="727e2dd5-054d-472f-a302-1e31487e5c93" providerId="ADAL" clId="{57ADF09E-E765-5D19-94C6-FA5242864643}" dt="2026-06-02T22:21:02.287" v="2233" actId="1037"/>
          <ac:grpSpMkLst>
            <pc:docMk/>
            <pc:sldMk cId="3020415843" sldId="271"/>
            <ac:grpSpMk id="20" creationId="{611E01F1-EC0C-1EA4-6F97-19CC24161246}"/>
          </ac:grpSpMkLst>
        </pc:grpChg>
        <pc:picChg chg="add mod modCrop">
          <ac:chgData name="Maniscalco, James" userId="727e2dd5-054d-472f-a302-1e31487e5c93" providerId="ADAL" clId="{57ADF09E-E765-5D19-94C6-FA5242864643}" dt="2026-06-02T22:21:08.360" v="2236" actId="1038"/>
          <ac:picMkLst>
            <pc:docMk/>
            <pc:sldMk cId="3020415843" sldId="271"/>
            <ac:picMk id="21" creationId="{BF3034E7-55E9-64F4-56FF-AE74730D55B4}"/>
          </ac:picMkLst>
        </pc:picChg>
        <pc:picChg chg="add mod">
          <ac:chgData name="Maniscalco, James" userId="727e2dd5-054d-472f-a302-1e31487e5c93" providerId="ADAL" clId="{57ADF09E-E765-5D19-94C6-FA5242864643}" dt="2026-06-02T22:20:55.512" v="2225" actId="1038"/>
          <ac:picMkLst>
            <pc:docMk/>
            <pc:sldMk cId="3020415843" sldId="271"/>
            <ac:picMk id="22" creationId="{D0FEC3C6-9751-4EDF-4C39-E06B7B18A5C7}"/>
          </ac:picMkLst>
        </pc:picChg>
      </pc:sldChg>
      <pc:sldChg chg="modSp mod">
        <pc:chgData name="Maniscalco, James" userId="727e2dd5-054d-472f-a302-1e31487e5c93" providerId="ADAL" clId="{57ADF09E-E765-5D19-94C6-FA5242864643}" dt="2026-06-02T17:01:38.900" v="173" actId="20577"/>
        <pc:sldMkLst>
          <pc:docMk/>
          <pc:sldMk cId="2906433905" sldId="274"/>
        </pc:sldMkLst>
        <pc:spChg chg="mod">
          <ac:chgData name="Maniscalco, James" userId="727e2dd5-054d-472f-a302-1e31487e5c93" providerId="ADAL" clId="{57ADF09E-E765-5D19-94C6-FA5242864643}" dt="2026-06-02T17:00:59.787" v="63" actId="14100"/>
          <ac:spMkLst>
            <pc:docMk/>
            <pc:sldMk cId="2906433905" sldId="274"/>
            <ac:spMk id="14" creationId="{703735CB-DB3E-94A8-B624-359CB8988854}"/>
          </ac:spMkLst>
        </pc:spChg>
        <pc:spChg chg="mod">
          <ac:chgData name="Maniscalco, James" userId="727e2dd5-054d-472f-a302-1e31487e5c93" providerId="ADAL" clId="{57ADF09E-E765-5D19-94C6-FA5242864643}" dt="2026-06-02T17:01:11.074" v="78" actId="20577"/>
          <ac:spMkLst>
            <pc:docMk/>
            <pc:sldMk cId="2906433905" sldId="274"/>
            <ac:spMk id="15" creationId="{1DA6A9DF-D02B-0FF2-20D7-4260DE9473D8}"/>
          </ac:spMkLst>
        </pc:spChg>
        <pc:spChg chg="mod">
          <ac:chgData name="Maniscalco, James" userId="727e2dd5-054d-472f-a302-1e31487e5c93" providerId="ADAL" clId="{57ADF09E-E765-5D19-94C6-FA5242864643}" dt="2026-06-02T17:01:33.073" v="159" actId="6549"/>
          <ac:spMkLst>
            <pc:docMk/>
            <pc:sldMk cId="2906433905" sldId="274"/>
            <ac:spMk id="16" creationId="{935B1389-2E81-2756-12ED-3AEA6174E0BE}"/>
          </ac:spMkLst>
        </pc:spChg>
        <pc:spChg chg="mod">
          <ac:chgData name="Maniscalco, James" userId="727e2dd5-054d-472f-a302-1e31487e5c93" providerId="ADAL" clId="{57ADF09E-E765-5D19-94C6-FA5242864643}" dt="2026-06-02T17:01:38.900" v="173" actId="20577"/>
          <ac:spMkLst>
            <pc:docMk/>
            <pc:sldMk cId="2906433905" sldId="274"/>
            <ac:spMk id="17" creationId="{0E70AF59-31DC-268F-1B76-98CADB156755}"/>
          </ac:spMkLst>
        </pc:spChg>
      </pc:sldChg>
      <pc:sldChg chg="addSp delSp modSp mod ord">
        <pc:chgData name="Maniscalco, James" userId="727e2dd5-054d-472f-a302-1e31487e5c93" providerId="ADAL" clId="{57ADF09E-E765-5D19-94C6-FA5242864643}" dt="2026-06-04T16:54:48.146" v="10613"/>
        <pc:sldMkLst>
          <pc:docMk/>
          <pc:sldMk cId="654313096" sldId="275"/>
        </pc:sldMkLst>
      </pc:sldChg>
      <pc:sldChg chg="modSp add mod">
        <pc:chgData name="Maniscalco, James" userId="727e2dd5-054d-472f-a302-1e31487e5c93" providerId="ADAL" clId="{57ADF09E-E765-5D19-94C6-FA5242864643}" dt="2026-06-10T10:03:36.778" v="11458" actId="20577"/>
        <pc:sldMkLst>
          <pc:docMk/>
          <pc:sldMk cId="1823382001" sldId="281"/>
        </pc:sldMkLst>
        <pc:spChg chg="mod">
          <ac:chgData name="Maniscalco, James" userId="727e2dd5-054d-472f-a302-1e31487e5c93" providerId="ADAL" clId="{57ADF09E-E765-5D19-94C6-FA5242864643}" dt="2026-06-10T10:03:36.778" v="11458" actId="20577"/>
          <ac:spMkLst>
            <pc:docMk/>
            <pc:sldMk cId="1823382001" sldId="281"/>
            <ac:spMk id="4" creationId="{91639371-E962-8B02-5E00-8511952C42DE}"/>
          </ac:spMkLst>
        </pc:spChg>
      </pc:sldChg>
      <pc:sldChg chg="addSp delSp modSp add mod">
        <pc:chgData name="Maniscalco, James" userId="727e2dd5-054d-472f-a302-1e31487e5c93" providerId="ADAL" clId="{57ADF09E-E765-5D19-94C6-FA5242864643}" dt="2026-06-10T09:53:54.391" v="11453" actId="1035"/>
        <pc:sldMkLst>
          <pc:docMk/>
          <pc:sldMk cId="724215280" sldId="287"/>
        </pc:sldMkLst>
        <pc:spChg chg="mod">
          <ac:chgData name="Maniscalco, James" userId="727e2dd5-054d-472f-a302-1e31487e5c93" providerId="ADAL" clId="{57ADF09E-E765-5D19-94C6-FA5242864643}" dt="2026-06-03T15:57:15.627" v="2270" actId="20577"/>
          <ac:spMkLst>
            <pc:docMk/>
            <pc:sldMk cId="724215280" sldId="287"/>
            <ac:spMk id="2" creationId="{2B26EB45-733C-502A-1FDB-A0AABD1D5485}"/>
          </ac:spMkLst>
        </pc:spChg>
        <pc:spChg chg="mod">
          <ac:chgData name="Maniscalco, James" userId="727e2dd5-054d-472f-a302-1e31487e5c93" providerId="ADAL" clId="{57ADF09E-E765-5D19-94C6-FA5242864643}" dt="2026-06-04T02:08:01.425" v="7734" actId="58"/>
          <ac:spMkLst>
            <pc:docMk/>
            <pc:sldMk cId="724215280" sldId="287"/>
            <ac:spMk id="4" creationId="{161E9876-BA40-2AD7-2AE2-3101C4DF33F0}"/>
          </ac:spMkLst>
        </pc:spChg>
        <pc:spChg chg="add mod">
          <ac:chgData name="Maniscalco, James" userId="727e2dd5-054d-472f-a302-1e31487e5c93" providerId="ADAL" clId="{57ADF09E-E765-5D19-94C6-FA5242864643}" dt="2026-06-10T09:53:48.974" v="11442" actId="1076"/>
          <ac:spMkLst>
            <pc:docMk/>
            <pc:sldMk cId="724215280" sldId="287"/>
            <ac:spMk id="5" creationId="{9207578C-4EC7-8549-D637-7F5471E64F7A}"/>
          </ac:spMkLst>
        </pc:spChg>
        <pc:spChg chg="del">
          <ac:chgData name="Maniscalco, James" userId="727e2dd5-054d-472f-a302-1e31487e5c93" providerId="ADAL" clId="{57ADF09E-E765-5D19-94C6-FA5242864643}" dt="2026-06-10T09:53:19.104" v="11390" actId="478"/>
          <ac:spMkLst>
            <pc:docMk/>
            <pc:sldMk cId="724215280" sldId="287"/>
            <ac:spMk id="6" creationId="{3CCE72CE-6FB4-2532-8769-F2A86A7EBB38}"/>
          </ac:spMkLst>
        </pc:spChg>
        <pc:picChg chg="mod">
          <ac:chgData name="Maniscalco, James" userId="727e2dd5-054d-472f-a302-1e31487e5c93" providerId="ADAL" clId="{57ADF09E-E765-5D19-94C6-FA5242864643}" dt="2026-06-10T09:53:54.391" v="11453" actId="1035"/>
          <ac:picMkLst>
            <pc:docMk/>
            <pc:sldMk cId="724215280" sldId="287"/>
            <ac:picMk id="9" creationId="{4B3FF557-D36D-7D28-5B80-E734D8424F5A}"/>
          </ac:picMkLst>
        </pc:picChg>
      </pc:sldChg>
      <pc:sldChg chg="modSp add mod">
        <pc:chgData name="Maniscalco, James" userId="727e2dd5-054d-472f-a302-1e31487e5c93" providerId="ADAL" clId="{57ADF09E-E765-5D19-94C6-FA5242864643}" dt="2026-06-03T15:57:23.217" v="2273" actId="20577"/>
        <pc:sldMkLst>
          <pc:docMk/>
          <pc:sldMk cId="435339696" sldId="290"/>
        </pc:sldMkLst>
        <pc:spChg chg="mod">
          <ac:chgData name="Maniscalco, James" userId="727e2dd5-054d-472f-a302-1e31487e5c93" providerId="ADAL" clId="{57ADF09E-E765-5D19-94C6-FA5242864643}" dt="2026-06-03T15:57:23.217" v="2273" actId="20577"/>
          <ac:spMkLst>
            <pc:docMk/>
            <pc:sldMk cId="435339696" sldId="290"/>
            <ac:spMk id="2" creationId="{DA3EB3B4-A480-84C7-8AA4-FDB59E94818F}"/>
          </ac:spMkLst>
        </pc:spChg>
      </pc:sldChg>
      <pc:sldChg chg="modSp add mod">
        <pc:chgData name="Maniscalco, James" userId="727e2dd5-054d-472f-a302-1e31487e5c93" providerId="ADAL" clId="{57ADF09E-E765-5D19-94C6-FA5242864643}" dt="2026-06-03T15:57:29.864" v="2276" actId="20577"/>
        <pc:sldMkLst>
          <pc:docMk/>
          <pc:sldMk cId="1290495477" sldId="291"/>
        </pc:sldMkLst>
        <pc:spChg chg="mod">
          <ac:chgData name="Maniscalco, James" userId="727e2dd5-054d-472f-a302-1e31487e5c93" providerId="ADAL" clId="{57ADF09E-E765-5D19-94C6-FA5242864643}" dt="2026-06-03T15:57:29.864" v="2276" actId="20577"/>
          <ac:spMkLst>
            <pc:docMk/>
            <pc:sldMk cId="1290495477" sldId="291"/>
            <ac:spMk id="2" creationId="{5EFDB917-FB8B-62A5-EA2F-A03F1938F6EF}"/>
          </ac:spMkLst>
        </pc:spChg>
      </pc:sldChg>
      <pc:sldChg chg="addSp delSp modSp add mod">
        <pc:chgData name="Maniscalco, James" userId="727e2dd5-054d-472f-a302-1e31487e5c93" providerId="ADAL" clId="{57ADF09E-E765-5D19-94C6-FA5242864643}" dt="2026-06-04T01:56:47.524" v="7632" actId="207"/>
        <pc:sldMkLst>
          <pc:docMk/>
          <pc:sldMk cId="1716682187" sldId="292"/>
        </pc:sldMkLst>
        <pc:spChg chg="mod">
          <ac:chgData name="Maniscalco, James" userId="727e2dd5-054d-472f-a302-1e31487e5c93" providerId="ADAL" clId="{57ADF09E-E765-5D19-94C6-FA5242864643}" dt="2026-06-03T21:40:38.769" v="4642" actId="20577"/>
          <ac:spMkLst>
            <pc:docMk/>
            <pc:sldMk cId="1716682187" sldId="292"/>
            <ac:spMk id="2" creationId="{4F770761-A8E7-DE03-121C-1594BC2D0472}"/>
          </ac:spMkLst>
        </pc:spChg>
        <pc:spChg chg="mod">
          <ac:chgData name="Maniscalco, James" userId="727e2dd5-054d-472f-a302-1e31487e5c93" providerId="ADAL" clId="{57ADF09E-E765-5D19-94C6-FA5242864643}" dt="2026-06-04T01:56:47.524" v="7632" actId="207"/>
          <ac:spMkLst>
            <pc:docMk/>
            <pc:sldMk cId="1716682187" sldId="292"/>
            <ac:spMk id="4" creationId="{B3162652-4C93-4E91-A387-2F27BF81D56B}"/>
          </ac:spMkLst>
        </pc:spChg>
        <pc:spChg chg="mod">
          <ac:chgData name="Maniscalco, James" userId="727e2dd5-054d-472f-a302-1e31487e5c93" providerId="ADAL" clId="{57ADF09E-E765-5D19-94C6-FA5242864643}" dt="2026-06-03T21:39:59.185" v="4622" actId="1076"/>
          <ac:spMkLst>
            <pc:docMk/>
            <pc:sldMk cId="1716682187" sldId="292"/>
            <ac:spMk id="14" creationId="{10B266CA-966F-C729-8F5B-320A7BEC5804}"/>
          </ac:spMkLst>
        </pc:spChg>
        <pc:picChg chg="add mod">
          <ac:chgData name="Maniscalco, James" userId="727e2dd5-054d-472f-a302-1e31487e5c93" providerId="ADAL" clId="{57ADF09E-E765-5D19-94C6-FA5242864643}" dt="2026-06-03T21:39:51.047" v="4621" actId="14100"/>
          <ac:picMkLst>
            <pc:docMk/>
            <pc:sldMk cId="1716682187" sldId="292"/>
            <ac:picMk id="5" creationId="{C01217AF-CB87-6CF5-2C9D-C2EB02A24F21}"/>
          </ac:picMkLst>
        </pc:picChg>
        <pc:picChg chg="mod">
          <ac:chgData name="Maniscalco, James" userId="727e2dd5-054d-472f-a302-1e31487e5c93" providerId="ADAL" clId="{57ADF09E-E765-5D19-94C6-FA5242864643}" dt="2026-06-03T21:23:39.311" v="4540" actId="14826"/>
          <ac:picMkLst>
            <pc:docMk/>
            <pc:sldMk cId="1716682187" sldId="292"/>
            <ac:picMk id="9" creationId="{98E26B1B-5156-E651-2CA8-E7E6B48A3125}"/>
          </ac:picMkLst>
        </pc:picChg>
      </pc:sldChg>
      <pc:sldChg chg="modSp add mod">
        <pc:chgData name="Maniscalco, James" userId="727e2dd5-054d-472f-a302-1e31487e5c93" providerId="ADAL" clId="{57ADF09E-E765-5D19-94C6-FA5242864643}" dt="2026-06-10T20:42:34.323" v="11506" actId="20577"/>
        <pc:sldMkLst>
          <pc:docMk/>
          <pc:sldMk cId="500989771" sldId="293"/>
        </pc:sldMkLst>
        <pc:spChg chg="mod">
          <ac:chgData name="Maniscalco, James" userId="727e2dd5-054d-472f-a302-1e31487e5c93" providerId="ADAL" clId="{57ADF09E-E765-5D19-94C6-FA5242864643}" dt="2026-06-03T21:19:50.215" v="4528" actId="20577"/>
          <ac:spMkLst>
            <pc:docMk/>
            <pc:sldMk cId="500989771" sldId="293"/>
            <ac:spMk id="2" creationId="{EBC197FB-6FC9-3E18-206C-2D50C61AD3AE}"/>
          </ac:spMkLst>
        </pc:spChg>
        <pc:spChg chg="mod">
          <ac:chgData name="Maniscalco, James" userId="727e2dd5-054d-472f-a302-1e31487e5c93" providerId="ADAL" clId="{57ADF09E-E765-5D19-94C6-FA5242864643}" dt="2026-06-04T01:56:43.671" v="7631" actId="207"/>
          <ac:spMkLst>
            <pc:docMk/>
            <pc:sldMk cId="500989771" sldId="293"/>
            <ac:spMk id="4" creationId="{8A79C79B-DD41-5198-9170-B2E57C6695A6}"/>
          </ac:spMkLst>
        </pc:spChg>
        <pc:spChg chg="mod">
          <ac:chgData name="Maniscalco, James" userId="727e2dd5-054d-472f-a302-1e31487e5c93" providerId="ADAL" clId="{57ADF09E-E765-5D19-94C6-FA5242864643}" dt="2026-06-10T20:42:32.467" v="11504" actId="20577"/>
          <ac:spMkLst>
            <pc:docMk/>
            <pc:sldMk cId="500989771" sldId="293"/>
            <ac:spMk id="11" creationId="{A0929B24-34EF-46E8-79B2-F305910387FC}"/>
          </ac:spMkLst>
        </pc:spChg>
        <pc:spChg chg="mod">
          <ac:chgData name="Maniscalco, James" userId="727e2dd5-054d-472f-a302-1e31487e5c93" providerId="ADAL" clId="{57ADF09E-E765-5D19-94C6-FA5242864643}" dt="2026-06-10T20:42:34.323" v="11506" actId="20577"/>
          <ac:spMkLst>
            <pc:docMk/>
            <pc:sldMk cId="500989771" sldId="293"/>
            <ac:spMk id="14" creationId="{BBB158C6-6E2A-24D4-7911-898DB9BD3EF3}"/>
          </ac:spMkLst>
        </pc:spChg>
        <pc:picChg chg="mod">
          <ac:chgData name="Maniscalco, James" userId="727e2dd5-054d-472f-a302-1e31487e5c93" providerId="ADAL" clId="{57ADF09E-E765-5D19-94C6-FA5242864643}" dt="2026-06-03T21:23:05.297" v="4539" actId="14826"/>
          <ac:picMkLst>
            <pc:docMk/>
            <pc:sldMk cId="500989771" sldId="293"/>
            <ac:picMk id="7" creationId="{D5EF154C-ADC6-6492-FC2E-AD8ADDFBC480}"/>
          </ac:picMkLst>
        </pc:picChg>
        <pc:picChg chg="mod">
          <ac:chgData name="Maniscalco, James" userId="727e2dd5-054d-472f-a302-1e31487e5c93" providerId="ADAL" clId="{57ADF09E-E765-5D19-94C6-FA5242864643}" dt="2026-06-03T21:21:02.854" v="4537" actId="14826"/>
          <ac:picMkLst>
            <pc:docMk/>
            <pc:sldMk cId="500989771" sldId="293"/>
            <ac:picMk id="9" creationId="{35DC4AF8-409A-5C08-34B8-B3CAED43B4D5}"/>
          </ac:picMkLst>
        </pc:picChg>
      </pc:sldChg>
      <pc:sldChg chg="addSp modSp add mod">
        <pc:chgData name="Maniscalco, James" userId="727e2dd5-054d-472f-a302-1e31487e5c93" providerId="ADAL" clId="{57ADF09E-E765-5D19-94C6-FA5242864643}" dt="2026-06-10T20:26:03.940" v="11483" actId="20577"/>
        <pc:sldMkLst>
          <pc:docMk/>
          <pc:sldMk cId="466178787" sldId="294"/>
        </pc:sldMkLst>
        <pc:spChg chg="mod">
          <ac:chgData name="Maniscalco, James" userId="727e2dd5-054d-472f-a302-1e31487e5c93" providerId="ADAL" clId="{57ADF09E-E765-5D19-94C6-FA5242864643}" dt="2026-06-03T21:20:00.835" v="4536" actId="20577"/>
          <ac:spMkLst>
            <pc:docMk/>
            <pc:sldMk cId="466178787" sldId="294"/>
            <ac:spMk id="2" creationId="{C07453A8-7517-D86D-6DBF-DCED7F7F71C4}"/>
          </ac:spMkLst>
        </pc:spChg>
        <pc:spChg chg="mod">
          <ac:chgData name="Maniscalco, James" userId="727e2dd5-054d-472f-a302-1e31487e5c93" providerId="ADAL" clId="{57ADF09E-E765-5D19-94C6-FA5242864643}" dt="2026-06-04T01:56:37.419" v="7630" actId="207"/>
          <ac:spMkLst>
            <pc:docMk/>
            <pc:sldMk cId="466178787" sldId="294"/>
            <ac:spMk id="4" creationId="{580CF481-28AF-91CB-A813-47D6EF6F08CF}"/>
          </ac:spMkLst>
        </pc:spChg>
        <pc:spChg chg="add mod">
          <ac:chgData name="Maniscalco, James" userId="727e2dd5-054d-472f-a302-1e31487e5c93" providerId="ADAL" clId="{57ADF09E-E765-5D19-94C6-FA5242864643}" dt="2026-06-10T20:26:03.940" v="11483" actId="20577"/>
          <ac:spMkLst>
            <pc:docMk/>
            <pc:sldMk cId="466178787" sldId="294"/>
            <ac:spMk id="7" creationId="{1460798A-72A6-EAD0-86E5-776208289732}"/>
          </ac:spMkLst>
        </pc:spChg>
        <pc:spChg chg="add mod">
          <ac:chgData name="Maniscalco, James" userId="727e2dd5-054d-472f-a302-1e31487e5c93" providerId="ADAL" clId="{57ADF09E-E765-5D19-94C6-FA5242864643}" dt="2026-06-04T01:56:37.419" v="7630" actId="207"/>
          <ac:spMkLst>
            <pc:docMk/>
            <pc:sldMk cId="466178787" sldId="294"/>
            <ac:spMk id="8" creationId="{DE4383B2-4FBA-A15E-85C0-878321C983FE}"/>
          </ac:spMkLst>
        </pc:spChg>
        <pc:spChg chg="add mod">
          <ac:chgData name="Maniscalco, James" userId="727e2dd5-054d-472f-a302-1e31487e5c93" providerId="ADAL" clId="{57ADF09E-E765-5D19-94C6-FA5242864643}" dt="2026-06-03T21:55:00.190" v="4885" actId="1036"/>
          <ac:spMkLst>
            <pc:docMk/>
            <pc:sldMk cId="466178787" sldId="294"/>
            <ac:spMk id="9" creationId="{7E9BD765-8C6E-410A-55FF-60ACAFFC92C1}"/>
          </ac:spMkLst>
        </pc:spChg>
        <pc:picChg chg="add mod">
          <ac:chgData name="Maniscalco, James" userId="727e2dd5-054d-472f-a302-1e31487e5c93" providerId="ADAL" clId="{57ADF09E-E765-5D19-94C6-FA5242864643}" dt="2026-06-03T21:55:05.405" v="4888" actId="1035"/>
          <ac:picMkLst>
            <pc:docMk/>
            <pc:sldMk cId="466178787" sldId="294"/>
            <ac:picMk id="5" creationId="{F3ACAF11-4F09-6DAD-2CAE-AE126C4C9441}"/>
          </ac:picMkLst>
        </pc:picChg>
        <pc:picChg chg="mod">
          <ac:chgData name="Maniscalco, James" userId="727e2dd5-054d-472f-a302-1e31487e5c93" providerId="ADAL" clId="{57ADF09E-E765-5D19-94C6-FA5242864643}" dt="2026-06-04T01:30:34.204" v="6341" actId="1076"/>
          <ac:picMkLst>
            <pc:docMk/>
            <pc:sldMk cId="466178787" sldId="294"/>
            <ac:picMk id="6" creationId="{080A36BB-96E4-9406-DB18-F2DBC2364F89}"/>
          </ac:picMkLst>
        </pc:picChg>
      </pc:sldChg>
      <pc:sldChg chg="addSp delSp modSp add mod ord">
        <pc:chgData name="Maniscalco, James" userId="727e2dd5-054d-472f-a302-1e31487e5c93" providerId="ADAL" clId="{57ADF09E-E765-5D19-94C6-FA5242864643}" dt="2026-06-02T18:44:46.642" v="373" actId="20577"/>
        <pc:sldMkLst>
          <pc:docMk/>
          <pc:sldMk cId="462697753" sldId="297"/>
        </pc:sldMkLst>
        <pc:spChg chg="mod">
          <ac:chgData name="Maniscalco, James" userId="727e2dd5-054d-472f-a302-1e31487e5c93" providerId="ADAL" clId="{57ADF09E-E765-5D19-94C6-FA5242864643}" dt="2026-06-02T18:44:46.642" v="373" actId="20577"/>
          <ac:spMkLst>
            <pc:docMk/>
            <pc:sldMk cId="462697753" sldId="297"/>
            <ac:spMk id="5" creationId="{898D8AA1-FF85-52B8-3EA0-27FBF1A07E0C}"/>
          </ac:spMkLst>
        </pc:spChg>
        <pc:picChg chg="mod modCrop">
          <ac:chgData name="Maniscalco, James" userId="727e2dd5-054d-472f-a302-1e31487e5c93" providerId="ADAL" clId="{57ADF09E-E765-5D19-94C6-FA5242864643}" dt="2026-06-02T18:09:44.380" v="369" actId="1036"/>
          <ac:picMkLst>
            <pc:docMk/>
            <pc:sldMk cId="462697753" sldId="297"/>
            <ac:picMk id="8" creationId="{F725456F-AC0F-E57E-DA21-C0EBD5DDD8DB}"/>
          </ac:picMkLst>
        </pc:picChg>
      </pc:sldChg>
      <pc:sldChg chg="addSp delSp modSp add mod setBg chgLayout modNotesTx">
        <pc:chgData name="Maniscalco, James" userId="727e2dd5-054d-472f-a302-1e31487e5c93" providerId="ADAL" clId="{57ADF09E-E765-5D19-94C6-FA5242864643}" dt="2026-06-09T12:15:28.077" v="11078" actId="478"/>
        <pc:sldMkLst>
          <pc:docMk/>
          <pc:sldMk cId="1204016777" sldId="846"/>
        </pc:sldMkLst>
        <pc:spChg chg="mod">
          <ac:chgData name="Maniscalco, James" userId="727e2dd5-054d-472f-a302-1e31487e5c93" providerId="ADAL" clId="{57ADF09E-E765-5D19-94C6-FA5242864643}" dt="2026-06-04T16:37:46.273" v="9644" actId="113"/>
          <ac:spMkLst>
            <pc:docMk/>
            <pc:sldMk cId="1204016777" sldId="846"/>
            <ac:spMk id="4" creationId="{108A5F7A-6FB4-32DF-BA18-13F24B6AAFAD}"/>
          </ac:spMkLst>
        </pc:spChg>
        <pc:spChg chg="add del mod">
          <ac:chgData name="Maniscalco, James" userId="727e2dd5-054d-472f-a302-1e31487e5c93" providerId="ADAL" clId="{57ADF09E-E765-5D19-94C6-FA5242864643}" dt="2026-06-09T12:15:28.077" v="11078" actId="478"/>
          <ac:spMkLst>
            <pc:docMk/>
            <pc:sldMk cId="1204016777" sldId="846"/>
            <ac:spMk id="8" creationId="{BF01E090-B9F6-76B4-E6A7-E35F68A7A924}"/>
          </ac:spMkLst>
        </pc:spChg>
        <pc:spChg chg="mod ord">
          <ac:chgData name="Maniscalco, James" userId="727e2dd5-054d-472f-a302-1e31487e5c93" providerId="ADAL" clId="{57ADF09E-E765-5D19-94C6-FA5242864643}" dt="2026-06-03T22:41:00.485" v="5267" actId="700"/>
          <ac:spMkLst>
            <pc:docMk/>
            <pc:sldMk cId="1204016777" sldId="846"/>
            <ac:spMk id="462" creationId="{5AFAB2AC-04C0-17CD-59C0-FBD7F58BE3AC}"/>
          </ac:spMkLst>
        </pc:spChg>
        <pc:spChg chg="mod ord">
          <ac:chgData name="Maniscalco, James" userId="727e2dd5-054d-472f-a302-1e31487e5c93" providerId="ADAL" clId="{57ADF09E-E765-5D19-94C6-FA5242864643}" dt="2026-06-04T22:38:30.563" v="10807" actId="20577"/>
          <ac:spMkLst>
            <pc:docMk/>
            <pc:sldMk cId="1204016777" sldId="846"/>
            <ac:spMk id="463" creationId="{8504EA03-4BFD-CB61-A438-8E6206D81A00}"/>
          </ac:spMkLst>
        </pc:spChg>
        <pc:spChg chg="mod ord">
          <ac:chgData name="Maniscalco, James" userId="727e2dd5-054d-472f-a302-1e31487e5c93" providerId="ADAL" clId="{57ADF09E-E765-5D19-94C6-FA5242864643}" dt="2026-06-03T22:41:00.485" v="5267" actId="700"/>
          <ac:spMkLst>
            <pc:docMk/>
            <pc:sldMk cId="1204016777" sldId="846"/>
            <ac:spMk id="464" creationId="{CEC918C4-BD03-7066-42A8-544DAABD1DE9}"/>
          </ac:spMkLst>
        </pc:spChg>
        <pc:picChg chg="mod">
          <ac:chgData name="Maniscalco, James" userId="727e2dd5-054d-472f-a302-1e31487e5c93" providerId="ADAL" clId="{57ADF09E-E765-5D19-94C6-FA5242864643}" dt="2026-06-03T22:43:20.700" v="5291" actId="14861"/>
          <ac:picMkLst>
            <pc:docMk/>
            <pc:sldMk cId="1204016777" sldId="846"/>
            <ac:picMk id="3" creationId="{26F3E947-FB95-3943-20E1-E29E0DEE7FF0}"/>
          </ac:picMkLst>
        </pc:picChg>
      </pc:sldChg>
      <pc:sldChg chg="addSp modSp add mod modAnim">
        <pc:chgData name="Maniscalco, James" userId="727e2dd5-054d-472f-a302-1e31487e5c93" providerId="ADAL" clId="{57ADF09E-E765-5D19-94C6-FA5242864643}" dt="2026-06-04T16:48:32.258" v="10476"/>
        <pc:sldMkLst>
          <pc:docMk/>
          <pc:sldMk cId="1875314916" sldId="2805"/>
        </pc:sldMkLst>
        <pc:spChg chg="add mod">
          <ac:chgData name="Maniscalco, James" userId="727e2dd5-054d-472f-a302-1e31487e5c93" providerId="ADAL" clId="{57ADF09E-E765-5D19-94C6-FA5242864643}" dt="2026-06-04T16:47:38.869" v="10471" actId="207"/>
          <ac:spMkLst>
            <pc:docMk/>
            <pc:sldMk cId="1875314916" sldId="2805"/>
            <ac:spMk id="5" creationId="{8FBE8FE4-0A2E-9EEA-E751-271ADAD3F130}"/>
          </ac:spMkLst>
        </pc:spChg>
      </pc:sldChg>
      <pc:sldChg chg="modSp add mod">
        <pc:chgData name="Maniscalco, James" userId="727e2dd5-054d-472f-a302-1e31487e5c93" providerId="ADAL" clId="{57ADF09E-E765-5D19-94C6-FA5242864643}" dt="2026-06-04T02:05:04.813" v="7705" actId="108"/>
        <pc:sldMkLst>
          <pc:docMk/>
          <pc:sldMk cId="2535241910" sldId="2809"/>
        </pc:sldMkLst>
        <pc:spChg chg="mod">
          <ac:chgData name="Maniscalco, James" userId="727e2dd5-054d-472f-a302-1e31487e5c93" providerId="ADAL" clId="{57ADF09E-E765-5D19-94C6-FA5242864643}" dt="2026-06-03T18:19:43.305" v="3032" actId="20577"/>
          <ac:spMkLst>
            <pc:docMk/>
            <pc:sldMk cId="2535241910" sldId="2809"/>
            <ac:spMk id="2" creationId="{13BF70FE-8750-A450-C9E5-83520086462D}"/>
          </ac:spMkLst>
        </pc:spChg>
        <pc:spChg chg="mod">
          <ac:chgData name="Maniscalco, James" userId="727e2dd5-054d-472f-a302-1e31487e5c93" providerId="ADAL" clId="{57ADF09E-E765-5D19-94C6-FA5242864643}" dt="2026-06-04T02:05:04.813" v="7705" actId="108"/>
          <ac:spMkLst>
            <pc:docMk/>
            <pc:sldMk cId="2535241910" sldId="2809"/>
            <ac:spMk id="4" creationId="{0FF5FD1C-4809-FEE6-814B-5819042D5A88}"/>
          </ac:spMkLst>
        </pc:spChg>
      </pc:sldChg>
      <pc:sldChg chg="modSp add mod">
        <pc:chgData name="Maniscalco, James" userId="727e2dd5-054d-472f-a302-1e31487e5c93" providerId="ADAL" clId="{57ADF09E-E765-5D19-94C6-FA5242864643}" dt="2026-06-04T16:45:38.987" v="10173" actId="20577"/>
        <pc:sldMkLst>
          <pc:docMk/>
          <pc:sldMk cId="2377097008" sldId="3189"/>
        </pc:sldMkLst>
        <pc:spChg chg="mod">
          <ac:chgData name="Maniscalco, James" userId="727e2dd5-054d-472f-a302-1e31487e5c93" providerId="ADAL" clId="{57ADF09E-E765-5D19-94C6-FA5242864643}" dt="2026-06-04T16:45:38.987" v="10173" actId="20577"/>
          <ac:spMkLst>
            <pc:docMk/>
            <pc:sldMk cId="2377097008" sldId="3189"/>
            <ac:spMk id="2" creationId="{8AE1AC4C-3DF6-A496-F245-E36ED0206579}"/>
          </ac:spMkLst>
        </pc:spChg>
      </pc:sldChg>
      <pc:sldChg chg="addSp delSp modSp add mod ord">
        <pc:chgData name="Maniscalco, James" userId="727e2dd5-054d-472f-a302-1e31487e5c93" providerId="ADAL" clId="{57ADF09E-E765-5D19-94C6-FA5242864643}" dt="2026-06-03T22:04:41.567" v="4910" actId="20578"/>
        <pc:sldMkLst>
          <pc:docMk/>
          <pc:sldMk cId="88813556" sldId="3224"/>
        </pc:sldMkLst>
        <pc:spChg chg="mod">
          <ac:chgData name="Maniscalco, James" userId="727e2dd5-054d-472f-a302-1e31487e5c93" providerId="ADAL" clId="{57ADF09E-E765-5D19-94C6-FA5242864643}" dt="2026-06-02T18:59:06.936" v="579" actId="20577"/>
          <ac:spMkLst>
            <pc:docMk/>
            <pc:sldMk cId="88813556" sldId="3224"/>
            <ac:spMk id="2" creationId="{B206B387-F346-2AEA-ABA7-694B3AC37B7E}"/>
          </ac:spMkLst>
        </pc:spChg>
        <pc:grpChg chg="add mod">
          <ac:chgData name="Maniscalco, James" userId="727e2dd5-054d-472f-a302-1e31487e5c93" providerId="ADAL" clId="{57ADF09E-E765-5D19-94C6-FA5242864643}" dt="2026-06-02T19:00:31.654" v="612" actId="1036"/>
          <ac:grpSpMkLst>
            <pc:docMk/>
            <pc:sldMk cId="88813556" sldId="3224"/>
            <ac:grpSpMk id="11" creationId="{D44FDC83-EF01-DE52-FBC1-5710A48AF711}"/>
          </ac:grpSpMkLst>
        </pc:grpChg>
        <pc:picChg chg="mod modCrop">
          <ac:chgData name="Maniscalco, James" userId="727e2dd5-054d-472f-a302-1e31487e5c93" providerId="ADAL" clId="{57ADF09E-E765-5D19-94C6-FA5242864643}" dt="2026-06-02T19:00:05.679" v="599" actId="732"/>
          <ac:picMkLst>
            <pc:docMk/>
            <pc:sldMk cId="88813556" sldId="3224"/>
            <ac:picMk id="4" creationId="{07A82616-6DF5-7965-E0B4-ABEB69C37A97}"/>
          </ac:picMkLst>
        </pc:picChg>
        <pc:picChg chg="mod">
          <ac:chgData name="Maniscalco, James" userId="727e2dd5-054d-472f-a302-1e31487e5c93" providerId="ADAL" clId="{57ADF09E-E765-5D19-94C6-FA5242864643}" dt="2026-06-02T18:59:31.175" v="584" actId="1076"/>
          <ac:picMkLst>
            <pc:docMk/>
            <pc:sldMk cId="88813556" sldId="3224"/>
            <ac:picMk id="6" creationId="{C33BF694-31CB-7721-47EA-E9FBB4866A6E}"/>
          </ac:picMkLst>
        </pc:picChg>
        <pc:picChg chg="mod">
          <ac:chgData name="Maniscalco, James" userId="727e2dd5-054d-472f-a302-1e31487e5c93" providerId="ADAL" clId="{57ADF09E-E765-5D19-94C6-FA5242864643}" dt="2026-06-02T18:59:35.937" v="586" actId="14100"/>
          <ac:picMkLst>
            <pc:docMk/>
            <pc:sldMk cId="88813556" sldId="3224"/>
            <ac:picMk id="12" creationId="{A391F135-B340-8DD6-6B11-FB8988A89A50}"/>
          </ac:picMkLst>
        </pc:picChg>
        <pc:picChg chg="mod">
          <ac:chgData name="Maniscalco, James" userId="727e2dd5-054d-472f-a302-1e31487e5c93" providerId="ADAL" clId="{57ADF09E-E765-5D19-94C6-FA5242864643}" dt="2026-06-02T18:59:31.175" v="584" actId="1076"/>
          <ac:picMkLst>
            <pc:docMk/>
            <pc:sldMk cId="88813556" sldId="3224"/>
            <ac:picMk id="13" creationId="{33907B7A-4D74-CE8B-22D0-75BFFD39EE72}"/>
          </ac:picMkLst>
        </pc:picChg>
        <pc:picChg chg="mod">
          <ac:chgData name="Maniscalco, James" userId="727e2dd5-054d-472f-a302-1e31487e5c93" providerId="ADAL" clId="{57ADF09E-E765-5D19-94C6-FA5242864643}" dt="2026-06-02T18:59:31.175" v="584" actId="1076"/>
          <ac:picMkLst>
            <pc:docMk/>
            <pc:sldMk cId="88813556" sldId="3224"/>
            <ac:picMk id="15" creationId="{425BB705-F38B-7774-E8C8-4758F747DCEC}"/>
          </ac:picMkLst>
        </pc:picChg>
        <pc:picChg chg="mod">
          <ac:chgData name="Maniscalco, James" userId="727e2dd5-054d-472f-a302-1e31487e5c93" providerId="ADAL" clId="{57ADF09E-E765-5D19-94C6-FA5242864643}" dt="2026-06-02T18:59:54.049" v="596" actId="14100"/>
          <ac:picMkLst>
            <pc:docMk/>
            <pc:sldMk cId="88813556" sldId="3224"/>
            <ac:picMk id="17" creationId="{F6840EEF-EF08-91AA-A290-3A06E32928CF}"/>
          </ac:picMkLst>
        </pc:picChg>
      </pc:sldChg>
      <pc:sldChg chg="addSp delSp modSp add mod ord">
        <pc:chgData name="Maniscalco, James" userId="727e2dd5-054d-472f-a302-1e31487e5c93" providerId="ADAL" clId="{57ADF09E-E765-5D19-94C6-FA5242864643}" dt="2026-06-10T20:27:58.025" v="11502" actId="1037"/>
        <pc:sldMkLst>
          <pc:docMk/>
          <pc:sldMk cId="1601798074" sldId="3244"/>
        </pc:sldMkLst>
        <pc:spChg chg="add del mod">
          <ac:chgData name="Maniscalco, James" userId="727e2dd5-054d-472f-a302-1e31487e5c93" providerId="ADAL" clId="{57ADF09E-E765-5D19-94C6-FA5242864643}" dt="2026-06-02T17:35:21.809" v="322" actId="20577"/>
          <ac:spMkLst>
            <pc:docMk/>
            <pc:sldMk cId="1601798074" sldId="3244"/>
            <ac:spMk id="7" creationId="{7A61053C-F8F0-764B-F2E6-94A8F220D585}"/>
          </ac:spMkLst>
        </pc:spChg>
        <pc:spChg chg="add del">
          <ac:chgData name="Maniscalco, James" userId="727e2dd5-054d-472f-a302-1e31487e5c93" providerId="ADAL" clId="{57ADF09E-E765-5D19-94C6-FA5242864643}" dt="2026-06-02T17:34:44.976" v="250" actId="478"/>
          <ac:spMkLst>
            <pc:docMk/>
            <pc:sldMk cId="1601798074" sldId="3244"/>
            <ac:spMk id="8" creationId="{A84541DF-AE4B-14F1-D20B-92AF3F738299}"/>
          </ac:spMkLst>
        </pc:spChg>
        <pc:cxnChg chg="mod">
          <ac:chgData name="Maniscalco, James" userId="727e2dd5-054d-472f-a302-1e31487e5c93" providerId="ADAL" clId="{57ADF09E-E765-5D19-94C6-FA5242864643}" dt="2026-06-10T20:27:58.025" v="11502" actId="1037"/>
          <ac:cxnSpMkLst>
            <pc:docMk/>
            <pc:sldMk cId="1601798074" sldId="3244"/>
            <ac:cxnSpMk id="5" creationId="{DB678828-E6A0-4338-66E4-38C194BC504C}"/>
          </ac:cxnSpMkLst>
        </pc:cxnChg>
      </pc:sldChg>
      <pc:sldChg chg="addSp delSp modSp new mod ord">
        <pc:chgData name="Maniscalco, James" userId="727e2dd5-054d-472f-a302-1e31487e5c93" providerId="ADAL" clId="{57ADF09E-E765-5D19-94C6-FA5242864643}" dt="2026-06-09T14:26:20.952" v="11389" actId="14100"/>
        <pc:sldMkLst>
          <pc:docMk/>
          <pc:sldMk cId="479451917" sldId="3245"/>
        </pc:sldMkLst>
        <pc:spChg chg="mod">
          <ac:chgData name="Maniscalco, James" userId="727e2dd5-054d-472f-a302-1e31487e5c93" providerId="ADAL" clId="{57ADF09E-E765-5D19-94C6-FA5242864643}" dt="2026-06-02T18:52:25.129" v="437" actId="20577"/>
          <ac:spMkLst>
            <pc:docMk/>
            <pc:sldMk cId="479451917" sldId="3245"/>
            <ac:spMk id="2" creationId="{F9AD784F-1A6D-82CD-892A-1CEFE97309DA}"/>
          </ac:spMkLst>
        </pc:spChg>
        <pc:spChg chg="add mod">
          <ac:chgData name="Maniscalco, James" userId="727e2dd5-054d-472f-a302-1e31487e5c93" providerId="ADAL" clId="{57ADF09E-E765-5D19-94C6-FA5242864643}" dt="2026-06-09T12:10:06.873" v="11037" actId="1038"/>
          <ac:spMkLst>
            <pc:docMk/>
            <pc:sldMk cId="479451917" sldId="3245"/>
            <ac:spMk id="4" creationId="{7C769AEC-918C-6E58-752F-E0A733DD3E03}"/>
          </ac:spMkLst>
        </pc:spChg>
        <pc:spChg chg="add mod">
          <ac:chgData name="Maniscalco, James" userId="727e2dd5-054d-472f-a302-1e31487e5c93" providerId="ADAL" clId="{57ADF09E-E765-5D19-94C6-FA5242864643}" dt="2026-06-09T14:26:20.952" v="11389" actId="14100"/>
          <ac:spMkLst>
            <pc:docMk/>
            <pc:sldMk cId="479451917" sldId="3245"/>
            <ac:spMk id="5" creationId="{DE1212E7-593C-CC17-03DB-231F9FE96C6B}"/>
          </ac:spMkLst>
        </pc:spChg>
        <pc:grpChg chg="add mod">
          <ac:chgData name="Maniscalco, James" userId="727e2dd5-054d-472f-a302-1e31487e5c93" providerId="ADAL" clId="{57ADF09E-E765-5D19-94C6-FA5242864643}" dt="2026-06-09T12:07:41.744" v="10973" actId="1035"/>
          <ac:grpSpMkLst>
            <pc:docMk/>
            <pc:sldMk cId="479451917" sldId="3245"/>
            <ac:grpSpMk id="13" creationId="{C63E4639-A713-0D39-2FB1-B1AA2020EF6D}"/>
          </ac:grpSpMkLst>
        </pc:grpChg>
        <pc:picChg chg="add mod">
          <ac:chgData name="Maniscalco, James" userId="727e2dd5-054d-472f-a302-1e31487e5c93" providerId="ADAL" clId="{57ADF09E-E765-5D19-94C6-FA5242864643}" dt="2026-06-02T18:55:08.963" v="482" actId="1076"/>
          <ac:picMkLst>
            <pc:docMk/>
            <pc:sldMk cId="479451917" sldId="3245"/>
            <ac:picMk id="6" creationId="{E6282510-7D26-7D48-B434-BEF9847D784B}"/>
          </ac:picMkLst>
        </pc:picChg>
        <pc:picChg chg="add mod">
          <ac:chgData name="Maniscalco, James" userId="727e2dd5-054d-472f-a302-1e31487e5c93" providerId="ADAL" clId="{57ADF09E-E765-5D19-94C6-FA5242864643}" dt="2026-06-02T18:55:17.999" v="486" actId="1076"/>
          <ac:picMkLst>
            <pc:docMk/>
            <pc:sldMk cId="479451917" sldId="3245"/>
            <ac:picMk id="7" creationId="{7C83616D-A86F-8B40-4D8E-6393372C9DC5}"/>
          </ac:picMkLst>
        </pc:picChg>
        <pc:picChg chg="add mod">
          <ac:chgData name="Maniscalco, James" userId="727e2dd5-054d-472f-a302-1e31487e5c93" providerId="ADAL" clId="{57ADF09E-E765-5D19-94C6-FA5242864643}" dt="2026-06-02T18:55:21.418" v="488" actId="14100"/>
          <ac:picMkLst>
            <pc:docMk/>
            <pc:sldMk cId="479451917" sldId="3245"/>
            <ac:picMk id="8" creationId="{6C11112F-9B11-1F79-5080-195F6995594B}"/>
          </ac:picMkLst>
        </pc:picChg>
        <pc:picChg chg="add mod modCrop">
          <ac:chgData name="Maniscalco, James" userId="727e2dd5-054d-472f-a302-1e31487e5c93" providerId="ADAL" clId="{57ADF09E-E765-5D19-94C6-FA5242864643}" dt="2026-06-02T18:58:03.943" v="543" actId="732"/>
          <ac:picMkLst>
            <pc:docMk/>
            <pc:sldMk cId="479451917" sldId="3245"/>
            <ac:picMk id="9" creationId="{6A66D183-F709-D3A7-71B7-69D24CB5CD3D}"/>
          </ac:picMkLst>
        </pc:picChg>
        <pc:picChg chg="add mod">
          <ac:chgData name="Maniscalco, James" userId="727e2dd5-054d-472f-a302-1e31487e5c93" providerId="ADAL" clId="{57ADF09E-E765-5D19-94C6-FA5242864643}" dt="2026-06-02T18:57:26.805" v="536" actId="14100"/>
          <ac:picMkLst>
            <pc:docMk/>
            <pc:sldMk cId="479451917" sldId="3245"/>
            <ac:picMk id="10" creationId="{CFFAFC94-9A1F-E7C8-65CA-02E6C155541D}"/>
          </ac:picMkLst>
        </pc:picChg>
        <pc:picChg chg="add mod">
          <ac:chgData name="Maniscalco, James" userId="727e2dd5-054d-472f-a302-1e31487e5c93" providerId="ADAL" clId="{57ADF09E-E765-5D19-94C6-FA5242864643}" dt="2026-06-02T18:57:29.369" v="537" actId="1076"/>
          <ac:picMkLst>
            <pc:docMk/>
            <pc:sldMk cId="479451917" sldId="3245"/>
            <ac:picMk id="11" creationId="{26E3C226-CBC1-75A4-DB68-F9E88AAC79AC}"/>
          </ac:picMkLst>
        </pc:picChg>
        <pc:picChg chg="add mod">
          <ac:chgData name="Maniscalco, James" userId="727e2dd5-054d-472f-a302-1e31487e5c93" providerId="ADAL" clId="{57ADF09E-E765-5D19-94C6-FA5242864643}" dt="2026-06-02T18:57:34.272" v="539" actId="1036"/>
          <ac:picMkLst>
            <pc:docMk/>
            <pc:sldMk cId="479451917" sldId="3245"/>
            <ac:picMk id="12" creationId="{8B094E48-E252-23F7-B91B-18D22F85B4F3}"/>
          </ac:picMkLst>
        </pc:picChg>
      </pc:sldChg>
      <pc:sldChg chg="addSp delSp modSp new mod ord">
        <pc:chgData name="Maniscalco, James" userId="727e2dd5-054d-472f-a302-1e31487e5c93" providerId="ADAL" clId="{57ADF09E-E765-5D19-94C6-FA5242864643}" dt="2026-06-10T10:08:00.657" v="11481" actId="1037"/>
        <pc:sldMkLst>
          <pc:docMk/>
          <pc:sldMk cId="1374446313" sldId="3246"/>
        </pc:sldMkLst>
        <pc:spChg chg="mod">
          <ac:chgData name="Maniscalco, James" userId="727e2dd5-054d-472f-a302-1e31487e5c93" providerId="ADAL" clId="{57ADF09E-E765-5D19-94C6-FA5242864643}" dt="2026-06-02T19:01:55.517" v="654" actId="27636"/>
          <ac:spMkLst>
            <pc:docMk/>
            <pc:sldMk cId="1374446313" sldId="3246"/>
            <ac:spMk id="2" creationId="{F9CF96A3-F554-676C-EA81-8D06136457EF}"/>
          </ac:spMkLst>
        </pc:spChg>
        <pc:spChg chg="add mod">
          <ac:chgData name="Maniscalco, James" userId="727e2dd5-054d-472f-a302-1e31487e5c93" providerId="ADAL" clId="{57ADF09E-E765-5D19-94C6-FA5242864643}" dt="2026-06-02T21:16:46.010" v="1673" actId="1076"/>
          <ac:spMkLst>
            <pc:docMk/>
            <pc:sldMk cId="1374446313" sldId="3246"/>
            <ac:spMk id="17" creationId="{504C93A8-ED7C-913F-98F3-7DDA9D7325E0}"/>
          </ac:spMkLst>
        </pc:spChg>
        <pc:picChg chg="add mod">
          <ac:chgData name="Maniscalco, James" userId="727e2dd5-054d-472f-a302-1e31487e5c93" providerId="ADAL" clId="{57ADF09E-E765-5D19-94C6-FA5242864643}" dt="2026-06-10T10:08:00.657" v="11481" actId="1037"/>
          <ac:picMkLst>
            <pc:docMk/>
            <pc:sldMk cId="1374446313" sldId="3246"/>
            <ac:picMk id="7" creationId="{B677347A-D4A4-AEFD-5100-D56E5B1D37EE}"/>
          </ac:picMkLst>
        </pc:picChg>
        <pc:picChg chg="add mod modCrop">
          <ac:chgData name="Maniscalco, James" userId="727e2dd5-054d-472f-a302-1e31487e5c93" providerId="ADAL" clId="{57ADF09E-E765-5D19-94C6-FA5242864643}" dt="2026-06-02T21:16:14.730" v="1667" actId="18131"/>
          <ac:picMkLst>
            <pc:docMk/>
            <pc:sldMk cId="1374446313" sldId="3246"/>
            <ac:picMk id="9" creationId="{825DEEE1-1853-328E-F701-2E6CC45D2EAC}"/>
          </ac:picMkLst>
        </pc:picChg>
        <pc:picChg chg="add mod modCrop">
          <ac:chgData name="Maniscalco, James" userId="727e2dd5-054d-472f-a302-1e31487e5c93" providerId="ADAL" clId="{57ADF09E-E765-5D19-94C6-FA5242864643}" dt="2026-06-02T19:10:49.303" v="757" actId="1076"/>
          <ac:picMkLst>
            <pc:docMk/>
            <pc:sldMk cId="1374446313" sldId="3246"/>
            <ac:picMk id="11" creationId="{A87FC117-AA11-2A6F-7FF9-0B48616B9178}"/>
          </ac:picMkLst>
        </pc:picChg>
        <pc:picChg chg="add mod modCrop">
          <ac:chgData name="Maniscalco, James" userId="727e2dd5-054d-472f-a302-1e31487e5c93" providerId="ADAL" clId="{57ADF09E-E765-5D19-94C6-FA5242864643}" dt="2026-06-02T19:10:42.054" v="754" actId="14100"/>
          <ac:picMkLst>
            <pc:docMk/>
            <pc:sldMk cId="1374446313" sldId="3246"/>
            <ac:picMk id="13" creationId="{6D2136F5-6EBA-3E65-03EF-5B28E12C0A3F}"/>
          </ac:picMkLst>
        </pc:picChg>
        <pc:picChg chg="add mod modCrop">
          <ac:chgData name="Maniscalco, James" userId="727e2dd5-054d-472f-a302-1e31487e5c93" providerId="ADAL" clId="{57ADF09E-E765-5D19-94C6-FA5242864643}" dt="2026-06-02T19:13:02.220" v="764" actId="18131"/>
          <ac:picMkLst>
            <pc:docMk/>
            <pc:sldMk cId="1374446313" sldId="3246"/>
            <ac:picMk id="15" creationId="{725BF693-7AD8-7FFA-2FD5-F6BC66013308}"/>
          </ac:picMkLst>
        </pc:picChg>
        <pc:picChg chg="add mod modCrop">
          <ac:chgData name="Maniscalco, James" userId="727e2dd5-054d-472f-a302-1e31487e5c93" providerId="ADAL" clId="{57ADF09E-E765-5D19-94C6-FA5242864643}" dt="2026-06-02T21:16:36.291" v="1672" actId="732"/>
          <ac:picMkLst>
            <pc:docMk/>
            <pc:sldMk cId="1374446313" sldId="3246"/>
            <ac:picMk id="16" creationId="{65A1F0C2-8E37-C328-A4A5-CB9C714894DB}"/>
          </ac:picMkLst>
        </pc:picChg>
      </pc:sldChg>
      <pc:sldChg chg="modSp add mod">
        <pc:chgData name="Maniscalco, James" userId="727e2dd5-054d-472f-a302-1e31487e5c93" providerId="ADAL" clId="{57ADF09E-E765-5D19-94C6-FA5242864643}" dt="2026-06-10T10:01:02.083" v="11454" actId="58"/>
        <pc:sldMkLst>
          <pc:docMk/>
          <pc:sldMk cId="3777784741" sldId="3247"/>
        </pc:sldMkLst>
        <pc:spChg chg="mod">
          <ac:chgData name="Maniscalco, James" userId="727e2dd5-054d-472f-a302-1e31487e5c93" providerId="ADAL" clId="{57ADF09E-E765-5D19-94C6-FA5242864643}" dt="2026-06-03T15:57:39.613" v="2282" actId="20577"/>
          <ac:spMkLst>
            <pc:docMk/>
            <pc:sldMk cId="3777784741" sldId="3247"/>
            <ac:spMk id="2" creationId="{5A885E60-45E7-9835-98DA-2F9BE9AC1A72}"/>
          </ac:spMkLst>
        </pc:spChg>
        <pc:spChg chg="mod">
          <ac:chgData name="Maniscalco, James" userId="727e2dd5-054d-472f-a302-1e31487e5c93" providerId="ADAL" clId="{57ADF09E-E765-5D19-94C6-FA5242864643}" dt="2026-06-10T10:01:02.083" v="11454" actId="58"/>
          <ac:spMkLst>
            <pc:docMk/>
            <pc:sldMk cId="3777784741" sldId="3247"/>
            <ac:spMk id="4" creationId="{CC3E4464-F396-FFDD-6459-52460938336F}"/>
          </ac:spMkLst>
        </pc:spChg>
        <pc:picChg chg="mod">
          <ac:chgData name="Maniscalco, James" userId="727e2dd5-054d-472f-a302-1e31487e5c93" providerId="ADAL" clId="{57ADF09E-E765-5D19-94C6-FA5242864643}" dt="2026-06-03T15:51:07.700" v="2261" actId="14826"/>
          <ac:picMkLst>
            <pc:docMk/>
            <pc:sldMk cId="3777784741" sldId="3247"/>
            <ac:picMk id="6" creationId="{DA9C6F47-FE19-1FA7-7469-206D475041A6}"/>
          </ac:picMkLst>
        </pc:picChg>
        <pc:picChg chg="mod">
          <ac:chgData name="Maniscalco, James" userId="727e2dd5-054d-472f-a302-1e31487e5c93" providerId="ADAL" clId="{57ADF09E-E765-5D19-94C6-FA5242864643}" dt="2026-06-03T15:50:42.577" v="2260" actId="14826"/>
          <ac:picMkLst>
            <pc:docMk/>
            <pc:sldMk cId="3777784741" sldId="3247"/>
            <ac:picMk id="9" creationId="{10EF7B13-BF4B-3686-19D6-96A81CD43E2E}"/>
          </ac:picMkLst>
        </pc:picChg>
      </pc:sldChg>
      <pc:sldChg chg="addSp delSp modSp add mod">
        <pc:chgData name="Maniscalco, James" userId="727e2dd5-054d-472f-a302-1e31487e5c93" providerId="ADAL" clId="{57ADF09E-E765-5D19-94C6-FA5242864643}" dt="2026-06-09T14:17:02.658" v="11374" actId="20577"/>
        <pc:sldMkLst>
          <pc:docMk/>
          <pc:sldMk cId="194726637" sldId="3248"/>
        </pc:sldMkLst>
        <pc:spChg chg="mod">
          <ac:chgData name="Maniscalco, James" userId="727e2dd5-054d-472f-a302-1e31487e5c93" providerId="ADAL" clId="{57ADF09E-E765-5D19-94C6-FA5242864643}" dt="2026-06-03T16:11:58.912" v="2521" actId="20577"/>
          <ac:spMkLst>
            <pc:docMk/>
            <pc:sldMk cId="194726637" sldId="3248"/>
            <ac:spMk id="2" creationId="{245F8E86-A7DA-BCF9-3688-47C8CCE4657C}"/>
          </ac:spMkLst>
        </pc:spChg>
        <pc:spChg chg="mod">
          <ac:chgData name="Maniscalco, James" userId="727e2dd5-054d-472f-a302-1e31487e5c93" providerId="ADAL" clId="{57ADF09E-E765-5D19-94C6-FA5242864643}" dt="2026-06-09T14:17:02.658" v="11374" actId="20577"/>
          <ac:spMkLst>
            <pc:docMk/>
            <pc:sldMk cId="194726637" sldId="3248"/>
            <ac:spMk id="4" creationId="{76715C26-CDD1-C59D-1A0A-7383A72CA65C}"/>
          </ac:spMkLst>
        </pc:spChg>
      </pc:sldChg>
      <pc:sldChg chg="addSp delSp modSp new mod">
        <pc:chgData name="Maniscalco, James" userId="727e2dd5-054d-472f-a302-1e31487e5c93" providerId="ADAL" clId="{57ADF09E-E765-5D19-94C6-FA5242864643}" dt="2026-06-04T22:53:03.441" v="10881" actId="5793"/>
        <pc:sldMkLst>
          <pc:docMk/>
          <pc:sldMk cId="3034891654" sldId="3249"/>
        </pc:sldMkLst>
        <pc:spChg chg="mod">
          <ac:chgData name="Maniscalco, James" userId="727e2dd5-054d-472f-a302-1e31487e5c93" providerId="ADAL" clId="{57ADF09E-E765-5D19-94C6-FA5242864643}" dt="2026-06-04T18:21:25.725" v="10618" actId="20577"/>
          <ac:spMkLst>
            <pc:docMk/>
            <pc:sldMk cId="3034891654" sldId="3249"/>
            <ac:spMk id="2" creationId="{66776107-D62D-9301-8165-C96BE44B8E06}"/>
          </ac:spMkLst>
        </pc:spChg>
        <pc:spChg chg="add mod">
          <ac:chgData name="Maniscalco, James" userId="727e2dd5-054d-472f-a302-1e31487e5c93" providerId="ADAL" clId="{57ADF09E-E765-5D19-94C6-FA5242864643}" dt="2026-06-04T22:53:03.441" v="10881" actId="5793"/>
          <ac:spMkLst>
            <pc:docMk/>
            <pc:sldMk cId="3034891654" sldId="3249"/>
            <ac:spMk id="11" creationId="{041DF778-2837-13F3-3E0D-E3BA6E009FAB}"/>
          </ac:spMkLst>
        </pc:spChg>
        <pc:spChg chg="add mod">
          <ac:chgData name="Maniscalco, James" userId="727e2dd5-054d-472f-a302-1e31487e5c93" providerId="ADAL" clId="{57ADF09E-E765-5D19-94C6-FA5242864643}" dt="2026-06-03T18:56:34.945" v="4373" actId="206"/>
          <ac:spMkLst>
            <pc:docMk/>
            <pc:sldMk cId="3034891654" sldId="3249"/>
            <ac:spMk id="12" creationId="{2E86D901-E5AB-1592-EB29-C136EEA9FD46}"/>
          </ac:spMkLst>
        </pc:spChg>
        <pc:graphicFrameChg chg="add mod modGraphic">
          <ac:chgData name="Maniscalco, James" userId="727e2dd5-054d-472f-a302-1e31487e5c93" providerId="ADAL" clId="{57ADF09E-E765-5D19-94C6-FA5242864643}" dt="2026-06-03T19:00:10.548" v="4402" actId="12385"/>
          <ac:graphicFrameMkLst>
            <pc:docMk/>
            <pc:sldMk cId="3034891654" sldId="3249"/>
            <ac:graphicFrameMk id="8" creationId="{74A9B5B5-ED4D-F221-5AE4-0CA951BA5058}"/>
          </ac:graphicFrameMkLst>
        </pc:graphicFrameChg>
        <pc:graphicFrameChg chg="add mod modGraphic">
          <ac:chgData name="Maniscalco, James" userId="727e2dd5-054d-472f-a302-1e31487e5c93" providerId="ADAL" clId="{57ADF09E-E765-5D19-94C6-FA5242864643}" dt="2026-06-03T19:00:03.227" v="4401" actId="12385"/>
          <ac:graphicFrameMkLst>
            <pc:docMk/>
            <pc:sldMk cId="3034891654" sldId="3249"/>
            <ac:graphicFrameMk id="9" creationId="{F2EA068C-05E3-1D7A-A5B0-775482C5463C}"/>
          </ac:graphicFrameMkLst>
        </pc:graphicFrameChg>
      </pc:sldChg>
      <pc:sldChg chg="addSp delSp modSp new mod">
        <pc:chgData name="Maniscalco, James" userId="727e2dd5-054d-472f-a302-1e31487e5c93" providerId="ADAL" clId="{57ADF09E-E765-5D19-94C6-FA5242864643}" dt="2026-06-09T12:10:38.910" v="11074" actId="20577"/>
        <pc:sldMkLst>
          <pc:docMk/>
          <pc:sldMk cId="3064726634" sldId="3250"/>
        </pc:sldMkLst>
        <pc:spChg chg="mod">
          <ac:chgData name="Maniscalco, James" userId="727e2dd5-054d-472f-a302-1e31487e5c93" providerId="ADAL" clId="{57ADF09E-E765-5D19-94C6-FA5242864643}" dt="2026-06-03T22:05:01.907" v="4932" actId="20577"/>
          <ac:spMkLst>
            <pc:docMk/>
            <pc:sldMk cId="3064726634" sldId="3250"/>
            <ac:spMk id="2" creationId="{597E72E2-7CAA-49C1-9C58-E4267477B7C3}"/>
          </ac:spMkLst>
        </pc:spChg>
        <pc:spChg chg="add mod">
          <ac:chgData name="Maniscalco, James" userId="727e2dd5-054d-472f-a302-1e31487e5c93" providerId="ADAL" clId="{57ADF09E-E765-5D19-94C6-FA5242864643}" dt="2026-06-04T01:56:59.867" v="7633" actId="207"/>
          <ac:spMkLst>
            <pc:docMk/>
            <pc:sldMk cId="3064726634" sldId="3250"/>
            <ac:spMk id="6" creationId="{8A619A76-2AAB-BF4E-A7F4-36226FD99E8F}"/>
          </ac:spMkLst>
        </pc:spChg>
        <pc:spChg chg="add mod">
          <ac:chgData name="Maniscalco, James" userId="727e2dd5-054d-472f-a302-1e31487e5c93" providerId="ADAL" clId="{57ADF09E-E765-5D19-94C6-FA5242864643}" dt="2026-06-05T17:41:44.442" v="10959" actId="207"/>
          <ac:spMkLst>
            <pc:docMk/>
            <pc:sldMk cId="3064726634" sldId="3250"/>
            <ac:spMk id="7" creationId="{B9283B99-0B33-E6A1-E6AF-253B3F573C54}"/>
          </ac:spMkLst>
        </pc:spChg>
        <pc:spChg chg="add mod">
          <ac:chgData name="Maniscalco, James" userId="727e2dd5-054d-472f-a302-1e31487e5c93" providerId="ADAL" clId="{57ADF09E-E765-5D19-94C6-FA5242864643}" dt="2026-06-09T12:10:38.910" v="11074" actId="20577"/>
          <ac:spMkLst>
            <pc:docMk/>
            <pc:sldMk cId="3064726634" sldId="3250"/>
            <ac:spMk id="8" creationId="{3BC11CF8-63AB-03D8-1AB2-CD8AF015AECA}"/>
          </ac:spMkLst>
        </pc:spChg>
        <pc:spChg chg="add mod">
          <ac:chgData name="Maniscalco, James" userId="727e2dd5-054d-472f-a302-1e31487e5c93" providerId="ADAL" clId="{57ADF09E-E765-5D19-94C6-FA5242864643}" dt="2026-06-05T17:41:44.442" v="10959" actId="207"/>
          <ac:spMkLst>
            <pc:docMk/>
            <pc:sldMk cId="3064726634" sldId="3250"/>
            <ac:spMk id="9" creationId="{00C0195F-0169-E9A9-36EE-02B9C664E847}"/>
          </ac:spMkLst>
        </pc:spChg>
        <pc:spChg chg="add mod">
          <ac:chgData name="Maniscalco, James" userId="727e2dd5-054d-472f-a302-1e31487e5c93" providerId="ADAL" clId="{57ADF09E-E765-5D19-94C6-FA5242864643}" dt="2026-06-04T01:56:59.867" v="7633" actId="207"/>
          <ac:spMkLst>
            <pc:docMk/>
            <pc:sldMk cId="3064726634" sldId="3250"/>
            <ac:spMk id="10" creationId="{BFECA63A-450F-D891-661E-69B838BBAFE7}"/>
          </ac:spMkLst>
        </pc:spChg>
        <pc:spChg chg="add mod">
          <ac:chgData name="Maniscalco, James" userId="727e2dd5-054d-472f-a302-1e31487e5c93" providerId="ADAL" clId="{57ADF09E-E765-5D19-94C6-FA5242864643}" dt="2026-06-05T17:41:44.442" v="10959" actId="207"/>
          <ac:spMkLst>
            <pc:docMk/>
            <pc:sldMk cId="3064726634" sldId="3250"/>
            <ac:spMk id="11" creationId="{983DA855-D5A3-C0F3-1701-97F478EAAACE}"/>
          </ac:spMkLst>
        </pc:spChg>
        <pc:spChg chg="add mod">
          <ac:chgData name="Maniscalco, James" userId="727e2dd5-054d-472f-a302-1e31487e5c93" providerId="ADAL" clId="{57ADF09E-E765-5D19-94C6-FA5242864643}" dt="2026-06-03T22:14:23.577" v="5004" actId="20577"/>
          <ac:spMkLst>
            <pc:docMk/>
            <pc:sldMk cId="3064726634" sldId="3250"/>
            <ac:spMk id="16" creationId="{ABE22974-ECFE-9E57-BF8A-012C2DEA511B}"/>
          </ac:spMkLst>
        </pc:spChg>
        <pc:picChg chg="add mod">
          <ac:chgData name="Maniscalco, James" userId="727e2dd5-054d-472f-a302-1e31487e5c93" providerId="ADAL" clId="{57ADF09E-E765-5D19-94C6-FA5242864643}" dt="2026-06-03T22:07:46.694" v="4934"/>
          <ac:picMkLst>
            <pc:docMk/>
            <pc:sldMk cId="3064726634" sldId="3250"/>
            <ac:picMk id="12" creationId="{F7EBEB75-8B25-C3A2-2E04-7D4BF69C0A8E}"/>
          </ac:picMkLst>
        </pc:picChg>
        <pc:picChg chg="add mod">
          <ac:chgData name="Maniscalco, James" userId="727e2dd5-054d-472f-a302-1e31487e5c93" providerId="ADAL" clId="{57ADF09E-E765-5D19-94C6-FA5242864643}" dt="2026-06-03T22:07:46.694" v="4934"/>
          <ac:picMkLst>
            <pc:docMk/>
            <pc:sldMk cId="3064726634" sldId="3250"/>
            <ac:picMk id="13" creationId="{83C906EA-40B9-50EC-889F-920EB466D45A}"/>
          </ac:picMkLst>
        </pc:picChg>
        <pc:picChg chg="add mod">
          <ac:chgData name="Maniscalco, James" userId="727e2dd5-054d-472f-a302-1e31487e5c93" providerId="ADAL" clId="{57ADF09E-E765-5D19-94C6-FA5242864643}" dt="2026-06-03T22:07:46.694" v="4934"/>
          <ac:picMkLst>
            <pc:docMk/>
            <pc:sldMk cId="3064726634" sldId="3250"/>
            <ac:picMk id="14" creationId="{1602E1FB-FB8F-8A92-1E5E-2EC6787C2517}"/>
          </ac:picMkLst>
        </pc:picChg>
      </pc:sldChg>
      <pc:sldChg chg="addSp delSp modSp add mod modNotesTx">
        <pc:chgData name="Maniscalco, James" userId="727e2dd5-054d-472f-a302-1e31487e5c93" providerId="ADAL" clId="{57ADF09E-E765-5D19-94C6-FA5242864643}" dt="2026-06-09T12:08:19.503" v="10990" actId="1035"/>
        <pc:sldMkLst>
          <pc:docMk/>
          <pc:sldMk cId="2694661397" sldId="3891"/>
        </pc:sldMkLst>
        <pc:spChg chg="add mod">
          <ac:chgData name="Maniscalco, James" userId="727e2dd5-054d-472f-a302-1e31487e5c93" providerId="ADAL" clId="{57ADF09E-E765-5D19-94C6-FA5242864643}" dt="2026-06-09T12:08:19.503" v="10990" actId="1035"/>
          <ac:spMkLst>
            <pc:docMk/>
            <pc:sldMk cId="2694661397" sldId="3891"/>
            <ac:spMk id="15" creationId="{1E09B257-8715-9B0A-4F40-F459A61DC311}"/>
          </ac:spMkLst>
        </pc:spChg>
        <pc:picChg chg="mod">
          <ac:chgData name="Maniscalco, James" userId="727e2dd5-054d-472f-a302-1e31487e5c93" providerId="ADAL" clId="{57ADF09E-E765-5D19-94C6-FA5242864643}" dt="2026-06-03T22:17:19.288" v="5061" actId="1036"/>
          <ac:picMkLst>
            <pc:docMk/>
            <pc:sldMk cId="2694661397" sldId="3891"/>
            <ac:picMk id="8" creationId="{13E9D7A9-27E3-1948-27DB-744DA764AAD9}"/>
          </ac:picMkLst>
        </pc:picChg>
        <pc:picChg chg="mod">
          <ac:chgData name="Maniscalco, James" userId="727e2dd5-054d-472f-a302-1e31487e5c93" providerId="ADAL" clId="{57ADF09E-E765-5D19-94C6-FA5242864643}" dt="2026-06-03T22:17:16.166" v="5054" actId="1036"/>
          <ac:picMkLst>
            <pc:docMk/>
            <pc:sldMk cId="2694661397" sldId="3891"/>
            <ac:picMk id="13" creationId="{A560E0A5-E68E-1B67-A394-65F4C14B74D6}"/>
          </ac:picMkLst>
        </pc:picChg>
      </pc:sldChg>
      <pc:sldChg chg="addSp delSp modSp new mod">
        <pc:chgData name="Maniscalco, James" userId="727e2dd5-054d-472f-a302-1e31487e5c93" providerId="ADAL" clId="{57ADF09E-E765-5D19-94C6-FA5242864643}" dt="2026-06-04T22:42:30.650" v="10813" actId="13926"/>
        <pc:sldMkLst>
          <pc:docMk/>
          <pc:sldMk cId="3281584455" sldId="3892"/>
        </pc:sldMkLst>
        <pc:spChg chg="mod">
          <ac:chgData name="Maniscalco, James" userId="727e2dd5-054d-472f-a302-1e31487e5c93" providerId="ADAL" clId="{57ADF09E-E765-5D19-94C6-FA5242864643}" dt="2026-06-04T22:42:23.950" v="10812" actId="13926"/>
          <ac:spMkLst>
            <pc:docMk/>
            <pc:sldMk cId="3281584455" sldId="3892"/>
            <ac:spMk id="2" creationId="{56B9CEAC-E146-A856-EA85-BFA7FC399CBB}"/>
          </ac:spMkLst>
        </pc:spChg>
        <pc:spChg chg="mod">
          <ac:chgData name="Maniscalco, James" userId="727e2dd5-054d-472f-a302-1e31487e5c93" providerId="ADAL" clId="{57ADF09E-E765-5D19-94C6-FA5242864643}" dt="2026-06-04T00:52:37.633" v="5791" actId="20577"/>
          <ac:spMkLst>
            <pc:docMk/>
            <pc:sldMk cId="3281584455" sldId="3892"/>
            <ac:spMk id="3" creationId="{AEB316BB-E8FA-4567-67C7-D6D74C73B440}"/>
          </ac:spMkLst>
        </pc:spChg>
        <pc:spChg chg="add mod">
          <ac:chgData name="Maniscalco, James" userId="727e2dd5-054d-472f-a302-1e31487e5c93" providerId="ADAL" clId="{57ADF09E-E765-5D19-94C6-FA5242864643}" dt="2026-06-04T22:42:30.650" v="10813" actId="13926"/>
          <ac:spMkLst>
            <pc:docMk/>
            <pc:sldMk cId="3281584455" sldId="3892"/>
            <ac:spMk id="7" creationId="{0C83CE39-2BA6-AD0A-E4B7-F855694693D0}"/>
          </ac:spMkLst>
        </pc:spChg>
        <pc:picChg chg="add mod">
          <ac:chgData name="Maniscalco, James" userId="727e2dd5-054d-472f-a302-1e31487e5c93" providerId="ADAL" clId="{57ADF09E-E765-5D19-94C6-FA5242864643}" dt="2026-06-04T01:24:45.473" v="5974" actId="1076"/>
          <ac:picMkLst>
            <pc:docMk/>
            <pc:sldMk cId="3281584455" sldId="3892"/>
            <ac:picMk id="5" creationId="{EE541027-3EAA-C53E-A522-214D46E0FD2A}"/>
          </ac:picMkLst>
        </pc:picChg>
        <pc:picChg chg="add mod topLvl">
          <ac:chgData name="Maniscalco, James" userId="727e2dd5-054d-472f-a302-1e31487e5c93" providerId="ADAL" clId="{57ADF09E-E765-5D19-94C6-FA5242864643}" dt="2026-06-04T02:15:31.587" v="7819" actId="1076"/>
          <ac:picMkLst>
            <pc:docMk/>
            <pc:sldMk cId="3281584455" sldId="3892"/>
            <ac:picMk id="8" creationId="{583D81AB-5F36-0AC3-E3D8-C776761DDBF6}"/>
          </ac:picMkLst>
        </pc:picChg>
        <pc:picChg chg="add mod topLvl">
          <ac:chgData name="Maniscalco, James" userId="727e2dd5-054d-472f-a302-1e31487e5c93" providerId="ADAL" clId="{57ADF09E-E765-5D19-94C6-FA5242864643}" dt="2026-06-04T02:15:31.587" v="7819" actId="1076"/>
          <ac:picMkLst>
            <pc:docMk/>
            <pc:sldMk cId="3281584455" sldId="3892"/>
            <ac:picMk id="10" creationId="{B9E6D6D4-5FB8-BA9E-B03B-6358EC33A558}"/>
          </ac:picMkLst>
        </pc:picChg>
      </pc:sldChg>
      <pc:sldChg chg="addSp modSp new mod">
        <pc:chgData name="Maniscalco, James" userId="727e2dd5-054d-472f-a302-1e31487e5c93" providerId="ADAL" clId="{57ADF09E-E765-5D19-94C6-FA5242864643}" dt="2026-06-09T12:14:22.414" v="11076" actId="20577"/>
        <pc:sldMkLst>
          <pc:docMk/>
          <pc:sldMk cId="2086461699" sldId="3894"/>
        </pc:sldMkLst>
        <pc:spChg chg="mod">
          <ac:chgData name="Maniscalco, James" userId="727e2dd5-054d-472f-a302-1e31487e5c93" providerId="ADAL" clId="{57ADF09E-E765-5D19-94C6-FA5242864643}" dt="2026-06-09T12:14:22.414" v="11076" actId="20577"/>
          <ac:spMkLst>
            <pc:docMk/>
            <pc:sldMk cId="2086461699" sldId="3894"/>
            <ac:spMk id="2" creationId="{4270733E-FB05-3944-F180-F7F2641F685A}"/>
          </ac:spMkLst>
        </pc:spChg>
        <pc:spChg chg="mod">
          <ac:chgData name="Maniscalco, James" userId="727e2dd5-054d-472f-a302-1e31487e5c93" providerId="ADAL" clId="{57ADF09E-E765-5D19-94C6-FA5242864643}" dt="2026-06-04T00:52:24.496" v="5776" actId="20577"/>
          <ac:spMkLst>
            <pc:docMk/>
            <pc:sldMk cId="2086461699" sldId="3894"/>
            <ac:spMk id="3" creationId="{04CF4B12-20E8-BC85-F4D9-AB24C5F6DAA8}"/>
          </ac:spMkLst>
        </pc:spChg>
        <pc:graphicFrameChg chg="add mod modGraphic">
          <ac:chgData name="Maniscalco, James" userId="727e2dd5-054d-472f-a302-1e31487e5c93" providerId="ADAL" clId="{57ADF09E-E765-5D19-94C6-FA5242864643}" dt="2026-06-09T12:13:37.602" v="11075" actId="2165"/>
          <ac:graphicFrameMkLst>
            <pc:docMk/>
            <pc:sldMk cId="2086461699" sldId="3894"/>
            <ac:graphicFrameMk id="5" creationId="{FD416E00-D0D9-3F80-E985-30CD59443079}"/>
          </ac:graphicFrameMkLst>
        </pc:graphicFrameChg>
      </pc:sldChg>
      <pc:sldChg chg="addSp delSp modSp new mod">
        <pc:chgData name="Maniscalco, James" userId="727e2dd5-054d-472f-a302-1e31487e5c93" providerId="ADAL" clId="{57ADF09E-E765-5D19-94C6-FA5242864643}" dt="2026-06-04T01:56:18.595" v="7628" actId="207"/>
        <pc:sldMkLst>
          <pc:docMk/>
          <pc:sldMk cId="869615937" sldId="3895"/>
        </pc:sldMkLst>
        <pc:spChg chg="mod">
          <ac:chgData name="Maniscalco, James" userId="727e2dd5-054d-472f-a302-1e31487e5c93" providerId="ADAL" clId="{57ADF09E-E765-5D19-94C6-FA5242864643}" dt="2026-06-04T01:38:01.170" v="6457" actId="20577"/>
          <ac:spMkLst>
            <pc:docMk/>
            <pc:sldMk cId="869615937" sldId="3895"/>
            <ac:spMk id="3" creationId="{888F4483-5FBB-EE40-7FC4-94A9E4D1C1C3}"/>
          </ac:spMkLst>
        </pc:spChg>
        <pc:spChg chg="add mod">
          <ac:chgData name="Maniscalco, James" userId="727e2dd5-054d-472f-a302-1e31487e5c93" providerId="ADAL" clId="{57ADF09E-E765-5D19-94C6-FA5242864643}" dt="2026-06-04T01:56:18.595" v="7628" actId="207"/>
          <ac:spMkLst>
            <pc:docMk/>
            <pc:sldMk cId="869615937" sldId="3895"/>
            <ac:spMk id="5" creationId="{BA7A67B5-A71A-E6B0-CDD2-7BF85E46637E}"/>
          </ac:spMkLst>
        </pc:spChg>
        <pc:picChg chg="add mod">
          <ac:chgData name="Maniscalco, James" userId="727e2dd5-054d-472f-a302-1e31487e5c93" providerId="ADAL" clId="{57ADF09E-E765-5D19-94C6-FA5242864643}" dt="2026-06-04T01:46:35.809" v="7115" actId="1076"/>
          <ac:picMkLst>
            <pc:docMk/>
            <pc:sldMk cId="869615937" sldId="3895"/>
            <ac:picMk id="6" creationId="{7285FC31-F644-6D48-1E10-3DACD4741E5B}"/>
          </ac:picMkLst>
        </pc:picChg>
      </pc:sldChg>
      <pc:sldChg chg="addSp modSp new mod">
        <pc:chgData name="Maniscalco, James" userId="727e2dd5-054d-472f-a302-1e31487e5c93" providerId="ADAL" clId="{57ADF09E-E765-5D19-94C6-FA5242864643}" dt="2026-06-04T01:56:11.457" v="7627" actId="207"/>
        <pc:sldMkLst>
          <pc:docMk/>
          <pc:sldMk cId="1233828685" sldId="3896"/>
        </pc:sldMkLst>
        <pc:spChg chg="mod">
          <ac:chgData name="Maniscalco, James" userId="727e2dd5-054d-472f-a302-1e31487e5c93" providerId="ADAL" clId="{57ADF09E-E765-5D19-94C6-FA5242864643}" dt="2026-06-04T01:56:11.457" v="7627" actId="207"/>
          <ac:spMkLst>
            <pc:docMk/>
            <pc:sldMk cId="1233828685" sldId="3896"/>
            <ac:spMk id="2" creationId="{F91A2F3A-8C2C-73B1-C962-C2CF1A023229}"/>
          </ac:spMkLst>
        </pc:spChg>
        <pc:spChg chg="mod">
          <ac:chgData name="Maniscalco, James" userId="727e2dd5-054d-472f-a302-1e31487e5c93" providerId="ADAL" clId="{57ADF09E-E765-5D19-94C6-FA5242864643}" dt="2026-06-04T01:49:26.194" v="7164" actId="20577"/>
          <ac:spMkLst>
            <pc:docMk/>
            <pc:sldMk cId="1233828685" sldId="3896"/>
            <ac:spMk id="3" creationId="{120B7C34-BEB7-ACE0-8498-93E2C6EFE97D}"/>
          </ac:spMkLst>
        </pc:spChg>
        <pc:spChg chg="add mod">
          <ac:chgData name="Maniscalco, James" userId="727e2dd5-054d-472f-a302-1e31487e5c93" providerId="ADAL" clId="{57ADF09E-E765-5D19-94C6-FA5242864643}" dt="2026-06-04T01:53:04.486" v="7438" actId="1076"/>
          <ac:spMkLst>
            <pc:docMk/>
            <pc:sldMk cId="1233828685" sldId="3896"/>
            <ac:spMk id="7" creationId="{ACC839B6-D9D8-122B-685C-DCB406089CB7}"/>
          </ac:spMkLst>
        </pc:spChg>
        <pc:spChg chg="add mod">
          <ac:chgData name="Maniscalco, James" userId="727e2dd5-054d-472f-a302-1e31487e5c93" providerId="ADAL" clId="{57ADF09E-E765-5D19-94C6-FA5242864643}" dt="2026-06-04T01:55:02.719" v="7569" actId="1037"/>
          <ac:spMkLst>
            <pc:docMk/>
            <pc:sldMk cId="1233828685" sldId="3896"/>
            <ac:spMk id="8" creationId="{C64F9CDD-6C49-5E6B-8B35-72FB89901386}"/>
          </ac:spMkLst>
        </pc:spChg>
        <pc:spChg chg="add mod">
          <ac:chgData name="Maniscalco, James" userId="727e2dd5-054d-472f-a302-1e31487e5c93" providerId="ADAL" clId="{57ADF09E-E765-5D19-94C6-FA5242864643}" dt="2026-06-04T01:53:04.486" v="7438" actId="1076"/>
          <ac:spMkLst>
            <pc:docMk/>
            <pc:sldMk cId="1233828685" sldId="3896"/>
            <ac:spMk id="9" creationId="{D2536F3A-8109-79FE-0747-B1BD107FD16B}"/>
          </ac:spMkLst>
        </pc:spChg>
        <pc:spChg chg="add mod">
          <ac:chgData name="Maniscalco, James" userId="727e2dd5-054d-472f-a302-1e31487e5c93" providerId="ADAL" clId="{57ADF09E-E765-5D19-94C6-FA5242864643}" dt="2026-06-04T01:55:02.719" v="7569" actId="1037"/>
          <ac:spMkLst>
            <pc:docMk/>
            <pc:sldMk cId="1233828685" sldId="3896"/>
            <ac:spMk id="10" creationId="{F9E757B1-1347-EA5A-8CA3-949CBCC4AF5D}"/>
          </ac:spMkLst>
        </pc:spChg>
        <pc:spChg chg="add mod">
          <ac:chgData name="Maniscalco, James" userId="727e2dd5-054d-472f-a302-1e31487e5c93" providerId="ADAL" clId="{57ADF09E-E765-5D19-94C6-FA5242864643}" dt="2026-06-04T01:53:04.486" v="7438" actId="1076"/>
          <ac:spMkLst>
            <pc:docMk/>
            <pc:sldMk cId="1233828685" sldId="3896"/>
            <ac:spMk id="11" creationId="{78C98F8B-2AEB-79BA-DAD4-D2473637617C}"/>
          </ac:spMkLst>
        </pc:spChg>
        <pc:grpChg chg="add mod">
          <ac:chgData name="Maniscalco, James" userId="727e2dd5-054d-472f-a302-1e31487e5c93" providerId="ADAL" clId="{57ADF09E-E765-5D19-94C6-FA5242864643}" dt="2026-06-04T01:53:11.489" v="7440" actId="1076"/>
          <ac:grpSpMkLst>
            <pc:docMk/>
            <pc:sldMk cId="1233828685" sldId="3896"/>
            <ac:grpSpMk id="12" creationId="{49054882-DB7C-AEC3-5662-AA2A53226199}"/>
          </ac:grpSpMkLst>
        </pc:grpChg>
        <pc:picChg chg="add mod">
          <ac:chgData name="Maniscalco, James" userId="727e2dd5-054d-472f-a302-1e31487e5c93" providerId="ADAL" clId="{57ADF09E-E765-5D19-94C6-FA5242864643}" dt="2026-06-04T01:54:45.921" v="7556" actId="1076"/>
          <ac:picMkLst>
            <pc:docMk/>
            <pc:sldMk cId="1233828685" sldId="3896"/>
            <ac:picMk id="5" creationId="{CCCC46BA-9AF2-3292-B5F2-F12B69CB8828}"/>
          </ac:picMkLst>
        </pc:picChg>
        <pc:cxnChg chg="add mod">
          <ac:chgData name="Maniscalco, James" userId="727e2dd5-054d-472f-a302-1e31487e5c93" providerId="ADAL" clId="{57ADF09E-E765-5D19-94C6-FA5242864643}" dt="2026-06-04T01:53:04.486" v="7438" actId="1076"/>
          <ac:cxnSpMkLst>
            <pc:docMk/>
            <pc:sldMk cId="1233828685" sldId="3896"/>
            <ac:cxnSpMk id="6" creationId="{9C41B19C-512C-EDD9-044D-991A00C3DD21}"/>
          </ac:cxnSpMkLst>
        </pc:cxnChg>
      </pc:sldChg>
      <pc:sldChg chg="delSp modSp new mod">
        <pc:chgData name="Maniscalco, James" userId="727e2dd5-054d-472f-a302-1e31487e5c93" providerId="ADAL" clId="{57ADF09E-E765-5D19-94C6-FA5242864643}" dt="2026-06-04T16:52:35.460" v="10610" actId="20577"/>
        <pc:sldMkLst>
          <pc:docMk/>
          <pc:sldMk cId="4492912" sldId="3897"/>
        </pc:sldMkLst>
        <pc:spChg chg="mod">
          <ac:chgData name="Maniscalco, James" userId="727e2dd5-054d-472f-a302-1e31487e5c93" providerId="ADAL" clId="{57ADF09E-E765-5D19-94C6-FA5242864643}" dt="2026-06-04T16:18:09.704" v="8768" actId="20577"/>
          <ac:spMkLst>
            <pc:docMk/>
            <pc:sldMk cId="4492912" sldId="3897"/>
            <ac:spMk id="2" creationId="{065F19C9-5584-D8CA-27CE-7EE1A0B33568}"/>
          </ac:spMkLst>
        </pc:spChg>
        <pc:spChg chg="mod">
          <ac:chgData name="Maniscalco, James" userId="727e2dd5-054d-472f-a302-1e31487e5c93" providerId="ADAL" clId="{57ADF09E-E765-5D19-94C6-FA5242864643}" dt="2026-06-04T16:52:35.460" v="10610" actId="20577"/>
          <ac:spMkLst>
            <pc:docMk/>
            <pc:sldMk cId="4492912" sldId="3897"/>
            <ac:spMk id="4" creationId="{A53571BD-DD09-17D2-8768-50799B83A8D8}"/>
          </ac:spMkLst>
        </pc:spChg>
      </pc:sldChg>
      <pc:sldChg chg="addSp delSp modSp new mod">
        <pc:chgData name="Maniscalco, James" userId="727e2dd5-054d-472f-a302-1e31487e5c93" providerId="ADAL" clId="{57ADF09E-E765-5D19-94C6-FA5242864643}" dt="2026-06-04T22:43:30.165" v="10824" actId="1036"/>
        <pc:sldMkLst>
          <pc:docMk/>
          <pc:sldMk cId="4206078266" sldId="3898"/>
        </pc:sldMkLst>
        <pc:spChg chg="mod">
          <ac:chgData name="Maniscalco, James" userId="727e2dd5-054d-472f-a302-1e31487e5c93" providerId="ADAL" clId="{57ADF09E-E765-5D19-94C6-FA5242864643}" dt="2026-06-04T16:40:29.698" v="9755" actId="20577"/>
          <ac:spMkLst>
            <pc:docMk/>
            <pc:sldMk cId="4206078266" sldId="3898"/>
            <ac:spMk id="3" creationId="{BEF3BC45-5B88-3E55-93FB-BDA04036CF8A}"/>
          </ac:spMkLst>
        </pc:spChg>
        <pc:spChg chg="add mod">
          <ac:chgData name="Maniscalco, James" userId="727e2dd5-054d-472f-a302-1e31487e5c93" providerId="ADAL" clId="{57ADF09E-E765-5D19-94C6-FA5242864643}" dt="2026-06-04T22:43:01.682" v="10820" actId="1035"/>
          <ac:spMkLst>
            <pc:docMk/>
            <pc:sldMk cId="4206078266" sldId="3898"/>
            <ac:spMk id="7" creationId="{D979689C-30CA-F1B4-E6CF-E226264B323B}"/>
          </ac:spMkLst>
        </pc:spChg>
        <pc:spChg chg="add mod">
          <ac:chgData name="Maniscalco, James" userId="727e2dd5-054d-472f-a302-1e31487e5c93" providerId="ADAL" clId="{57ADF09E-E765-5D19-94C6-FA5242864643}" dt="2026-06-04T16:40:17.834" v="9742" actId="20577"/>
          <ac:spMkLst>
            <pc:docMk/>
            <pc:sldMk cId="4206078266" sldId="3898"/>
            <ac:spMk id="9" creationId="{B581B37C-EEFB-DB9A-E318-29C6372C4F68}"/>
          </ac:spMkLst>
        </pc:spChg>
        <pc:picChg chg="add mod modCrop">
          <ac:chgData name="Maniscalco, James" userId="727e2dd5-054d-472f-a302-1e31487e5c93" providerId="ADAL" clId="{57ADF09E-E765-5D19-94C6-FA5242864643}" dt="2026-06-04T22:42:58.744" v="10817" actId="1036"/>
          <ac:picMkLst>
            <pc:docMk/>
            <pc:sldMk cId="4206078266" sldId="3898"/>
            <ac:picMk id="6" creationId="{1216BE41-DE75-4A6C-BC78-5329E5ADDA7F}"/>
          </ac:picMkLst>
        </pc:picChg>
        <pc:picChg chg="add mod modCrop">
          <ac:chgData name="Maniscalco, James" userId="727e2dd5-054d-472f-a302-1e31487e5c93" providerId="ADAL" clId="{57ADF09E-E765-5D19-94C6-FA5242864643}" dt="2026-06-04T22:43:30.165" v="10824" actId="1036"/>
          <ac:picMkLst>
            <pc:docMk/>
            <pc:sldMk cId="4206078266" sldId="3898"/>
            <ac:picMk id="8" creationId="{58098C36-717D-9E20-AAAC-B89431EFEA9E}"/>
          </ac:picMkLst>
        </pc:picChg>
      </pc:sldChg>
      <pc:sldMasterChg chg="modSp mod modSldLayout">
        <pc:chgData name="Maniscalco, James" userId="727e2dd5-054d-472f-a302-1e31487e5c93" providerId="ADAL" clId="{57ADF09E-E765-5D19-94C6-FA5242864643}" dt="2026-06-03T22:01:45.033" v="4906" actId="478"/>
        <pc:sldMasterMkLst>
          <pc:docMk/>
          <pc:sldMasterMk cId="2684540695" sldId="2147483648"/>
        </pc:sldMasterMkLst>
        <pc:spChg chg="mod">
          <ac:chgData name="Maniscalco, James" userId="727e2dd5-054d-472f-a302-1e31487e5c93" providerId="ADAL" clId="{57ADF09E-E765-5D19-94C6-FA5242864643}" dt="2026-06-02T17:06:27.078" v="242" actId="20577"/>
          <ac:spMkLst>
            <pc:docMk/>
            <pc:sldMasterMk cId="2684540695" sldId="2147483648"/>
            <ac:spMk id="4" creationId="{A1FD7A67-E773-C832-62EB-BB86EED7EB39}"/>
          </ac:spMkLst>
        </pc:spChg>
        <pc:sldLayoutChg chg="delSp mod">
          <pc:chgData name="Maniscalco, James" userId="727e2dd5-054d-472f-a302-1e31487e5c93" providerId="ADAL" clId="{57ADF09E-E765-5D19-94C6-FA5242864643}" dt="2026-06-03T22:01:45.033" v="4906" actId="478"/>
          <pc:sldLayoutMkLst>
            <pc:docMk/>
            <pc:sldMasterMk cId="2684540695" sldId="2147483648"/>
            <pc:sldLayoutMk cId="3060942685" sldId="2147483715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alsberg/Documents/Talks/SRF25/FE_cavitiesWithChanges_2025083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alsberg/Documents/Talks/SRF25/multipact_processing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b="1" dirty="0"/>
              <a:t>Change in cavity amplitude limits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Sheet1!$A$29</c:f>
              <c:strCache>
                <c:ptCount val="1"/>
                <c:pt idx="0">
                  <c:v>After 2025 FE measurement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Sheet1!$A$2:$A$26</c:f>
              <c:strCache>
                <c:ptCount val="25"/>
                <c:pt idx="0">
                  <c:v>CM01-2</c:v>
                </c:pt>
                <c:pt idx="1">
                  <c:v>CM01-3</c:v>
                </c:pt>
                <c:pt idx="2">
                  <c:v>CM01-4</c:v>
                </c:pt>
                <c:pt idx="3">
                  <c:v>CM01-5</c:v>
                </c:pt>
                <c:pt idx="4">
                  <c:v>CM01-8</c:v>
                </c:pt>
                <c:pt idx="5">
                  <c:v>CM03-2</c:v>
                </c:pt>
                <c:pt idx="6">
                  <c:v>CM05-4</c:v>
                </c:pt>
                <c:pt idx="7">
                  <c:v>CM08-4</c:v>
                </c:pt>
                <c:pt idx="8">
                  <c:v>CM10-5</c:v>
                </c:pt>
                <c:pt idx="9">
                  <c:v>CM10-6</c:v>
                </c:pt>
                <c:pt idx="10">
                  <c:v>CM14-1</c:v>
                </c:pt>
                <c:pt idx="11">
                  <c:v>CM18-2</c:v>
                </c:pt>
                <c:pt idx="12">
                  <c:v>CM20-8</c:v>
                </c:pt>
                <c:pt idx="13">
                  <c:v>CM21-1</c:v>
                </c:pt>
                <c:pt idx="14">
                  <c:v>CM21-2</c:v>
                </c:pt>
                <c:pt idx="15">
                  <c:v>CM28-6</c:v>
                </c:pt>
                <c:pt idx="16">
                  <c:v>CM30-1</c:v>
                </c:pt>
                <c:pt idx="17">
                  <c:v>CM30-3</c:v>
                </c:pt>
                <c:pt idx="18">
                  <c:v>CM32-8</c:v>
                </c:pt>
                <c:pt idx="19">
                  <c:v>CM33-7</c:v>
                </c:pt>
                <c:pt idx="20">
                  <c:v>CM34-5</c:v>
                </c:pt>
                <c:pt idx="21">
                  <c:v>CM34-6</c:v>
                </c:pt>
                <c:pt idx="22">
                  <c:v>CM34-7</c:v>
                </c:pt>
                <c:pt idx="23">
                  <c:v>CM34-8</c:v>
                </c:pt>
                <c:pt idx="24">
                  <c:v>CM35-8</c:v>
                </c:pt>
              </c:strCache>
            </c:strRef>
          </c:cat>
          <c:val>
            <c:numRef>
              <c:f>Sheet1!$G$2:$G$26</c:f>
              <c:numCache>
                <c:formatCode>General</c:formatCode>
                <c:ptCount val="25"/>
                <c:pt idx="0">
                  <c:v>14.3</c:v>
                </c:pt>
                <c:pt idx="1">
                  <c:v>9.6999999999999993</c:v>
                </c:pt>
                <c:pt idx="2">
                  <c:v>5</c:v>
                </c:pt>
                <c:pt idx="3">
                  <c:v>12.3</c:v>
                </c:pt>
                <c:pt idx="4">
                  <c:v>16.600000000000001</c:v>
                </c:pt>
                <c:pt idx="5">
                  <c:v>9.3000000000000007</c:v>
                </c:pt>
                <c:pt idx="6">
                  <c:v>10.8</c:v>
                </c:pt>
                <c:pt idx="7">
                  <c:v>16.600000000000001</c:v>
                </c:pt>
                <c:pt idx="8">
                  <c:v>7</c:v>
                </c:pt>
                <c:pt idx="9">
                  <c:v>11</c:v>
                </c:pt>
                <c:pt idx="10">
                  <c:v>10.7</c:v>
                </c:pt>
                <c:pt idx="11">
                  <c:v>12.5</c:v>
                </c:pt>
                <c:pt idx="12">
                  <c:v>16.600000000000001</c:v>
                </c:pt>
                <c:pt idx="13">
                  <c:v>14</c:v>
                </c:pt>
                <c:pt idx="14">
                  <c:v>11.8</c:v>
                </c:pt>
                <c:pt idx="15">
                  <c:v>16.600000000000001</c:v>
                </c:pt>
                <c:pt idx="16">
                  <c:v>10.5</c:v>
                </c:pt>
                <c:pt idx="17">
                  <c:v>16.600000000000001</c:v>
                </c:pt>
                <c:pt idx="18">
                  <c:v>16.3</c:v>
                </c:pt>
                <c:pt idx="19">
                  <c:v>8.3000000000000007</c:v>
                </c:pt>
                <c:pt idx="20">
                  <c:v>12.3</c:v>
                </c:pt>
                <c:pt idx="21">
                  <c:v>9.5</c:v>
                </c:pt>
                <c:pt idx="22">
                  <c:v>8</c:v>
                </c:pt>
                <c:pt idx="23">
                  <c:v>9</c:v>
                </c:pt>
                <c:pt idx="24">
                  <c:v>6.5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96-3F4B-A1DB-6753F4836F3E}"/>
            </c:ext>
          </c:extLst>
        </c:ser>
        <c:ser>
          <c:idx val="1"/>
          <c:order val="1"/>
          <c:tx>
            <c:strRef>
              <c:f>Sheet1!$A$30</c:f>
              <c:strCache>
                <c:ptCount val="1"/>
                <c:pt idx="0">
                  <c:v>After 2024 FE measurement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Sheet1!$A$2:$A$26</c:f>
              <c:strCache>
                <c:ptCount val="25"/>
                <c:pt idx="0">
                  <c:v>CM01-2</c:v>
                </c:pt>
                <c:pt idx="1">
                  <c:v>CM01-3</c:v>
                </c:pt>
                <c:pt idx="2">
                  <c:v>CM01-4</c:v>
                </c:pt>
                <c:pt idx="3">
                  <c:v>CM01-5</c:v>
                </c:pt>
                <c:pt idx="4">
                  <c:v>CM01-8</c:v>
                </c:pt>
                <c:pt idx="5">
                  <c:v>CM03-2</c:v>
                </c:pt>
                <c:pt idx="6">
                  <c:v>CM05-4</c:v>
                </c:pt>
                <c:pt idx="7">
                  <c:v>CM08-4</c:v>
                </c:pt>
                <c:pt idx="8">
                  <c:v>CM10-5</c:v>
                </c:pt>
                <c:pt idx="9">
                  <c:v>CM10-6</c:v>
                </c:pt>
                <c:pt idx="10">
                  <c:v>CM14-1</c:v>
                </c:pt>
                <c:pt idx="11">
                  <c:v>CM18-2</c:v>
                </c:pt>
                <c:pt idx="12">
                  <c:v>CM20-8</c:v>
                </c:pt>
                <c:pt idx="13">
                  <c:v>CM21-1</c:v>
                </c:pt>
                <c:pt idx="14">
                  <c:v>CM21-2</c:v>
                </c:pt>
                <c:pt idx="15">
                  <c:v>CM28-6</c:v>
                </c:pt>
                <c:pt idx="16">
                  <c:v>CM30-1</c:v>
                </c:pt>
                <c:pt idx="17">
                  <c:v>CM30-3</c:v>
                </c:pt>
                <c:pt idx="18">
                  <c:v>CM32-8</c:v>
                </c:pt>
                <c:pt idx="19">
                  <c:v>CM33-7</c:v>
                </c:pt>
                <c:pt idx="20">
                  <c:v>CM34-5</c:v>
                </c:pt>
                <c:pt idx="21">
                  <c:v>CM34-6</c:v>
                </c:pt>
                <c:pt idx="22">
                  <c:v>CM34-7</c:v>
                </c:pt>
                <c:pt idx="23">
                  <c:v>CM34-8</c:v>
                </c:pt>
                <c:pt idx="24">
                  <c:v>CM35-8</c:v>
                </c:pt>
              </c:strCache>
            </c:strRef>
          </c:cat>
          <c:val>
            <c:numRef>
              <c:f>Sheet1!$H$2:$H$26</c:f>
              <c:numCache>
                <c:formatCode>General</c:formatCode>
                <c:ptCount val="25"/>
                <c:pt idx="0">
                  <c:v>1.0000000000000018</c:v>
                </c:pt>
                <c:pt idx="1">
                  <c:v>5.7000000000000011</c:v>
                </c:pt>
                <c:pt idx="2">
                  <c:v>11.600000000000001</c:v>
                </c:pt>
                <c:pt idx="3">
                  <c:v>4.3000000000000007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4.0999999999999979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1.5</c:v>
                </c:pt>
                <c:pt idx="17">
                  <c:v>0</c:v>
                </c:pt>
                <c:pt idx="18">
                  <c:v>0.30000000000000071</c:v>
                </c:pt>
                <c:pt idx="19">
                  <c:v>8.3000000000000007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10.100000000000001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A96-3F4B-A1DB-6753F4836F3E}"/>
            </c:ext>
          </c:extLst>
        </c:ser>
        <c:ser>
          <c:idx val="2"/>
          <c:order val="2"/>
          <c:tx>
            <c:strRef>
              <c:f>Sheet1!$A$31</c:f>
              <c:strCache>
                <c:ptCount val="1"/>
                <c:pt idx="0">
                  <c:v>Original amplitude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Sheet1!$A$2:$A$26</c:f>
              <c:strCache>
                <c:ptCount val="25"/>
                <c:pt idx="0">
                  <c:v>CM01-2</c:v>
                </c:pt>
                <c:pt idx="1">
                  <c:v>CM01-3</c:v>
                </c:pt>
                <c:pt idx="2">
                  <c:v>CM01-4</c:v>
                </c:pt>
                <c:pt idx="3">
                  <c:v>CM01-5</c:v>
                </c:pt>
                <c:pt idx="4">
                  <c:v>CM01-8</c:v>
                </c:pt>
                <c:pt idx="5">
                  <c:v>CM03-2</c:v>
                </c:pt>
                <c:pt idx="6">
                  <c:v>CM05-4</c:v>
                </c:pt>
                <c:pt idx="7">
                  <c:v>CM08-4</c:v>
                </c:pt>
                <c:pt idx="8">
                  <c:v>CM10-5</c:v>
                </c:pt>
                <c:pt idx="9">
                  <c:v>CM10-6</c:v>
                </c:pt>
                <c:pt idx="10">
                  <c:v>CM14-1</c:v>
                </c:pt>
                <c:pt idx="11">
                  <c:v>CM18-2</c:v>
                </c:pt>
                <c:pt idx="12">
                  <c:v>CM20-8</c:v>
                </c:pt>
                <c:pt idx="13">
                  <c:v>CM21-1</c:v>
                </c:pt>
                <c:pt idx="14">
                  <c:v>CM21-2</c:v>
                </c:pt>
                <c:pt idx="15">
                  <c:v>CM28-6</c:v>
                </c:pt>
                <c:pt idx="16">
                  <c:v>CM30-1</c:v>
                </c:pt>
                <c:pt idx="17">
                  <c:v>CM30-3</c:v>
                </c:pt>
                <c:pt idx="18">
                  <c:v>CM32-8</c:v>
                </c:pt>
                <c:pt idx="19">
                  <c:v>CM33-7</c:v>
                </c:pt>
                <c:pt idx="20">
                  <c:v>CM34-5</c:v>
                </c:pt>
                <c:pt idx="21">
                  <c:v>CM34-6</c:v>
                </c:pt>
                <c:pt idx="22">
                  <c:v>CM34-7</c:v>
                </c:pt>
                <c:pt idx="23">
                  <c:v>CM34-8</c:v>
                </c:pt>
                <c:pt idx="24">
                  <c:v>CM35-8</c:v>
                </c:pt>
              </c:strCache>
            </c:strRef>
          </c:cat>
          <c:val>
            <c:numRef>
              <c:f>Sheet1!$I$2:$I$26</c:f>
              <c:numCache>
                <c:formatCode>General</c:formatCode>
                <c:ptCount val="25"/>
                <c:pt idx="0">
                  <c:v>1.2999999999999989</c:v>
                </c:pt>
                <c:pt idx="1">
                  <c:v>1.2000000000000011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3.5</c:v>
                </c:pt>
                <c:pt idx="6">
                  <c:v>5.8000000000000007</c:v>
                </c:pt>
                <c:pt idx="7">
                  <c:v>0</c:v>
                </c:pt>
                <c:pt idx="8">
                  <c:v>5.3000000000000007</c:v>
                </c:pt>
                <c:pt idx="9">
                  <c:v>5.6000000000000014</c:v>
                </c:pt>
                <c:pt idx="10">
                  <c:v>1.3000000000000007</c:v>
                </c:pt>
                <c:pt idx="11">
                  <c:v>3</c:v>
                </c:pt>
                <c:pt idx="12">
                  <c:v>0</c:v>
                </c:pt>
                <c:pt idx="13">
                  <c:v>1</c:v>
                </c:pt>
                <c:pt idx="14">
                  <c:v>2.6999999999999993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4.3000000000000007</c:v>
                </c:pt>
                <c:pt idx="21">
                  <c:v>4.5</c:v>
                </c:pt>
                <c:pt idx="22">
                  <c:v>7.6999999999999993</c:v>
                </c:pt>
                <c:pt idx="23">
                  <c:v>5</c:v>
                </c:pt>
                <c:pt idx="2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A96-3F4B-A1DB-6753F4836F3E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1739699616"/>
        <c:axId val="1809011072"/>
      </c:barChart>
      <c:catAx>
        <c:axId val="17396996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100"/>
                  <a:t>Cavity name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09011072"/>
        <c:crosses val="autoZero"/>
        <c:auto val="1"/>
        <c:lblAlgn val="ctr"/>
        <c:lblOffset val="100"/>
        <c:noMultiLvlLbl val="0"/>
      </c:catAx>
      <c:valAx>
        <c:axId val="18090110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100"/>
                  <a:t>Amplitude limit (MV)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396996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/>
          <a:lstStyle/>
          <a:p>
            <a:pPr>
              <a:defRPr sz="1800" b="1" i="0" u="none" strike="noStrike">
                <a:solidFill>
                  <a:srgbClr val="000000"/>
                </a:solidFill>
                <a:latin typeface="Calibri"/>
              </a:defRPr>
            </a:pPr>
            <a:r>
              <a:rPr lang="en-US" sz="1800" b="1" i="0" u="none" strike="noStrike" dirty="0">
                <a:solidFill>
                  <a:srgbClr val="000000"/>
                </a:solidFill>
                <a:latin typeface="Calibri"/>
              </a:rPr>
              <a:t>MP Processing Limitation</a:t>
            </a:r>
          </a:p>
        </c:rich>
      </c:tx>
      <c:layout>
        <c:manualLayout>
          <c:xMode val="edge"/>
          <c:yMode val="edge"/>
          <c:x val="0.25779908236661259"/>
          <c:y val="1.037743634831906E-2"/>
          <c:w val="0.742201"/>
          <c:h val="0.41576200000000002"/>
        </c:manualLayout>
      </c:layout>
      <c:overlay val="1"/>
      <c:spPr>
        <a:noFill/>
        <a:effectLst/>
      </c:spPr>
    </c:title>
    <c:autoTitleDeleted val="0"/>
    <c:plotArea>
      <c:layout>
        <c:manualLayout>
          <c:layoutTarget val="inner"/>
          <c:xMode val="edge"/>
          <c:yMode val="edge"/>
          <c:x val="0.287352"/>
          <c:y val="0.41576200000000002"/>
          <c:w val="0.42529600000000001"/>
          <c:h val="0.57173799999999997"/>
        </c:manualLayout>
      </c:layout>
      <c:doughnut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MP Processing Limitation</c:v>
                </c:pt>
              </c:strCache>
            </c:strRef>
          </c:tx>
          <c:spPr>
            <a:solidFill>
              <a:srgbClr val="ED7D31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EF1F-7040-B36B-AF1305F0F41C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EF1F-7040-B36B-AF1305F0F41C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4-EF1F-7040-B36B-AF1305F0F41C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9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0-EF1F-7040-B36B-AF1305F0F41C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9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2-EF1F-7040-B36B-AF1305F0F41C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9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4-EF1F-7040-B36B-AF1305F0F41C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1" i="0" u="none" strike="noStrike">
                    <a:solidFill>
                      <a:srgbClr val="FFFFFF"/>
                    </a:solidFill>
                    <a:latin typeface="Calibri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>
                  <a:solidFill>
                    <a:srgbClr val="A6A6A6"/>
                  </a:solidFill>
                  <a:prstDash val="solid"/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Sheet1!$B$1:$D$1</c:f>
              <c:strCache>
                <c:ptCount val="3"/>
                <c:pt idx="0">
                  <c:v>Field emission</c:v>
                </c:pt>
                <c:pt idx="1">
                  <c:v>Hard quench</c:v>
                </c:pt>
                <c:pt idx="2">
                  <c:v>Diagnostic saturation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2</c:v>
                </c:pt>
                <c:pt idx="1">
                  <c:v>17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F1F-7040-B36B-AF1305F0F4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 w="12700" cap="flat">
          <a:noFill/>
          <a:miter lim="400000"/>
        </a:ln>
        <a:effectLst/>
      </c:spPr>
    </c:plotArea>
    <c:legend>
      <c:legendPos val="t"/>
      <c:layout>
        <c:manualLayout>
          <c:xMode val="edge"/>
          <c:yMode val="edge"/>
          <c:x val="0"/>
          <c:y val="0.22756640741212977"/>
          <c:w val="1"/>
          <c:h val="7.3652200000000001E-2"/>
        </c:manualLayout>
      </c:layout>
      <c:overlay val="1"/>
      <c:spPr>
        <a:noFill/>
        <a:ln w="12700" cap="flat">
          <a:noFill/>
          <a:miter lim="400000"/>
        </a:ln>
        <a:effectLst/>
      </c:spPr>
      <c:txPr>
        <a:bodyPr rot="0"/>
        <a:lstStyle/>
        <a:p>
          <a:pPr>
            <a:defRPr sz="1400" b="0" i="0" u="none" strike="noStrike">
              <a:solidFill>
                <a:srgbClr val="595959"/>
              </a:solidFill>
              <a:latin typeface="Calibri"/>
            </a:defRPr>
          </a:pPr>
          <a:endParaRPr lang="en-US"/>
        </a:p>
      </c:txPr>
    </c:legend>
    <c:plotVisOnly val="1"/>
    <c:dispBlanksAs val="gap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'MP Processing'!$D$1</c:f>
              <c:strCache>
                <c:ptCount val="1"/>
                <c:pt idx="0">
                  <c:v>Final Amplitude (MV)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'MP Processing'!$A$2:$A$49</c:f>
              <c:strCache>
                <c:ptCount val="48"/>
                <c:pt idx="0">
                  <c:v>26-1</c:v>
                </c:pt>
                <c:pt idx="1">
                  <c:v>26-2</c:v>
                </c:pt>
                <c:pt idx="2">
                  <c:v>26-3</c:v>
                </c:pt>
                <c:pt idx="3">
                  <c:v>26-5</c:v>
                </c:pt>
                <c:pt idx="4">
                  <c:v>26-7</c:v>
                </c:pt>
                <c:pt idx="5">
                  <c:v>16-1</c:v>
                </c:pt>
                <c:pt idx="6">
                  <c:v>16-2</c:v>
                </c:pt>
                <c:pt idx="7">
                  <c:v>16-3</c:v>
                </c:pt>
                <c:pt idx="8">
                  <c:v>16-4</c:v>
                </c:pt>
                <c:pt idx="9">
                  <c:v>16-5</c:v>
                </c:pt>
                <c:pt idx="10">
                  <c:v>16-6</c:v>
                </c:pt>
                <c:pt idx="11">
                  <c:v>16-7</c:v>
                </c:pt>
                <c:pt idx="12">
                  <c:v>16-8</c:v>
                </c:pt>
                <c:pt idx="13">
                  <c:v>29-1</c:v>
                </c:pt>
                <c:pt idx="14">
                  <c:v>29-3</c:v>
                </c:pt>
                <c:pt idx="15">
                  <c:v>29-4</c:v>
                </c:pt>
                <c:pt idx="16">
                  <c:v>29-5</c:v>
                </c:pt>
                <c:pt idx="17">
                  <c:v>29-6</c:v>
                </c:pt>
                <c:pt idx="18">
                  <c:v>29-7</c:v>
                </c:pt>
                <c:pt idx="19">
                  <c:v>29-8</c:v>
                </c:pt>
                <c:pt idx="20">
                  <c:v>20-1</c:v>
                </c:pt>
                <c:pt idx="21">
                  <c:v>20-2</c:v>
                </c:pt>
                <c:pt idx="22">
                  <c:v>20-3</c:v>
                </c:pt>
                <c:pt idx="23">
                  <c:v>20-4</c:v>
                </c:pt>
                <c:pt idx="24">
                  <c:v>20-5</c:v>
                </c:pt>
                <c:pt idx="25">
                  <c:v>20-6</c:v>
                </c:pt>
                <c:pt idx="26">
                  <c:v>20-7</c:v>
                </c:pt>
                <c:pt idx="27">
                  <c:v>24-1</c:v>
                </c:pt>
                <c:pt idx="28">
                  <c:v>24-2</c:v>
                </c:pt>
                <c:pt idx="29">
                  <c:v>24-3</c:v>
                </c:pt>
                <c:pt idx="30">
                  <c:v>24-4</c:v>
                </c:pt>
                <c:pt idx="31">
                  <c:v>24-5</c:v>
                </c:pt>
                <c:pt idx="32">
                  <c:v>24-6</c:v>
                </c:pt>
                <c:pt idx="33">
                  <c:v>24-7</c:v>
                </c:pt>
                <c:pt idx="34">
                  <c:v>24-8</c:v>
                </c:pt>
                <c:pt idx="35">
                  <c:v>22-1</c:v>
                </c:pt>
                <c:pt idx="36">
                  <c:v>22-2</c:v>
                </c:pt>
                <c:pt idx="37">
                  <c:v>22-3</c:v>
                </c:pt>
                <c:pt idx="38">
                  <c:v>22-4</c:v>
                </c:pt>
                <c:pt idx="39">
                  <c:v>22-5</c:v>
                </c:pt>
                <c:pt idx="40">
                  <c:v>22-6</c:v>
                </c:pt>
                <c:pt idx="41">
                  <c:v>22-8</c:v>
                </c:pt>
                <c:pt idx="42">
                  <c:v>27-1</c:v>
                </c:pt>
                <c:pt idx="43">
                  <c:v>27-2</c:v>
                </c:pt>
                <c:pt idx="44">
                  <c:v>27-3</c:v>
                </c:pt>
                <c:pt idx="45">
                  <c:v>27-4</c:v>
                </c:pt>
                <c:pt idx="46">
                  <c:v>27-6</c:v>
                </c:pt>
                <c:pt idx="47">
                  <c:v>27-8</c:v>
                </c:pt>
              </c:strCache>
            </c:strRef>
          </c:cat>
          <c:val>
            <c:numRef>
              <c:f>'MP Processing'!$D$2:$D$49</c:f>
              <c:numCache>
                <c:formatCode>General</c:formatCode>
                <c:ptCount val="48"/>
                <c:pt idx="0">
                  <c:v>18.100000000000001</c:v>
                </c:pt>
                <c:pt idx="1">
                  <c:v>21.3</c:v>
                </c:pt>
                <c:pt idx="2">
                  <c:v>19.899999999999999</c:v>
                </c:pt>
                <c:pt idx="3">
                  <c:v>21.2</c:v>
                </c:pt>
                <c:pt idx="4">
                  <c:v>21</c:v>
                </c:pt>
                <c:pt idx="5">
                  <c:v>19.7</c:v>
                </c:pt>
                <c:pt idx="6">
                  <c:v>21.8</c:v>
                </c:pt>
                <c:pt idx="7">
                  <c:v>18.8</c:v>
                </c:pt>
                <c:pt idx="8">
                  <c:v>18.899999999999999</c:v>
                </c:pt>
                <c:pt idx="9">
                  <c:v>21.8</c:v>
                </c:pt>
                <c:pt idx="10">
                  <c:v>21.8</c:v>
                </c:pt>
                <c:pt idx="11">
                  <c:v>21.4</c:v>
                </c:pt>
                <c:pt idx="12">
                  <c:v>21.3</c:v>
                </c:pt>
                <c:pt idx="13">
                  <c:v>21.8</c:v>
                </c:pt>
                <c:pt idx="14">
                  <c:v>21.3</c:v>
                </c:pt>
                <c:pt idx="15">
                  <c:v>21.8</c:v>
                </c:pt>
                <c:pt idx="16">
                  <c:v>21.8</c:v>
                </c:pt>
                <c:pt idx="17">
                  <c:v>21.8</c:v>
                </c:pt>
                <c:pt idx="18">
                  <c:v>20.9</c:v>
                </c:pt>
                <c:pt idx="19">
                  <c:v>21.8</c:v>
                </c:pt>
                <c:pt idx="20">
                  <c:v>21.8</c:v>
                </c:pt>
                <c:pt idx="21">
                  <c:v>21.8</c:v>
                </c:pt>
                <c:pt idx="22">
                  <c:v>20.399999999999999</c:v>
                </c:pt>
                <c:pt idx="23">
                  <c:v>21.8</c:v>
                </c:pt>
                <c:pt idx="24">
                  <c:v>21.8</c:v>
                </c:pt>
                <c:pt idx="25">
                  <c:v>21.8</c:v>
                </c:pt>
                <c:pt idx="26">
                  <c:v>21.6</c:v>
                </c:pt>
                <c:pt idx="27">
                  <c:v>20.100000000000001</c:v>
                </c:pt>
                <c:pt idx="28">
                  <c:v>21.8</c:v>
                </c:pt>
                <c:pt idx="29">
                  <c:v>21.8</c:v>
                </c:pt>
                <c:pt idx="30">
                  <c:v>21.8</c:v>
                </c:pt>
                <c:pt idx="31">
                  <c:v>21.3</c:v>
                </c:pt>
                <c:pt idx="32">
                  <c:v>21.8</c:v>
                </c:pt>
                <c:pt idx="33">
                  <c:v>21.8</c:v>
                </c:pt>
                <c:pt idx="34">
                  <c:v>21.3</c:v>
                </c:pt>
                <c:pt idx="35">
                  <c:v>21.8</c:v>
                </c:pt>
                <c:pt idx="36">
                  <c:v>21.8</c:v>
                </c:pt>
                <c:pt idx="37">
                  <c:v>21.8</c:v>
                </c:pt>
                <c:pt idx="38">
                  <c:v>21.8</c:v>
                </c:pt>
                <c:pt idx="39">
                  <c:v>18.100000000000001</c:v>
                </c:pt>
                <c:pt idx="40">
                  <c:v>17.899999999999999</c:v>
                </c:pt>
                <c:pt idx="41">
                  <c:v>21.8</c:v>
                </c:pt>
                <c:pt idx="42">
                  <c:v>21.8</c:v>
                </c:pt>
                <c:pt idx="43">
                  <c:v>21.8</c:v>
                </c:pt>
                <c:pt idx="44">
                  <c:v>21.8</c:v>
                </c:pt>
                <c:pt idx="45">
                  <c:v>21.6</c:v>
                </c:pt>
                <c:pt idx="46">
                  <c:v>18.2</c:v>
                </c:pt>
                <c:pt idx="47">
                  <c:v>18.5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36-2149-9549-857184D2CB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72817967"/>
        <c:axId val="1073621695"/>
      </c:barChart>
      <c:catAx>
        <c:axId val="107281796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3621695"/>
        <c:crosses val="autoZero"/>
        <c:auto val="1"/>
        <c:lblAlgn val="ctr"/>
        <c:lblOffset val="100"/>
        <c:noMultiLvlLbl val="0"/>
      </c:catAx>
      <c:valAx>
        <c:axId val="10736216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281796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8525D4-E4E5-6E45-BFBF-755A0F7A75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2" y="2"/>
            <a:ext cx="3011698" cy="463408"/>
          </a:xfrm>
          <a:prstGeom prst="rect">
            <a:avLst/>
          </a:prstGeom>
        </p:spPr>
        <p:txBody>
          <a:bodyPr vert="horz" lIns="92480" tIns="46239" rIns="92480" bIns="46239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9E07B5-71C0-1E4A-9609-69B224A3468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36769" y="2"/>
            <a:ext cx="3011698" cy="463408"/>
          </a:xfrm>
          <a:prstGeom prst="rect">
            <a:avLst/>
          </a:prstGeom>
        </p:spPr>
        <p:txBody>
          <a:bodyPr vert="horz" lIns="92480" tIns="46239" rIns="92480" bIns="46239" rtlCol="0"/>
          <a:lstStyle>
            <a:lvl1pPr algn="r">
              <a:defRPr sz="1300"/>
            </a:lvl1pPr>
          </a:lstStyle>
          <a:p>
            <a:fld id="{8508A84D-9016-7B4D-AE65-909C2A7514BF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AE2EBD-498C-D449-B6F4-FFA039BB1EE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2" y="8772672"/>
            <a:ext cx="3011698" cy="463405"/>
          </a:xfrm>
          <a:prstGeom prst="rect">
            <a:avLst/>
          </a:prstGeom>
        </p:spPr>
        <p:txBody>
          <a:bodyPr vert="horz" lIns="92480" tIns="46239" rIns="92480" bIns="46239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BEE4D-F77F-5149-AA40-7A0562E8457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36769" y="8772672"/>
            <a:ext cx="3011698" cy="463405"/>
          </a:xfrm>
          <a:prstGeom prst="rect">
            <a:avLst/>
          </a:prstGeom>
        </p:spPr>
        <p:txBody>
          <a:bodyPr vert="horz" lIns="92480" tIns="46239" rIns="92480" bIns="46239" rtlCol="0" anchor="b"/>
          <a:lstStyle>
            <a:lvl1pPr algn="r">
              <a:defRPr sz="1300"/>
            </a:lvl1pPr>
          </a:lstStyle>
          <a:p>
            <a:fld id="{D3B44D06-E9C5-794B-8F2E-AE51760E54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5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8772672"/>
            <a:ext cx="3011698" cy="463405"/>
          </a:xfrm>
          <a:prstGeom prst="rect">
            <a:avLst/>
          </a:prstGeom>
        </p:spPr>
        <p:txBody>
          <a:bodyPr vert="horz" lIns="92480" tIns="46239" rIns="92480" bIns="46239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1AA0B16-0F44-AB23-2A1F-BC2C908F2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937000" y="8772525"/>
            <a:ext cx="3011488" cy="4635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34ED5F-9A8E-493A-9C2C-A2E46F4360D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44E67D90-AC57-F2B8-CF00-C6873BD9DBF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7171" y="177800"/>
            <a:ext cx="6132352" cy="40941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Notes Placeholder 9">
            <a:extLst>
              <a:ext uri="{FF2B5EF4-FFF2-40B4-BE49-F238E27FC236}">
                <a16:creationId xmlns:a16="http://schemas.microsoft.com/office/drawing/2014/main" id="{997A790D-03ED-CB44-1227-1A57BDFC7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27172" y="4445000"/>
            <a:ext cx="6132352" cy="416210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9462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262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34ED5F-9A8E-493A-9C2C-A2E46F4360D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8135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D60E0-D62E-D63B-F071-5DBCF6859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61A40D-E215-3CC9-6059-30442E2CD4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BB9919-FCB5-FF5B-A721-FA5AE381D5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DD6BC-4EB6-2FFF-C002-005B409EDF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23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FD2C4C-330B-48E9-925A-2EEF3605FFB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41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C0ECB-E2B1-375A-1283-7E337D203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46CA8-D20F-8636-D425-CD2E364FD4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F95252-BF98-D5DD-CAAC-F6507E6391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F5554-1994-A309-09C2-02902932CF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529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204CA9-4EFE-73C6-67B1-183EA3D83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F5983A-8E3F-54DE-9C08-3EDDA95DC8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6001D-E124-EA60-3952-61B89D70F7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68078-4CE1-1E85-4577-577CD029F6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433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37FBB-C15C-875E-9997-D2B93A26D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CEFC89-546F-F5CB-0421-1321FD469F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E0033E-45D2-BE2E-1881-386C9FD7E4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928CF-D404-550E-5935-6B07188B98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707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6841B-625A-29DD-907E-0060BC7F8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A7C5D2-6EB1-2E20-ADF5-8377FFB609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865D04-2996-F23F-64B0-D6E9F2995C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0491A0-1E99-70C8-6B6F-B24C200E10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6573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36511-4E63-8697-B8B9-0175D2C4D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D2ABF-9971-3ECF-F67E-687363AC8D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65BC5-8DF7-E0C5-7AED-BAAB4EE79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876B45-3BF2-8435-22E8-5900D27E71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09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3007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589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706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2863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44475" y="177800"/>
            <a:ext cx="7275513" cy="40941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4ED5F-9A8E-493A-9C2C-A2E46F4360D9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367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svg"/><Relationship Id="rId7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svg"/><Relationship Id="rId7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Format PowerPoint Presenta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2">
            <a:extLst>
              <a:ext uri="{FF2B5EF4-FFF2-40B4-BE49-F238E27FC236}">
                <a16:creationId xmlns:a16="http://schemas.microsoft.com/office/drawing/2014/main" id="{775F71FC-B827-B1EA-AC78-71CEACE431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900920" y="6350072"/>
            <a:ext cx="1746885" cy="290830"/>
          </a:xfrm>
          <a:prstGeom prst="rect">
            <a:avLst/>
          </a:prstGeom>
        </p:spPr>
      </p:pic>
      <p:pic>
        <p:nvPicPr>
          <p:cNvPr id="16" name="Picture 15" descr="Text, logo&#10;&#10;Description automatically generated">
            <a:extLst>
              <a:ext uri="{FF2B5EF4-FFF2-40B4-BE49-F238E27FC236}">
                <a16:creationId xmlns:a16="http://schemas.microsoft.com/office/drawing/2014/main" id="{0300B569-5C74-D4CF-4EA0-321E25A8C5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42291" y="6276418"/>
            <a:ext cx="1610360" cy="438785"/>
          </a:xfrm>
          <a:prstGeom prst="rect">
            <a:avLst/>
          </a:prstGeom>
        </p:spPr>
      </p:pic>
      <p:pic>
        <p:nvPicPr>
          <p:cNvPr id="17" name="Picture 1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9ED5B17-1F0B-42AB-5D7C-0167076EFB0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553974" y="6350713"/>
            <a:ext cx="1358265" cy="290195"/>
          </a:xfrm>
          <a:prstGeom prst="rect">
            <a:avLst/>
          </a:prstGeom>
        </p:spPr>
      </p:pic>
      <p:pic>
        <p:nvPicPr>
          <p:cNvPr id="19" name="Picture 18" descr="A picture containing logo&#10;&#10;Description automatically generated">
            <a:extLst>
              <a:ext uri="{FF2B5EF4-FFF2-40B4-BE49-F238E27FC236}">
                <a16:creationId xmlns:a16="http://schemas.microsoft.com/office/drawing/2014/main" id="{8864A33F-CF64-FEB3-BBD2-EF9AD1E372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4323083" y="6219897"/>
            <a:ext cx="1840231" cy="551180"/>
          </a:xfrm>
          <a:prstGeom prst="rect">
            <a:avLst/>
          </a:prstGeom>
        </p:spPr>
      </p:pic>
      <p:pic>
        <p:nvPicPr>
          <p:cNvPr id="27" name="Picture 26" descr="A picture containing text, wheel, transport, gear&#10;&#10;Description automatically generated">
            <a:extLst>
              <a:ext uri="{FF2B5EF4-FFF2-40B4-BE49-F238E27FC236}">
                <a16:creationId xmlns:a16="http://schemas.microsoft.com/office/drawing/2014/main" id="{C8D69213-ACB5-3DBD-42B3-848C34D6EF8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8097523" y="6379923"/>
            <a:ext cx="1403351" cy="231775"/>
          </a:xfrm>
          <a:prstGeom prst="rect">
            <a:avLst/>
          </a:prstGeom>
        </p:spPr>
      </p:pic>
      <p:pic>
        <p:nvPicPr>
          <p:cNvPr id="29" name="Picture 28" descr="Logo, company name&#10;&#10;Description automatically generated">
            <a:extLst>
              <a:ext uri="{FF2B5EF4-FFF2-40B4-BE49-F238E27FC236}">
                <a16:creationId xmlns:a16="http://schemas.microsoft.com/office/drawing/2014/main" id="{8E15BEF5-C898-3D5E-BE13-8B2A555520C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7"/>
          <a:srcRect/>
          <a:stretch/>
        </p:blipFill>
        <p:spPr>
          <a:xfrm>
            <a:off x="6566536" y="6318957"/>
            <a:ext cx="1126491" cy="353060"/>
          </a:xfrm>
          <a:prstGeom prst="rect">
            <a:avLst/>
          </a:prstGeom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40EC6537-F0D1-0386-CB58-1135DCC4B6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29565"/>
            <a:ext cx="10972800" cy="63215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LCLS-II-HE Format PowerPoint Presentation Slides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026166D-7DEF-249D-EFDE-9ECB8FBCE136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86EBAAF-A3F5-0420-4B4D-35250D44D76E}"/>
              </a:ext>
            </a:extLst>
          </p:cNvPr>
          <p:cNvSpPr txBox="1"/>
          <p:nvPr userDrawn="1"/>
        </p:nvSpPr>
        <p:spPr>
          <a:xfrm>
            <a:off x="9642197" y="75677"/>
            <a:ext cx="23963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8C151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Charge Question #</a:t>
            </a:r>
          </a:p>
        </p:txBody>
      </p:sp>
      <p:sp>
        <p:nvSpPr>
          <p:cNvPr id="5" name="Text Placeholder 13">
            <a:extLst>
              <a:ext uri="{FF2B5EF4-FFF2-40B4-BE49-F238E27FC236}">
                <a16:creationId xmlns:a16="http://schemas.microsoft.com/office/drawing/2014/main" id="{9DB83B46-DA6C-85E9-3A15-4D90CB818F0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6254" y="929565"/>
            <a:ext cx="12025746" cy="4803169"/>
          </a:xfrm>
          <a:prstGeom prst="rect">
            <a:avLst/>
          </a:prstGeom>
        </p:spPr>
        <p:txBody>
          <a:bodyPr numCol="3"/>
          <a:lstStyle>
            <a:lvl1pPr>
              <a:defRPr sz="1100" b="1"/>
            </a:lvl1pPr>
            <a:lvl2pPr>
              <a:defRPr sz="1200"/>
            </a:lvl2pPr>
            <a:lvl3pPr>
              <a:defRPr sz="1100"/>
            </a:lvl3pPr>
          </a:lstStyle>
          <a:p>
            <a:pPr>
              <a:spcBef>
                <a:spcPts val="100"/>
              </a:spcBef>
            </a:pPr>
            <a:r>
              <a:rPr lang="en-US" sz="1400" dirty="0"/>
              <a:t>Font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Lato</a:t>
            </a:r>
          </a:p>
          <a:p>
            <a:pPr>
              <a:spcBef>
                <a:spcPts val="100"/>
              </a:spcBef>
            </a:pPr>
            <a:r>
              <a:rPr lang="en-US" sz="1400" dirty="0"/>
              <a:t>Slide Size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Widescreen 16:9</a:t>
            </a:r>
          </a:p>
          <a:p>
            <a:pPr>
              <a:spcBef>
                <a:spcPts val="100"/>
              </a:spcBef>
            </a:pPr>
            <a:r>
              <a:rPr lang="en-US" sz="1400" dirty="0"/>
              <a:t>Copying text from other talks</a:t>
            </a:r>
          </a:p>
          <a:p>
            <a:pPr lvl="1">
              <a:spcBef>
                <a:spcPts val="100"/>
              </a:spcBef>
            </a:pPr>
            <a:r>
              <a:rPr lang="en-US" sz="1400" dirty="0">
                <a:solidFill>
                  <a:srgbClr val="404040"/>
                </a:solidFill>
              </a:rPr>
              <a:t>Copy</a:t>
            </a:r>
            <a:r>
              <a:rPr lang="en-US" sz="1400" dirty="0"/>
              <a:t> &amp; Paste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Reset Slide (mouse right click)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Highlight all text, then from tool bar, select decrease font size</a:t>
            </a:r>
          </a:p>
          <a:p>
            <a:pPr>
              <a:spcBef>
                <a:spcPts val="100"/>
              </a:spcBef>
            </a:pPr>
            <a:r>
              <a:rPr lang="en-US" sz="1400" dirty="0"/>
              <a:t>Lists (bullet and numerical)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Select layout</a:t>
            </a:r>
          </a:p>
          <a:p>
            <a:pPr lvl="2">
              <a:spcBef>
                <a:spcPts val="100"/>
              </a:spcBef>
              <a:buClr>
                <a:srgbClr val="AF2D24"/>
              </a:buClr>
            </a:pPr>
            <a:r>
              <a:rPr lang="en-US" sz="1400" dirty="0"/>
              <a:t>Bullet: one-column or take away</a:t>
            </a:r>
          </a:p>
          <a:p>
            <a:pPr lvl="2">
              <a:spcBef>
                <a:spcPts val="100"/>
              </a:spcBef>
              <a:buSzPct val="100000"/>
            </a:pPr>
            <a:r>
              <a:rPr lang="en-US" sz="1400" dirty="0"/>
              <a:t>Numerical: one-column numerical or take away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To create list, start typing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Then indent (do not use tab, tab doesn’t create the bullet or numerical list)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Red Color: </a:t>
            </a:r>
            <a:r>
              <a:rPr lang="en-US" sz="1400" dirty="0">
                <a:solidFill>
                  <a:srgbClr val="8C1515"/>
                </a:solidFill>
              </a:rPr>
              <a:t>Dark Red | RGB, Red 140, Green 21, Blue 21, Hex# 8C1515</a:t>
            </a:r>
          </a:p>
          <a:p>
            <a:pPr>
              <a:spcBef>
                <a:spcPts val="100"/>
              </a:spcBef>
            </a:pPr>
            <a:endParaRPr lang="en-US" sz="1400" dirty="0"/>
          </a:p>
          <a:p>
            <a:pPr>
              <a:spcBef>
                <a:spcPts val="100"/>
              </a:spcBef>
            </a:pPr>
            <a:endParaRPr lang="en-US" sz="1400" dirty="0"/>
          </a:p>
          <a:p>
            <a:pPr>
              <a:spcBef>
                <a:spcPts val="100"/>
              </a:spcBef>
            </a:pPr>
            <a:r>
              <a:rPr lang="en-US" sz="1400" dirty="0"/>
              <a:t>Footer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All slides</a:t>
            </a:r>
          </a:p>
          <a:p>
            <a:pPr lvl="1">
              <a:spcBef>
                <a:spcPts val="100"/>
              </a:spcBef>
            </a:pPr>
            <a:r>
              <a:rPr lang="en-US" sz="1400" dirty="0"/>
              <a:t>Edit directly on Slide Master: “Master Title Style” slide to add footer information</a:t>
            </a:r>
          </a:p>
          <a:p>
            <a:pPr lvl="1">
              <a:spcBef>
                <a:spcPts val="100"/>
              </a:spcBef>
            </a:pPr>
            <a:endParaRPr lang="en-US" sz="1400" dirty="0"/>
          </a:p>
          <a:p>
            <a:pPr>
              <a:spcBef>
                <a:spcPts val="100"/>
              </a:spcBef>
            </a:pPr>
            <a:r>
              <a:rPr lang="en-US" sz="1400" dirty="0"/>
              <a:t>Header – Charge Question</a:t>
            </a:r>
          </a:p>
          <a:p>
            <a:pPr marL="573074" indent="-231769">
              <a:spcBef>
                <a:spcPts val="1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 “Charge Question” text box</a:t>
            </a:r>
          </a:p>
          <a:p>
            <a:pPr marL="573074" indent="-231769">
              <a:spcBef>
                <a:spcPts val="1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Manually insert in upper right-hand corner of slide (example on this slide)</a:t>
            </a:r>
          </a:p>
          <a:p>
            <a:pPr marL="573074" indent="-231769">
              <a:spcBef>
                <a:spcPts val="1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Font Size: 14 pt.</a:t>
            </a:r>
          </a:p>
          <a:p>
            <a:pPr marL="573074" indent="-231769">
              <a:spcBef>
                <a:spcPts val="1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Font Color: </a:t>
            </a:r>
            <a:r>
              <a:rPr lang="en-US" sz="1400" dirty="0">
                <a:solidFill>
                  <a:srgbClr val="8C1515"/>
                </a:solidFill>
              </a:rPr>
              <a:t>Dark Red | RGB, Red 140, Green 21, Blue 21, Hex# 8C1515</a:t>
            </a:r>
          </a:p>
          <a:p>
            <a:pPr marL="1588" indent="-285744">
              <a:spcBef>
                <a:spcPts val="100"/>
              </a:spcBef>
            </a:pPr>
            <a:r>
              <a:rPr lang="en-US" sz="1400" dirty="0"/>
              <a:t>Slide Layouts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Title Slide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Agenda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One-</a:t>
            </a:r>
            <a:r>
              <a:rPr lang="en-US" sz="1400" dirty="0" err="1"/>
              <a:t>Column_Bullet</a:t>
            </a:r>
            <a:endParaRPr lang="en-US" sz="1400" dirty="0"/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LLCLS-II-HE One-</a:t>
            </a:r>
            <a:r>
              <a:rPr lang="en-US" sz="1400" dirty="0" err="1"/>
              <a:t>Column_Numerical</a:t>
            </a:r>
            <a:endParaRPr lang="en-US" sz="1400" dirty="0"/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Two Column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One Picture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One Picture with Text</a:t>
            </a:r>
          </a:p>
          <a:p>
            <a:pPr marL="573072" lvl="1">
              <a:spcBef>
                <a:spcPts val="100"/>
              </a:spcBef>
            </a:pPr>
            <a:r>
              <a:rPr lang="en-US" sz="1400" dirty="0"/>
              <a:t>LCLS-II-HE Thank You</a:t>
            </a:r>
          </a:p>
          <a:p>
            <a:pPr marL="115872">
              <a:spcBef>
                <a:spcPts val="100"/>
              </a:spcBef>
            </a:pPr>
            <a:r>
              <a:rPr lang="en-US" sz="1400" dirty="0"/>
              <a:t>Take Away “The Red Box”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Can be moved, sized, and deleted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Font Size: 18 pt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Font Type: Lato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Font Color: White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Font Style: Regular, </a:t>
            </a:r>
            <a:r>
              <a:rPr lang="en-US" sz="1400" b="1" dirty="0"/>
              <a:t>not Bold</a:t>
            </a:r>
          </a:p>
          <a:p>
            <a:pPr marL="569913" lvl="1">
              <a:spcBef>
                <a:spcPts val="100"/>
              </a:spcBef>
            </a:pPr>
            <a:r>
              <a:rPr lang="en-US" sz="1400" dirty="0"/>
              <a:t>Red Box Color: </a:t>
            </a:r>
            <a:r>
              <a:rPr lang="en-US" sz="1100" dirty="0">
                <a:solidFill>
                  <a:srgbClr val="8C1515"/>
                </a:solidFill>
              </a:rPr>
              <a:t>Dark Red | RGB, Red 140, Green 21, Blue 21,  Hex# 8C1515</a:t>
            </a:r>
          </a:p>
          <a:p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79854A8-8809-6E07-2814-8CB9D514550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6035451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516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Title Slide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A96C29BD-F121-614E-937A-0FE2936909D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2915" y="647701"/>
            <a:ext cx="7104228" cy="2246574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rgbClr val="8C1515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Title Which can be up to Three Lines High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E48681D7-BD26-DD4A-83F8-CC4789ACF98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8365" y="4636952"/>
            <a:ext cx="7106503" cy="37587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2000">
                <a:solidFill>
                  <a:srgbClr val="5F574F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Speaker Name | Title | Department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0B93FCF-4DBA-0C20-40ED-D13E1728E8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0641" y="3051579"/>
            <a:ext cx="7106503" cy="505405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Subtitle text</a:t>
            </a:r>
          </a:p>
        </p:txBody>
      </p:sp>
      <p:sp>
        <p:nvSpPr>
          <p:cNvPr id="24" name="Text Placeholder 33">
            <a:extLst>
              <a:ext uri="{FF2B5EF4-FFF2-40B4-BE49-F238E27FC236}">
                <a16:creationId xmlns:a16="http://schemas.microsoft.com/office/drawing/2014/main" id="{931E12A1-5B61-81B4-62B2-658E1E6E59C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0637" y="5055690"/>
            <a:ext cx="7104227" cy="374251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1800" b="0" i="0">
                <a:solidFill>
                  <a:srgbClr val="5F574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defRPr>
            </a:lvl1pPr>
            <a:lvl2pPr>
              <a:defRPr>
                <a:solidFill>
                  <a:srgbClr val="00B0F0"/>
                </a:solidFill>
              </a:defRPr>
            </a:lvl2pPr>
            <a:lvl3pPr>
              <a:defRPr>
                <a:solidFill>
                  <a:srgbClr val="00B0F0"/>
                </a:solidFill>
              </a:defRPr>
            </a:lvl3pPr>
            <a:lvl4pPr>
              <a:defRPr>
                <a:solidFill>
                  <a:srgbClr val="00B0F0"/>
                </a:solidFill>
              </a:defRPr>
            </a:lvl4pPr>
            <a:lvl5pPr>
              <a:defRPr>
                <a:solidFill>
                  <a:srgbClr val="00B0F0"/>
                </a:solidFill>
              </a:defRPr>
            </a:lvl5pPr>
          </a:lstStyle>
          <a:p>
            <a:pPr lvl="0"/>
            <a:r>
              <a:rPr lang="en-US"/>
              <a:t>00 Month 20xx</a:t>
            </a:r>
          </a:p>
        </p:txBody>
      </p:sp>
      <p:pic>
        <p:nvPicPr>
          <p:cNvPr id="18" name="Picture 17" descr="A picture containing indoor, engine&#10;&#10;Description automatically generated">
            <a:extLst>
              <a:ext uri="{FF2B5EF4-FFF2-40B4-BE49-F238E27FC236}">
                <a16:creationId xmlns:a16="http://schemas.microsoft.com/office/drawing/2014/main" id="{F5D34F9D-AC22-FBCB-B9BB-426534342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5" y="647706"/>
            <a:ext cx="3795215" cy="1079477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9C7C190-7167-4D5E-E8C1-467D94321D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6134178"/>
            <a:ext cx="12192000" cy="723265"/>
          </a:xfrm>
          <a:prstGeom prst="rect">
            <a:avLst/>
          </a:prstGeom>
          <a:solidFill>
            <a:srgbClr val="8C15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800"/>
          </a:p>
        </p:txBody>
      </p:sp>
      <p:pic>
        <p:nvPicPr>
          <p:cNvPr id="15" name="Graphic 12">
            <a:extLst>
              <a:ext uri="{FF2B5EF4-FFF2-40B4-BE49-F238E27FC236}">
                <a16:creationId xmlns:a16="http://schemas.microsoft.com/office/drawing/2014/main" id="{775F71FC-B827-B1EA-AC78-71CEACE431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00920" y="6350072"/>
            <a:ext cx="1746885" cy="290830"/>
          </a:xfrm>
          <a:prstGeom prst="rect">
            <a:avLst/>
          </a:prstGeom>
        </p:spPr>
      </p:pic>
      <p:pic>
        <p:nvPicPr>
          <p:cNvPr id="16" name="Picture 15" descr="Text, logo&#10;&#10;Description automatically generated">
            <a:extLst>
              <a:ext uri="{FF2B5EF4-FFF2-40B4-BE49-F238E27FC236}">
                <a16:creationId xmlns:a16="http://schemas.microsoft.com/office/drawing/2014/main" id="{0300B569-5C74-D4CF-4EA0-321E25A8C5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42291" y="6276418"/>
            <a:ext cx="1610360" cy="438785"/>
          </a:xfrm>
          <a:prstGeom prst="rect">
            <a:avLst/>
          </a:prstGeom>
        </p:spPr>
      </p:pic>
      <p:pic>
        <p:nvPicPr>
          <p:cNvPr id="17" name="Picture 1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9ED5B17-1F0B-42AB-5D7C-0167076EFB0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553974" y="6350713"/>
            <a:ext cx="1358265" cy="290195"/>
          </a:xfrm>
          <a:prstGeom prst="rect">
            <a:avLst/>
          </a:prstGeom>
        </p:spPr>
      </p:pic>
      <p:pic>
        <p:nvPicPr>
          <p:cNvPr id="19" name="Picture 18" descr="A picture containing logo&#10;&#10;Description automatically generated">
            <a:extLst>
              <a:ext uri="{FF2B5EF4-FFF2-40B4-BE49-F238E27FC236}">
                <a16:creationId xmlns:a16="http://schemas.microsoft.com/office/drawing/2014/main" id="{8864A33F-CF64-FEB3-BBD2-EF9AD1E372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4323083" y="6219897"/>
            <a:ext cx="1840231" cy="551180"/>
          </a:xfrm>
          <a:prstGeom prst="rect">
            <a:avLst/>
          </a:prstGeom>
        </p:spPr>
      </p:pic>
      <p:pic>
        <p:nvPicPr>
          <p:cNvPr id="27" name="Picture 26" descr="A picture containing text, wheel, transport, gear&#10;&#10;Description automatically generated">
            <a:extLst>
              <a:ext uri="{FF2B5EF4-FFF2-40B4-BE49-F238E27FC236}">
                <a16:creationId xmlns:a16="http://schemas.microsoft.com/office/drawing/2014/main" id="{C8D69213-ACB5-3DBD-42B3-848C34D6EF8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8097523" y="6379923"/>
            <a:ext cx="1403351" cy="231775"/>
          </a:xfrm>
          <a:prstGeom prst="rect">
            <a:avLst/>
          </a:prstGeom>
        </p:spPr>
      </p:pic>
      <p:pic>
        <p:nvPicPr>
          <p:cNvPr id="29" name="Picture 28" descr="Logo, company name&#10;&#10;Description automatically generated">
            <a:extLst>
              <a:ext uri="{FF2B5EF4-FFF2-40B4-BE49-F238E27FC236}">
                <a16:creationId xmlns:a16="http://schemas.microsoft.com/office/drawing/2014/main" id="{8E15BEF5-C898-3D5E-BE13-8B2A555520C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8"/>
          <a:srcRect/>
          <a:stretch/>
        </p:blipFill>
        <p:spPr>
          <a:xfrm>
            <a:off x="6566536" y="6318957"/>
            <a:ext cx="1126491" cy="35306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C712700-0C4F-784D-B4E4-5B2A2CE750CD}"/>
              </a:ext>
            </a:extLst>
          </p:cNvPr>
          <p:cNvCxnSpPr>
            <a:cxnSpLocks/>
          </p:cNvCxnSpPr>
          <p:nvPr userDrawn="1"/>
        </p:nvCxnSpPr>
        <p:spPr>
          <a:xfrm flipV="1">
            <a:off x="538361" y="3624580"/>
            <a:ext cx="7154664" cy="10332"/>
          </a:xfrm>
          <a:prstGeom prst="line">
            <a:avLst/>
          </a:prstGeom>
          <a:ln w="2857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95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389983-A0A6-C548-B38F-3D123AFC7D3D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EE9CB027-2821-4240-8431-A7F7AFE16A6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1"/>
            <a:ext cx="10972800" cy="5352785"/>
          </a:xfrm>
          <a:prstGeom prst="rect">
            <a:avLst/>
          </a:prstGeom>
        </p:spPr>
        <p:txBody>
          <a:bodyPr lIns="91440" rIns="91440"/>
          <a:lstStyle>
            <a:lvl1pPr>
              <a:defRPr sz="2400">
                <a:solidFill>
                  <a:schemeClr val="tx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4EC65750-A6DE-CAED-996F-0FE65533C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9356436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BA811-1ECC-042B-F50D-EA6A8B2D2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006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One Column_Bullets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7C9BA041-A961-B54B-BD07-995D6718F7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9356436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One-</a:t>
            </a:r>
            <a:r>
              <a:rPr lang="en-US" dirty="0" err="1"/>
              <a:t>Column_Bullets_Text</a:t>
            </a:r>
            <a:r>
              <a:rPr lang="en-US" dirty="0"/>
              <a:t> Slide-Title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389983-A0A6-C548-B38F-3D123AFC7D3D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52B5695C-A1FA-4F3C-B8F1-5354C8407A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1E6215DA-E4A2-7D48-3231-8FC059487DC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2"/>
            <a:ext cx="10972800" cy="4584531"/>
          </a:xfrm>
          <a:prstGeom prst="rect">
            <a:avLst/>
          </a:prstGeom>
        </p:spPr>
        <p:txBody>
          <a:bodyPr lIns="91440" rIns="91440"/>
          <a:lstStyle>
            <a:lvl1pPr>
              <a:defRPr sz="2400">
                <a:solidFill>
                  <a:schemeClr val="tx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57C768-91C2-61F0-98BC-8F8724F9D1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6035451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64177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CLS-II-HE_One Column_Numeric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7C9BA041-A961-B54B-BD07-995D6718F7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9356436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One-</a:t>
            </a:r>
            <a:r>
              <a:rPr lang="en-US" dirty="0" err="1"/>
              <a:t>Column_Numerical_Text</a:t>
            </a:r>
            <a:r>
              <a:rPr lang="en-US" dirty="0"/>
              <a:t> Slide-Title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389983-A0A6-C548-B38F-3D123AFC7D3D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52B5695C-A1FA-4F3C-B8F1-5354C8407A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EE9CB027-2821-4240-8431-A7F7AFE16A6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800"/>
            <a:ext cx="10972800" cy="4696691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  <a:lvl2pPr marL="341313" indent="-225425">
              <a:buClr>
                <a:srgbClr val="8C1515"/>
              </a:buClr>
              <a:buSzPct val="90000"/>
              <a:buFont typeface="+mj-lt"/>
              <a:buAutoNum type="arabicPeriod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573088" indent="-231775">
              <a:buClr>
                <a:srgbClr val="8C1515"/>
              </a:buClr>
              <a:buSzPct val="90000"/>
              <a:buFont typeface="+mj-lt"/>
              <a:buAutoNum type="alphaLcPeriod"/>
              <a:tabLst>
                <a:tab pos="800080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803275" indent="-230188">
              <a:buClr>
                <a:srgbClr val="8C1515"/>
              </a:buClr>
              <a:buSzPct val="90000"/>
              <a:buFont typeface="+mj-lt"/>
              <a:buAutoNum type="arabicParenR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025525" indent="-231775">
              <a:buClr>
                <a:srgbClr val="8C1515"/>
              </a:buClr>
              <a:buSzPct val="90000"/>
              <a:buFont typeface="+mj-lt"/>
              <a:buAutoNum type="alphaLcParenR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08776ED3-3EB6-09F0-BCC8-3DEA78F7027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5950660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58D296-3D3A-F84E-BAEE-5494216652D2}"/>
              </a:ext>
            </a:extLst>
          </p:cNvPr>
          <p:cNvSpPr txBox="1"/>
          <p:nvPr userDrawn="1"/>
        </p:nvSpPr>
        <p:spPr>
          <a:xfrm>
            <a:off x="9966036" y="270884"/>
            <a:ext cx="16163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i="1" dirty="0">
              <a:solidFill>
                <a:srgbClr val="8C151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4064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Two Column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1">
            <a:extLst>
              <a:ext uri="{FF2B5EF4-FFF2-40B4-BE49-F238E27FC236}">
                <a16:creationId xmlns:a16="http://schemas.microsoft.com/office/drawing/2014/main" id="{8E85F4AE-8C31-4DC0-B0F0-1CF63A6BB6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9421091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Two-Column Text Slide – Title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8BA3048-A13F-4292-9A2E-11D4117D5B07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E4120259-0FA4-4A76-90B1-F00606DC03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4B143972-78F6-A81D-4F2F-85D6BE28095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9600" y="1066804"/>
            <a:ext cx="4949371" cy="4789052"/>
          </a:xfrm>
          <a:prstGeom prst="rect">
            <a:avLst/>
          </a:prstGeom>
        </p:spPr>
        <p:txBody>
          <a:bodyPr lIns="91440" rIns="91440"/>
          <a:lstStyle>
            <a:lvl1pPr>
              <a:defRPr sz="2400">
                <a:solidFill>
                  <a:schemeClr val="tx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1D8FF-31C2-1E81-1D6C-4B71431DE4A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812973" y="1059547"/>
            <a:ext cx="5769428" cy="4796310"/>
          </a:xfrm>
          <a:prstGeom prst="rect">
            <a:avLst/>
          </a:prstGeom>
        </p:spPr>
        <p:txBody>
          <a:bodyPr lIns="91440" rIns="91440"/>
          <a:lstStyle>
            <a:lvl1pPr>
              <a:defRPr sz="2400">
                <a:solidFill>
                  <a:schemeClr val="tx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14249D1-E888-8297-9AD4-124B5B9759B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5950660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1374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176" userDrawn="1">
          <p15:clr>
            <a:srgbClr val="FBAE40"/>
          </p15:clr>
        </p15:guide>
        <p15:guide id="2" orient="horz" pos="888" userDrawn="1">
          <p15:clr>
            <a:srgbClr val="FBAE40"/>
          </p15:clr>
        </p15:guide>
        <p15:guide id="3" orient="horz" pos="381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CLS-II-HE One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540163D6-781A-724D-8FD5-B6254B8285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5" y="1107628"/>
            <a:ext cx="6929879" cy="4692808"/>
          </a:xfrm>
          <a:prstGeom prst="rect">
            <a:avLst/>
          </a:prstGeom>
          <a:noFill/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D7304A26-5011-724E-8C96-DFA08D60CF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9657" y="1107621"/>
            <a:ext cx="3802745" cy="398482"/>
          </a:xfrm>
          <a:prstGeom prst="rect">
            <a:avLst/>
          </a:prstGeom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Lato" panose="020F0502020204030203" pitchFamily="34" charset="77"/>
              </a:defRPr>
            </a:lvl1pPr>
            <a:lvl2pPr>
              <a:defRPr sz="2000">
                <a:latin typeface="Lato" panose="020F0502020204030203" pitchFamily="34" charset="77"/>
              </a:defRPr>
            </a:lvl2pPr>
          </a:lstStyle>
          <a:p>
            <a:pPr lvl="0"/>
            <a:r>
              <a:rPr lang="en-US" dirty="0"/>
              <a:t>Click to edit Subtitle style</a:t>
            </a:r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D21CDA69-321C-44F8-8792-49CF7CDB23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10972800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Picture Slide – Title, Picture, + Bullets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CC9877-C055-4691-8C6D-2AD61E840EC3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DD4D98FE-9D3E-4384-A871-87C9B47FC6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B0D37F29-35A0-10B4-FC7B-D07F85A6E42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79657" y="1647375"/>
            <a:ext cx="3788229" cy="4153062"/>
          </a:xfrm>
          <a:prstGeom prst="rect">
            <a:avLst/>
          </a:prstGeom>
        </p:spPr>
        <p:txBody>
          <a:bodyPr lIns="91440" rIns="91440"/>
          <a:lstStyle>
            <a:lvl1pPr>
              <a:defRPr sz="2400">
                <a:solidFill>
                  <a:schemeClr val="tx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Body Level Two</a:t>
            </a:r>
          </a:p>
          <a:p>
            <a:pPr lvl="2"/>
            <a:r>
              <a:rPr lang="en-US" dirty="0"/>
              <a:t>Body Level Three</a:t>
            </a:r>
          </a:p>
          <a:p>
            <a:pPr lvl="3"/>
            <a:r>
              <a:rPr lang="en-US" dirty="0"/>
              <a:t>Body Level Four</a:t>
            </a:r>
          </a:p>
          <a:p>
            <a:pPr lvl="4"/>
            <a:r>
              <a:rPr lang="en-US" dirty="0"/>
              <a:t>Body Level Five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BCD7F2-E98B-2DB8-3C2F-9BA3D85389A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5950660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115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CLS-II-HE One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540163D6-781A-724D-8FD5-B6254B8285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5" y="1107628"/>
            <a:ext cx="10972795" cy="4692808"/>
          </a:xfrm>
          <a:prstGeom prst="rect">
            <a:avLst/>
          </a:prstGeom>
          <a:noFill/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D21CDA69-321C-44F8-8792-49CF7CDB23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10972800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Picture Slide – Title + Picture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CC9877-C055-4691-8C6D-2AD61E840EC3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DD4D98FE-9D3E-4384-A871-87C9B47FC6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BCD7F2-E98B-2DB8-3C2F-9BA3D85389A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9600" y="5950660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algn="ctr">
              <a:defRPr sz="1800">
                <a:solidFill>
                  <a:schemeClr val="bg1"/>
                </a:solidFill>
              </a:defRPr>
            </a:lvl1pPr>
            <a:lvl2pPr marL="182880" indent="-182880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365760" indent="-182880"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548640" indent="-182880"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731520" indent="-182880"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0955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CLS-II-HE Thank Yo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59B69E-56AF-14F6-DD13-C77B0FAD64A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5" y="2161315"/>
            <a:ext cx="12191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Thank you  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03855074-782E-32A5-608B-7C4D5E8CAB9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94693" y="6016717"/>
            <a:ext cx="1747163" cy="291194"/>
          </a:xfrm>
          <a:prstGeom prst="rect">
            <a:avLst/>
          </a:prstGeom>
        </p:spPr>
      </p:pic>
      <p:pic>
        <p:nvPicPr>
          <p:cNvPr id="8" name="Picture 7" descr="Text, logo&#10;&#10;Description automatically generated">
            <a:extLst>
              <a:ext uri="{FF2B5EF4-FFF2-40B4-BE49-F238E27FC236}">
                <a16:creationId xmlns:a16="http://schemas.microsoft.com/office/drawing/2014/main" id="{DE0F044E-F3D7-2D92-9151-DD5148D6A5C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33548" y="5942774"/>
            <a:ext cx="1610701" cy="439080"/>
          </a:xfrm>
          <a:prstGeom prst="rect">
            <a:avLst/>
          </a:prstGeom>
        </p:spPr>
      </p:pic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F259E46-05ED-3A4F-8B92-83D5D47F94F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492949" y="6017140"/>
            <a:ext cx="1358416" cy="290361"/>
          </a:xfrm>
          <a:prstGeom prst="rect">
            <a:avLst/>
          </a:prstGeom>
        </p:spPr>
      </p:pic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6D48170E-CFD9-4F9F-4DDC-D378BE59CA9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4200070" y="5886585"/>
            <a:ext cx="1840727" cy="551458"/>
          </a:xfrm>
          <a:prstGeom prst="rect">
            <a:avLst/>
          </a:prstGeom>
        </p:spPr>
      </p:pic>
      <p:pic>
        <p:nvPicPr>
          <p:cNvPr id="12" name="Picture 11" descr="A picture containing text, wheel, transport, gear&#10;&#10;Description automatically generated">
            <a:extLst>
              <a:ext uri="{FF2B5EF4-FFF2-40B4-BE49-F238E27FC236}">
                <a16:creationId xmlns:a16="http://schemas.microsoft.com/office/drawing/2014/main" id="{3D4333D8-E8F6-F7BA-68A6-91FFE611A4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8142097" y="6046367"/>
            <a:ext cx="1403897" cy="231907"/>
          </a:xfrm>
          <a:prstGeom prst="rect">
            <a:avLst/>
          </a:prstGeom>
        </p:spPr>
      </p:pic>
      <p:pic>
        <p:nvPicPr>
          <p:cNvPr id="15" name="Picture 14" descr="Logo&#10;&#10;Description automatically generated">
            <a:extLst>
              <a:ext uri="{FF2B5EF4-FFF2-40B4-BE49-F238E27FC236}">
                <a16:creationId xmlns:a16="http://schemas.microsoft.com/office/drawing/2014/main" id="{5C56F2AB-5991-0AB0-32E1-026AA8A3C6F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 rotWithShape="1">
          <a:blip r:embed="rId8"/>
          <a:srcRect l="43913" t="32797" r="37361" b="25323"/>
          <a:stretch/>
        </p:blipFill>
        <p:spPr>
          <a:xfrm>
            <a:off x="6389493" y="5948619"/>
            <a:ext cx="1403899" cy="42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374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632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696" userDrawn="1">
          <p15:clr>
            <a:srgbClr val="FBAE40"/>
          </p15:clr>
        </p15:guide>
        <p15:guide id="4" orient="horz" pos="26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CLS-II-HE Take Away_One Column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7C9BA041-A961-B54B-BD07-995D6718F7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10972800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Take </a:t>
            </a:r>
            <a:r>
              <a:rPr lang="en-US" err="1"/>
              <a:t>Away_One-Column_Bullets_Text</a:t>
            </a:r>
            <a:r>
              <a:rPr lang="en-US"/>
              <a:t> Slide-Title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389983-A0A6-C548-B38F-3D123AFC7D3D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52B5695C-A1FA-4F3C-B8F1-5354C8407A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EE9CB027-2821-4240-8431-A7F7AFE16A6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800"/>
            <a:ext cx="10972800" cy="45679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8C1515"/>
                </a:solidFill>
              </a:defRPr>
            </a:lvl1pPr>
            <a:lvl2pPr marL="571486" indent="-228594">
              <a:buClr>
                <a:srgbClr val="8C1515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00080" indent="-228594"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800080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28674" indent="-228594">
              <a:buClr>
                <a:srgbClr val="8C1515"/>
              </a:buClr>
              <a:buSzPct val="120000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203295" indent="-168270"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Body Level Two</a:t>
            </a:r>
          </a:p>
          <a:p>
            <a:pPr lvl="2"/>
            <a:r>
              <a:rPr lang="en-US"/>
              <a:t>Body Level Three</a:t>
            </a:r>
          </a:p>
          <a:p>
            <a:pPr lvl="3"/>
            <a:r>
              <a:rPr lang="en-US"/>
              <a:t>Body Level Four</a:t>
            </a:r>
          </a:p>
          <a:p>
            <a:pPr lvl="4"/>
            <a:r>
              <a:rPr lang="en-US"/>
              <a:t>Body Level Five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AEC63A-33D2-1C9B-7DCB-81780BFC942E}"/>
              </a:ext>
            </a:extLst>
          </p:cNvPr>
          <p:cNvSpPr/>
          <p:nvPr userDrawn="1"/>
        </p:nvSpPr>
        <p:spPr>
          <a:xfrm>
            <a:off x="609600" y="5791200"/>
            <a:ext cx="10972800" cy="632152"/>
          </a:xfrm>
          <a:prstGeom prst="rect">
            <a:avLst/>
          </a:prstGeom>
          <a:solidFill>
            <a:srgbClr val="8C15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i="0">
              <a:solidFill>
                <a:schemeClr val="bg1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F62473F6-5119-03C7-0AC5-1A0C683C948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5903876"/>
            <a:ext cx="10972800" cy="398482"/>
          </a:xfrm>
          <a:prstGeom prst="rect">
            <a:avLst/>
          </a:prstGeom>
        </p:spPr>
        <p:txBody>
          <a:bodyPr/>
          <a:lstStyle>
            <a:lvl1pPr algn="ctr">
              <a:defRPr sz="2000">
                <a:solidFill>
                  <a:schemeClr val="bg1"/>
                </a:solidFill>
                <a:latin typeface="Lato" panose="020F0502020204030203" pitchFamily="34" charset="77"/>
              </a:defRPr>
            </a:lvl1pPr>
            <a:lvl2pPr>
              <a:defRPr sz="2000">
                <a:latin typeface="Lato" panose="020F0502020204030203" pitchFamily="34" charset="77"/>
              </a:defRPr>
            </a:lvl2pPr>
          </a:lstStyle>
          <a:p>
            <a:pPr lvl="0"/>
            <a:r>
              <a:rPr lang="en-US"/>
              <a:t>Click to add Take Away (if needed)</a:t>
            </a:r>
          </a:p>
        </p:txBody>
      </p:sp>
    </p:spTree>
    <p:extLst>
      <p:ext uri="{BB962C8B-B14F-4D97-AF65-F5344CB8AC3E}">
        <p14:creationId xmlns:p14="http://schemas.microsoft.com/office/powerpoint/2010/main" val="2758499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CLS-II-HE One Column_Bullets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7C9BA041-A961-B54B-BD07-995D6718F7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266701"/>
            <a:ext cx="10972800" cy="632152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One-</a:t>
            </a:r>
            <a:r>
              <a:rPr lang="en-US" err="1"/>
              <a:t>Column_Bullets_Text</a:t>
            </a:r>
            <a:r>
              <a:rPr lang="en-US"/>
              <a:t> Slide-Title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389983-A0A6-C548-B38F-3D123AFC7D3D}"/>
              </a:ext>
            </a:extLst>
          </p:cNvPr>
          <p:cNvCxnSpPr>
            <a:cxnSpLocks/>
          </p:cNvCxnSpPr>
          <p:nvPr userDrawn="1"/>
        </p:nvCxnSpPr>
        <p:spPr>
          <a:xfrm>
            <a:off x="0" y="927135"/>
            <a:ext cx="11582400" cy="0"/>
          </a:xfrm>
          <a:prstGeom prst="line">
            <a:avLst/>
          </a:prstGeom>
          <a:ln w="9525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52B5695C-A1FA-4F3C-B8F1-5354C8407A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EE9CB027-2821-4240-8431-A7F7AFE16A6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799"/>
            <a:ext cx="10972800" cy="5371569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rgbClr val="8C1515"/>
                </a:solidFill>
              </a:defRPr>
            </a:lvl1pPr>
            <a:lvl2pPr marL="571486" indent="-228594">
              <a:buClr>
                <a:srgbClr val="8C1515"/>
              </a:buClr>
              <a:buSzPct val="120000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00080" indent="-228594"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800080" algn="l"/>
              </a:tabLs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28674" indent="-228594">
              <a:buClr>
                <a:srgbClr val="8C1515"/>
              </a:buClr>
              <a:buSzPct val="120000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203295" indent="-168270"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1257269" algn="l"/>
              </a:tabLst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Body Level Two</a:t>
            </a:r>
          </a:p>
          <a:p>
            <a:pPr lvl="2"/>
            <a:r>
              <a:rPr lang="en-US"/>
              <a:t>Body Level Three</a:t>
            </a:r>
          </a:p>
          <a:p>
            <a:pPr lvl="3"/>
            <a:r>
              <a:rPr lang="en-US"/>
              <a:t>Body Level Four</a:t>
            </a:r>
          </a:p>
          <a:p>
            <a:pPr lvl="4"/>
            <a:r>
              <a:rPr lang="en-US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25675538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ext Slide -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800100" y="1110215"/>
            <a:ext cx="10553700" cy="398483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defRPr sz="2000">
                <a:solidFill>
                  <a:srgbClr val="B83A4B"/>
                </a:solidFill>
              </a:defRPr>
            </a:lvl1pPr>
            <a:lvl2pPr marL="466725" indent="-173037">
              <a:lnSpc>
                <a:spcPct val="120000"/>
              </a:lnSpc>
              <a:spcBef>
                <a:spcPts val="1000"/>
              </a:spcBef>
              <a:defRPr sz="2000">
                <a:solidFill>
                  <a:srgbClr val="B83A4B"/>
                </a:solidFill>
              </a:defRPr>
            </a:lvl2pPr>
            <a:lvl3pPr marL="906859" indent="-216297">
              <a:lnSpc>
                <a:spcPct val="120000"/>
              </a:lnSpc>
              <a:spcBef>
                <a:spcPts val="1000"/>
              </a:spcBef>
              <a:defRPr sz="2000">
                <a:solidFill>
                  <a:srgbClr val="B83A4B"/>
                </a:solidFill>
              </a:defRPr>
            </a:lvl3pPr>
            <a:lvl4pPr marL="1394959" indent="-247197">
              <a:lnSpc>
                <a:spcPct val="120000"/>
              </a:lnSpc>
              <a:spcBef>
                <a:spcPts val="1000"/>
              </a:spcBef>
              <a:defRPr sz="2000">
                <a:solidFill>
                  <a:srgbClr val="B83A4B"/>
                </a:solidFill>
              </a:defRPr>
            </a:lvl4pPr>
            <a:lvl5pPr marL="1739447" indent="-247197">
              <a:lnSpc>
                <a:spcPct val="120000"/>
              </a:lnSpc>
              <a:spcBef>
                <a:spcPts val="1000"/>
              </a:spcBef>
              <a:defRPr sz="2000">
                <a:solidFill>
                  <a:srgbClr val="B83A4B"/>
                </a:solidFill>
              </a:defRPr>
            </a:lvl5pPr>
          </a:lstStyle>
          <a:p>
            <a:r>
              <a:t>Click to edit Subtitle style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63" name="Click to edit title style"/>
          <p:cNvSpPr txBox="1">
            <a:spLocks noGrp="1"/>
          </p:cNvSpPr>
          <p:nvPr>
            <p:ph type="title" hasCustomPrompt="1"/>
          </p:nvPr>
        </p:nvSpPr>
        <p:spPr>
          <a:xfrm>
            <a:off x="800100" y="266700"/>
            <a:ext cx="10553700" cy="632154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t>Click to edit title style</a:t>
            </a:r>
          </a:p>
        </p:txBody>
      </p:sp>
      <p:sp>
        <p:nvSpPr>
          <p:cNvPr id="364" name="Straight Connector 13"/>
          <p:cNvSpPr/>
          <p:nvPr/>
        </p:nvSpPr>
        <p:spPr>
          <a:xfrm>
            <a:off x="800100" y="927134"/>
            <a:ext cx="10553701" cy="1"/>
          </a:xfrm>
          <a:prstGeom prst="line">
            <a:avLst/>
          </a:prstGeom>
          <a:ln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365" name="Text Placeholder 3"/>
          <p:cNvSpPr>
            <a:spLocks noGrp="1"/>
          </p:cNvSpPr>
          <p:nvPr>
            <p:ph type="body" idx="21"/>
          </p:nvPr>
        </p:nvSpPr>
        <p:spPr>
          <a:xfrm>
            <a:off x="800100" y="1605067"/>
            <a:ext cx="10553700" cy="445283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/>
          </a:p>
        </p:txBody>
      </p:sp>
      <p:sp>
        <p:nvSpPr>
          <p:cNvPr id="36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185711" y="6382836"/>
            <a:ext cx="168090" cy="165101"/>
          </a:xfrm>
          <a:prstGeom prst="rect">
            <a:avLst/>
          </a:prstGeom>
        </p:spPr>
        <p:txBody>
          <a:bodyPr lIns="0" tIns="0" rIns="0" bIns="0"/>
          <a:lstStyle>
            <a:lvl1pPr>
              <a:defRPr sz="1100">
                <a:solidFill>
                  <a:srgbClr val="404040"/>
                </a:solidFill>
                <a:latin typeface="Lato"/>
                <a:ea typeface="Lato"/>
                <a:cs typeface="Lato"/>
                <a:sym typeface="Lato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6094268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D01802-AD12-A14F-B8F8-0BBD77EB8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331" y="289564"/>
            <a:ext cx="7719124" cy="693450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A1FD7A67-E773-C832-62EB-BB86EED7EB39}"/>
              </a:ext>
            </a:extLst>
          </p:cNvPr>
          <p:cNvSpPr txBox="1">
            <a:spLocks/>
          </p:cNvSpPr>
          <p:nvPr userDrawn="1"/>
        </p:nvSpPr>
        <p:spPr>
          <a:xfrm>
            <a:off x="609600" y="6575939"/>
            <a:ext cx="10532301" cy="278155"/>
          </a:xfrm>
          <a:prstGeom prst="rect">
            <a:avLst/>
          </a:prstGeom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11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11 June 2026 | TTC Saclay 2026 | J. T. Maniscalco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13FD21-3480-74E3-F832-870196F5A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4" y="6579851"/>
            <a:ext cx="685801" cy="27815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</a:defRPr>
            </a:lvl1pPr>
          </a:lstStyle>
          <a:p>
            <a:fld id="{52B60363-7E9F-BF4A-894A-A30319D3939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540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12" r:id="rId2"/>
    <p:sldLayoutId id="2147483699" r:id="rId3"/>
    <p:sldLayoutId id="2147483705" r:id="rId4"/>
    <p:sldLayoutId id="2147483708" r:id="rId5"/>
    <p:sldLayoutId id="2147483700" r:id="rId6"/>
    <p:sldLayoutId id="2147483701" r:id="rId7"/>
    <p:sldLayoutId id="2147483710" r:id="rId8"/>
    <p:sldLayoutId id="2147483706" r:id="rId9"/>
    <p:sldLayoutId id="2147483713" r:id="rId10"/>
    <p:sldLayoutId id="2147483714" r:id="rId11"/>
    <p:sldLayoutId id="2147483715" r:id="rId12"/>
  </p:sldLayoutIdLst>
  <p:hf hdr="0" dt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Lato" panose="020F0502020204030203" pitchFamily="34" charset="77"/>
          <a:ea typeface="+mj-ea"/>
          <a:cs typeface="+mj-cs"/>
        </a:defRPr>
      </a:lvl1pPr>
    </p:titleStyle>
    <p:bodyStyle>
      <a:lvl1pPr marL="0" marR="0" indent="0" algn="l" defTabSz="914377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FontTx/>
        <a:buNone/>
        <a:defRPr sz="2400" kern="1200">
          <a:solidFill>
            <a:schemeClr val="tx1"/>
          </a:solidFill>
          <a:latin typeface="Lato" panose="020F0502020204030203" pitchFamily="34" charset="77"/>
          <a:ea typeface="+mn-ea"/>
          <a:cs typeface="+mn-cs"/>
        </a:defRPr>
      </a:lvl1pPr>
      <a:lvl2pPr marL="457189" marR="0" indent="-168270" algn="l" defTabSz="914377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Clr>
          <a:srgbClr val="8C1515"/>
        </a:buClr>
        <a:buSzPct val="120000"/>
        <a:buFont typeface="Arial" panose="020B0604020202020204" pitchFamily="34" charset="0"/>
        <a:buChar char="•"/>
        <a:tabLst/>
        <a:defRPr sz="2000" kern="1200">
          <a:solidFill>
            <a:schemeClr val="tx1">
              <a:lumMod val="75000"/>
              <a:lumOff val="25000"/>
            </a:schemeClr>
          </a:solidFill>
          <a:latin typeface="Lato" panose="020F0502020204030203" pitchFamily="34" charset="77"/>
          <a:ea typeface="+mn-ea"/>
          <a:cs typeface="+mn-cs"/>
        </a:defRPr>
      </a:lvl2pPr>
      <a:lvl3pPr marL="627063" marR="0" indent="-166688" algn="l" defTabSz="914377" rtl="0" eaLnBrk="1" latinLnBrk="0" hangingPunct="1">
        <a:lnSpc>
          <a:spcPct val="100000"/>
        </a:lnSpc>
        <a:spcBef>
          <a:spcPts val="500"/>
        </a:spcBef>
        <a:spcAft>
          <a:spcPts val="0"/>
        </a:spcAft>
        <a:buClr>
          <a:srgbClr val="8C1515"/>
        </a:buClr>
        <a:buSzPct val="120000"/>
        <a:buFont typeface="Lato" panose="020F0502020204030203" pitchFamily="34" charset="0"/>
        <a:buChar char="-"/>
        <a:tabLst/>
        <a:defRPr sz="1800" kern="1200">
          <a:solidFill>
            <a:schemeClr val="tx1">
              <a:lumMod val="75000"/>
              <a:lumOff val="25000"/>
            </a:schemeClr>
          </a:solidFill>
          <a:latin typeface="Lato" panose="020F0502020204030203" pitchFamily="34" charset="77"/>
          <a:ea typeface="+mn-ea"/>
          <a:cs typeface="+mn-cs"/>
        </a:defRPr>
      </a:lvl3pPr>
      <a:lvl4pPr marL="801688" indent="-166688" algn="l" defTabSz="914377" rtl="0" eaLnBrk="1" latinLnBrk="0" hangingPunct="1">
        <a:lnSpc>
          <a:spcPct val="100000"/>
        </a:lnSpc>
        <a:spcBef>
          <a:spcPts val="500"/>
        </a:spcBef>
        <a:buClr>
          <a:srgbClr val="8C1515"/>
        </a:buClr>
        <a:buSzPct val="120000"/>
        <a:buFont typeface="Arial" panose="020B0604020202020204" pitchFamily="34" charset="0"/>
        <a:buChar char="•"/>
        <a:tabLst/>
        <a:defRPr sz="1600" kern="1200">
          <a:solidFill>
            <a:schemeClr val="tx1">
              <a:lumMod val="75000"/>
              <a:lumOff val="25000"/>
            </a:schemeClr>
          </a:solidFill>
          <a:latin typeface="Lato" panose="020F0502020204030203" pitchFamily="34" charset="77"/>
          <a:ea typeface="+mn-ea"/>
          <a:cs typeface="+mn-cs"/>
        </a:defRPr>
      </a:lvl4pPr>
      <a:lvl5pPr marL="971550" indent="-169863" algn="l" defTabSz="914377" rtl="0" eaLnBrk="1" latinLnBrk="0" hangingPunct="1">
        <a:lnSpc>
          <a:spcPct val="100000"/>
        </a:lnSpc>
        <a:spcBef>
          <a:spcPts val="500"/>
        </a:spcBef>
        <a:buClr>
          <a:srgbClr val="8C1515"/>
        </a:buClr>
        <a:buSzPct val="120000"/>
        <a:buFont typeface="Lato" panose="020F0502020204030203" pitchFamily="34" charset="0"/>
        <a:buChar char="-"/>
        <a:tabLst/>
        <a:defRPr sz="1600" b="0" i="1" kern="1200">
          <a:solidFill>
            <a:schemeClr val="tx1">
              <a:lumMod val="75000"/>
              <a:lumOff val="25000"/>
            </a:schemeClr>
          </a:solidFill>
          <a:latin typeface="Lato" panose="020F0502020204030203" pitchFamily="34" charset="77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88" userDrawn="1">
          <p15:clr>
            <a:srgbClr val="F26B43"/>
          </p15:clr>
        </p15:guide>
        <p15:guide id="2" orient="horz" pos="408" userDrawn="1">
          <p15:clr>
            <a:srgbClr val="F26B43"/>
          </p15:clr>
        </p15:guide>
        <p15:guide id="3" orient="horz" pos="1104" userDrawn="1">
          <p15:clr>
            <a:srgbClr val="F26B43"/>
          </p15:clr>
        </p15:guide>
        <p15:guide id="4" orient="horz" pos="1464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pos="7152" userDrawn="1">
          <p15:clr>
            <a:srgbClr val="F26B43"/>
          </p15:clr>
        </p15:guide>
        <p15:guide id="8" orient="horz" pos="3984" userDrawn="1">
          <p15:clr>
            <a:srgbClr val="F26B43"/>
          </p15:clr>
        </p15:guide>
        <p15:guide id="9" orient="horz" pos="4128" userDrawn="1">
          <p15:clr>
            <a:srgbClr val="F26B43"/>
          </p15:clr>
        </p15:guide>
        <p15:guide id="10" orient="horz" pos="3816" userDrawn="1">
          <p15:clr>
            <a:srgbClr val="F26B43"/>
          </p15:clr>
        </p15:guide>
        <p15:guide id="11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lac.sharepoint.com/sites/Reviews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1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7.jpg"/><Relationship Id="rId5" Type="http://schemas.openxmlformats.org/officeDocument/2006/relationships/image" Target="../media/image56.jpg"/><Relationship Id="rId4" Type="http://schemas.openxmlformats.org/officeDocument/2006/relationships/image" Target="../media/image5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chart" Target="../charts/char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03735CB-DB3E-94A8-B624-359CB898885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2915" y="647701"/>
            <a:ext cx="7250750" cy="2246574"/>
          </a:xfrm>
        </p:spPr>
        <p:txBody>
          <a:bodyPr/>
          <a:lstStyle/>
          <a:p>
            <a:r>
              <a:rPr lang="en-US" dirty="0"/>
              <a:t>LCLS-II-HE Upgrade Status /</a:t>
            </a:r>
            <a:br>
              <a:rPr lang="en-US" dirty="0"/>
            </a:br>
            <a:r>
              <a:rPr lang="en-US" dirty="0"/>
              <a:t>LCLS-II Operations Experience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35B1389-2E81-2756-12ED-3AEA6174E0B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James Maniscalco | SLAC National Accelerator Laboratory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1DA6A9DF-D02B-0FF2-20D7-4260DE9473D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TTC Saclay 2026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E70AF59-31DC-268F-1B76-98CADB15675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11 June 2026</a:t>
            </a:r>
          </a:p>
        </p:txBody>
      </p:sp>
    </p:spTree>
    <p:extLst>
      <p:ext uri="{BB962C8B-B14F-4D97-AF65-F5344CB8AC3E}">
        <p14:creationId xmlns:p14="http://schemas.microsoft.com/office/powerpoint/2010/main" val="2906433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1AC4C-3DF6-A496-F245-E36ED0206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LCLS-II-HE Mission Need: Ultrafast High Power Hard X-rays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DFCD79-03B2-9793-B3F0-E832AA26E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816A96-F120-FD34-EC3A-563C603D94A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800"/>
            <a:ext cx="10972800" cy="1197429"/>
          </a:xfrm>
        </p:spPr>
        <p:txBody>
          <a:bodyPr/>
          <a:lstStyle/>
          <a:p>
            <a:r>
              <a:rPr lang="en-US"/>
              <a:t>Deliver the ability to observe and understand the structural dynamics of complex matter at the atomic scale with hard x-rays, at ultrafast timescales, and in operational environments.</a:t>
            </a:r>
          </a:p>
          <a:p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 Placeholder 4">
                <a:extLst>
                  <a:ext uri="{FF2B5EF4-FFF2-40B4-BE49-F238E27FC236}">
                    <a16:creationId xmlns:a16="http://schemas.microsoft.com/office/drawing/2014/main" id="{F53FB599-95B0-A314-A6FF-941C67FE3BF5}"/>
                  </a:ext>
                </a:extLst>
              </p:cNvPr>
              <p:cNvSpPr>
                <a:spLocks noGrp="1"/>
              </p:cNvSpPr>
              <p:nvPr>
                <p:ph type="body" sz="quarter" idx="13"/>
              </p:nvPr>
            </p:nvSpPr>
            <p:spPr/>
            <p:txBody>
              <a:bodyPr anchor="ctr"/>
              <a:lstStyle/>
              <a:p>
                <a:r>
                  <a:rPr lang="en-US" sz="2400" b="0">
                    <a:latin typeface="+mn-lt"/>
                  </a:rPr>
                  <a:t>LCLS-II-HE provides high-rate, FEL radiation at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US" sz="2400">
                        <a:latin typeface="+mn-lt"/>
                      </a:rPr>
                      <m:t>Å</m:t>
                    </m:r>
                  </m:oMath>
                </a14:m>
                <a:r>
                  <a:rPr lang="en-US" sz="2400" b="0" err="1">
                    <a:latin typeface="+mn-lt"/>
                  </a:rPr>
                  <a:t>ngstrom</a:t>
                </a:r>
                <a:r>
                  <a:rPr lang="en-US" sz="2400" b="0">
                    <a:latin typeface="+mn-lt"/>
                  </a:rPr>
                  <a:t> wavelengths</a:t>
                </a:r>
              </a:p>
            </p:txBody>
          </p:sp>
        </mc:Choice>
        <mc:Fallback xmlns="">
          <p:sp>
            <p:nvSpPr>
              <p:cNvPr id="5" name="Text Placeholder 4">
                <a:extLst>
                  <a:ext uri="{FF2B5EF4-FFF2-40B4-BE49-F238E27FC236}">
                    <a16:creationId xmlns:a16="http://schemas.microsoft.com/office/drawing/2014/main" id="{F53FB599-95B0-A314-A6FF-941C67FE3B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3"/>
              </p:nvPr>
            </p:nvSpPr>
            <p:spPr>
              <a:blipFill>
                <a:blip r:embed="rId2"/>
                <a:stretch>
                  <a:fillRect t="-15152" b="-424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2CBD87D6-5970-B8D5-3214-5CC11DB15332}"/>
              </a:ext>
            </a:extLst>
          </p:cNvPr>
          <p:cNvGrpSpPr/>
          <p:nvPr/>
        </p:nvGrpSpPr>
        <p:grpSpPr>
          <a:xfrm>
            <a:off x="1302998" y="2289554"/>
            <a:ext cx="2844800" cy="3407187"/>
            <a:chOff x="1000489" y="2359632"/>
            <a:chExt cx="2844800" cy="3407187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D43AC4A-13B1-34A8-5F72-3FFA4CBF9C20}"/>
                </a:ext>
              </a:extLst>
            </p:cNvPr>
            <p:cNvSpPr txBox="1"/>
            <p:nvPr/>
          </p:nvSpPr>
          <p:spPr>
            <a:xfrm>
              <a:off x="1000489" y="2359632"/>
              <a:ext cx="27407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/>
                <a:t>LCLS-II-HE</a:t>
              </a:r>
            </a:p>
            <a:p>
              <a:pPr algn="ctr"/>
              <a:r>
                <a:rPr lang="en-US" sz="1600" b="1"/>
                <a:t>Mission Need Statement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D8AB1B8-CF5F-606F-C5EF-6D20655D2DF9}"/>
                </a:ext>
              </a:extLst>
            </p:cNvPr>
            <p:cNvSpPr txBox="1"/>
            <p:nvPr/>
          </p:nvSpPr>
          <p:spPr>
            <a:xfrm>
              <a:off x="1000489" y="5512775"/>
              <a:ext cx="2844800" cy="254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1">
                  <a:solidFill>
                    <a:srgbClr val="0070C0"/>
                  </a:solidFill>
                  <a:hlinkClick r:id="rId3"/>
                </a:rPr>
                <a:t>LCLS-II-HE Mission Need Statement.pdf</a:t>
              </a:r>
              <a:endParaRPr lang="en-US" sz="1051">
                <a:solidFill>
                  <a:srgbClr val="0070C0"/>
                </a:solidFill>
              </a:endParaRP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BFCE5F6C-0EAB-8F81-5167-4C5EB30C8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9417" y="2895479"/>
            <a:ext cx="1951962" cy="25260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A diagram of a graph showing the same energy&#10;&#10;Description automatically generated with medium confidence">
            <a:extLst>
              <a:ext uri="{FF2B5EF4-FFF2-40B4-BE49-F238E27FC236}">
                <a16:creationId xmlns:a16="http://schemas.microsoft.com/office/drawing/2014/main" id="{03A76F0D-BB5F-4A73-D5ED-EBE9E4A787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5554" y="2356641"/>
            <a:ext cx="633730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097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diagram of a machine&#10;&#10;Description automatically generated">
            <a:extLst>
              <a:ext uri="{FF2B5EF4-FFF2-40B4-BE49-F238E27FC236}">
                <a16:creationId xmlns:a16="http://schemas.microsoft.com/office/drawing/2014/main" id="{6F0AB9A0-DCDA-31EC-3E81-3DE9931A72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37" r="2131" b="2750"/>
          <a:stretch/>
        </p:blipFill>
        <p:spPr>
          <a:xfrm>
            <a:off x="208641" y="991682"/>
            <a:ext cx="11724857" cy="36491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75D30E-89DD-4AD0-281E-D2FDE7899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83177"/>
            <a:ext cx="10972800" cy="632152"/>
          </a:xfrm>
        </p:spPr>
        <p:txBody>
          <a:bodyPr/>
          <a:lstStyle/>
          <a:p>
            <a:r>
              <a:rPr lang="en-US"/>
              <a:t>LCLS-II-HE Scope Overview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51E43F-FC1D-7E12-29FA-938DE60BA6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942193-13BD-4FFB-2E37-82B5CB5859EB}"/>
              </a:ext>
            </a:extLst>
          </p:cNvPr>
          <p:cNvSpPr/>
          <p:nvPr/>
        </p:nvSpPr>
        <p:spPr>
          <a:xfrm>
            <a:off x="250420" y="1798285"/>
            <a:ext cx="1251829" cy="1230086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F469E5-40BB-5CF3-49DC-72147407A716}"/>
              </a:ext>
            </a:extLst>
          </p:cNvPr>
          <p:cNvSpPr/>
          <p:nvPr/>
        </p:nvSpPr>
        <p:spPr>
          <a:xfrm>
            <a:off x="185062" y="3809758"/>
            <a:ext cx="2336800" cy="12392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C6337E-78D3-6B9A-DA6A-552528797E68}"/>
              </a:ext>
            </a:extLst>
          </p:cNvPr>
          <p:cNvSpPr/>
          <p:nvPr/>
        </p:nvSpPr>
        <p:spPr>
          <a:xfrm>
            <a:off x="9670147" y="3159111"/>
            <a:ext cx="1778001" cy="8143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5" name="Elbow Connector 14">
            <a:extLst>
              <a:ext uri="{FF2B5EF4-FFF2-40B4-BE49-F238E27FC236}">
                <a16:creationId xmlns:a16="http://schemas.microsoft.com/office/drawing/2014/main" id="{310E768D-7EDC-7C3E-54B3-8490FFBAE380}"/>
              </a:ext>
            </a:extLst>
          </p:cNvPr>
          <p:cNvCxnSpPr>
            <a:cxnSpLocks/>
          </p:cNvCxnSpPr>
          <p:nvPr/>
        </p:nvCxnSpPr>
        <p:spPr>
          <a:xfrm rot="16200000" flipH="1">
            <a:off x="3982068" y="2221038"/>
            <a:ext cx="850937" cy="737617"/>
          </a:xfrm>
          <a:prstGeom prst="bentConnector3">
            <a:avLst>
              <a:gd name="adj1" fmla="val 69571"/>
            </a:avLst>
          </a:prstGeom>
          <a:ln w="38100">
            <a:solidFill>
              <a:srgbClr val="00B05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2212F90-52A6-AE5D-9C6F-3B2A697AD3ED}"/>
              </a:ext>
            </a:extLst>
          </p:cNvPr>
          <p:cNvSpPr/>
          <p:nvPr/>
        </p:nvSpPr>
        <p:spPr>
          <a:xfrm>
            <a:off x="7017524" y="2264370"/>
            <a:ext cx="865625" cy="91233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03561D-F779-307B-1C5C-308DC872ED26}"/>
              </a:ext>
            </a:extLst>
          </p:cNvPr>
          <p:cNvSpPr/>
          <p:nvPr/>
        </p:nvSpPr>
        <p:spPr>
          <a:xfrm>
            <a:off x="0" y="4707338"/>
            <a:ext cx="12192000" cy="18161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A779BD-3347-E4F8-63BB-C6FFA742EF4A}"/>
              </a:ext>
            </a:extLst>
          </p:cNvPr>
          <p:cNvSpPr txBox="1"/>
          <p:nvPr/>
        </p:nvSpPr>
        <p:spPr>
          <a:xfrm>
            <a:off x="208641" y="4354081"/>
            <a:ext cx="11724856" cy="2265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>
                <a:solidFill>
                  <a:srgbClr val="0055FB"/>
                </a:solidFill>
              </a:rPr>
              <a:t>Add 23 additional cryomodules (L4 linac) to double the LCLS-II accelerator energy: 4 GeV to 8 GeV</a:t>
            </a:r>
          </a:p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>
                <a:solidFill>
                  <a:srgbClr val="00B050"/>
                </a:solidFill>
              </a:rPr>
              <a:t>Install new cryogenic distribution box and transfer line between the cryoplant and the new L4 linac</a:t>
            </a:r>
          </a:p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>
                <a:solidFill>
                  <a:srgbClr val="FF9300"/>
                </a:solidFill>
              </a:rPr>
              <a:t>New long period soft X-ray undulator </a:t>
            </a:r>
          </a:p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>
                <a:solidFill>
                  <a:srgbClr val="FF0000"/>
                </a:solidFill>
              </a:rPr>
              <a:t>Upgrade </a:t>
            </a:r>
            <a:r>
              <a:rPr lang="en-US" sz="1867" b="1" dirty="0">
                <a:solidFill>
                  <a:srgbClr val="00B0F0"/>
                </a:solidFill>
              </a:rPr>
              <a:t>XPP instrument </a:t>
            </a:r>
            <a:r>
              <a:rPr lang="en-US" sz="1867" b="1" dirty="0">
                <a:solidFill>
                  <a:srgbClr val="FF0000"/>
                </a:solidFill>
              </a:rPr>
              <a:t>&amp; enable upgrades of DXS, MFX, and CXI beamlines for MHz beam. </a:t>
            </a:r>
          </a:p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>
                <a:solidFill>
                  <a:srgbClr val="7030A0"/>
                </a:solidFill>
              </a:rPr>
              <a:t>Construct new tunnel for future Low Emittance Injector (LEI)</a:t>
            </a:r>
          </a:p>
          <a:p>
            <a:pPr marL="342878" indent="-342878">
              <a:spcAft>
                <a:spcPts val="667"/>
              </a:spcAft>
              <a:buFont typeface="+mj-lt"/>
              <a:buAutoNum type="arabicPeriod"/>
            </a:pPr>
            <a:r>
              <a:rPr lang="en-US" sz="1867" b="1" dirty="0"/>
              <a:t>Develop prototype SRF gun for the LEI 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6D910FF-206B-5804-BC97-A224C49769B5}"/>
              </a:ext>
            </a:extLst>
          </p:cNvPr>
          <p:cNvSpPr/>
          <p:nvPr/>
        </p:nvSpPr>
        <p:spPr>
          <a:xfrm>
            <a:off x="3855361" y="2997609"/>
            <a:ext cx="1741715" cy="1169080"/>
          </a:xfrm>
          <a:custGeom>
            <a:avLst/>
            <a:gdLst>
              <a:gd name="connsiteX0" fmla="*/ 1741715 w 1741715"/>
              <a:gd name="connsiteY0" fmla="*/ 1230086 h 1230086"/>
              <a:gd name="connsiteX1" fmla="*/ 0 w 1741715"/>
              <a:gd name="connsiteY1" fmla="*/ 1230086 h 1230086"/>
              <a:gd name="connsiteX2" fmla="*/ 0 w 1741715"/>
              <a:gd name="connsiteY2" fmla="*/ 478971 h 1230086"/>
              <a:gd name="connsiteX3" fmla="*/ 783772 w 1741715"/>
              <a:gd name="connsiteY3" fmla="*/ 478971 h 1230086"/>
              <a:gd name="connsiteX4" fmla="*/ 783772 w 1741715"/>
              <a:gd name="connsiteY4" fmla="*/ 10886 h 1230086"/>
              <a:gd name="connsiteX5" fmla="*/ 1665515 w 1741715"/>
              <a:gd name="connsiteY5" fmla="*/ 0 h 1230086"/>
              <a:gd name="connsiteX6" fmla="*/ 1741715 w 1741715"/>
              <a:gd name="connsiteY6" fmla="*/ 1230086 h 1230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41715" h="1230086">
                <a:moveTo>
                  <a:pt x="1741715" y="1230086"/>
                </a:moveTo>
                <a:lnTo>
                  <a:pt x="0" y="1230086"/>
                </a:lnTo>
                <a:lnTo>
                  <a:pt x="0" y="478971"/>
                </a:lnTo>
                <a:lnTo>
                  <a:pt x="783772" y="478971"/>
                </a:lnTo>
                <a:lnTo>
                  <a:pt x="783772" y="10886"/>
                </a:lnTo>
                <a:lnTo>
                  <a:pt x="1665515" y="0"/>
                </a:lnTo>
                <a:lnTo>
                  <a:pt x="1741715" y="1230086"/>
                </a:lnTo>
                <a:close/>
              </a:path>
            </a:pathLst>
          </a:custGeom>
          <a:noFill/>
          <a:ln w="38100">
            <a:solidFill>
              <a:srgbClr val="0432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85547A6-198D-42C0-514A-6031CF5D6A02}"/>
              </a:ext>
            </a:extLst>
          </p:cNvPr>
          <p:cNvSpPr/>
          <p:nvPr/>
        </p:nvSpPr>
        <p:spPr>
          <a:xfrm>
            <a:off x="9735463" y="3284160"/>
            <a:ext cx="419570" cy="634002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BE99FA-FFB1-E796-0EB7-9B6A7A86E587}"/>
              </a:ext>
            </a:extLst>
          </p:cNvPr>
          <p:cNvSpPr/>
          <p:nvPr/>
        </p:nvSpPr>
        <p:spPr>
          <a:xfrm>
            <a:off x="357352" y="2291893"/>
            <a:ext cx="1036842" cy="5478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1D94B0-93F6-372E-8E31-59A83685B09A}"/>
              </a:ext>
            </a:extLst>
          </p:cNvPr>
          <p:cNvSpPr/>
          <p:nvPr/>
        </p:nvSpPr>
        <p:spPr>
          <a:xfrm>
            <a:off x="7257009" y="982266"/>
            <a:ext cx="2336800" cy="5169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BE8FE4-0A2E-9EEA-E751-271ADAD3F130}"/>
              </a:ext>
            </a:extLst>
          </p:cNvPr>
          <p:cNvSpPr/>
          <p:nvPr/>
        </p:nvSpPr>
        <p:spPr>
          <a:xfrm>
            <a:off x="0" y="4707338"/>
            <a:ext cx="11933497" cy="1872513"/>
          </a:xfrm>
          <a:prstGeom prst="rect">
            <a:avLst/>
          </a:prstGeom>
          <a:solidFill>
            <a:schemeClr val="bg1">
              <a:alpha val="88998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31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6" grpId="0" animBg="1"/>
      <p:bldP spid="4" grpId="0" animBg="1"/>
      <p:bldP spid="6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05580-6581-589D-F0B6-18EFF13C7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5E4B-CA07-D16B-6110-E0CBA18B9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Cryomodule Overview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20D782-1EF5-3D13-76D0-6966084D8C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560E0A5-E68E-1B67-A394-65F4C14B74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05" t="10134" r="1175" b="7803"/>
          <a:stretch/>
        </p:blipFill>
        <p:spPr>
          <a:xfrm>
            <a:off x="88531" y="952557"/>
            <a:ext cx="12014939" cy="23198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3C9D9C-B726-647F-73D8-C0CFDB02C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370" y="4240523"/>
            <a:ext cx="5906630" cy="23393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453D88-F5E4-0AC8-DAA4-6EDE320B05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307" y="4008242"/>
            <a:ext cx="4411644" cy="2683641"/>
          </a:xfrm>
          <a:prstGeom prst="rect">
            <a:avLst/>
          </a:prstGeom>
        </p:spPr>
      </p:pic>
      <p:pic>
        <p:nvPicPr>
          <p:cNvPr id="7" name="Picture 6" descr="RDR_Machine Overview_v5-1_Page_03">
            <a:extLst>
              <a:ext uri="{FF2B5EF4-FFF2-40B4-BE49-F238E27FC236}">
                <a16:creationId xmlns:a16="http://schemas.microsoft.com/office/drawing/2014/main" id="{472F5F32-55E4-3CB8-C992-6F2C18939F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0" r="3652" b="10054"/>
          <a:stretch/>
        </p:blipFill>
        <p:spPr>
          <a:xfrm>
            <a:off x="127273" y="3572919"/>
            <a:ext cx="3015412" cy="1016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Picture 7" descr="A close-up of a machine&#10;&#10;Description automatically generated">
            <a:extLst>
              <a:ext uri="{FF2B5EF4-FFF2-40B4-BE49-F238E27FC236}">
                <a16:creationId xmlns:a16="http://schemas.microsoft.com/office/drawing/2014/main" id="{13E9D7A9-27E3-1948-27DB-744DA764AAD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512" t="6170" r="2031" b="3753"/>
          <a:stretch>
            <a:fillRect/>
          </a:stretch>
        </p:blipFill>
        <p:spPr>
          <a:xfrm>
            <a:off x="10076820" y="3291344"/>
            <a:ext cx="1958875" cy="172821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E09B257-8715-9B0A-4F40-F459A61DC311}"/>
              </a:ext>
            </a:extLst>
          </p:cNvPr>
          <p:cNvSpPr txBox="1"/>
          <p:nvPr/>
        </p:nvSpPr>
        <p:spPr>
          <a:xfrm>
            <a:off x="3629204" y="3176149"/>
            <a:ext cx="3183870" cy="8669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8x 1.3 GHz 9-cell cavities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sz="1400" b="1" dirty="0">
                <a:solidFill>
                  <a:srgbClr val="8C1515"/>
                </a:solidFill>
                <a:latin typeface="Lato" panose="020F0502020204030203" pitchFamily="34" charset="77"/>
              </a:rPr>
              <a:t>CW</a:t>
            </a: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Lato" panose="020F0502020204030203" pitchFamily="34" charset="77"/>
              </a:rPr>
              <a:t> operation @ 20.8 MV/m, 2.0 K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CM spec: 173 MV, 137 W</a:t>
            </a:r>
          </a:p>
        </p:txBody>
      </p:sp>
    </p:spTree>
    <p:extLst>
      <p:ext uri="{BB962C8B-B14F-4D97-AF65-F5344CB8AC3E}">
        <p14:creationId xmlns:p14="http://schemas.microsoft.com/office/powerpoint/2010/main" val="2694661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69311-5BA4-A879-146F-5FD937F53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98D8AA1-FF85-52B8-3EA0-27FBF1A0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Lato"/>
                <a:ea typeface="Lato"/>
                <a:cs typeface="Lato"/>
              </a:rPr>
              <a:t>Cryomodule Systems Summary Schedule </a:t>
            </a:r>
            <a:endParaRPr lang="en-US" dirty="0">
              <a:ea typeface="Lato"/>
              <a:cs typeface="Lato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B69D09F-BBDD-F447-B6F4-6EEDE3A1AD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B60363-7E9F-BF4A-894A-A30319D3939A}" type="slidenum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25456F-AC0F-E57E-DA21-C0EBD5DDD8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247" r="52" b="20337"/>
          <a:stretch>
            <a:fillRect/>
          </a:stretch>
        </p:blipFill>
        <p:spPr>
          <a:xfrm>
            <a:off x="1069415" y="941385"/>
            <a:ext cx="10053170" cy="5706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697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75FE7-3311-4845-C49D-72E9D5AC4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0C6CC-2B14-DE23-6100-E853C34AC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Cavity Procurement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70E76A-89AC-1B0B-46EF-95B771EB56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639371-E962-8B02-5E00-8511952C42D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799"/>
            <a:ext cx="10972799" cy="5513052"/>
          </a:xfrm>
        </p:spPr>
        <p:txBody>
          <a:bodyPr lIns="91440" rIns="91440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192 cavities procured from an industrial supplier 2021-2024</a:t>
            </a:r>
          </a:p>
          <a:p>
            <a:pPr marL="182880" lvl="1" indent="-182880"/>
            <a:r>
              <a:rPr lang="en-US" dirty="0"/>
              <a:t>900 ºC or 950 ºC heat treatment (depending on material qualification by single cell)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Ensure optimal flux expulsion and avoid over-softening material</a:t>
            </a:r>
          </a:p>
          <a:p>
            <a:pPr marL="182880" lvl="1" indent="-182880"/>
            <a:r>
              <a:rPr lang="en-US" dirty="0"/>
              <a:t>2N0 doping recipe</a:t>
            </a:r>
          </a:p>
          <a:p>
            <a:pPr marL="182880" lvl="1" indent="-182880"/>
            <a:r>
              <a:rPr lang="en-US" dirty="0"/>
              <a:t>23 CMs × 8 cavities/CM = 184 cavities; additional 8 yield spares</a:t>
            </a:r>
          </a:p>
          <a:p>
            <a:pPr marL="0" lvl="1" indent="0">
              <a:buNone/>
            </a:pPr>
            <a:endParaRPr lang="en-US" dirty="0"/>
          </a:p>
          <a:p>
            <a:pPr indent="-571486"/>
            <a:r>
              <a:rPr lang="en-US" dirty="0">
                <a:solidFill>
                  <a:schemeClr val="tx1"/>
                </a:solidFill>
              </a:rPr>
              <a:t>Frequent &amp; open communication with supplier was essential for success</a:t>
            </a:r>
          </a:p>
          <a:p>
            <a:pPr marL="182880" lvl="1" indent="-182880"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Weekly progress meetings</a:t>
            </a:r>
          </a:p>
          <a:p>
            <a:pPr marL="182880" lvl="1" indent="-182880"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Many in-person site visits</a:t>
            </a:r>
          </a:p>
          <a:p>
            <a:pPr marL="182880" lvl="1" indent="-182880"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Collaborative &amp; collegial problem-solving approach</a:t>
            </a:r>
          </a:p>
          <a:p>
            <a:pPr indent="-571486"/>
            <a:endParaRPr lang="en-US" dirty="0">
              <a:solidFill>
                <a:schemeClr val="tx1"/>
              </a:solidFill>
            </a:endParaRPr>
          </a:p>
          <a:p>
            <a:pPr indent="-571486"/>
            <a:r>
              <a:rPr lang="en-US" dirty="0">
                <a:solidFill>
                  <a:schemeClr val="tx1"/>
                </a:solidFill>
              </a:rPr>
              <a:t>LCLS-II and pre-production cavity remediation/requalification effort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11 cavities successfully recovered meeting HE cryomodule performance spec</a:t>
            </a:r>
          </a:p>
        </p:txBody>
      </p:sp>
    </p:spTree>
    <p:extLst>
      <p:ext uri="{BB962C8B-B14F-4D97-AF65-F5344CB8AC3E}">
        <p14:creationId xmlns:p14="http://schemas.microsoft.com/office/powerpoint/2010/main" val="1823382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B37B4-46D1-7BF6-E382-8A3E31490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Cavity Procurement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A2697E-ED02-4D4D-7B20-B08CB3D9E5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04078-6D4D-B91C-95FC-CB714E61521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lIns="91440" rIns="91440"/>
          <a:lstStyle/>
          <a:p>
            <a:r>
              <a:rPr lang="en-US" dirty="0">
                <a:solidFill>
                  <a:schemeClr val="tx1"/>
                </a:solidFill>
              </a:rPr>
              <a:t>Cavity qualification testing overseen by Cavity Technical Board (CTB)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Weekly meetings to review cavity and cryomodule results and issues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11E01F1-EC0C-1EA4-6F97-19CC24161246}"/>
              </a:ext>
            </a:extLst>
          </p:cNvPr>
          <p:cNvGrpSpPr/>
          <p:nvPr/>
        </p:nvGrpSpPr>
        <p:grpSpPr>
          <a:xfrm>
            <a:off x="115004" y="2312665"/>
            <a:ext cx="8654312" cy="3838089"/>
            <a:chOff x="1491747" y="2405200"/>
            <a:chExt cx="8654312" cy="3838089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D937F87-3713-CC4D-477F-3B28E514B0ED}"/>
                </a:ext>
              </a:extLst>
            </p:cNvPr>
            <p:cNvSpPr/>
            <p:nvPr/>
          </p:nvSpPr>
          <p:spPr>
            <a:xfrm>
              <a:off x="1872265" y="24052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Manufacture</a:t>
              </a:r>
              <a:br>
                <a:rPr lang="en-US" dirty="0"/>
              </a:br>
              <a:r>
                <a:rPr lang="en-US" dirty="0"/>
                <a:t>@ supplier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A1B8D9A-FD82-19A7-8FA9-5415254AF0F0}"/>
                </a:ext>
              </a:extLst>
            </p:cNvPr>
            <p:cNvSpPr/>
            <p:nvPr/>
          </p:nvSpPr>
          <p:spPr>
            <a:xfrm>
              <a:off x="1872265" y="47674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Analysis by cavity technical board</a:t>
              </a:r>
            </a:p>
          </p:txBody>
        </p:sp>
        <p:sp>
          <p:nvSpPr>
            <p:cNvPr id="7" name="Arc 6">
              <a:extLst>
                <a:ext uri="{FF2B5EF4-FFF2-40B4-BE49-F238E27FC236}">
                  <a16:creationId xmlns:a16="http://schemas.microsoft.com/office/drawing/2014/main" id="{C7CEAA3E-D829-990A-7C83-3544DDE82DBA}"/>
                </a:ext>
              </a:extLst>
            </p:cNvPr>
            <p:cNvSpPr/>
            <p:nvPr/>
          </p:nvSpPr>
          <p:spPr>
            <a:xfrm rot="13255118">
              <a:off x="1938923" y="3201797"/>
              <a:ext cx="1522741" cy="1571886"/>
            </a:xfrm>
            <a:prstGeom prst="arc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Arc 7">
              <a:extLst>
                <a:ext uri="{FF2B5EF4-FFF2-40B4-BE49-F238E27FC236}">
                  <a16:creationId xmlns:a16="http://schemas.microsoft.com/office/drawing/2014/main" id="{7E530698-71C4-2FC2-59F5-C77FE07B8792}"/>
                </a:ext>
              </a:extLst>
            </p:cNvPr>
            <p:cNvSpPr/>
            <p:nvPr/>
          </p:nvSpPr>
          <p:spPr>
            <a:xfrm rot="2551733">
              <a:off x="2018358" y="3246776"/>
              <a:ext cx="1551503" cy="1643721"/>
            </a:xfrm>
            <a:prstGeom prst="arc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F77CB55-737A-599C-CDC5-655A3799AF72}"/>
                </a:ext>
              </a:extLst>
            </p:cNvPr>
            <p:cNvSpPr txBox="1"/>
            <p:nvPr/>
          </p:nvSpPr>
          <p:spPr>
            <a:xfrm>
              <a:off x="1491747" y="3849217"/>
              <a:ext cx="109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reporting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ED434F9-1B6E-7DF7-4B83-E834B2A4D15E}"/>
                </a:ext>
              </a:extLst>
            </p:cNvPr>
            <p:cNvSpPr txBox="1"/>
            <p:nvPr/>
          </p:nvSpPr>
          <p:spPr>
            <a:xfrm>
              <a:off x="2864399" y="3858361"/>
              <a:ext cx="11208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oversight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B2BBDBA-5655-0C7F-B92A-C430B020FD42}"/>
                </a:ext>
              </a:extLst>
            </p:cNvPr>
            <p:cNvSpPr/>
            <p:nvPr/>
          </p:nvSpPr>
          <p:spPr>
            <a:xfrm>
              <a:off x="5123763" y="24052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Vertical qual. </a:t>
              </a:r>
            </a:p>
            <a:p>
              <a:pPr algn="ctr"/>
              <a:r>
                <a:rPr lang="en-US" dirty="0"/>
                <a:t>@ partner labs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C3674398-4170-A439-A6E8-6691DEEB697E}"/>
                </a:ext>
              </a:extLst>
            </p:cNvPr>
            <p:cNvCxnSpPr/>
            <p:nvPr/>
          </p:nvCxnSpPr>
          <p:spPr>
            <a:xfrm>
              <a:off x="3752649" y="2869258"/>
              <a:ext cx="1325394" cy="0"/>
            </a:xfrm>
            <a:prstGeom prst="straightConnector1">
              <a:avLst/>
            </a:prstGeom>
            <a:ln w="762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936F495-DBFA-8E68-66A1-6709866D2624}"/>
                </a:ext>
              </a:extLst>
            </p:cNvPr>
            <p:cNvSpPr/>
            <p:nvPr/>
          </p:nvSpPr>
          <p:spPr>
            <a:xfrm>
              <a:off x="8388081" y="24052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Cryomodule</a:t>
              </a:r>
            </a:p>
            <a:p>
              <a:pPr algn="ctr"/>
              <a:r>
                <a:rPr lang="en-US" dirty="0"/>
                <a:t>assembly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279D239-0E0C-265F-B239-1450A8C637D4}"/>
                </a:ext>
              </a:extLst>
            </p:cNvPr>
            <p:cNvCxnSpPr/>
            <p:nvPr/>
          </p:nvCxnSpPr>
          <p:spPr>
            <a:xfrm>
              <a:off x="6983043" y="2862400"/>
              <a:ext cx="1325394" cy="0"/>
            </a:xfrm>
            <a:prstGeom prst="straightConnector1">
              <a:avLst/>
            </a:prstGeom>
            <a:ln w="762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3C3D360C-20A8-DFDD-7365-D060ED3677C8}"/>
                </a:ext>
              </a:extLst>
            </p:cNvPr>
            <p:cNvCxnSpPr/>
            <p:nvPr/>
          </p:nvCxnSpPr>
          <p:spPr>
            <a:xfrm>
              <a:off x="6002752" y="3395800"/>
              <a:ext cx="0" cy="132113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5B8A42A-BC0A-30A9-6E24-577D1C2305A0}"/>
                </a:ext>
              </a:extLst>
            </p:cNvPr>
            <p:cNvSpPr txBox="1"/>
            <p:nvPr/>
          </p:nvSpPr>
          <p:spPr>
            <a:xfrm>
              <a:off x="6881741" y="2496304"/>
              <a:ext cx="783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PASS</a:t>
              </a: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79BE671-67DA-0797-4533-AE35C868C845}"/>
                </a:ext>
              </a:extLst>
            </p:cNvPr>
            <p:cNvSpPr/>
            <p:nvPr/>
          </p:nvSpPr>
          <p:spPr>
            <a:xfrm>
              <a:off x="5123763" y="47674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Analysis by cavity technical board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30C12F9-788D-2354-3599-CC6154175C8F}"/>
                </a:ext>
              </a:extLst>
            </p:cNvPr>
            <p:cNvSpPr txBox="1"/>
            <p:nvPr/>
          </p:nvSpPr>
          <p:spPr>
            <a:xfrm>
              <a:off x="5307690" y="3321350"/>
              <a:ext cx="13901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FAIL /</a:t>
              </a:r>
            </a:p>
            <a:p>
              <a:pPr algn="ctr"/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MARGINAL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053AEF3B-CE1D-FA46-02E0-C34144A2A453}"/>
                </a:ext>
              </a:extLst>
            </p:cNvPr>
            <p:cNvSpPr txBox="1"/>
            <p:nvPr/>
          </p:nvSpPr>
          <p:spPr>
            <a:xfrm>
              <a:off x="6937575" y="3686001"/>
              <a:ext cx="214204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minor issue:</a:t>
              </a:r>
              <a:br>
                <a:rPr lang="en-US" dirty="0">
                  <a:effectLst>
                    <a:glow rad="165100">
                      <a:schemeClr val="bg1"/>
                    </a:glow>
                  </a:effectLst>
                </a:rPr>
              </a:br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light rework at labs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8095AA36-21E9-FF3C-6854-098303250DB6}"/>
                </a:ext>
              </a:extLst>
            </p:cNvPr>
            <p:cNvSpPr txBox="1"/>
            <p:nvPr/>
          </p:nvSpPr>
          <p:spPr>
            <a:xfrm>
              <a:off x="7221402" y="5209628"/>
              <a:ext cx="7601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major</a:t>
              </a:r>
            </a:p>
            <a:p>
              <a:pPr algn="ctr"/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issue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0F7DD8C-73CB-38E7-F0C7-A3DA8BAC0FE0}"/>
                </a:ext>
              </a:extLst>
            </p:cNvPr>
            <p:cNvSpPr txBox="1"/>
            <p:nvPr/>
          </p:nvSpPr>
          <p:spPr>
            <a:xfrm>
              <a:off x="1987198" y="5873957"/>
              <a:ext cx="48562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effectLst>
                    <a:glow rad="165100">
                      <a:schemeClr val="bg1"/>
                    </a:glow>
                  </a:effectLst>
                </a:rPr>
                <a:t>CTB: SRF experts from SLAC, JLab, and FNAL</a:t>
              </a:r>
            </a:p>
          </p:txBody>
        </p:sp>
        <p:sp>
          <p:nvSpPr>
            <p:cNvPr id="25" name="Arc 24">
              <a:extLst>
                <a:ext uri="{FF2B5EF4-FFF2-40B4-BE49-F238E27FC236}">
                  <a16:creationId xmlns:a16="http://schemas.microsoft.com/office/drawing/2014/main" id="{6C5307D5-6B55-F9EA-0783-AE9B40F3CD10}"/>
                </a:ext>
              </a:extLst>
            </p:cNvPr>
            <p:cNvSpPr/>
            <p:nvPr/>
          </p:nvSpPr>
          <p:spPr>
            <a:xfrm rot="2551733">
              <a:off x="5365220" y="3244801"/>
              <a:ext cx="1551503" cy="1643721"/>
            </a:xfrm>
            <a:prstGeom prst="arc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EF843BC-0C89-B20C-3823-094735D754E0}"/>
                </a:ext>
              </a:extLst>
            </p:cNvPr>
            <p:cNvSpPr/>
            <p:nvPr/>
          </p:nvSpPr>
          <p:spPr>
            <a:xfrm>
              <a:off x="8308437" y="4767400"/>
              <a:ext cx="1757978" cy="914400"/>
            </a:xfrm>
            <a:prstGeom prst="rect">
              <a:avLst/>
            </a:prstGeom>
            <a:solidFill>
              <a:srgbClr val="8C151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Set aside for possible rework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1EF5BEB6-DA85-D35D-C249-7B47E469CB64}"/>
                </a:ext>
              </a:extLst>
            </p:cNvPr>
            <p:cNvCxnSpPr>
              <a:cxnSpLocks/>
            </p:cNvCxnSpPr>
            <p:nvPr/>
          </p:nvCxnSpPr>
          <p:spPr>
            <a:xfrm>
              <a:off x="6937575" y="5224600"/>
              <a:ext cx="1311175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D0FEC3C6-9751-4EDF-4C39-E06B7B18A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982281" y="2976459"/>
            <a:ext cx="4618548" cy="162283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F3034E7-55E9-64F4-56FF-AE74730D55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87" b="13953"/>
          <a:stretch>
            <a:fillRect/>
          </a:stretch>
        </p:blipFill>
        <p:spPr bwMode="auto">
          <a:xfrm rot="5400000">
            <a:off x="8548931" y="3191131"/>
            <a:ext cx="2398886" cy="13680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0415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6EB45-733C-502A-1FDB-A0AABD1D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Vertical Test Performance – as of May 28, 2026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8111CD-5F34-72D6-4AFC-687928A017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3FF557-D36D-7D28-5B80-E734D8424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57823" y="1372339"/>
            <a:ext cx="5905515" cy="45193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76541F-260C-F12E-8201-57E2C609AEEA}"/>
              </a:ext>
            </a:extLst>
          </p:cNvPr>
          <p:cNvSpPr txBox="1"/>
          <p:nvPr/>
        </p:nvSpPr>
        <p:spPr>
          <a:xfrm>
            <a:off x="10147923" y="5705646"/>
            <a:ext cx="17201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8C1515"/>
                </a:solidFill>
                <a:effectLst/>
              </a:rPr>
              <a:t>Average Q</a:t>
            </a:r>
            <a:r>
              <a:rPr lang="en-US" sz="1000" baseline="-25000" dirty="0">
                <a:solidFill>
                  <a:srgbClr val="8C1515"/>
                </a:solidFill>
                <a:effectLst/>
              </a:rPr>
              <a:t>0</a:t>
            </a:r>
            <a:r>
              <a:rPr lang="en-US" sz="1000" dirty="0">
                <a:solidFill>
                  <a:srgbClr val="8C1515"/>
                </a:solidFill>
                <a:effectLst/>
              </a:rPr>
              <a:t> plotted to arbitrary 30 MV/m limit</a:t>
            </a:r>
            <a:endParaRPr lang="en-US" sz="1000" dirty="0">
              <a:solidFill>
                <a:srgbClr val="8C1515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E9876-BA40-2AD7-2AE2-3101C4DF33F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599" y="1066799"/>
            <a:ext cx="5905515" cy="5513052"/>
          </a:xfrm>
        </p:spPr>
        <p:txBody>
          <a:bodyPr lIns="91440" rIns="91440">
            <a:normAutofit fontScale="77500" lnSpcReduction="20000"/>
          </a:bodyPr>
          <a:lstStyle/>
          <a:p>
            <a:pPr marL="182880" lvl="1" indent="-182880"/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192 (all) production cavities tested, of which: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183 qualify (95.3%)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Including 10 “marginal” with E</a:t>
            </a:r>
            <a:r>
              <a:rPr lang="en-US" sz="14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acc</a:t>
            </a: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&gt; 21 MV/m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Including 1 “marginal Q</a:t>
            </a:r>
            <a:r>
              <a:rPr lang="en-US" sz="14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” with Q</a:t>
            </a:r>
            <a:r>
              <a:rPr lang="en-US" sz="14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&gt; 2.2×10</a:t>
            </a:r>
            <a:r>
              <a:rPr lang="en-US" sz="1400" baseline="30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10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125 qualified on first test (65%)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8 disqualified (4.2%)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3 with low E</a:t>
            </a:r>
            <a:r>
              <a:rPr lang="en-US" sz="14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acc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 with low Q</a:t>
            </a:r>
            <a:r>
              <a:rPr lang="en-US" sz="14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2 with persistent FE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 with HOM scratch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 with bellows damage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 awaiting re-test after high-pressure rinse (0.5%)</a:t>
            </a:r>
          </a:p>
          <a:p>
            <a:pPr marL="742938" lvl="3" indent="-285750">
              <a:lnSpc>
                <a:spcPct val="120000"/>
              </a:lnSpc>
              <a:buSzPct val="100000"/>
              <a:buFont typeface="Wingdings" pitchFamily="2" charset="2"/>
              <a:buChar char="§"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 with field emission</a:t>
            </a:r>
          </a:p>
          <a:p>
            <a:pPr marL="411474" lvl="2" indent="-182880"/>
            <a:endParaRPr lang="en-US" sz="16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182880" lvl="1" indent="-182880"/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Reprocessing to restore/improve gradient: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HF Rinse / EP Rinse: 18/23 successful (78%)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Supplier re-doping: 6/6 successful (100%)</a:t>
            </a:r>
          </a:p>
          <a:p>
            <a:pPr marL="411474" lvl="2" indent="-182880"/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182880" lvl="1" indent="-182880"/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Recovery of 11 pre-existing cavities: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2 vCM yield cavities</a:t>
            </a:r>
          </a:p>
          <a:p>
            <a:pPr marL="514344" lvl="2" indent="-285750">
              <a:lnSpc>
                <a:spcPct val="120000"/>
              </a:lnSpc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9 remediated LCLS-II cavities</a:t>
            </a:r>
          </a:p>
          <a:p>
            <a:pPr marL="411474" lvl="2" indent="-182880">
              <a:lnSpc>
                <a:spcPct val="100000"/>
              </a:lnSpc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182880" lvl="1" indent="-182880"/>
            <a:r>
              <a:rPr lang="en-US" sz="1800" b="1" dirty="0">
                <a:solidFill>
                  <a:srgbClr val="8C1515"/>
                </a:solidFill>
              </a:rPr>
              <a:t>10 qualified spares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after conclusion of CM testing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7578C-4EC7-8549-D637-7F5471E64F7A}"/>
              </a:ext>
            </a:extLst>
          </p:cNvPr>
          <p:cNvSpPr txBox="1"/>
          <p:nvPr/>
        </p:nvSpPr>
        <p:spPr>
          <a:xfrm>
            <a:off x="6392935" y="5705646"/>
            <a:ext cx="12923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8C1515"/>
                </a:solidFill>
                <a:effectLst/>
              </a:rPr>
              <a:t>Field-emitting cavities excluded</a:t>
            </a:r>
            <a:endParaRPr lang="en-US" sz="1000" dirty="0">
              <a:solidFill>
                <a:srgbClr val="8C151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215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1F61AA-B8B2-C564-F8B6-07F2B88763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31718" y="1618099"/>
            <a:ext cx="5915025" cy="45434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3EB3B4-A480-84C7-8AA4-FDB59E948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 Cavities vs. LCLS-II: Accelerating Gradient in VT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310FCB-7499-999B-082E-AAD680F8B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5BB9F6-6059-C78D-FEF6-D13073C7E9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386" y="1603812"/>
            <a:ext cx="5867401" cy="45624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B5AF81-FCA9-1774-2640-8CCF97EC0034}"/>
              </a:ext>
            </a:extLst>
          </p:cNvPr>
          <p:cNvSpPr txBox="1"/>
          <p:nvPr/>
        </p:nvSpPr>
        <p:spPr>
          <a:xfrm>
            <a:off x="720869" y="1802264"/>
            <a:ext cx="2541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Average quench gradient: </a:t>
            </a:r>
            <a:r>
              <a:rPr lang="en-US" sz="1600" b="1" dirty="0"/>
              <a:t>22.0±3.9 MV/m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719095-D5B5-CF0A-4E93-5EA1C63C407C}"/>
              </a:ext>
            </a:extLst>
          </p:cNvPr>
          <p:cNvSpPr txBox="1"/>
          <p:nvPr/>
        </p:nvSpPr>
        <p:spPr>
          <a:xfrm>
            <a:off x="6622854" y="1802264"/>
            <a:ext cx="273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Average quench gradient: </a:t>
            </a:r>
            <a:r>
              <a:rPr lang="en-US" sz="1600" b="1" dirty="0"/>
              <a:t>27.7±3.1 MV/m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FB4155-006E-ABB7-D9F1-1E0D56B33E01}"/>
              </a:ext>
            </a:extLst>
          </p:cNvPr>
          <p:cNvSpPr txBox="1"/>
          <p:nvPr/>
        </p:nvSpPr>
        <p:spPr>
          <a:xfrm>
            <a:off x="2003734" y="1172724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LCLS-II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5A3FDF-128D-7DED-25B1-F4F461799DB0}"/>
              </a:ext>
            </a:extLst>
          </p:cNvPr>
          <p:cNvSpPr txBox="1"/>
          <p:nvPr/>
        </p:nvSpPr>
        <p:spPr>
          <a:xfrm>
            <a:off x="7886222" y="1172724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HE vCM + production</a:t>
            </a:r>
          </a:p>
        </p:txBody>
      </p:sp>
      <p:sp>
        <p:nvSpPr>
          <p:cNvPr id="11" name="Right Arrow 8">
            <a:extLst>
              <a:ext uri="{FF2B5EF4-FFF2-40B4-BE49-F238E27FC236}">
                <a16:creationId xmlns:a16="http://schemas.microsoft.com/office/drawing/2014/main" id="{B789D4A7-CD36-FD5E-B425-AF47C058F45D}"/>
              </a:ext>
            </a:extLst>
          </p:cNvPr>
          <p:cNvSpPr/>
          <p:nvPr/>
        </p:nvSpPr>
        <p:spPr>
          <a:xfrm>
            <a:off x="4742133" y="3282828"/>
            <a:ext cx="3144088" cy="1743939"/>
          </a:xfrm>
          <a:prstGeom prst="rightArrow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&gt;5 MV/m improvement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00145C0-176E-7760-DC89-31F449A685B4}"/>
              </a:ext>
            </a:extLst>
          </p:cNvPr>
          <p:cNvCxnSpPr/>
          <p:nvPr/>
        </p:nvCxnSpPr>
        <p:spPr>
          <a:xfrm flipV="1">
            <a:off x="3202770" y="2288368"/>
            <a:ext cx="0" cy="3346933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E538E6F-9ADE-174D-9692-C94DEE114ACB}"/>
              </a:ext>
            </a:extLst>
          </p:cNvPr>
          <p:cNvSpPr txBox="1"/>
          <p:nvPr/>
        </p:nvSpPr>
        <p:spPr>
          <a:xfrm>
            <a:off x="1429110" y="2916750"/>
            <a:ext cx="1832934" cy="276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981E32"/>
                </a:solidFill>
              </a:rPr>
              <a:t>LCLS-II spec: 19 MV/m</a:t>
            </a:r>
            <a:endParaRPr lang="en-US" sz="1200" b="1" dirty="0">
              <a:solidFill>
                <a:srgbClr val="981E32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36203C-5184-C06C-6F16-27D0D481068F}"/>
              </a:ext>
            </a:extLst>
          </p:cNvPr>
          <p:cNvSpPr txBox="1"/>
          <p:nvPr/>
        </p:nvSpPr>
        <p:spPr>
          <a:xfrm>
            <a:off x="7518732" y="2916750"/>
            <a:ext cx="2037186" cy="276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981E32"/>
                </a:solidFill>
              </a:rPr>
              <a:t>LCLS-II-HE spec: 23 MV/m</a:t>
            </a:r>
            <a:endParaRPr lang="en-US" sz="1200" b="1" dirty="0">
              <a:solidFill>
                <a:srgbClr val="981E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339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527C3E9-F18F-F40F-D9C7-7CF996C42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624409"/>
            <a:ext cx="5905500" cy="452659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4615A8-2776-D80C-6D4C-66EA6DCE91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388" y="1611880"/>
            <a:ext cx="5876925" cy="45339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DB917-FB8B-62A5-EA2F-A03F1938F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 Cavities vs. LCLS-II: Quality Factor in VT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04FF5F-FC2E-C616-1A18-8A64FB8404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35BEC7-1749-97B6-C237-A1814216DA7D}"/>
              </a:ext>
            </a:extLst>
          </p:cNvPr>
          <p:cNvSpPr txBox="1"/>
          <p:nvPr/>
        </p:nvSpPr>
        <p:spPr>
          <a:xfrm>
            <a:off x="720869" y="1802264"/>
            <a:ext cx="2541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Average Q</a:t>
            </a:r>
            <a:r>
              <a:rPr lang="en-US" sz="1600" baseline="-25000" dirty="0"/>
              <a:t>0</a:t>
            </a:r>
            <a:r>
              <a:rPr lang="en-US" sz="1600" dirty="0"/>
              <a:t>: </a:t>
            </a:r>
          </a:p>
          <a:p>
            <a:r>
              <a:rPr lang="en-US" sz="1600" b="1" dirty="0"/>
              <a:t>3.18±0.44×10</a:t>
            </a:r>
            <a:r>
              <a:rPr lang="en-US" sz="1600" b="1" baseline="30000" dirty="0"/>
              <a:t>10</a:t>
            </a:r>
            <a:endParaRPr lang="en-US" sz="16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05367A-0D9B-1F14-5039-5D1F2A2B4965}"/>
              </a:ext>
            </a:extLst>
          </p:cNvPr>
          <p:cNvSpPr txBox="1"/>
          <p:nvPr/>
        </p:nvSpPr>
        <p:spPr>
          <a:xfrm>
            <a:off x="6622854" y="1802264"/>
            <a:ext cx="273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Average Q</a:t>
            </a:r>
            <a:r>
              <a:rPr lang="en-US" sz="1600" baseline="-25000" dirty="0"/>
              <a:t>0</a:t>
            </a:r>
            <a:r>
              <a:rPr lang="en-US" sz="1600" dirty="0"/>
              <a:t>: </a:t>
            </a:r>
          </a:p>
          <a:p>
            <a:r>
              <a:rPr lang="en-US" sz="1600" b="1" dirty="0"/>
              <a:t>3.25±0.38×10</a:t>
            </a:r>
            <a:r>
              <a:rPr lang="en-US" sz="1600" b="1" baseline="30000" dirty="0"/>
              <a:t>10</a:t>
            </a:r>
            <a:endParaRPr lang="en-US" sz="16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B7A48E-B551-DA3E-89B5-AD5C6EF1A98A}"/>
              </a:ext>
            </a:extLst>
          </p:cNvPr>
          <p:cNvSpPr txBox="1"/>
          <p:nvPr/>
        </p:nvSpPr>
        <p:spPr>
          <a:xfrm>
            <a:off x="2003734" y="1172724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LCLS-II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EF7441-D17C-D014-5FC8-1020C7152D00}"/>
              </a:ext>
            </a:extLst>
          </p:cNvPr>
          <p:cNvSpPr txBox="1"/>
          <p:nvPr/>
        </p:nvSpPr>
        <p:spPr>
          <a:xfrm>
            <a:off x="7886222" y="1172724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HE vCM + production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BD29397-9C66-0FFF-4688-A8A17DB892E3}"/>
              </a:ext>
            </a:extLst>
          </p:cNvPr>
          <p:cNvSpPr txBox="1"/>
          <p:nvPr/>
        </p:nvSpPr>
        <p:spPr>
          <a:xfrm>
            <a:off x="4842877" y="4470962"/>
            <a:ext cx="303341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Only considering cavities that reached at least 21 MV/m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39C2E771-D96B-5112-E203-C9772999AFB0}"/>
              </a:ext>
            </a:extLst>
          </p:cNvPr>
          <p:cNvGraphicFramePr>
            <a:graphicFrameLocks noGrp="1"/>
          </p:cNvGraphicFramePr>
          <p:nvPr/>
        </p:nvGraphicFramePr>
        <p:xfrm>
          <a:off x="6482760" y="5685276"/>
          <a:ext cx="2057254" cy="2870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7254">
                  <a:extLst>
                    <a:ext uri="{9D8B030D-6E8A-4147-A177-3AD203B41FA5}">
                      <a16:colId xmlns:a16="http://schemas.microsoft.com/office/drawing/2014/main" val="684177353"/>
                    </a:ext>
                  </a:extLst>
                </a:gridCol>
              </a:tblGrid>
              <a:tr h="287016">
                <a:tc>
                  <a:txBody>
                    <a:bodyPr/>
                    <a:lstStyle/>
                    <a:p>
                      <a:r>
                        <a:rPr lang="en-US" sz="400" dirty="0"/>
                        <a:t>   </a:t>
                      </a:r>
                    </a:p>
                  </a:txBody>
                  <a:tcPr>
                    <a:lnL w="38100" cap="flat" cmpd="sng" algn="ctr">
                      <a:solidFill>
                        <a:srgbClr val="8C151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8C151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8C151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4344837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4E16E32-71CA-358A-4AB6-A56C4C7C3E0D}"/>
              </a:ext>
            </a:extLst>
          </p:cNvPr>
          <p:cNvSpPr txBox="1"/>
          <p:nvPr/>
        </p:nvSpPr>
        <p:spPr>
          <a:xfrm>
            <a:off x="6572660" y="5969556"/>
            <a:ext cx="1832377" cy="584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Very few cavities </a:t>
            </a:r>
            <a:br>
              <a:rPr lang="en-US" sz="1600" dirty="0"/>
            </a:br>
            <a:r>
              <a:rPr lang="en-US" sz="1600" dirty="0"/>
              <a:t>below spec</a:t>
            </a:r>
          </a:p>
        </p:txBody>
      </p:sp>
    </p:spTree>
    <p:extLst>
      <p:ext uri="{BB962C8B-B14F-4D97-AF65-F5344CB8AC3E}">
        <p14:creationId xmlns:p14="http://schemas.microsoft.com/office/powerpoint/2010/main" val="1290495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5E60-45E7-9835-98DA-2F9BE9AC1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Factor by Heat Lot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651838-9A59-8490-0F36-95F3D9984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3E4464-F396-FFDD-6459-52460938336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4913583"/>
            <a:ext cx="10972800" cy="134385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Material segregation strategy has been successful</a:t>
            </a:r>
          </a:p>
          <a:p>
            <a:pPr marL="182880" lvl="1" indent="-182880"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Only 6 out of 192 cavities (3.1%) with Q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(20.8 MV/m) &lt; 2.5×10</a:t>
            </a:r>
            <a:r>
              <a:rPr lang="en-US" sz="1800" baseline="30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10</a:t>
            </a:r>
          </a:p>
          <a:p>
            <a:pPr marL="182880" lvl="1" indent="-182880"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Dominated by one lot (T107) – appears to have been assigned the wrong temperature</a:t>
            </a:r>
          </a:p>
          <a:p>
            <a:pPr marL="182880" lvl="1" indent="-182880"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High Q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also for mixed 900/950 °C cavities with pre-treated subassemblies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9C6F47-FE19-1FA7-7469-206D47504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235176" y="1022611"/>
            <a:ext cx="4639970" cy="35755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0EF7B13-BF4B-3686-19D6-96A81CD43E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2227" y="986088"/>
            <a:ext cx="4897864" cy="377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784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F831B-51E7-B59A-F3A8-C62212BDC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8E86-A7DA-BCF9-3688-47C8CCE46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Cavity Reprocessing at the Partner Labs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E853A4-6714-918D-04A9-E0B34FA51F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715C26-CDD1-C59D-1A0A-7383A72CA65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799"/>
            <a:ext cx="10820404" cy="5513052"/>
          </a:xfrm>
        </p:spPr>
        <p:txBody>
          <a:bodyPr lIns="91440" rIns="91440"/>
          <a:lstStyle/>
          <a:p>
            <a:r>
              <a:rPr lang="en-US" dirty="0">
                <a:solidFill>
                  <a:schemeClr val="tx1"/>
                </a:solidFill>
              </a:rPr>
              <a:t>High pressure rinsing to remove field emission or persistent multipacting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HPR successful on ~60 cavities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Full analysis ongoing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Only 3 cavities with field emission remaining.</a:t>
            </a:r>
          </a:p>
          <a:p>
            <a:pPr marL="182880" lvl="1" indent="-182880"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Typical success rate ~50% per HPR &amp; retest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Re-rinsed if any field emission detected, even if above CM admin limit.</a:t>
            </a:r>
          </a:p>
          <a:p>
            <a:pPr marL="182880" lvl="1" indent="-182880"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Over 200 HPRs performed – persistence often pays off!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marR="0" lvl="0" indent="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HF acid rinse to </a:t>
            </a:r>
            <a:r>
              <a:rPr lang="en-US" dirty="0">
                <a:solidFill>
                  <a:prstClr val="black"/>
                </a:solidFill>
              </a:rPr>
              <a:t>remediate low quench field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Decrease in quench field in some cavities may be caused by oxide growth after many HPRs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Some cavities also appeared limited by persistent multipacting (especially from CM rebuilds)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HF rinse has improved E</a:t>
            </a:r>
            <a:r>
              <a:rPr kumimoji="0" lang="en-US" sz="2000" b="0" i="0" u="none" strike="noStrike" kern="1200" cap="none" spc="0" normalizeH="0" baseline="-2500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acc</a:t>
            </a:r>
            <a:r>
              <a:rPr kumimoji="0" lang="en-US" sz="20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in 18 of 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23</a:t>
            </a:r>
            <a:r>
              <a:rPr kumimoji="0" lang="en-US" sz="20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cavities (78%)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FNAL/ANL: HF acid rinse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JLab: EP fluid flow with no current</a:t>
            </a:r>
          </a:p>
          <a:p>
            <a:pPr marL="182880" lvl="1" indent="-182880"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HF 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rinse has in some cases also removed stubborn field emission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0" marR="0" lvl="1" indent="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7266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A1B19-5AE5-17BB-B68C-3DEE6BACE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70FE-8750-A450-C9E5-835200864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Cavity Reprocessing at the Cavity Supplier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659005-42BC-6B7B-C5F3-A76540638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5FD1C-4809-FEE6-814B-5819042D5A8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66799"/>
            <a:ext cx="10972799" cy="5513052"/>
          </a:xfrm>
        </p:spPr>
        <p:txBody>
          <a:bodyPr lIns="91440" rIns="91440"/>
          <a:lstStyle/>
          <a:p>
            <a:r>
              <a:rPr lang="en-US" dirty="0">
                <a:solidFill>
                  <a:schemeClr val="tx1"/>
                </a:solidFill>
              </a:rPr>
              <a:t>7 cavities with bellows damage/other issues sent to supplier for re-tanking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7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qualified after rework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1 later disqualified due to FE that developed after string assembly process excursion. </a:t>
            </a:r>
          </a:p>
          <a:p>
            <a:pPr marL="182880" lvl="1" indent="-182880"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6 cavities with performance issues sent to supplier for re-doping</a:t>
            </a: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Remove tank; repeat 50 </a:t>
            </a:r>
            <a:r>
              <a:rPr kumimoji="0" lang="el-G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μ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m EP, doping, final light EP; re-tank</a:t>
            </a:r>
          </a:p>
          <a:p>
            <a:pPr marL="182880" lvl="1" indent="-182880"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Original performance: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2 with persistent field emission</a:t>
            </a:r>
          </a:p>
          <a:p>
            <a:pPr marL="514344" lvl="2" indent="-285750"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4 with low E</a:t>
            </a:r>
            <a:r>
              <a:rPr kumimoji="0" lang="en-US" b="0" i="0" u="none" strike="noStrike" kern="1200" cap="none" spc="0" normalizeH="0" baseline="-2500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acc</a:t>
            </a:r>
            <a:r>
              <a:rPr kumimoji="0" lang="en-US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182880" marR="0" lvl="1" indent="-18288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All 6 cavities qualified after rework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0" marR="0" lvl="1" indent="0" algn="l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pPr indent="-571486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241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76107-D62D-9301-8165-C96BE44B8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CAVR036 – A Cavity Rework Saga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D7E047-7F8B-0F60-5C2C-FCC29BCF93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4A9B5B5-ED4D-F221-5AE4-0CA951BA50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784125"/>
              </p:ext>
            </p:extLst>
          </p:nvPr>
        </p:nvGraphicFramePr>
        <p:xfrm>
          <a:off x="419096" y="1134529"/>
          <a:ext cx="5538382" cy="4191012"/>
        </p:xfrm>
        <a:graphic>
          <a:graphicData uri="http://schemas.openxmlformats.org/drawingml/2006/table">
            <a:tbl>
              <a:tblPr bandRow="1">
                <a:tableStyleId>{6E25E649-3F16-4E02-A733-19D2CDBF48F0}</a:tableStyleId>
              </a:tblPr>
              <a:tblGrid>
                <a:gridCol w="5538382">
                  <a:extLst>
                    <a:ext uri="{9D8B030D-6E8A-4147-A177-3AD203B41FA5}">
                      <a16:colId xmlns:a16="http://schemas.microsoft.com/office/drawing/2014/main" val="3147352255"/>
                    </a:ext>
                  </a:extLst>
                </a:gridCol>
              </a:tblGrid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Feb 2022: Bellows damage detected at supplier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3254437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Jun 2022: Replace bellows at supplier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402182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Jul 2022: RF test, FE encountered, HPR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86429642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Aug 2022: RF test, FE encountered, HPR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82680939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Aug 2022: RF test, low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baseline="-25000" dirty="0" err="1">
                          <a:solidFill>
                            <a:srgbClr val="FF0000"/>
                          </a:solidFill>
                        </a:rPr>
                        <a:t>acc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, disqualified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95125819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Early 2024: Re-doping at cavity supplier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0835504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/>
                          </a:solidFill>
                        </a:rPr>
                        <a:t>April 2024: RF test, qualified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6894986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April 2024: Bellows damage detected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7454574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Late 2024: Re-tanking at supplier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02197122"/>
                  </a:ext>
                </a:extLst>
              </a:tr>
              <a:tr h="377002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Feb 2025: RF test, FE encountered, HPR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295595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/>
                          </a:solidFill>
                        </a:rPr>
                        <a:t>Mar 2025: RF test, qualified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617393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2EA068C-05E3-1D7A-A5B0-775482C546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5473090"/>
              </p:ext>
            </p:extLst>
          </p:nvPr>
        </p:nvGraphicFramePr>
        <p:xfrm>
          <a:off x="6234522" y="1123703"/>
          <a:ext cx="5538382" cy="4206240"/>
        </p:xfrm>
        <a:graphic>
          <a:graphicData uri="http://schemas.openxmlformats.org/drawingml/2006/table">
            <a:tbl>
              <a:tblPr bandRow="1">
                <a:tableStyleId>{6E25E649-3F16-4E02-A733-19D2CDBF48F0}</a:tableStyleId>
              </a:tblPr>
              <a:tblGrid>
                <a:gridCol w="5538382">
                  <a:extLst>
                    <a:ext uri="{9D8B030D-6E8A-4147-A177-3AD203B41FA5}">
                      <a16:colId xmlns:a16="http://schemas.microsoft.com/office/drawing/2014/main" val="3147352255"/>
                    </a:ext>
                  </a:extLst>
                </a:gridCol>
              </a:tblGrid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Late 2025: String assembly process excursion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223156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Dec 2025: RF test, FE encountered, HPR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0749498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Feb 2026: RF test, FE encountered, HPR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9654202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marL="0" marR="0" lvl="0" indent="0" algn="ctr" defTabSz="9143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Feb 2026: RF test, FE encountered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4571960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Mar 2026: HF rinse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16295801"/>
                  </a:ext>
                </a:extLst>
              </a:tr>
              <a:tr h="502092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Mar 2026: RF test, low Q</a:t>
                      </a:r>
                      <a:r>
                        <a:rPr lang="en-US" baseline="-250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0</a:t>
                      </a: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and </a:t>
                      </a:r>
                      <a:r>
                        <a:rPr lang="en-US" dirty="0" err="1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E</a:t>
                      </a:r>
                      <a:r>
                        <a:rPr lang="en-US" baseline="-25000" dirty="0" err="1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acc</a:t>
                      </a: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, suspect issue with HF rinse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748845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7030A0"/>
                          </a:solidFill>
                        </a:rPr>
                        <a:t>Mar 2026: repeat HF rinse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55724162"/>
                  </a:ext>
                </a:extLst>
              </a:tr>
              <a:tr h="502092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Mar 2026: RF test, Q</a:t>
                      </a:r>
                      <a:r>
                        <a:rPr lang="en-US" baseline="-250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0</a:t>
                      </a: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and </a:t>
                      </a:r>
                      <a:r>
                        <a:rPr lang="en-US" dirty="0" err="1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E</a:t>
                      </a:r>
                      <a:r>
                        <a:rPr lang="en-US" baseline="-25000" dirty="0" err="1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acc</a:t>
                      </a:r>
                      <a:r>
                        <a:rPr lang="en-US" baseline="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recovered</a:t>
                      </a: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, </a:t>
                      </a:r>
                      <a:b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</a:br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 encountered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1974731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Apr 2026: RF test, FE encountered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4587164"/>
                  </a:ext>
                </a:extLst>
              </a:tr>
              <a:tr h="29089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Apr 2026: Cavity disqualified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1816007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41DF778-2837-13F3-3E0D-E3BA6E009FAB}"/>
              </a:ext>
            </a:extLst>
          </p:cNvPr>
          <p:cNvSpPr txBox="1"/>
          <p:nvPr/>
        </p:nvSpPr>
        <p:spPr>
          <a:xfrm>
            <a:off x="280581" y="5676800"/>
            <a:ext cx="11630838" cy="710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algn="ctr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tabLst/>
              <a:defRPr/>
            </a:pPr>
            <a:r>
              <a:rPr lang="en-US" b="1" dirty="0"/>
              <a:t>4 bellows units – 2 doping runs – 12 RF tests – 2 HF rinses – 2 times qualified – 1 attempted string assembly</a:t>
            </a:r>
          </a:p>
          <a:p>
            <a:pPr marL="0" marR="0" lvl="1" algn="ctr" defTabSz="914377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Can’t win ‘</a:t>
            </a:r>
            <a:r>
              <a:rPr kumimoji="0" lang="en-US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em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all…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2E86D901-E5AB-1592-EB29-C136EEA9FD46}"/>
              </a:ext>
            </a:extLst>
          </p:cNvPr>
          <p:cNvSpPr/>
          <p:nvPr/>
        </p:nvSpPr>
        <p:spPr>
          <a:xfrm>
            <a:off x="3062071" y="950990"/>
            <a:ext cx="5829825" cy="4725810"/>
          </a:xfrm>
          <a:custGeom>
            <a:avLst/>
            <a:gdLst>
              <a:gd name="csX0" fmla="*/ 0 w 5869172"/>
              <a:gd name="csY0" fmla="*/ 4725311 h 5135260"/>
              <a:gd name="csX1" fmla="*/ 1850065 w 5869172"/>
              <a:gd name="csY1" fmla="*/ 4959227 h 5135260"/>
              <a:gd name="csX2" fmla="*/ 3072809 w 5869172"/>
              <a:gd name="csY2" fmla="*/ 2449944 h 5135260"/>
              <a:gd name="csX3" fmla="*/ 4582632 w 5869172"/>
              <a:gd name="csY3" fmla="*/ 132046 h 5135260"/>
              <a:gd name="csX4" fmla="*/ 5869172 w 5869172"/>
              <a:gd name="csY4" fmla="*/ 270269 h 5135260"/>
              <a:gd name="csX5" fmla="*/ 5869172 w 5869172"/>
              <a:gd name="csY5" fmla="*/ 270269 h 5135260"/>
              <a:gd name="csX0" fmla="*/ 0 w 5869172"/>
              <a:gd name="csY0" fmla="*/ 4725311 h 5067357"/>
              <a:gd name="csX1" fmla="*/ 2806995 w 5869172"/>
              <a:gd name="csY1" fmla="*/ 4863534 h 5067357"/>
              <a:gd name="csX2" fmla="*/ 3072809 w 5869172"/>
              <a:gd name="csY2" fmla="*/ 2449944 h 5067357"/>
              <a:gd name="csX3" fmla="*/ 4582632 w 5869172"/>
              <a:gd name="csY3" fmla="*/ 132046 h 5067357"/>
              <a:gd name="csX4" fmla="*/ 5869172 w 5869172"/>
              <a:gd name="csY4" fmla="*/ 270269 h 5067357"/>
              <a:gd name="csX5" fmla="*/ 5869172 w 5869172"/>
              <a:gd name="csY5" fmla="*/ 270269 h 5067357"/>
              <a:gd name="csX0" fmla="*/ 0 w 5869172"/>
              <a:gd name="csY0" fmla="*/ 4673659 h 5015705"/>
              <a:gd name="csX1" fmla="*/ 2806995 w 5869172"/>
              <a:gd name="csY1" fmla="*/ 4811882 h 5015705"/>
              <a:gd name="csX2" fmla="*/ 3072809 w 5869172"/>
              <a:gd name="csY2" fmla="*/ 2398292 h 5015705"/>
              <a:gd name="csX3" fmla="*/ 3264195 w 5869172"/>
              <a:gd name="csY3" fmla="*/ 144189 h 5015705"/>
              <a:gd name="csX4" fmla="*/ 5869172 w 5869172"/>
              <a:gd name="csY4" fmla="*/ 218617 h 5015705"/>
              <a:gd name="csX5" fmla="*/ 5869172 w 5869172"/>
              <a:gd name="csY5" fmla="*/ 218617 h 5015705"/>
              <a:gd name="csX0" fmla="*/ 0 w 5869172"/>
              <a:gd name="csY0" fmla="*/ 4673659 h 5015705"/>
              <a:gd name="csX1" fmla="*/ 2806995 w 5869172"/>
              <a:gd name="csY1" fmla="*/ 4811882 h 5015705"/>
              <a:gd name="csX2" fmla="*/ 3072809 w 5869172"/>
              <a:gd name="csY2" fmla="*/ 2398292 h 5015705"/>
              <a:gd name="csX3" fmla="*/ 3264195 w 5869172"/>
              <a:gd name="csY3" fmla="*/ 144189 h 5015705"/>
              <a:gd name="csX4" fmla="*/ 5869172 w 5869172"/>
              <a:gd name="csY4" fmla="*/ 218617 h 5015705"/>
              <a:gd name="csX5" fmla="*/ 5869172 w 5869172"/>
              <a:gd name="csY5" fmla="*/ 218617 h 5015705"/>
              <a:gd name="csX0" fmla="*/ 0 w 5869172"/>
              <a:gd name="csY0" fmla="*/ 4782691 h 5124737"/>
              <a:gd name="csX1" fmla="*/ 2806995 w 5869172"/>
              <a:gd name="csY1" fmla="*/ 4920914 h 5124737"/>
              <a:gd name="csX2" fmla="*/ 3072809 w 5869172"/>
              <a:gd name="csY2" fmla="*/ 2507324 h 5124737"/>
              <a:gd name="csX3" fmla="*/ 3264195 w 5869172"/>
              <a:gd name="csY3" fmla="*/ 253221 h 5124737"/>
              <a:gd name="csX4" fmla="*/ 5497032 w 5869172"/>
              <a:gd name="csY4" fmla="*/ 61836 h 5124737"/>
              <a:gd name="csX5" fmla="*/ 5869172 w 5869172"/>
              <a:gd name="csY5" fmla="*/ 327649 h 5124737"/>
              <a:gd name="csX6" fmla="*/ 5869172 w 5869172"/>
              <a:gd name="csY6" fmla="*/ 327649 h 5124737"/>
              <a:gd name="csX0" fmla="*/ 0 w 5869172"/>
              <a:gd name="csY0" fmla="*/ 4730281 h 5072327"/>
              <a:gd name="csX1" fmla="*/ 2806995 w 5869172"/>
              <a:gd name="csY1" fmla="*/ 4868504 h 5072327"/>
              <a:gd name="csX2" fmla="*/ 3072809 w 5869172"/>
              <a:gd name="csY2" fmla="*/ 2454914 h 5072327"/>
              <a:gd name="csX3" fmla="*/ 3179134 w 5869172"/>
              <a:gd name="csY3" fmla="*/ 349667 h 5072327"/>
              <a:gd name="csX4" fmla="*/ 5497032 w 5869172"/>
              <a:gd name="csY4" fmla="*/ 9426 h 5072327"/>
              <a:gd name="csX5" fmla="*/ 5869172 w 5869172"/>
              <a:gd name="csY5" fmla="*/ 275239 h 5072327"/>
              <a:gd name="csX6" fmla="*/ 5869172 w 5869172"/>
              <a:gd name="csY6" fmla="*/ 275239 h 5072327"/>
              <a:gd name="csX0" fmla="*/ 0 w 5869172"/>
              <a:gd name="csY0" fmla="*/ 4630726 h 4972772"/>
              <a:gd name="csX1" fmla="*/ 2806995 w 5869172"/>
              <a:gd name="csY1" fmla="*/ 4768949 h 4972772"/>
              <a:gd name="csX2" fmla="*/ 3072809 w 5869172"/>
              <a:gd name="csY2" fmla="*/ 2355359 h 4972772"/>
              <a:gd name="csX3" fmla="*/ 3179134 w 5869172"/>
              <a:gd name="csY3" fmla="*/ 250112 h 4972772"/>
              <a:gd name="csX4" fmla="*/ 5603358 w 5869172"/>
              <a:gd name="csY4" fmla="*/ 48094 h 4972772"/>
              <a:gd name="csX5" fmla="*/ 5869172 w 5869172"/>
              <a:gd name="csY5" fmla="*/ 175684 h 4972772"/>
              <a:gd name="csX6" fmla="*/ 5869172 w 5869172"/>
              <a:gd name="csY6" fmla="*/ 175684 h 4972772"/>
              <a:gd name="csX0" fmla="*/ 0 w 5869172"/>
              <a:gd name="csY0" fmla="*/ 4630726 h 5004229"/>
              <a:gd name="csX1" fmla="*/ 361506 w 5869172"/>
              <a:gd name="csY1" fmla="*/ 4896540 h 5004229"/>
              <a:gd name="csX2" fmla="*/ 2806995 w 5869172"/>
              <a:gd name="csY2" fmla="*/ 4768949 h 5004229"/>
              <a:gd name="csX3" fmla="*/ 3072809 w 5869172"/>
              <a:gd name="csY3" fmla="*/ 2355359 h 5004229"/>
              <a:gd name="csX4" fmla="*/ 3179134 w 5869172"/>
              <a:gd name="csY4" fmla="*/ 250112 h 5004229"/>
              <a:gd name="csX5" fmla="*/ 5603358 w 5869172"/>
              <a:gd name="csY5" fmla="*/ 48094 h 5004229"/>
              <a:gd name="csX6" fmla="*/ 5869172 w 5869172"/>
              <a:gd name="csY6" fmla="*/ 175684 h 5004229"/>
              <a:gd name="csX7" fmla="*/ 5869172 w 5869172"/>
              <a:gd name="csY7" fmla="*/ 175684 h 5004229"/>
              <a:gd name="csX0" fmla="*/ 0 w 5869172"/>
              <a:gd name="csY0" fmla="*/ 4630726 h 4927537"/>
              <a:gd name="csX1" fmla="*/ 361506 w 5869172"/>
              <a:gd name="csY1" fmla="*/ 4896540 h 4927537"/>
              <a:gd name="csX2" fmla="*/ 2870791 w 5869172"/>
              <a:gd name="csY2" fmla="*/ 4609460 h 4927537"/>
              <a:gd name="csX3" fmla="*/ 3072809 w 5869172"/>
              <a:gd name="csY3" fmla="*/ 2355359 h 4927537"/>
              <a:gd name="csX4" fmla="*/ 3179134 w 5869172"/>
              <a:gd name="csY4" fmla="*/ 250112 h 4927537"/>
              <a:gd name="csX5" fmla="*/ 5603358 w 5869172"/>
              <a:gd name="csY5" fmla="*/ 48094 h 4927537"/>
              <a:gd name="csX6" fmla="*/ 5869172 w 5869172"/>
              <a:gd name="csY6" fmla="*/ 175684 h 4927537"/>
              <a:gd name="csX7" fmla="*/ 5869172 w 5869172"/>
              <a:gd name="csY7" fmla="*/ 175684 h 4927537"/>
              <a:gd name="csX0" fmla="*/ 0 w 5869172"/>
              <a:gd name="csY0" fmla="*/ 4783840 h 5208599"/>
              <a:gd name="csX1" fmla="*/ 361506 w 5869172"/>
              <a:gd name="csY1" fmla="*/ 5049654 h 5208599"/>
              <a:gd name="csX2" fmla="*/ 2870791 w 5869172"/>
              <a:gd name="csY2" fmla="*/ 4762574 h 5208599"/>
              <a:gd name="csX3" fmla="*/ 3179134 w 5869172"/>
              <a:gd name="csY3" fmla="*/ 403226 h 5208599"/>
              <a:gd name="csX4" fmla="*/ 5603358 w 5869172"/>
              <a:gd name="csY4" fmla="*/ 201208 h 5208599"/>
              <a:gd name="csX5" fmla="*/ 5869172 w 5869172"/>
              <a:gd name="csY5" fmla="*/ 328798 h 5208599"/>
              <a:gd name="csX6" fmla="*/ 5869172 w 5869172"/>
              <a:gd name="csY6" fmla="*/ 328798 h 5208599"/>
              <a:gd name="csX0" fmla="*/ 0 w 5869172"/>
              <a:gd name="csY0" fmla="*/ 4764143 h 5066389"/>
              <a:gd name="csX1" fmla="*/ 361506 w 5869172"/>
              <a:gd name="csY1" fmla="*/ 5029957 h 5066389"/>
              <a:gd name="csX2" fmla="*/ 3062177 w 5869172"/>
              <a:gd name="csY2" fmla="*/ 4466430 h 5066389"/>
              <a:gd name="csX3" fmla="*/ 3179134 w 5869172"/>
              <a:gd name="csY3" fmla="*/ 383529 h 5066389"/>
              <a:gd name="csX4" fmla="*/ 5603358 w 5869172"/>
              <a:gd name="csY4" fmla="*/ 181511 h 5066389"/>
              <a:gd name="csX5" fmla="*/ 5869172 w 5869172"/>
              <a:gd name="csY5" fmla="*/ 309101 h 5066389"/>
              <a:gd name="csX6" fmla="*/ 5869172 w 5869172"/>
              <a:gd name="csY6" fmla="*/ 309101 h 5066389"/>
              <a:gd name="csX0" fmla="*/ 0 w 5869172"/>
              <a:gd name="csY0" fmla="*/ 4615020 h 4905972"/>
              <a:gd name="csX1" fmla="*/ 361506 w 5869172"/>
              <a:gd name="csY1" fmla="*/ 4880834 h 4905972"/>
              <a:gd name="csX2" fmla="*/ 3062177 w 5869172"/>
              <a:gd name="csY2" fmla="*/ 4317307 h 4905972"/>
              <a:gd name="csX3" fmla="*/ 3072809 w 5869172"/>
              <a:gd name="csY3" fmla="*/ 542750 h 4905972"/>
              <a:gd name="csX4" fmla="*/ 5603358 w 5869172"/>
              <a:gd name="csY4" fmla="*/ 32388 h 4905972"/>
              <a:gd name="csX5" fmla="*/ 5869172 w 5869172"/>
              <a:gd name="csY5" fmla="*/ 159978 h 4905972"/>
              <a:gd name="csX6" fmla="*/ 5869172 w 5869172"/>
              <a:gd name="csY6" fmla="*/ 159978 h 4905972"/>
              <a:gd name="csX0" fmla="*/ 0 w 5879804"/>
              <a:gd name="csY0" fmla="*/ 4657551 h 4905972"/>
              <a:gd name="csX1" fmla="*/ 372138 w 5879804"/>
              <a:gd name="csY1" fmla="*/ 4880834 h 4905972"/>
              <a:gd name="csX2" fmla="*/ 3072809 w 5879804"/>
              <a:gd name="csY2" fmla="*/ 4317307 h 4905972"/>
              <a:gd name="csX3" fmla="*/ 3083441 w 5879804"/>
              <a:gd name="csY3" fmla="*/ 542750 h 4905972"/>
              <a:gd name="csX4" fmla="*/ 5613990 w 5879804"/>
              <a:gd name="csY4" fmla="*/ 32388 h 4905972"/>
              <a:gd name="csX5" fmla="*/ 5879804 w 5879804"/>
              <a:gd name="csY5" fmla="*/ 159978 h 4905972"/>
              <a:gd name="csX6" fmla="*/ 5879804 w 5879804"/>
              <a:gd name="csY6" fmla="*/ 159978 h 4905972"/>
              <a:gd name="csX0" fmla="*/ 0 w 5879804"/>
              <a:gd name="csY0" fmla="*/ 4657551 h 4905972"/>
              <a:gd name="csX1" fmla="*/ 372138 w 5879804"/>
              <a:gd name="csY1" fmla="*/ 4880834 h 4905972"/>
              <a:gd name="csX2" fmla="*/ 3072809 w 5879804"/>
              <a:gd name="csY2" fmla="*/ 4317307 h 4905972"/>
              <a:gd name="csX3" fmla="*/ 3083441 w 5879804"/>
              <a:gd name="csY3" fmla="*/ 542750 h 4905972"/>
              <a:gd name="csX4" fmla="*/ 5613990 w 5879804"/>
              <a:gd name="csY4" fmla="*/ 32388 h 4905972"/>
              <a:gd name="csX5" fmla="*/ 5879804 w 5879804"/>
              <a:gd name="csY5" fmla="*/ 159978 h 4905972"/>
              <a:gd name="csX6" fmla="*/ 5879804 w 5879804"/>
              <a:gd name="csY6" fmla="*/ 159978 h 4905972"/>
              <a:gd name="csX0" fmla="*/ 0 w 5879804"/>
              <a:gd name="csY0" fmla="*/ 4657551 h 4905972"/>
              <a:gd name="csX1" fmla="*/ 372138 w 5879804"/>
              <a:gd name="csY1" fmla="*/ 4880834 h 4905972"/>
              <a:gd name="csX2" fmla="*/ 3072809 w 5879804"/>
              <a:gd name="csY2" fmla="*/ 4317307 h 4905972"/>
              <a:gd name="csX3" fmla="*/ 3083441 w 5879804"/>
              <a:gd name="csY3" fmla="*/ 542750 h 4905972"/>
              <a:gd name="csX4" fmla="*/ 5613990 w 5879804"/>
              <a:gd name="csY4" fmla="*/ 32388 h 4905972"/>
              <a:gd name="csX5" fmla="*/ 5879804 w 5879804"/>
              <a:gd name="csY5" fmla="*/ 159978 h 4905972"/>
              <a:gd name="csX6" fmla="*/ 5805376 w 5879804"/>
              <a:gd name="csY6" fmla="*/ 159978 h 4905972"/>
              <a:gd name="csX0" fmla="*/ 0 w 5879804"/>
              <a:gd name="csY0" fmla="*/ 4763386 h 5011807"/>
              <a:gd name="csX1" fmla="*/ 372138 w 5879804"/>
              <a:gd name="csY1" fmla="*/ 4986669 h 5011807"/>
              <a:gd name="csX2" fmla="*/ 3072809 w 5879804"/>
              <a:gd name="csY2" fmla="*/ 4423142 h 5011807"/>
              <a:gd name="csX3" fmla="*/ 3083441 w 5879804"/>
              <a:gd name="csY3" fmla="*/ 648585 h 5011807"/>
              <a:gd name="csX4" fmla="*/ 5613990 w 5879804"/>
              <a:gd name="csY4" fmla="*/ 138223 h 5011807"/>
              <a:gd name="csX5" fmla="*/ 5879804 w 5879804"/>
              <a:gd name="csY5" fmla="*/ 265813 h 5011807"/>
              <a:gd name="csX6" fmla="*/ 5858538 w 5879804"/>
              <a:gd name="csY6" fmla="*/ 0 h 5011807"/>
              <a:gd name="csX0" fmla="*/ 0 w 5879804"/>
              <a:gd name="csY0" fmla="*/ 4657551 h 4905972"/>
              <a:gd name="csX1" fmla="*/ 372138 w 5879804"/>
              <a:gd name="csY1" fmla="*/ 4880834 h 4905972"/>
              <a:gd name="csX2" fmla="*/ 3072809 w 5879804"/>
              <a:gd name="csY2" fmla="*/ 4317307 h 4905972"/>
              <a:gd name="csX3" fmla="*/ 3083441 w 5879804"/>
              <a:gd name="csY3" fmla="*/ 542750 h 4905972"/>
              <a:gd name="csX4" fmla="*/ 5613990 w 5879804"/>
              <a:gd name="csY4" fmla="*/ 32388 h 4905972"/>
              <a:gd name="csX5" fmla="*/ 5879804 w 5879804"/>
              <a:gd name="csY5" fmla="*/ 159978 h 4905972"/>
              <a:gd name="csX0" fmla="*/ 0 w 5910449"/>
              <a:gd name="csY0" fmla="*/ 4657551 h 4905972"/>
              <a:gd name="csX1" fmla="*/ 372138 w 5910449"/>
              <a:gd name="csY1" fmla="*/ 4880834 h 4905972"/>
              <a:gd name="csX2" fmla="*/ 3072809 w 5910449"/>
              <a:gd name="csY2" fmla="*/ 4317307 h 4905972"/>
              <a:gd name="csX3" fmla="*/ 3083441 w 5910449"/>
              <a:gd name="csY3" fmla="*/ 542750 h 4905972"/>
              <a:gd name="csX4" fmla="*/ 5613990 w 5910449"/>
              <a:gd name="csY4" fmla="*/ 32388 h 4905972"/>
              <a:gd name="csX5" fmla="*/ 5879804 w 5910449"/>
              <a:gd name="csY5" fmla="*/ 159978 h 4905972"/>
              <a:gd name="csX0" fmla="*/ 0 w 5882881"/>
              <a:gd name="csY0" fmla="*/ 4673634 h 4922055"/>
              <a:gd name="csX1" fmla="*/ 372138 w 5882881"/>
              <a:gd name="csY1" fmla="*/ 4896917 h 4922055"/>
              <a:gd name="csX2" fmla="*/ 3072809 w 5882881"/>
              <a:gd name="csY2" fmla="*/ 4333390 h 4922055"/>
              <a:gd name="csX3" fmla="*/ 3083441 w 5882881"/>
              <a:gd name="csY3" fmla="*/ 558833 h 4922055"/>
              <a:gd name="csX4" fmla="*/ 5518297 w 5882881"/>
              <a:gd name="csY4" fmla="*/ 27206 h 4922055"/>
              <a:gd name="csX5" fmla="*/ 5879804 w 5882881"/>
              <a:gd name="csY5" fmla="*/ 176061 h 4922055"/>
              <a:gd name="csX0" fmla="*/ 0 w 5882881"/>
              <a:gd name="csY0" fmla="*/ 4673634 h 4734948"/>
              <a:gd name="csX1" fmla="*/ 3072809 w 5882881"/>
              <a:gd name="csY1" fmla="*/ 4333390 h 4734948"/>
              <a:gd name="csX2" fmla="*/ 3083441 w 5882881"/>
              <a:gd name="csY2" fmla="*/ 558833 h 4734948"/>
              <a:gd name="csX3" fmla="*/ 5518297 w 5882881"/>
              <a:gd name="csY3" fmla="*/ 27206 h 4734948"/>
              <a:gd name="csX4" fmla="*/ 5879804 w 5882881"/>
              <a:gd name="csY4" fmla="*/ 176061 h 4734948"/>
              <a:gd name="csX0" fmla="*/ 105 w 5882986"/>
              <a:gd name="csY0" fmla="*/ 4673634 h 4873212"/>
              <a:gd name="csX1" fmla="*/ 3072914 w 5882986"/>
              <a:gd name="csY1" fmla="*/ 4333390 h 4873212"/>
              <a:gd name="csX2" fmla="*/ 3083546 w 5882986"/>
              <a:gd name="csY2" fmla="*/ 558833 h 4873212"/>
              <a:gd name="csX3" fmla="*/ 5518402 w 5882986"/>
              <a:gd name="csY3" fmla="*/ 27206 h 4873212"/>
              <a:gd name="csX4" fmla="*/ 5879909 w 5882986"/>
              <a:gd name="csY4" fmla="*/ 176061 h 4873212"/>
              <a:gd name="csX0" fmla="*/ 107 w 5829825"/>
              <a:gd name="csY0" fmla="*/ 4418453 h 4725810"/>
              <a:gd name="csX1" fmla="*/ 3019753 w 5829825"/>
              <a:gd name="csY1" fmla="*/ 4333390 h 4725810"/>
              <a:gd name="csX2" fmla="*/ 3030385 w 5829825"/>
              <a:gd name="csY2" fmla="*/ 558833 h 4725810"/>
              <a:gd name="csX3" fmla="*/ 5465241 w 5829825"/>
              <a:gd name="csY3" fmla="*/ 27206 h 4725810"/>
              <a:gd name="csX4" fmla="*/ 5826748 w 5829825"/>
              <a:gd name="csY4" fmla="*/ 176061 h 472581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829825" h="4725810">
                <a:moveTo>
                  <a:pt x="107" y="4418453"/>
                </a:moveTo>
                <a:cubicBezTo>
                  <a:pt x="-18943" y="4698443"/>
                  <a:pt x="2514707" y="4976660"/>
                  <a:pt x="3019753" y="4333390"/>
                </a:cubicBezTo>
                <a:cubicBezTo>
                  <a:pt x="3524799" y="3690120"/>
                  <a:pt x="2622804" y="1276530"/>
                  <a:pt x="3030385" y="558833"/>
                </a:cubicBezTo>
                <a:cubicBezTo>
                  <a:pt x="3437966" y="-158864"/>
                  <a:pt x="5031078" y="14801"/>
                  <a:pt x="5465241" y="27206"/>
                </a:cubicBezTo>
                <a:cubicBezTo>
                  <a:pt x="5899404" y="39611"/>
                  <a:pt x="5823204" y="103406"/>
                  <a:pt x="5826748" y="176061"/>
                </a:cubicBezTo>
              </a:path>
            </a:pathLst>
          </a:custGeom>
          <a:noFill/>
          <a:ln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891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D784F-1A6D-82CD-892A-1CEFE9730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Cryomodule Production at FNAL and JLab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2C4F9C-FE02-551A-9D74-0E1E73D730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15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63E4639-A713-0D39-2FB1-B1AA2020EF6D}"/>
              </a:ext>
            </a:extLst>
          </p:cNvPr>
          <p:cNvGrpSpPr/>
          <p:nvPr/>
        </p:nvGrpSpPr>
        <p:grpSpPr>
          <a:xfrm>
            <a:off x="250757" y="1146967"/>
            <a:ext cx="11690486" cy="4406033"/>
            <a:chOff x="239244" y="1069734"/>
            <a:chExt cx="11302437" cy="411303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6282510-7D26-7D48-B434-BEF9847D78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43371" y="1069735"/>
              <a:ext cx="2792035" cy="209402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C83616D-A86F-8B40-4D8E-6393372C9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36300"/>
            <a:stretch/>
          </p:blipFill>
          <p:spPr>
            <a:xfrm>
              <a:off x="3160335" y="1069735"/>
              <a:ext cx="4383100" cy="209402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C11112F-9B11-1F79-5080-195F699559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21354" r="10157" b="13884"/>
            <a:stretch/>
          </p:blipFill>
          <p:spPr>
            <a:xfrm>
              <a:off x="7668363" y="1069734"/>
              <a:ext cx="3873317" cy="2094025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A66D183-F709-D3A7-71B7-69D24CB5CD3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753" t="21353" b="24209"/>
            <a:stretch>
              <a:fillRect/>
            </a:stretch>
          </p:blipFill>
          <p:spPr>
            <a:xfrm>
              <a:off x="7158581" y="3286829"/>
              <a:ext cx="4383100" cy="1878838"/>
            </a:xfrm>
            <a:prstGeom prst="rect">
              <a:avLst/>
            </a:prstGeom>
          </p:spPr>
        </p:pic>
        <p:pic>
          <p:nvPicPr>
            <p:cNvPr id="10" name="Picture 9" descr="A long line of metal pipes in a room&#10;&#10;Description automatically generated">
              <a:extLst>
                <a:ext uri="{FF2B5EF4-FFF2-40B4-BE49-F238E27FC236}">
                  <a16:creationId xmlns:a16="http://schemas.microsoft.com/office/drawing/2014/main" id="{CFFAFC94-9A1F-E7C8-65CA-02E6C155541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9244" y="3292111"/>
              <a:ext cx="1474434" cy="1890655"/>
            </a:xfrm>
            <a:prstGeom prst="rect">
              <a:avLst/>
            </a:prstGeom>
          </p:spPr>
        </p:pic>
        <p:pic>
          <p:nvPicPr>
            <p:cNvPr id="11" name="Picture 10" descr="A large blue machine in a building&#10;&#10;Description automatically generated">
              <a:extLst>
                <a:ext uri="{FF2B5EF4-FFF2-40B4-BE49-F238E27FC236}">
                  <a16:creationId xmlns:a16="http://schemas.microsoft.com/office/drawing/2014/main" id="{26E3C226-CBC1-75A4-DB68-F9E88AAC79A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858486" y="3286831"/>
              <a:ext cx="2485947" cy="1895935"/>
            </a:xfrm>
            <a:prstGeom prst="rect">
              <a:avLst/>
            </a:prstGeom>
          </p:spPr>
        </p:pic>
        <p:pic>
          <p:nvPicPr>
            <p:cNvPr id="12" name="Picture 11" descr="A large machine in a factory&#10;&#10;Description automatically generated">
              <a:extLst>
                <a:ext uri="{FF2B5EF4-FFF2-40B4-BE49-F238E27FC236}">
                  <a16:creationId xmlns:a16="http://schemas.microsoft.com/office/drawing/2014/main" id="{8B094E48-E252-23F7-B91B-18D22F85B4F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489241" y="3290383"/>
              <a:ext cx="2485947" cy="1885917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69AEC-918C-6E58-752F-E0A733DD3E03}"/>
              </a:ext>
            </a:extLst>
          </p:cNvPr>
          <p:cNvSpPr txBox="1">
            <a:spLocks/>
          </p:cNvSpPr>
          <p:nvPr/>
        </p:nvSpPr>
        <p:spPr>
          <a:xfrm>
            <a:off x="1288908" y="5814076"/>
            <a:ext cx="3367810" cy="39848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JLab: 10 CMs, 1 rebuilt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E1212E7-593C-CC17-03DB-231F9FE96C6B}"/>
              </a:ext>
            </a:extLst>
          </p:cNvPr>
          <p:cNvSpPr txBox="1">
            <a:spLocks/>
          </p:cNvSpPr>
          <p:nvPr/>
        </p:nvSpPr>
        <p:spPr>
          <a:xfrm>
            <a:off x="6157881" y="5814076"/>
            <a:ext cx="4745211" cy="39848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FNAL: 13 CMs (+vCM), 1.5 rebuilt</a:t>
            </a:r>
          </a:p>
        </p:txBody>
      </p:sp>
    </p:spTree>
    <p:extLst>
      <p:ext uri="{BB962C8B-B14F-4D97-AF65-F5344CB8AC3E}">
        <p14:creationId xmlns:p14="http://schemas.microsoft.com/office/powerpoint/2010/main" val="4794519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E72E2-7CAA-49C1-9C58-E4267477B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Cryomodule Rebuilds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7C8ABF-2F94-902F-4E69-A15BA042FB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A619A76-2AAB-BF4E-A7F4-36226FD99E8F}"/>
              </a:ext>
            </a:extLst>
          </p:cNvPr>
          <p:cNvSpPr txBox="1">
            <a:spLocks/>
          </p:cNvSpPr>
          <p:nvPr/>
        </p:nvSpPr>
        <p:spPr>
          <a:xfrm>
            <a:off x="800099" y="4601584"/>
            <a:ext cx="3367810" cy="1456302"/>
          </a:xfrm>
          <a:prstGeom prst="rect">
            <a:avLst/>
          </a:prstGeom>
          <a:noFill/>
        </p:spPr>
        <p:txBody>
          <a:bodyPr>
            <a:normAutofit/>
          </a:bodyPr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1400" kern="1200">
                <a:solidFill>
                  <a:srgbClr val="404040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After several successful cooldowns during testing, a pickup probe started leaking and vented the beamline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B9283B99-0B33-E6A1-E6AF-253B3F573C54}"/>
              </a:ext>
            </a:extLst>
          </p:cNvPr>
          <p:cNvSpPr txBox="1">
            <a:spLocks/>
          </p:cNvSpPr>
          <p:nvPr/>
        </p:nvSpPr>
        <p:spPr>
          <a:xfrm>
            <a:off x="800099" y="4104387"/>
            <a:ext cx="3367810" cy="39848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J22: pickup probe leak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3BC11CF8-63AB-03D8-1AB2-CD8AF015AECA}"/>
              </a:ext>
            </a:extLst>
          </p:cNvPr>
          <p:cNvSpPr txBox="1">
            <a:spLocks/>
          </p:cNvSpPr>
          <p:nvPr/>
        </p:nvSpPr>
        <p:spPr>
          <a:xfrm>
            <a:off x="4412093" y="4601584"/>
            <a:ext cx="3367811" cy="145630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ceramic was chipped on the warm side of the fundamental power coupler. CM string was still in clean room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00C0195F-0169-E9A9-36EE-02B9C664E847}"/>
              </a:ext>
            </a:extLst>
          </p:cNvPr>
          <p:cNvSpPr txBox="1">
            <a:spLocks/>
          </p:cNvSpPr>
          <p:nvPr/>
        </p:nvSpPr>
        <p:spPr>
          <a:xfrm>
            <a:off x="4412093" y="4104387"/>
            <a:ext cx="3367811" cy="39848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F26: chipped ceramic</a:t>
            </a:r>
            <a:endParaRPr lang="en-US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BFECA63A-450F-D891-661E-69B838BBAFE7}"/>
              </a:ext>
            </a:extLst>
          </p:cNvPr>
          <p:cNvSpPr txBox="1">
            <a:spLocks/>
          </p:cNvSpPr>
          <p:nvPr/>
        </p:nvSpPr>
        <p:spPr>
          <a:xfrm>
            <a:off x="8003706" y="4601584"/>
            <a:ext cx="3367811" cy="145630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Root cause analysis points to contamination from a nitrogen purge system</a:t>
            </a:r>
            <a:endParaRPr lang="en-US" sz="16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983DA855-D5A3-C0F3-1701-97F478EAAACE}"/>
              </a:ext>
            </a:extLst>
          </p:cNvPr>
          <p:cNvSpPr txBox="1">
            <a:spLocks/>
          </p:cNvSpPr>
          <p:nvPr/>
        </p:nvSpPr>
        <p:spPr>
          <a:xfrm>
            <a:off x="8003706" y="4104387"/>
            <a:ext cx="3367811" cy="39848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457189" marR="0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627063" marR="0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801688" indent="-166688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971550" indent="-169863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/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F31: excessive FE</a:t>
            </a:r>
            <a:endParaRPr lang="en-US" dirty="0"/>
          </a:p>
        </p:txBody>
      </p:sp>
      <p:pic>
        <p:nvPicPr>
          <p:cNvPr id="12" name="Content Placeholder 8" descr="A picture containing indoor, pan, close&#10;&#10;Description automatically generated">
            <a:extLst>
              <a:ext uri="{FF2B5EF4-FFF2-40B4-BE49-F238E27FC236}">
                <a16:creationId xmlns:a16="http://schemas.microsoft.com/office/drawing/2014/main" id="{F7EBEB75-8B25-C3A2-2E04-7D4BF69C0A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460" y="1115651"/>
            <a:ext cx="3367089" cy="2830694"/>
          </a:xfrm>
          <a:prstGeom prst="rect">
            <a:avLst/>
          </a:prstGeom>
        </p:spPr>
      </p:pic>
      <p:pic>
        <p:nvPicPr>
          <p:cNvPr id="13" name="Picture 12" descr="A long shot of a machine&#10;&#10;AI-generated content may be incorrect.">
            <a:extLst>
              <a:ext uri="{FF2B5EF4-FFF2-40B4-BE49-F238E27FC236}">
                <a16:creationId xmlns:a16="http://schemas.microsoft.com/office/drawing/2014/main" id="{83C906EA-40B9-50EC-889F-920EB466D4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5" t="654" r="9793" b="607"/>
          <a:stretch/>
        </p:blipFill>
        <p:spPr>
          <a:xfrm>
            <a:off x="8028447" y="1112698"/>
            <a:ext cx="3399521" cy="2833647"/>
          </a:xfrm>
          <a:prstGeom prst="rect">
            <a:avLst/>
          </a:prstGeom>
        </p:spPr>
      </p:pic>
      <p:pic>
        <p:nvPicPr>
          <p:cNvPr id="14" name="Picture 13" descr="A close up of a red line&#10;&#10;AI-generated content may be incorrect.">
            <a:extLst>
              <a:ext uri="{FF2B5EF4-FFF2-40B4-BE49-F238E27FC236}">
                <a16:creationId xmlns:a16="http://schemas.microsoft.com/office/drawing/2014/main" id="{1602E1FB-FB8F-8A92-1E5E-2EC6787C25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6059" b="1038"/>
          <a:stretch/>
        </p:blipFill>
        <p:spPr>
          <a:xfrm>
            <a:off x="796465" y="1118986"/>
            <a:ext cx="3367089" cy="2827359"/>
          </a:xfrm>
          <a:prstGeom prst="rect">
            <a:avLst/>
          </a:prstGeom>
        </p:spPr>
      </p:pic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ABE22974-ECFE-9E57-BF8A-012C2DEA511B}"/>
              </a:ext>
            </a:extLst>
          </p:cNvPr>
          <p:cNvSpPr txBox="1">
            <a:spLocks/>
          </p:cNvSpPr>
          <p:nvPr/>
        </p:nvSpPr>
        <p:spPr>
          <a:xfrm>
            <a:off x="609600" y="5950660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marL="0" marR="0" indent="0" algn="ctr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1800" kern="1200">
                <a:solidFill>
                  <a:schemeClr val="bg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18288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36576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54864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731520" indent="-182880" algn="l" defTabSz="914377" rtl="0" eaLnBrk="1" latinLnBrk="0" hangingPunct="1">
              <a:lnSpc>
                <a:spcPct val="100000"/>
              </a:lnSpc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All LCLS-II-HE Cryomodule Builds and Rebuilds Complete</a:t>
            </a:r>
          </a:p>
        </p:txBody>
      </p:sp>
    </p:spTree>
    <p:extLst>
      <p:ext uri="{BB962C8B-B14F-4D97-AF65-F5344CB8AC3E}">
        <p14:creationId xmlns:p14="http://schemas.microsoft.com/office/powerpoint/2010/main" val="30647266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62BBD-5B14-DABB-D941-B003DB17A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01217AF-CB87-6CF5-2C9D-C2EB02A24F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214" y="1421141"/>
            <a:ext cx="4535774" cy="35237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E26B1B-5156-E651-2CA8-E7E6B48A31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580619" y="1421141"/>
            <a:ext cx="4393952" cy="33865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770761-A8E7-DE03-121C-1594BC2D0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Cavity Performance in Cryomodules – Gradient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ACAB22-2391-E952-73D2-B59A9F7C1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62652-4C93-4E91-A387-2F27BF81D56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4944862"/>
            <a:ext cx="10972799" cy="1634988"/>
          </a:xfrm>
        </p:spPr>
        <p:txBody>
          <a:bodyPr lIns="91440" rIns="91440"/>
          <a:lstStyle/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Average cavity performance exceeds cryomodule gradient requirement</a:t>
            </a:r>
          </a:p>
          <a:p>
            <a:pPr algn="ctr"/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Most common limiting factor is the administrative 26 MV/m limit!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571486"/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BA65FC-8438-3528-87FD-4A050B90372B}"/>
              </a:ext>
            </a:extLst>
          </p:cNvPr>
          <p:cNvSpPr txBox="1"/>
          <p:nvPr/>
        </p:nvSpPr>
        <p:spPr>
          <a:xfrm>
            <a:off x="2461042" y="1096829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Usable Gradient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B266CA-966F-C729-8F5B-320A7BEC5804}"/>
              </a:ext>
            </a:extLst>
          </p:cNvPr>
          <p:cNvSpPr txBox="1"/>
          <p:nvPr/>
        </p:nvSpPr>
        <p:spPr>
          <a:xfrm>
            <a:off x="7103535" y="1096828"/>
            <a:ext cx="3139945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Gradient-Limiting Factor</a:t>
            </a:r>
          </a:p>
        </p:txBody>
      </p:sp>
    </p:spTree>
    <p:extLst>
      <p:ext uri="{BB962C8B-B14F-4D97-AF65-F5344CB8AC3E}">
        <p14:creationId xmlns:p14="http://schemas.microsoft.com/office/powerpoint/2010/main" val="1716682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1AFAF-FBFC-D8D2-E19A-784214F0F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DC4AF8-409A-5C08-34B8-B3CAED43B4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91731" y="1399822"/>
            <a:ext cx="4458359" cy="34046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EF154C-ADC6-6492-FC2E-AD8ADDFBC4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535837" y="1399518"/>
            <a:ext cx="4464434" cy="34577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C197FB-6FC9-3E18-206C-2D50C61A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Gradient Change from Vertical to Cryomodule Test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31615E-8C0A-22DE-B19D-1D0DEAE026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79C79B-DD41-5198-9170-B2E57C6695A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4944862"/>
            <a:ext cx="10972799" cy="1634988"/>
          </a:xfrm>
        </p:spPr>
        <p:txBody>
          <a:bodyPr lIns="91440" rIns="91440"/>
          <a:lstStyle/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Many cavities reached 26.0 MV/m administrative limit</a:t>
            </a:r>
          </a:p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Average </a:t>
            </a:r>
            <a:r>
              <a:rPr lang="el-G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Δ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not due to field emission or admin limit: -3.1±3.7 MV/m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B158C6-6E2A-24D4-7911-898DB9BD3EF3}"/>
              </a:ext>
            </a:extLst>
          </p:cNvPr>
          <p:cNvSpPr txBox="1"/>
          <p:nvPr/>
        </p:nvSpPr>
        <p:spPr>
          <a:xfrm>
            <a:off x="7139935" y="1096829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 err="1"/>
              <a:t>E</a:t>
            </a:r>
            <a:r>
              <a:rPr lang="en-US" sz="2000" baseline="-25000" dirty="0" err="1"/>
              <a:t>acc</a:t>
            </a:r>
            <a:r>
              <a:rPr lang="en-US" sz="2000"/>
              <a:t> Comparison</a:t>
            </a:r>
            <a:endParaRPr lang="en-US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929B24-34EF-46E8-79B2-F305910387FC}"/>
              </a:ext>
            </a:extLst>
          </p:cNvPr>
          <p:cNvSpPr txBox="1"/>
          <p:nvPr/>
        </p:nvSpPr>
        <p:spPr>
          <a:xfrm>
            <a:off x="2461042" y="1096829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Change by Category</a:t>
            </a:r>
          </a:p>
        </p:txBody>
      </p:sp>
    </p:spTree>
    <p:extLst>
      <p:ext uri="{BB962C8B-B14F-4D97-AF65-F5344CB8AC3E}">
        <p14:creationId xmlns:p14="http://schemas.microsoft.com/office/powerpoint/2010/main" val="500989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834DE-07F8-6469-6249-97E02FF77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453A8-7517-D86D-6DBF-DCED7F7F7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Quality Factor Change from Vertical to Cryomodule Test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639D32-3425-9BBB-83DD-81CC8C351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0CF481-28AF-91CB-A813-47D6EF6F08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0" y="4956311"/>
            <a:ext cx="5293362" cy="1634988"/>
          </a:xfrm>
        </p:spPr>
        <p:txBody>
          <a:bodyPr lIns="91440" rIns="91440"/>
          <a:lstStyle/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Minimal Degradation</a:t>
            </a:r>
          </a:p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Average </a:t>
            </a:r>
            <a:r>
              <a:rPr lang="el-G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Δ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0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/Q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0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-7.6±17.1%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0A36BB-96E4-9406-DB18-F2DBC2364F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89037" y="1427639"/>
            <a:ext cx="4415421" cy="34119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ACAF11-4F09-6DAD-2CAE-AE126C4C94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487542" y="1426012"/>
            <a:ext cx="4390892" cy="34135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60798A-72A6-EAD0-86E5-776208289732}"/>
              </a:ext>
            </a:extLst>
          </p:cNvPr>
          <p:cNvSpPr txBox="1"/>
          <p:nvPr/>
        </p:nvSpPr>
        <p:spPr>
          <a:xfrm>
            <a:off x="7069499" y="1101010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Q</a:t>
            </a:r>
            <a:r>
              <a:rPr lang="en-US" sz="2000" baseline="-25000" dirty="0"/>
              <a:t>0</a:t>
            </a:r>
            <a:r>
              <a:rPr lang="en-US" sz="2000" dirty="0"/>
              <a:t> Comparison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E4383B2-4FBA-A15E-85C0-878321C983FE}"/>
              </a:ext>
            </a:extLst>
          </p:cNvPr>
          <p:cNvSpPr txBox="1">
            <a:spLocks/>
          </p:cNvSpPr>
          <p:nvPr/>
        </p:nvSpPr>
        <p:spPr>
          <a:xfrm>
            <a:off x="1176669" y="4944863"/>
            <a:ext cx="5293362" cy="1634988"/>
          </a:xfrm>
          <a:prstGeom prst="rect">
            <a:avLst/>
          </a:prstGeom>
        </p:spPr>
        <p:txBody>
          <a:bodyPr lIns="91440" rIns="91440"/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rgbClr val="8C1515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571486" marR="0" indent="-228594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800080" marR="0" indent="-228594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800080" algn="l"/>
              </a:tabLst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1028674" indent="-228594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1203295" indent="-168270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20000"/>
              <a:buFont typeface="Lato" panose="020F0502020204030203" pitchFamily="34" charset="0"/>
              <a:buChar char="-"/>
              <a:tabLst>
                <a:tab pos="1257269" algn="l"/>
              </a:tabLst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Average Q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0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in CM Exceeds Spec</a:t>
            </a:r>
          </a:p>
          <a:p>
            <a:pPr algn="ctr"/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Average Q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0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= 2.9±0.6×10</a:t>
            </a:r>
            <a:r>
              <a:rPr lang="en-US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BD765-8C6E-410A-55FF-60ACAFFC92C1}"/>
              </a:ext>
            </a:extLst>
          </p:cNvPr>
          <p:cNvSpPr txBox="1"/>
          <p:nvPr/>
        </p:nvSpPr>
        <p:spPr>
          <a:xfrm>
            <a:off x="2397526" y="1099382"/>
            <a:ext cx="2854495" cy="4001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Q</a:t>
            </a:r>
            <a:r>
              <a:rPr lang="en-US" sz="2000" baseline="-25000" dirty="0"/>
              <a:t>0</a:t>
            </a:r>
            <a:r>
              <a:rPr lang="en-US" sz="2000" dirty="0"/>
              <a:t> in Cryomodule</a:t>
            </a:r>
          </a:p>
        </p:txBody>
      </p:sp>
    </p:spTree>
    <p:extLst>
      <p:ext uri="{BB962C8B-B14F-4D97-AF65-F5344CB8AC3E}">
        <p14:creationId xmlns:p14="http://schemas.microsoft.com/office/powerpoint/2010/main" val="4661787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Title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C</a:t>
            </a:r>
            <a:r>
              <a:rPr dirty="0"/>
              <a:t>ryomodule </a:t>
            </a:r>
            <a:r>
              <a:rPr lang="en-US" dirty="0"/>
              <a:t>P</a:t>
            </a:r>
            <a:r>
              <a:rPr dirty="0"/>
              <a:t>erformanc</a:t>
            </a:r>
            <a:r>
              <a:rPr lang="en-US" dirty="0"/>
              <a:t>e</a:t>
            </a:r>
            <a:endParaRPr dirty="0"/>
          </a:p>
        </p:txBody>
      </p:sp>
      <p:sp>
        <p:nvSpPr>
          <p:cNvPr id="527" name="Slide Number Placeholder 5"/>
          <p:cNvSpPr txBox="1"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20</a:t>
            </a:fld>
            <a:endParaRPr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485701C-5F4B-D6E9-647B-667C007130B1}"/>
              </a:ext>
            </a:extLst>
          </p:cNvPr>
          <p:cNvGrpSpPr/>
          <p:nvPr/>
        </p:nvGrpSpPr>
        <p:grpSpPr>
          <a:xfrm>
            <a:off x="338175" y="976326"/>
            <a:ext cx="11409834" cy="4979860"/>
            <a:chOff x="338175" y="1106954"/>
            <a:chExt cx="11409834" cy="497986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3624458-F820-4D85-BCD6-EBEF135EE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/>
          </p:blipFill>
          <p:spPr>
            <a:xfrm>
              <a:off x="338175" y="1107808"/>
              <a:ext cx="11409834" cy="4979006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4AFAC02-5556-0795-B761-9C16599C9D0E}"/>
                </a:ext>
              </a:extLst>
            </p:cNvPr>
            <p:cNvSpPr txBox="1"/>
            <p:nvPr/>
          </p:nvSpPr>
          <p:spPr>
            <a:xfrm>
              <a:off x="8033028" y="2264695"/>
              <a:ext cx="1956216" cy="246888"/>
            </a:xfrm>
            <a:prstGeom prst="rect">
              <a:avLst/>
            </a:prstGeom>
            <a:solidFill>
              <a:srgbClr val="EA352E"/>
            </a:solidFill>
            <a:ln w="12700" cap="flat">
              <a:solidFill>
                <a:srgbClr val="EA352E"/>
              </a:solidFill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marL="0" marR="0" indent="0" algn="ctr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FillTx/>
                  <a:ea typeface="+mn-ea"/>
                  <a:cs typeface="+mn-cs"/>
                  <a:sym typeface="Calibri"/>
                </a:rPr>
                <a:t>CMs Q-factor Summary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CC446E8B-184F-929E-A36A-73607AAE7674}"/>
                </a:ext>
              </a:extLst>
            </p:cNvPr>
            <p:cNvSpPr txBox="1"/>
            <p:nvPr/>
          </p:nvSpPr>
          <p:spPr>
            <a:xfrm>
              <a:off x="2226988" y="2264695"/>
              <a:ext cx="1956216" cy="246888"/>
            </a:xfrm>
            <a:prstGeom prst="rect">
              <a:avLst/>
            </a:prstGeom>
            <a:solidFill>
              <a:srgbClr val="3FB14B"/>
            </a:solidFill>
            <a:ln w="12700" cap="flat">
              <a:solidFill>
                <a:srgbClr val="3FB14B"/>
              </a:solidFill>
              <a:miter lim="4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t">
              <a:spAutoFit/>
            </a:bodyPr>
            <a:lstStyle/>
            <a:p>
              <a:pPr marL="0" marR="0" indent="0" algn="ctr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spc="0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uFillTx/>
                  <a:ea typeface="+mn-ea"/>
                  <a:cs typeface="+mn-cs"/>
                  <a:sym typeface="Calibri"/>
                </a:rPr>
                <a:t>CMs Gradient Summary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5375B35-7664-C8FF-4693-08F4375EF945}"/>
                </a:ext>
              </a:extLst>
            </p:cNvPr>
            <p:cNvCxnSpPr/>
            <p:nvPr/>
          </p:nvCxnSpPr>
          <p:spPr>
            <a:xfrm>
              <a:off x="1487155" y="3637503"/>
              <a:ext cx="4260501" cy="0"/>
            </a:xfrm>
            <a:prstGeom prst="line">
              <a:avLst/>
            </a:prstGeom>
            <a:ln w="34925">
              <a:solidFill>
                <a:schemeClr val="tx1"/>
              </a:solidFill>
              <a:prstDash val="sysDot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7EA9C69-7D0F-7D62-ECFE-1E99361B9D53}"/>
                </a:ext>
              </a:extLst>
            </p:cNvPr>
            <p:cNvCxnSpPr>
              <a:cxnSpLocks/>
            </p:cNvCxnSpPr>
            <p:nvPr/>
          </p:nvCxnSpPr>
          <p:spPr>
            <a:xfrm>
              <a:off x="6955135" y="3669323"/>
              <a:ext cx="4510036" cy="0"/>
            </a:xfrm>
            <a:prstGeom prst="line">
              <a:avLst/>
            </a:prstGeom>
            <a:ln w="34925" cap="flat" cmpd="sng" algn="ctr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3E02E5F-C1EC-AE80-DB50-E51A3D3AA534}"/>
                </a:ext>
              </a:extLst>
            </p:cNvPr>
            <p:cNvSpPr/>
            <p:nvPr/>
          </p:nvSpPr>
          <p:spPr>
            <a:xfrm>
              <a:off x="348223" y="1106954"/>
              <a:ext cx="2564131" cy="369330"/>
            </a:xfrm>
            <a:prstGeom prst="rect">
              <a:avLst/>
            </a:prstGeom>
            <a:solidFill>
              <a:srgbClr val="E2E2E2"/>
            </a:solidFill>
            <a:ln w="12700" cap="flat">
              <a:noFill/>
              <a:prstDash val="solid"/>
              <a:miter lim="800000"/>
            </a:ln>
            <a:effectLst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anchor="ctr">
              <a:spAutoFit/>
            </a:bodyPr>
            <a:lstStyle/>
            <a:p>
              <a:pPr marL="0" marR="0" indent="0" algn="l" defTabSz="914400" rtl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endParaRPr kumimoji="0" lang="en-US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endParaRPr>
            </a:p>
          </p:txBody>
        </p:sp>
        <p:sp>
          <p:nvSpPr>
            <p:cNvPr id="2" name="Text Placeholder 3">
              <a:extLst>
                <a:ext uri="{FF2B5EF4-FFF2-40B4-BE49-F238E27FC236}">
                  <a16:creationId xmlns:a16="http://schemas.microsoft.com/office/drawing/2014/main" id="{7FDBC489-6A32-48F8-5408-0C680BB7C85C}"/>
                </a:ext>
              </a:extLst>
            </p:cNvPr>
            <p:cNvSpPr txBox="1">
              <a:spLocks/>
            </p:cNvSpPr>
            <p:nvPr/>
          </p:nvSpPr>
          <p:spPr>
            <a:xfrm rot="18056075">
              <a:off x="1212184" y="5120741"/>
              <a:ext cx="590134" cy="271877"/>
            </a:xfrm>
            <a:prstGeom prst="rect">
              <a:avLst/>
            </a:prstGeom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/>
            <a:lstStyle>
              <a:lvl1pPr marL="0" marR="0" indent="0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FontTx/>
                <a:buNone/>
                <a:defRPr sz="2400" kern="1200">
                  <a:solidFill>
                    <a:schemeClr val="tx1"/>
                  </a:solidFill>
                  <a:latin typeface="Lato" panose="020F0502020204030203" pitchFamily="34" charset="77"/>
                  <a:ea typeface="+mn-ea"/>
                  <a:cs typeface="+mn-cs"/>
                </a:defRPr>
              </a:lvl1pPr>
              <a:lvl2pPr marL="457189" marR="0" indent="-168270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Clr>
                  <a:srgbClr val="8C1515"/>
                </a:buClr>
                <a:buSzPct val="120000"/>
                <a:buFont typeface="Arial" panose="020B0604020202020204" pitchFamily="34" charset="0"/>
                <a:buChar char="•"/>
                <a:tabLst/>
                <a:defRPr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2pPr>
              <a:lvl3pPr marL="627063" marR="0" indent="-166688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Clr>
                  <a:srgbClr val="8C1515"/>
                </a:buClr>
                <a:buSzPct val="120000"/>
                <a:buFont typeface="Lato" panose="020F0502020204030203" pitchFamily="34" charset="0"/>
                <a:buChar char="-"/>
                <a:tabLst/>
                <a:defRPr sz="18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3pPr>
              <a:lvl4pPr marL="801688" indent="-166688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buClr>
                  <a:srgbClr val="8C1515"/>
                </a:buClr>
                <a:buSzPct val="120000"/>
                <a:buFont typeface="Arial" panose="020B0604020202020204" pitchFamily="34" charset="0"/>
                <a:buChar char="•"/>
                <a:tabLst/>
                <a:defRPr sz="16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4pPr>
              <a:lvl5pPr marL="971550" indent="-169863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buClr>
                  <a:srgbClr val="8C1515"/>
                </a:buClr>
                <a:buSzPct val="120000"/>
                <a:buFont typeface="Lato" panose="020F0502020204030203" pitchFamily="34" charset="0"/>
                <a:buChar char="-"/>
                <a:tabLst/>
                <a:defRPr sz="1600" b="0" i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5pPr>
              <a:lvl6pPr marL="2514537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726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8914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103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900" dirty="0"/>
                <a:t>(vCM)</a:t>
              </a:r>
            </a:p>
          </p:txBody>
        </p:sp>
        <p:sp>
          <p:nvSpPr>
            <p:cNvPr id="3" name="Text Placeholder 3">
              <a:extLst>
                <a:ext uri="{FF2B5EF4-FFF2-40B4-BE49-F238E27FC236}">
                  <a16:creationId xmlns:a16="http://schemas.microsoft.com/office/drawing/2014/main" id="{FFBCCF06-8FD6-9C57-4A95-D2A08DAA934A}"/>
                </a:ext>
              </a:extLst>
            </p:cNvPr>
            <p:cNvSpPr txBox="1">
              <a:spLocks/>
            </p:cNvSpPr>
            <p:nvPr/>
          </p:nvSpPr>
          <p:spPr>
            <a:xfrm rot="18056075">
              <a:off x="6710307" y="5133608"/>
              <a:ext cx="590134" cy="271877"/>
            </a:xfrm>
            <a:prstGeom prst="rect">
              <a:avLst/>
            </a:prstGeom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/>
            <a:lstStyle>
              <a:lvl1pPr marL="0" marR="0" indent="0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FontTx/>
                <a:buNone/>
                <a:defRPr sz="2400" kern="1200">
                  <a:solidFill>
                    <a:schemeClr val="tx1"/>
                  </a:solidFill>
                  <a:latin typeface="Lato" panose="020F0502020204030203" pitchFamily="34" charset="77"/>
                  <a:ea typeface="+mn-ea"/>
                  <a:cs typeface="+mn-cs"/>
                </a:defRPr>
              </a:lvl1pPr>
              <a:lvl2pPr marL="457189" marR="0" indent="-168270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Clr>
                  <a:srgbClr val="8C1515"/>
                </a:buClr>
                <a:buSzPct val="120000"/>
                <a:buFont typeface="Arial" panose="020B0604020202020204" pitchFamily="34" charset="0"/>
                <a:buChar char="•"/>
                <a:tabLst/>
                <a:defRPr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2pPr>
              <a:lvl3pPr marL="627063" marR="0" indent="-166688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0"/>
                </a:spcAft>
                <a:buClr>
                  <a:srgbClr val="8C1515"/>
                </a:buClr>
                <a:buSzPct val="120000"/>
                <a:buFont typeface="Lato" panose="020F0502020204030203" pitchFamily="34" charset="0"/>
                <a:buChar char="-"/>
                <a:tabLst/>
                <a:defRPr sz="18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3pPr>
              <a:lvl4pPr marL="801688" indent="-166688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buClr>
                  <a:srgbClr val="8C1515"/>
                </a:buClr>
                <a:buSzPct val="120000"/>
                <a:buFont typeface="Arial" panose="020B0604020202020204" pitchFamily="34" charset="0"/>
                <a:buChar char="•"/>
                <a:tabLst/>
                <a:defRPr sz="16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4pPr>
              <a:lvl5pPr marL="971550" indent="-169863" algn="l" defTabSz="914377" rtl="0" eaLnBrk="1" latinLnBrk="0" hangingPunct="1">
                <a:lnSpc>
                  <a:spcPct val="100000"/>
                </a:lnSpc>
                <a:spcBef>
                  <a:spcPts val="500"/>
                </a:spcBef>
                <a:buClr>
                  <a:srgbClr val="8C1515"/>
                </a:buClr>
                <a:buSzPct val="120000"/>
                <a:buFont typeface="Lato" panose="020F0502020204030203" pitchFamily="34" charset="0"/>
                <a:buChar char="-"/>
                <a:tabLst/>
                <a:defRPr sz="1600" b="0" i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Lato" panose="020F0502020204030203" pitchFamily="34" charset="77"/>
                  <a:ea typeface="+mn-ea"/>
                  <a:cs typeface="+mn-cs"/>
                </a:defRPr>
              </a:lvl5pPr>
              <a:lvl6pPr marL="2514537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726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8914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103" indent="-228594" algn="l" defTabSz="914377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900" dirty="0"/>
                <a:t>(vCM)</a:t>
              </a:r>
            </a:p>
          </p:txBody>
        </p:sp>
      </p:grp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E6ECAC3-ADFD-79DF-9C80-588916EEB253}"/>
              </a:ext>
            </a:extLst>
          </p:cNvPr>
          <p:cNvSpPr txBox="1">
            <a:spLocks/>
          </p:cNvSpPr>
          <p:nvPr/>
        </p:nvSpPr>
        <p:spPr>
          <a:xfrm>
            <a:off x="609600" y="6041094"/>
            <a:ext cx="10972800" cy="516117"/>
          </a:xfrm>
          <a:prstGeom prst="rect">
            <a:avLst/>
          </a:prstGeom>
          <a:solidFill>
            <a:srgbClr val="8C1515"/>
          </a:solidFill>
        </p:spPr>
        <p:txBody>
          <a:bodyPr lIns="91440" rIns="91440" anchor="ctr"/>
          <a:lstStyle>
            <a:lvl1pPr marL="0" marR="0" indent="0" algn="ctr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1800" kern="1200">
                <a:solidFill>
                  <a:schemeClr val="bg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18288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36576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54864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731520" indent="-182880" algn="l" defTabSz="914377" rtl="0" eaLnBrk="1" latinLnBrk="0" hangingPunct="1">
              <a:lnSpc>
                <a:spcPct val="100000"/>
              </a:lnSpc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Cryomodule Performance Exceeds Spec with a Comfortable Margin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D1D63A-08A9-F52F-2224-FC32F017B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6B387-F346-2AEA-ABA7-694B3AC3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66701"/>
            <a:ext cx="10147442" cy="632152"/>
          </a:xfrm>
        </p:spPr>
        <p:txBody>
          <a:bodyPr>
            <a:normAutofit/>
          </a:bodyPr>
          <a:lstStyle/>
          <a:p>
            <a:r>
              <a:rPr lang="en-US" dirty="0"/>
              <a:t>Cryomodules Received and Stored at SLAC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7B10E7-AE18-D8E2-CCE3-9C1D5E930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21</a:t>
            </a:fld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FDC83-EF01-DE52-FBC1-5710A48AF711}"/>
              </a:ext>
            </a:extLst>
          </p:cNvPr>
          <p:cNvGrpSpPr/>
          <p:nvPr/>
        </p:nvGrpSpPr>
        <p:grpSpPr>
          <a:xfrm>
            <a:off x="346717" y="1059236"/>
            <a:ext cx="11498566" cy="5309250"/>
            <a:chOff x="295954" y="984807"/>
            <a:chExt cx="11498566" cy="5309250"/>
          </a:xfrm>
        </p:grpSpPr>
        <p:pic>
          <p:nvPicPr>
            <p:cNvPr id="12" name="Picture 11" descr="A group of people in a factory&#10;&#10;AI-generated content may be incorrect.">
              <a:extLst>
                <a:ext uri="{FF2B5EF4-FFF2-40B4-BE49-F238E27FC236}">
                  <a16:creationId xmlns:a16="http://schemas.microsoft.com/office/drawing/2014/main" id="{A391F135-B340-8DD6-6B11-FB8988A89A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527312" y="984807"/>
              <a:ext cx="3267208" cy="2450407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7A82616-6DF5-7965-E0B4-ABEB69C37A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273"/>
            <a:stretch>
              <a:fillRect/>
            </a:stretch>
          </p:blipFill>
          <p:spPr bwMode="auto">
            <a:xfrm>
              <a:off x="4965405" y="992445"/>
              <a:ext cx="3425126" cy="2436555"/>
            </a:xfrm>
            <a:prstGeom prst="rect">
              <a:avLst/>
            </a:prstGeom>
            <a:noFill/>
            <a:ln>
              <a:solidFill>
                <a:schemeClr val="bg1">
                  <a:lumMod val="75000"/>
                </a:schemeClr>
              </a:solidFill>
            </a:ln>
          </p:spPr>
        </p:pic>
        <p:pic>
          <p:nvPicPr>
            <p:cNvPr id="17" name="Picture 16" descr="A truck parked in front of a building&#10;&#10;Description automatically generated">
              <a:extLst>
                <a:ext uri="{FF2B5EF4-FFF2-40B4-BE49-F238E27FC236}">
                  <a16:creationId xmlns:a16="http://schemas.microsoft.com/office/drawing/2014/main" id="{F6840EEF-EF08-91AA-A290-3A06E32928C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3931"/>
            <a:stretch/>
          </p:blipFill>
          <p:spPr>
            <a:xfrm>
              <a:off x="295954" y="986111"/>
              <a:ext cx="4520595" cy="2442889"/>
            </a:xfrm>
            <a:prstGeom prst="rect">
              <a:avLst/>
            </a:prstGeom>
          </p:spPr>
        </p:pic>
        <p:pic>
          <p:nvPicPr>
            <p:cNvPr id="13" name="Picture 12" descr="A room with several large pipes wrapped in plastic&#10;&#10;Description automatically generated with medium confidence">
              <a:extLst>
                <a:ext uri="{FF2B5EF4-FFF2-40B4-BE49-F238E27FC236}">
                  <a16:creationId xmlns:a16="http://schemas.microsoft.com/office/drawing/2014/main" id="{33907B7A-4D74-CE8B-22D0-75BFFD39EE7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99192" y="3554026"/>
              <a:ext cx="3653374" cy="2740031"/>
            </a:xfrm>
            <a:prstGeom prst="rect">
              <a:avLst/>
            </a:prstGeom>
          </p:spPr>
        </p:pic>
        <p:pic>
          <p:nvPicPr>
            <p:cNvPr id="15" name="Picture 14" descr="A blue and orange machine in a warehouse&#10;&#10;Description automatically generated">
              <a:extLst>
                <a:ext uri="{FF2B5EF4-FFF2-40B4-BE49-F238E27FC236}">
                  <a16:creationId xmlns:a16="http://schemas.microsoft.com/office/drawing/2014/main" id="{425BB705-F38B-7774-E8C8-4758F747DCE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95954" y="3554026"/>
              <a:ext cx="3653374" cy="2740031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33BF694-31CB-7721-47EA-E9FBB4866A6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902430" y="3549427"/>
              <a:ext cx="3892090" cy="274003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8813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6BF71C3E-4AAC-0A39-1290-FAC0FE0DF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1149"/>
            <a:ext cx="12192000" cy="3441700"/>
          </a:xfrm>
          <a:prstGeom prst="rect">
            <a:avLst/>
          </a:prstGeom>
          <a:ln w="38100">
            <a:noFill/>
            <a:prstDash val="dash"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3213AD-CA4F-BE2A-C423-ACA5B9635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High Level Installation Schedule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6E8503-FDCA-F4A0-AE7B-805B0F27DF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14" name="Left Brace 13">
            <a:extLst>
              <a:ext uri="{FF2B5EF4-FFF2-40B4-BE49-F238E27FC236}">
                <a16:creationId xmlns:a16="http://schemas.microsoft.com/office/drawing/2014/main" id="{01B8ED2D-5C84-BDC2-2657-32877E93F65A}"/>
              </a:ext>
            </a:extLst>
          </p:cNvPr>
          <p:cNvSpPr/>
          <p:nvPr/>
        </p:nvSpPr>
        <p:spPr>
          <a:xfrm rot="16200000">
            <a:off x="2481606" y="4897248"/>
            <a:ext cx="292231" cy="721151"/>
          </a:xfrm>
          <a:prstGeom prst="leftBrace">
            <a:avLst/>
          </a:prstGeom>
          <a:ln w="38100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Left Brace 14">
            <a:extLst>
              <a:ext uri="{FF2B5EF4-FFF2-40B4-BE49-F238E27FC236}">
                <a16:creationId xmlns:a16="http://schemas.microsoft.com/office/drawing/2014/main" id="{A68EC5C2-B47C-9B26-BB24-8C0995A1F5C2}"/>
              </a:ext>
            </a:extLst>
          </p:cNvPr>
          <p:cNvSpPr/>
          <p:nvPr/>
        </p:nvSpPr>
        <p:spPr>
          <a:xfrm rot="16200000">
            <a:off x="5347355" y="5029482"/>
            <a:ext cx="292231" cy="476053"/>
          </a:xfrm>
          <a:prstGeom prst="leftBrace">
            <a:avLst/>
          </a:prstGeom>
          <a:ln w="38100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Left Brace 15">
            <a:extLst>
              <a:ext uri="{FF2B5EF4-FFF2-40B4-BE49-F238E27FC236}">
                <a16:creationId xmlns:a16="http://schemas.microsoft.com/office/drawing/2014/main" id="{B157BBB8-A912-0B92-9821-2B07B614C9FA}"/>
              </a:ext>
            </a:extLst>
          </p:cNvPr>
          <p:cNvSpPr/>
          <p:nvPr/>
        </p:nvSpPr>
        <p:spPr>
          <a:xfrm rot="16200000">
            <a:off x="7779076" y="3852399"/>
            <a:ext cx="292231" cy="2833541"/>
          </a:xfrm>
          <a:prstGeom prst="leftBrace">
            <a:avLst/>
          </a:prstGeom>
          <a:ln w="38100">
            <a:solidFill>
              <a:srgbClr val="8C15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699F87-DB64-8150-1223-2F8C36A4C5DC}"/>
              </a:ext>
            </a:extLst>
          </p:cNvPr>
          <p:cNvSpPr txBox="1"/>
          <p:nvPr/>
        </p:nvSpPr>
        <p:spPr>
          <a:xfrm>
            <a:off x="2161095" y="5332485"/>
            <a:ext cx="1155860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/>
              <a:t>FY24 SDT</a:t>
            </a:r>
            <a:endParaRPr lang="en-US" sz="1600" b="1">
              <a:ea typeface="Lato"/>
              <a:cs typeface="Lato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69E908B-C1A3-A2F9-D7E6-DED30AFC3BD6}"/>
              </a:ext>
            </a:extLst>
          </p:cNvPr>
          <p:cNvSpPr txBox="1"/>
          <p:nvPr/>
        </p:nvSpPr>
        <p:spPr>
          <a:xfrm>
            <a:off x="5026843" y="5332485"/>
            <a:ext cx="114729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600" b="1"/>
              <a:t>FY25 SDT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E6CA1C-EB91-1DFB-84EC-559F2625D2C1}"/>
              </a:ext>
            </a:extLst>
          </p:cNvPr>
          <p:cNvSpPr txBox="1"/>
          <p:nvPr/>
        </p:nvSpPr>
        <p:spPr>
          <a:xfrm>
            <a:off x="7458565" y="5332485"/>
            <a:ext cx="933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/>
              <a:t>LDT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B678828-E6A0-4338-66E4-38C194BC504C}"/>
              </a:ext>
            </a:extLst>
          </p:cNvPr>
          <p:cNvCxnSpPr>
            <a:cxnSpLocks/>
          </p:cNvCxnSpPr>
          <p:nvPr/>
        </p:nvCxnSpPr>
        <p:spPr>
          <a:xfrm>
            <a:off x="7790158" y="2192594"/>
            <a:ext cx="0" cy="3048000"/>
          </a:xfrm>
          <a:prstGeom prst="line">
            <a:avLst/>
          </a:prstGeom>
          <a:ln w="19050">
            <a:solidFill>
              <a:schemeClr val="bg1">
                <a:lumMod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A61053C-F8F0-764B-F2E6-94A8F220D58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9102" y="1141741"/>
            <a:ext cx="11448675" cy="537156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</a:rPr>
              <a:t>Installation scheduled during Short/Long Downtimes (SDT/LDT)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84541DF-AE4B-14F1-D20B-92AF3F738299}"/>
              </a:ext>
            </a:extLst>
          </p:cNvPr>
          <p:cNvSpPr/>
          <p:nvPr/>
        </p:nvSpPr>
        <p:spPr>
          <a:xfrm>
            <a:off x="11302184" y="2113936"/>
            <a:ext cx="480345" cy="48034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798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F96A3-F554-676C-EA81-8D0613645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Cryomodule Installation Progress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670BA4-7913-ABF5-EFBC-11A5E59C91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77347A-D4A4-AEFD-5100-D56E5B1D37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1423" y="1113363"/>
            <a:ext cx="6606849" cy="2936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5DEEE1-1853-328E-F701-2E6CC45D2E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18" t="9419" r="8103" b="6804"/>
          <a:stretch>
            <a:fillRect/>
          </a:stretch>
        </p:blipFill>
        <p:spPr>
          <a:xfrm rot="5400000">
            <a:off x="9123249" y="1352525"/>
            <a:ext cx="3076771" cy="24791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87FC117-AA11-2A6F-7FF9-0B48616B91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456" t="28707" r="27499" b="33503"/>
          <a:stretch>
            <a:fillRect/>
          </a:stretch>
        </p:blipFill>
        <p:spPr>
          <a:xfrm>
            <a:off x="3679349" y="4293630"/>
            <a:ext cx="4355000" cy="21722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D2136F5-6EBA-3E65-03EF-5B28E12C0A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9927" b="32070"/>
          <a:stretch>
            <a:fillRect/>
          </a:stretch>
        </p:blipFill>
        <p:spPr>
          <a:xfrm>
            <a:off x="166094" y="4303614"/>
            <a:ext cx="3385180" cy="21622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25BF693-7AD8-7FFA-2FD5-F6BC660133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3779" b="9056"/>
          <a:stretch>
            <a:fillRect/>
          </a:stretch>
        </p:blipFill>
        <p:spPr>
          <a:xfrm>
            <a:off x="8162424" y="4291707"/>
            <a:ext cx="3738806" cy="21722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5A1F0C2-8E37-C328-A4A5-CB9C714894D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9155" t="-364" r="22214" b="364"/>
          <a:stretch>
            <a:fillRect/>
          </a:stretch>
        </p:blipFill>
        <p:spPr>
          <a:xfrm>
            <a:off x="6698512" y="1053733"/>
            <a:ext cx="2562436" cy="3076772"/>
          </a:xfrm>
          <a:prstGeom prst="rect">
            <a:avLst/>
          </a:prstGeom>
        </p:spPr>
      </p:pic>
      <p:sp>
        <p:nvSpPr>
          <p:cNvPr id="17" name="Right Arrow 16">
            <a:extLst>
              <a:ext uri="{FF2B5EF4-FFF2-40B4-BE49-F238E27FC236}">
                <a16:creationId xmlns:a16="http://schemas.microsoft.com/office/drawing/2014/main" id="{504C93A8-ED7C-913F-98F3-7DDA9D7325E0}"/>
              </a:ext>
            </a:extLst>
          </p:cNvPr>
          <p:cNvSpPr/>
          <p:nvPr/>
        </p:nvSpPr>
        <p:spPr>
          <a:xfrm>
            <a:off x="8964840" y="2902688"/>
            <a:ext cx="914400" cy="42530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446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0C5865-E8D9-14D2-93DE-B61DF0505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Title 2">
            <a:extLst>
              <a:ext uri="{FF2B5EF4-FFF2-40B4-BE49-F238E27FC236}">
                <a16:creationId xmlns:a16="http://schemas.microsoft.com/office/drawing/2014/main" id="{5AFAB2AC-04C0-17CD-59C0-FBD7F58BE3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LCLS-SC: Maintaining High Q</a:t>
            </a:r>
            <a:r>
              <a:rPr lang="en-US" baseline="-25000" dirty="0"/>
              <a:t>0</a:t>
            </a:r>
            <a:r>
              <a:rPr lang="en-US" dirty="0"/>
              <a:t> After 3 Years</a:t>
            </a:r>
            <a:endParaRPr dirty="0"/>
          </a:p>
        </p:txBody>
      </p:sp>
      <p:sp>
        <p:nvSpPr>
          <p:cNvPr id="464" name="Slide Number Placeholder 5">
            <a:extLst>
              <a:ext uri="{FF2B5EF4-FFF2-40B4-BE49-F238E27FC236}">
                <a16:creationId xmlns:a16="http://schemas.microsoft.com/office/drawing/2014/main" id="{CEC918C4-BD03-7066-42A8-544DAABD1DE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24</a:t>
            </a:fld>
            <a:endParaRPr/>
          </a:p>
        </p:txBody>
      </p:sp>
      <p:sp>
        <p:nvSpPr>
          <p:cNvPr id="463" name="Text Placeholder 3">
            <a:extLst>
              <a:ext uri="{FF2B5EF4-FFF2-40B4-BE49-F238E27FC236}">
                <a16:creationId xmlns:a16="http://schemas.microsoft.com/office/drawing/2014/main" id="{8504EA03-4BFD-CB61-A438-8E6206D81A0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79535" y="1095832"/>
            <a:ext cx="5252484" cy="458453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 fontScale="92500" lnSpcReduction="20000"/>
          </a:bodyPr>
          <a:lstStyle>
            <a:lvl1pPr>
              <a:lnSpc>
                <a:spcPct val="120000"/>
              </a:lnSpc>
              <a:spcBef>
                <a:spcPts val="1000"/>
              </a:spcBef>
            </a:lvl1pPr>
            <a:lvl2pPr marL="466725" indent="-173037">
              <a:lnSpc>
                <a:spcPct val="120000"/>
              </a:lnSpc>
              <a:buClr>
                <a:srgbClr val="B83A4B"/>
              </a:buClr>
              <a:buFont typeface="Arial"/>
            </a:lvl2pPr>
            <a:lvl3pPr marL="863600" indent="-173037">
              <a:lnSpc>
                <a:spcPct val="120000"/>
              </a:lnSpc>
              <a:buClr>
                <a:srgbClr val="B83A4B"/>
              </a:buClr>
              <a:buFont typeface="Arial"/>
            </a:lvl3pPr>
            <a:lvl4pPr marL="1320800" indent="-173037">
              <a:lnSpc>
                <a:spcPct val="120000"/>
              </a:lnSpc>
              <a:buClr>
                <a:srgbClr val="B83A4B"/>
              </a:buClr>
              <a:buFont typeface="Arial"/>
              <a:defRPr sz="1400"/>
            </a:lvl4pPr>
            <a:lvl5pPr marL="1665288" indent="-173037">
              <a:lnSpc>
                <a:spcPct val="120000"/>
              </a:lnSpc>
              <a:buClr>
                <a:srgbClr val="B83A4B"/>
              </a:buClr>
              <a:buFont typeface="Arial"/>
              <a:defRPr sz="1400" i="1"/>
            </a:lvl5pPr>
          </a:lstStyle>
          <a:p>
            <a:pPr>
              <a:buClr>
                <a:srgbClr val="B83A4B"/>
              </a:buClr>
            </a:pPr>
            <a:r>
              <a:rPr lang="en-US" sz="2000" dirty="0"/>
              <a:t>Across the linac an average Q</a:t>
            </a:r>
            <a:r>
              <a:rPr lang="en-US" sz="2000" baseline="-25000" dirty="0"/>
              <a:t>0</a:t>
            </a:r>
            <a:r>
              <a:rPr lang="en-US" sz="2000" dirty="0"/>
              <a:t> of </a:t>
            </a:r>
            <a:r>
              <a:rPr lang="en-US" sz="2000" b="1" dirty="0"/>
              <a:t>2.8×10</a:t>
            </a:r>
            <a:r>
              <a:rPr lang="en-US" sz="2000" b="1" baseline="30000" dirty="0"/>
              <a:t>10</a:t>
            </a:r>
            <a:r>
              <a:rPr lang="en-US" sz="2000" b="1" dirty="0"/>
              <a:t> </a:t>
            </a:r>
            <a:r>
              <a:rPr lang="en-US" sz="2000" dirty="0"/>
              <a:t>was observed during commissioning (spec 2.7×10</a:t>
            </a:r>
            <a:r>
              <a:rPr lang="en-US" sz="2000" baseline="30000" dirty="0"/>
              <a:t>10</a:t>
            </a:r>
            <a:r>
              <a:rPr lang="en-US" sz="2000" dirty="0"/>
              <a:t>)</a:t>
            </a:r>
          </a:p>
          <a:p>
            <a:pPr marL="182880" lvl="1" indent="-182880">
              <a:lnSpc>
                <a:spcPct val="100000"/>
              </a:lnSpc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Q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is measured cryogenically due to the low </a:t>
            </a:r>
            <a:r>
              <a:rPr lang="en-US" sz="18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Q</a:t>
            </a:r>
            <a:r>
              <a:rPr lang="en-US" sz="1800" baseline="-25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ext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b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in the CM</a:t>
            </a:r>
          </a:p>
          <a:p>
            <a:pPr marL="182880" lvl="1" indent="-182880">
              <a:lnSpc>
                <a:spcPct val="100000"/>
              </a:lnSpc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buClr>
                <a:srgbClr val="B83A4B"/>
              </a:buClr>
            </a:pPr>
            <a:r>
              <a:rPr lang="en-US" sz="2000" dirty="0"/>
              <a:t>Low performing CMs can likely be improved by additional CM degaussing</a:t>
            </a:r>
          </a:p>
          <a:p>
            <a:pPr marL="182880" lvl="1" indent="-182880">
              <a:lnSpc>
                <a:spcPct val="100000"/>
              </a:lnSpc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Degaussing planned as part of LCLS-II-HE installation</a:t>
            </a:r>
          </a:p>
          <a:p>
            <a:pPr marL="182880" lvl="1" indent="-182880">
              <a:lnSpc>
                <a:spcPct val="100000"/>
              </a:lnSpc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buClr>
                <a:srgbClr val="B83A4B"/>
              </a:buClr>
            </a:pPr>
            <a:r>
              <a:rPr lang="en-US" sz="2000" dirty="0"/>
              <a:t>Only obvious change in Q</a:t>
            </a:r>
            <a:r>
              <a:rPr lang="en-US" sz="2000" baseline="-25000" dirty="0"/>
              <a:t>0</a:t>
            </a:r>
            <a:r>
              <a:rPr lang="en-US" sz="2000" dirty="0"/>
              <a:t> due to repeated quenches during multipacting processing; returns to normal after </a:t>
            </a:r>
            <a:r>
              <a:rPr lang="en-US" sz="2000" b="1" dirty="0">
                <a:solidFill>
                  <a:srgbClr val="8C1515"/>
                </a:solidFill>
              </a:rPr>
              <a:t>fast cooldown cycle</a:t>
            </a:r>
          </a:p>
          <a:p>
            <a:pPr marL="182880" lvl="1" indent="-182880">
              <a:lnSpc>
                <a:spcPct val="100000"/>
              </a:lnSpc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NB: Q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is not measured regularly. However, no major changes in heat load observed.</a:t>
            </a:r>
          </a:p>
          <a:p>
            <a:endParaRPr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CCF6BC7-F100-F075-BC82-07B7ADAA134F}"/>
              </a:ext>
            </a:extLst>
          </p:cNvPr>
          <p:cNvGrpSpPr/>
          <p:nvPr/>
        </p:nvGrpSpPr>
        <p:grpSpPr>
          <a:xfrm>
            <a:off x="838201" y="1223789"/>
            <a:ext cx="5344670" cy="3941324"/>
            <a:chOff x="262028" y="1405013"/>
            <a:chExt cx="5344670" cy="394132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26F3E947-FB95-3943-20E1-E29E0DEE7FF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/>
          </p:blipFill>
          <p:spPr>
            <a:xfrm>
              <a:off x="262028" y="1605068"/>
              <a:ext cx="5344670" cy="3741269"/>
            </a:xfrm>
            <a:prstGeom prst="rect">
              <a:avLst/>
            </a:prstGeom>
            <a:ln>
              <a:solidFill>
                <a:schemeClr val="tx1"/>
              </a:solidFill>
            </a:ln>
            <a:effectLst/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08A5F7A-6FB4-32DF-BA18-13F24B6AAFAD}"/>
                </a:ext>
              </a:extLst>
            </p:cNvPr>
            <p:cNvSpPr txBox="1"/>
            <p:nvPr/>
          </p:nvSpPr>
          <p:spPr>
            <a:xfrm>
              <a:off x="1460696" y="1405013"/>
              <a:ext cx="2947333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latin typeface="Arial" panose="020B0604020202020204" pitchFamily="34" charset="0"/>
                  <a:cs typeface="Arial" panose="020B0604020202020204" pitchFamily="34" charset="0"/>
                </a:rPr>
                <a:t>Average CM Q</a:t>
              </a:r>
              <a:r>
                <a:rPr lang="en-US" sz="2000" baseline="-25000" dirty="0">
                  <a:latin typeface="Arial" panose="020B0604020202020204" pitchFamily="34" charset="0"/>
                  <a:cs typeface="Arial" panose="020B0604020202020204" pitchFamily="34" charset="0"/>
                </a:rPr>
                <a:t>0</a:t>
              </a:r>
              <a:endParaRPr lang="en-US" sz="2000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F01E090-B9F6-76B4-E6A7-E35F68A7A924}"/>
              </a:ext>
            </a:extLst>
          </p:cNvPr>
          <p:cNvSpPr txBox="1"/>
          <p:nvPr/>
        </p:nvSpPr>
        <p:spPr>
          <a:xfrm>
            <a:off x="1669837" y="5249491"/>
            <a:ext cx="3901624" cy="36933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1800" b="0" i="1" u="none" strike="noStrike" cap="none" spc="0" normalizeH="0" baseline="0" dirty="0">
                <a:ln>
                  <a:noFill/>
                </a:ln>
                <a:solidFill>
                  <a:srgbClr val="B83A4B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rPr>
              <a:t>From D. Gonnella, SRF2023 MOIAA04</a:t>
            </a:r>
          </a:p>
        </p:txBody>
      </p:sp>
    </p:spTree>
    <p:extLst>
      <p:ext uri="{BB962C8B-B14F-4D97-AF65-F5344CB8AC3E}">
        <p14:creationId xmlns:p14="http://schemas.microsoft.com/office/powerpoint/2010/main" val="12040167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609600" y="1095831"/>
            <a:ext cx="4951228" cy="535278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>
            <a:lvl1pPr>
              <a:lnSpc>
                <a:spcPct val="120000"/>
              </a:lnSpc>
              <a:spcBef>
                <a:spcPts val="1000"/>
              </a:spcBef>
            </a:lvl1pPr>
            <a:lvl2pPr marL="466725" indent="-173037">
              <a:lnSpc>
                <a:spcPct val="120000"/>
              </a:lnSpc>
              <a:buClr>
                <a:srgbClr val="B83A4B"/>
              </a:buClr>
              <a:buFont typeface="Arial"/>
            </a:lvl2pPr>
            <a:lvl3pPr marL="863600" indent="-173037">
              <a:lnSpc>
                <a:spcPct val="120000"/>
              </a:lnSpc>
              <a:buClr>
                <a:srgbClr val="B83A4B"/>
              </a:buClr>
              <a:buFont typeface="Arial"/>
            </a:lvl3pPr>
            <a:lvl4pPr marL="1320800" indent="-173037">
              <a:lnSpc>
                <a:spcPct val="120000"/>
              </a:lnSpc>
              <a:buClr>
                <a:srgbClr val="B83A4B"/>
              </a:buClr>
              <a:buFont typeface="Arial"/>
              <a:defRPr sz="1400"/>
            </a:lvl4pPr>
            <a:lvl5pPr marL="1665288" indent="-173037">
              <a:lnSpc>
                <a:spcPct val="120000"/>
              </a:lnSpc>
              <a:buClr>
                <a:srgbClr val="B83A4B"/>
              </a:buClr>
              <a:buFont typeface="Arial"/>
              <a:defRPr sz="1400" i="1"/>
            </a:lvl5pPr>
          </a:lstStyle>
          <a:p>
            <a:pPr marL="182880" indent="-182880">
              <a:lnSpc>
                <a:spcPct val="100000"/>
              </a:lnSpc>
              <a:spcBef>
                <a:spcPts val="1100"/>
              </a:spcBef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b="1" dirty="0">
                <a:solidFill>
                  <a:srgbClr val="E04F39"/>
                </a:solidFill>
              </a:rPr>
              <a:t>CM01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had no FE prior to installation</a:t>
            </a:r>
          </a:p>
          <a:p>
            <a:pPr marL="182880" indent="-182880">
              <a:lnSpc>
                <a:spcPct val="100000"/>
              </a:lnSpc>
              <a:spcBef>
                <a:spcPts val="1100"/>
              </a:spcBef>
              <a:buClr>
                <a:srgbClr val="8C1515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Notable FE change kicked off campaign of understanding FE changes in the machine</a:t>
            </a:r>
          </a:p>
          <a:p>
            <a:pPr marL="182880" indent="-182880">
              <a:lnSpc>
                <a:spcPct val="100000"/>
              </a:lnSpc>
              <a:spcBef>
                <a:spcPts val="1100"/>
              </a:spcBef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FE data taken with portable GM-detectors that can measure 2 cryomodules at a time</a:t>
            </a:r>
          </a:p>
          <a:p>
            <a:pPr marL="514344" lvl="2" indent="-285750">
              <a:spcBef>
                <a:spcPts val="1100"/>
              </a:spcBef>
              <a:buClr>
                <a:srgbClr val="8C1515"/>
              </a:buClr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Reposition during alternate weekly machine accesses, then re-measure</a:t>
            </a:r>
          </a:p>
          <a:p>
            <a:pPr marL="182880" indent="-182880">
              <a:lnSpc>
                <a:spcPct val="100000"/>
              </a:lnSpc>
              <a:spcBef>
                <a:spcPts val="1100"/>
              </a:spcBef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Have lost 99.1 MV of possible amplitude across all cavities</a:t>
            </a:r>
          </a:p>
          <a:p>
            <a:pPr marL="514344" lvl="2" indent="-285750">
              <a:spcBef>
                <a:spcPts val="1100"/>
              </a:spcBef>
              <a:buClr>
                <a:srgbClr val="8C1515"/>
              </a:buClr>
              <a:buSzPct val="100000"/>
              <a:buFont typeface="Courier New" panose="02070309020205020404" pitchFamily="49" charset="0"/>
              <a:buChar char="o"/>
              <a:tabLst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8.5% of cavities impacted</a:t>
            </a:r>
          </a:p>
          <a:p>
            <a:pPr marL="182880" indent="-182880">
              <a:lnSpc>
                <a:spcPct val="100000"/>
              </a:lnSpc>
              <a:spcBef>
                <a:spcPts val="1100"/>
              </a:spcBef>
              <a:buClr>
                <a:srgbClr val="8C1515"/>
              </a:buClr>
              <a:buFont typeface="Arial" panose="020B0604020202020204" pitchFamily="34" charset="0"/>
              <a:buChar char="•"/>
              <a:defRPr/>
            </a:pPr>
            <a:r>
              <a:rPr lang="en-US" sz="1800" b="1" dirty="0">
                <a:solidFill>
                  <a:schemeClr val="accent5"/>
                </a:solidFill>
              </a:rPr>
              <a:t>CM34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is being replaced during this year’s Long Downtime</a:t>
            </a:r>
          </a:p>
        </p:txBody>
      </p:sp>
      <p:sp>
        <p:nvSpPr>
          <p:cNvPr id="495" name="Title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Loss of Accelerating Gradient D</a:t>
            </a:r>
            <a:r>
              <a:rPr dirty="0"/>
              <a:t>ue to </a:t>
            </a:r>
            <a:r>
              <a:rPr lang="en-US" dirty="0"/>
              <a:t>F</a:t>
            </a:r>
            <a:r>
              <a:rPr dirty="0"/>
              <a:t>ield </a:t>
            </a:r>
            <a:r>
              <a:rPr lang="en-US" dirty="0"/>
              <a:t>E</a:t>
            </a:r>
            <a:r>
              <a:rPr dirty="0"/>
              <a:t>mission</a:t>
            </a:r>
          </a:p>
        </p:txBody>
      </p:sp>
      <p:sp>
        <p:nvSpPr>
          <p:cNvPr id="497" name="Slide Number Placeholder 5"/>
          <p:cNvSpPr txBox="1"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25</a:t>
            </a:fld>
            <a:endParaRPr/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E8E05483-F5F1-699A-85A6-4DE4CD3D6E50}"/>
              </a:ext>
            </a:extLst>
          </p:cNvPr>
          <p:cNvGraphicFramePr>
            <a:graphicFrameLocks/>
          </p:cNvGraphicFramePr>
          <p:nvPr/>
        </p:nvGraphicFramePr>
        <p:xfrm>
          <a:off x="5475767" y="898854"/>
          <a:ext cx="6395189" cy="52018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87BCB094-8356-A06E-EA3A-74AAF70A62BE}"/>
              </a:ext>
            </a:extLst>
          </p:cNvPr>
          <p:cNvSpPr/>
          <p:nvPr/>
        </p:nvSpPr>
        <p:spPr>
          <a:xfrm>
            <a:off x="6096001" y="1637414"/>
            <a:ext cx="1102242" cy="3349256"/>
          </a:xfrm>
          <a:prstGeom prst="rect">
            <a:avLst/>
          </a:prstGeom>
          <a:noFill/>
          <a:ln w="28575">
            <a:solidFill>
              <a:srgbClr val="E04F3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BEB1DA-DFDD-05A8-7B10-D2C72FD6A04F}"/>
              </a:ext>
            </a:extLst>
          </p:cNvPr>
          <p:cNvSpPr/>
          <p:nvPr/>
        </p:nvSpPr>
        <p:spPr>
          <a:xfrm>
            <a:off x="10611295" y="1637414"/>
            <a:ext cx="882506" cy="3349256"/>
          </a:xfrm>
          <a:prstGeom prst="rect">
            <a:avLst/>
          </a:prstGeom>
          <a:noFill/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Title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Regaining Gradient by Multipacting Processing</a:t>
            </a:r>
            <a:endParaRPr dirty="0"/>
          </a:p>
        </p:txBody>
      </p:sp>
      <p:sp>
        <p:nvSpPr>
          <p:cNvPr id="503" name="Slide Number Placeholder 5"/>
          <p:cNvSpPr txBox="1"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26</a:t>
            </a:fld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AB36A9-8238-FDC1-17C8-2E8A49B779B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96717" y="1073329"/>
            <a:ext cx="6008390" cy="481710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/>
          </a:bodyPr>
          <a:lstStyle/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sz="1800" dirty="0"/>
              <a:t>Selected 7 CMs with most promise for gai</a:t>
            </a:r>
            <a:r>
              <a:rPr lang="en-US" sz="1800" dirty="0"/>
              <a:t>n</a:t>
            </a:r>
            <a:endParaRPr lang="en-US" sz="1400" dirty="0"/>
          </a:p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sz="1800" dirty="0"/>
              <a:t>26 out of 48 cavities processed reached the maximum desired amplitude of </a:t>
            </a:r>
            <a:r>
              <a:rPr sz="1800" dirty="0">
                <a:solidFill>
                  <a:srgbClr val="B83A4B"/>
                </a:solidFill>
              </a:rPr>
              <a:t>21.8 MV</a:t>
            </a:r>
            <a:endParaRPr sz="1400" dirty="0"/>
          </a:p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lang="en-US" sz="1800" dirty="0"/>
              <a:t>Performed a fast cooldown after multipacting processing to restore Q</a:t>
            </a:r>
            <a:r>
              <a:rPr lang="en-US" sz="1800" baseline="-25000" dirty="0"/>
              <a:t>0</a:t>
            </a:r>
            <a:endParaRPr sz="1400" dirty="0"/>
          </a:p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lang="en-US" sz="1800" dirty="0"/>
              <a:t>Have now run with a new amplitude limit of </a:t>
            </a:r>
            <a:r>
              <a:rPr lang="en-US" sz="1800" dirty="0">
                <a:solidFill>
                  <a:srgbClr val="B83A4B"/>
                </a:solidFill>
              </a:rPr>
              <a:t>18.68 MV</a:t>
            </a:r>
            <a:r>
              <a:rPr lang="en-US" sz="1800" dirty="0"/>
              <a:t> (standard limit is 16.6 MV) on multipacting-processed cavities for about a year </a:t>
            </a:r>
            <a:endParaRPr lang="en-US" sz="1400" dirty="0"/>
          </a:p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lang="en-US" sz="1800" dirty="0"/>
              <a:t>Gradients higher than 16.6 MV will be needed to meet final desired beam energy of 8.0 GeV.</a:t>
            </a:r>
          </a:p>
          <a:p>
            <a:pPr marL="466725" lvl="1" indent="-173037">
              <a:lnSpc>
                <a:spcPct val="120000"/>
              </a:lnSpc>
              <a:spcBef>
                <a:spcPts val="1100"/>
              </a:spcBef>
              <a:buClr>
                <a:srgbClr val="B83A4B"/>
              </a:buClr>
              <a:buFont typeface="Arial"/>
            </a:pPr>
            <a:r>
              <a:rPr lang="en-US" sz="1800" dirty="0"/>
              <a:t>Extensive multipacting processing is planned for startup during LCLS-II-HE commissioning.</a:t>
            </a:r>
            <a:endParaRPr sz="1800" dirty="0"/>
          </a:p>
        </p:txBody>
      </p:sp>
      <p:graphicFrame>
        <p:nvGraphicFramePr>
          <p:cNvPr id="5" name="Chart 7">
            <a:extLst>
              <a:ext uri="{FF2B5EF4-FFF2-40B4-BE49-F238E27FC236}">
                <a16:creationId xmlns:a16="http://schemas.microsoft.com/office/drawing/2014/main" id="{2DC4ABF6-6DBE-7528-68F5-8B7AFE8F4796}"/>
              </a:ext>
            </a:extLst>
          </p:cNvPr>
          <p:cNvGraphicFramePr/>
          <p:nvPr/>
        </p:nvGraphicFramePr>
        <p:xfrm>
          <a:off x="6400800" y="1157533"/>
          <a:ext cx="4991100" cy="18689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A2A837C3-A10B-2CE7-D68E-F8D89E472DC8}"/>
              </a:ext>
            </a:extLst>
          </p:cNvPr>
          <p:cNvGraphicFramePr/>
          <p:nvPr/>
        </p:nvGraphicFramePr>
        <p:xfrm>
          <a:off x="6654800" y="3285195"/>
          <a:ext cx="4817730" cy="30955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6B9CEAC-E146-A856-EA85-BFA7FC399CB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3453701"/>
            <a:ext cx="5227674" cy="2994916"/>
          </a:xfrm>
        </p:spPr>
        <p:txBody>
          <a:bodyPr>
            <a:normAutofit fontScale="77500" lnSpcReduction="20000"/>
          </a:bodyPr>
          <a:lstStyle/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Suspected leak associated with static heat load of ~300 W on 2 K circuit in L3B upstream section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Sniffer leak detector showed a leak size of 2.1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×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10</a:t>
            </a:r>
            <a:r>
              <a:rPr lang="en-US" sz="21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-4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Torr-L/sec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Leak was coming from the vent hole in the multilayer bellows at CM21–22. This points to a latent manufacturing defect.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Bellows were previously leak checked at factory and partner lab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Bellows unit has been replaced</a:t>
            </a:r>
          </a:p>
          <a:p>
            <a:pPr marL="283845" indent="-173037">
              <a:lnSpc>
                <a:spcPct val="110000"/>
              </a:lnSpc>
              <a:buClr>
                <a:srgbClr val="B83A4B"/>
              </a:buClr>
              <a:buFont typeface="Arial"/>
              <a:buChar char="•"/>
            </a:pPr>
            <a:endParaRPr 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EB316BB-E8FA-4567-67C7-D6D74C73B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Static Heat Load Issues – Vacuum Leaks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79D6C-68A0-5D80-9848-07BB83F0A0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541027-3EAA-C53E-A522-214D46E0F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272" y="1056460"/>
            <a:ext cx="3758329" cy="2239633"/>
          </a:xfrm>
          <a:prstGeom prst="rect">
            <a:avLst/>
          </a:prstGeom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0C83CE39-2BA6-AD0A-E4B7-F855694693D0}"/>
              </a:ext>
            </a:extLst>
          </p:cNvPr>
          <p:cNvSpPr txBox="1">
            <a:spLocks/>
          </p:cNvSpPr>
          <p:nvPr/>
        </p:nvSpPr>
        <p:spPr>
          <a:xfrm>
            <a:off x="6354726" y="3429000"/>
            <a:ext cx="5227674" cy="2994916"/>
          </a:xfrm>
          <a:prstGeom prst="rect">
            <a:avLst/>
          </a:prstGeom>
        </p:spPr>
        <p:txBody>
          <a:bodyPr lIns="91440" rIns="91440">
            <a:normAutofit fontScale="77500" lnSpcReduction="20000"/>
          </a:bodyPr>
          <a:lstStyle>
            <a:lvl1pPr marL="0" marR="0" indent="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FontTx/>
              <a:buNone/>
              <a:defRPr sz="2400" kern="1200">
                <a:solidFill>
                  <a:schemeClr val="tx1"/>
                </a:solidFill>
                <a:latin typeface="Lato" panose="020F0502020204030203" pitchFamily="34" charset="77"/>
                <a:ea typeface="+mn-ea"/>
                <a:cs typeface="+mn-cs"/>
              </a:defRPr>
            </a:lvl1pPr>
            <a:lvl2pPr marL="18288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120000"/>
              <a:buFont typeface="Arial" panose="020B0604020202020204" pitchFamily="34" charset="0"/>
              <a:buChar char="•"/>
              <a:tabLst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2pPr>
            <a:lvl3pPr marL="365760" marR="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C1515"/>
              </a:buClr>
              <a:buSzPct val="80000"/>
              <a:buFont typeface="Courier New" panose="02070309020205020404" pitchFamily="49" charset="0"/>
              <a:buChar char="o"/>
              <a:tabLst>
                <a:tab pos="688975" algn="l"/>
              </a:tabLst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3pPr>
            <a:lvl4pPr marL="548640" indent="-182880" algn="l" defTabSz="914377" rtl="0" eaLnBrk="1" latinLnBrk="0" hangingPunct="1">
              <a:lnSpc>
                <a:spcPct val="100000"/>
              </a:lnSpc>
              <a:spcBef>
                <a:spcPts val="500"/>
              </a:spcBef>
              <a:buClr>
                <a:srgbClr val="8C1515"/>
              </a:buClr>
              <a:buSzPct val="100000"/>
              <a:buFont typeface="Wingdings" panose="05000000000000000000" pitchFamily="2" charset="2"/>
              <a:buChar char="§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4pPr>
            <a:lvl5pPr marL="731520" indent="-182880" algn="l" defTabSz="914377" rtl="0" eaLnBrk="1" latinLnBrk="0" hangingPunct="1">
              <a:lnSpc>
                <a:spcPct val="100000"/>
              </a:lnSpc>
              <a:spcBef>
                <a:spcPts val="400"/>
              </a:spcBef>
              <a:buClr>
                <a:srgbClr val="8C1515"/>
              </a:buClr>
              <a:buSzPct val="100000"/>
              <a:buFont typeface="Lato" panose="020F0502020204030203" pitchFamily="34" charset="0"/>
              <a:buChar char="-"/>
              <a:tabLst>
                <a:tab pos="1257269" algn="l"/>
              </a:tabLst>
              <a:defRPr sz="1600" b="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77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Suspected leak associated with static heat load of 100-200 W on 2 K circuit in L3B downstream section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Leaks identified in CM34 and CM35/Endcap. CM34 measured to be significantly (5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×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 worse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Spraying helium inside CM34 saw peak readings of 1.8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×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10</a:t>
            </a:r>
            <a:r>
              <a:rPr lang="en-US" sz="21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-7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Torr-L/sec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Leaks are internal to the cryomodules, difficult to isolate, require CM replacement to repair</a:t>
            </a:r>
          </a:p>
          <a:p>
            <a:pPr marL="283845" indent="-173037">
              <a:lnSpc>
                <a:spcPct val="110000"/>
              </a:lnSpc>
              <a:spcBef>
                <a:spcPts val="1100"/>
              </a:spcBef>
              <a:buClr>
                <a:srgbClr val="B83A4B"/>
              </a:buClr>
              <a:buFont typeface="Arial"/>
              <a:buChar char="•"/>
            </a:pP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CM34 is being replaced with spare CM</a:t>
            </a:r>
          </a:p>
          <a:p>
            <a:pPr marL="283845" indent="-173037">
              <a:lnSpc>
                <a:spcPct val="110000"/>
              </a:lnSpc>
              <a:buClr>
                <a:srgbClr val="B83A4B"/>
              </a:buClr>
              <a:buFont typeface="Arial"/>
              <a:buChar char="•"/>
            </a:pPr>
            <a:endParaRPr 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3845" indent="-173037">
              <a:lnSpc>
                <a:spcPct val="110000"/>
              </a:lnSpc>
              <a:buClr>
                <a:srgbClr val="B83A4B"/>
              </a:buClr>
              <a:buFont typeface="Arial"/>
              <a:buChar char="•"/>
            </a:pPr>
            <a:endParaRPr 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D81AB-5F36-0AC3-E3D8-C776761DD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0279" y="1054788"/>
            <a:ext cx="1679725" cy="22396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E6D6D4-5FB8-BA9E-B03B-6358EC33A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688" y="1054788"/>
            <a:ext cx="2986176" cy="2239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584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EF3BC45-5B88-3E55-93FB-BDA04036C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CM34 Replacement with F1.3-32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D108B3-855A-FBF8-EC38-81CD19CDAF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6BE41-DE75-4A6C-BC78-5329E5ADD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37" r="20724" b="10980"/>
          <a:stretch>
            <a:fillRect/>
          </a:stretch>
        </p:blipFill>
        <p:spPr>
          <a:xfrm>
            <a:off x="129139" y="1055811"/>
            <a:ext cx="6707596" cy="45475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79689C-30CA-F1B4-E6CF-E226264B323B}"/>
              </a:ext>
            </a:extLst>
          </p:cNvPr>
          <p:cNvSpPr txBox="1"/>
          <p:nvPr/>
        </p:nvSpPr>
        <p:spPr>
          <a:xfrm>
            <a:off x="282497" y="1201479"/>
            <a:ext cx="3981159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CM34 ready to leave the tunnel</a:t>
            </a:r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098C36-717D-9E20-AAAC-B89431EFEA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82" t="3634" r="26721" b="18659"/>
          <a:stretch>
            <a:fillRect/>
          </a:stretch>
        </p:blipFill>
        <p:spPr>
          <a:xfrm>
            <a:off x="6943060" y="2011040"/>
            <a:ext cx="5137298" cy="45475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81B37C-EEFB-DB9A-E318-29C6372C4F68}"/>
              </a:ext>
            </a:extLst>
          </p:cNvPr>
          <p:cNvSpPr txBox="1"/>
          <p:nvPr/>
        </p:nvSpPr>
        <p:spPr>
          <a:xfrm>
            <a:off x="7975456" y="6021574"/>
            <a:ext cx="3981159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F1.3-32 staged for replacement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60782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91A2F3A-8C2C-73B1-C962-C2CF1A02322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1"/>
            <a:ext cx="10972800" cy="1558206"/>
          </a:xfrm>
        </p:spPr>
        <p:txBody>
          <a:bodyPr>
            <a:normAutofit/>
          </a:bodyPr>
          <a:lstStyle/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Larger than expected quantity of nitrogen and water detected in isolation vacuum during warmup.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Estimated 3.5 kg of nitrogen ice removed from L3B downstream, the worst section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May have a compounding effect with helium leaks near CM34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Assumed to be an air leak to the isolation vacuum. No conclusive source(s) identified yet.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20B7C34-BEB7-ACE0-8498-93E2C6EFE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Suspected Air Leaks to Isolation Vacuum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D8BC1-6FC1-7795-59A8-FDF3860525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29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9054882-DB7C-AEC3-5662-AA2A53226199}"/>
              </a:ext>
            </a:extLst>
          </p:cNvPr>
          <p:cNvGrpSpPr/>
          <p:nvPr/>
        </p:nvGrpSpPr>
        <p:grpSpPr>
          <a:xfrm>
            <a:off x="1788042" y="2654037"/>
            <a:ext cx="8615916" cy="3794579"/>
            <a:chOff x="1384005" y="2549620"/>
            <a:chExt cx="8615916" cy="3794579"/>
          </a:xfrm>
        </p:grpSpPr>
        <p:pic>
          <p:nvPicPr>
            <p:cNvPr id="5" name="Picture 4" descr="A graph of a graph&#10;&#10;AI-generated content may be incorrect.">
              <a:extLst>
                <a:ext uri="{FF2B5EF4-FFF2-40B4-BE49-F238E27FC236}">
                  <a16:creationId xmlns:a16="http://schemas.microsoft.com/office/drawing/2014/main" id="{CCCC46BA-9AF2-3292-B5F2-F12B69CB88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84005" y="2549620"/>
              <a:ext cx="8615916" cy="3230967"/>
            </a:xfrm>
            <a:prstGeom prst="rect">
              <a:avLst/>
            </a:prstGeom>
            <a:noFill/>
          </p:spPr>
        </p:pic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9C41B19C-512C-EDD9-044D-991A00C3DD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600354" y="3324581"/>
              <a:ext cx="533400" cy="457200"/>
            </a:xfrm>
            <a:prstGeom prst="straightConnector1">
              <a:avLst/>
            </a:prstGeom>
            <a:ln w="38100">
              <a:solidFill>
                <a:schemeClr val="accent2">
                  <a:lumMod val="60000"/>
                  <a:lumOff val="4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CC839B6-D9D8-122B-685C-DCB406089CB7}"/>
                </a:ext>
              </a:extLst>
            </p:cNvPr>
            <p:cNvSpPr txBox="1"/>
            <p:nvPr/>
          </p:nvSpPr>
          <p:spPr>
            <a:xfrm>
              <a:off x="5133754" y="3139915"/>
              <a:ext cx="12426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L3B String</a:t>
              </a:r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C64F9CDD-6C49-5E6B-8B35-72FB89901386}"/>
                </a:ext>
              </a:extLst>
            </p:cNvPr>
            <p:cNvSpPr/>
            <p:nvPr/>
          </p:nvSpPr>
          <p:spPr>
            <a:xfrm rot="16200000">
              <a:off x="3757816" y="4760829"/>
              <a:ext cx="251458" cy="2209801"/>
            </a:xfrm>
            <a:prstGeom prst="leftBrace">
              <a:avLst/>
            </a:prstGeom>
            <a:ln w="19050"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Left Brace 8">
              <a:extLst>
                <a:ext uri="{FF2B5EF4-FFF2-40B4-BE49-F238E27FC236}">
                  <a16:creationId xmlns:a16="http://schemas.microsoft.com/office/drawing/2014/main" id="{D2536F3A-8109-79FE-0747-B1BD107FD16B}"/>
                </a:ext>
              </a:extLst>
            </p:cNvPr>
            <p:cNvSpPr/>
            <p:nvPr/>
          </p:nvSpPr>
          <p:spPr>
            <a:xfrm rot="16200000">
              <a:off x="8452090" y="4558900"/>
              <a:ext cx="251458" cy="2667001"/>
            </a:xfrm>
            <a:prstGeom prst="leftBrace">
              <a:avLst/>
            </a:prstGeom>
            <a:ln w="19050"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9E757B1-1347-EA5A-8CA3-949CBCC4AF5D}"/>
                </a:ext>
              </a:extLst>
            </p:cNvPr>
            <p:cNvSpPr txBox="1"/>
            <p:nvPr/>
          </p:nvSpPr>
          <p:spPr>
            <a:xfrm>
              <a:off x="3388243" y="5974867"/>
              <a:ext cx="11080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Likely Air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8C98F8B-2AEB-79BA-DAD4-D2473637617C}"/>
                </a:ext>
              </a:extLst>
            </p:cNvPr>
            <p:cNvSpPr txBox="1"/>
            <p:nvPr/>
          </p:nvSpPr>
          <p:spPr>
            <a:xfrm>
              <a:off x="7930117" y="5974867"/>
              <a:ext cx="1445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Likely Water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38286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8F4483-5FBB-EE40-7FC4-94A9E4D1C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Beamline Vacuum Leak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DF51A1-AF30-79E8-1AB8-5896CD712C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BA7A67B5-A71A-E6B0-CDD2-7BF85E46637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1"/>
            <a:ext cx="10735340" cy="5352785"/>
          </a:xfrm>
        </p:spPr>
        <p:txBody>
          <a:bodyPr/>
          <a:lstStyle/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Pressure rise in beamline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 vacuum observed during L2B isolation vacuum venting process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Interpreted as a leak; venting stopped and isolation vacuum pumped out again.</a:t>
            </a:r>
          </a:p>
          <a:p>
            <a:pPr marL="283845" indent="-173037">
              <a:lnSpc>
                <a:spcPct val="110000"/>
              </a:lnSpc>
              <a:buClr>
                <a:srgbClr val="B83A4B"/>
              </a:buClr>
              <a:buFont typeface="Arial"/>
              <a:buChar char="•"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Leak location estimated to be near CM11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Redundant isolation vacuum pumps added as a precaution. 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Planned L2B maintenance put on hold; will eventually need to vent the beamline and isolation vacuum in the future to do the maintenance.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85FC31-F644-6D48-1E10-3DACD4741E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87" y="3684608"/>
            <a:ext cx="11590226" cy="2287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6159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270733E-FB05-3944-F180-F7F2641F685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1"/>
            <a:ext cx="10972800" cy="966885"/>
          </a:xfrm>
        </p:spPr>
        <p:txBody>
          <a:bodyPr/>
          <a:lstStyle/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Several cavities turned off or limited in gradient due to tuner and coupler issues</a:t>
            </a:r>
          </a:p>
          <a:p>
            <a:pPr marL="514344" lvl="2" indent="-285750">
              <a:lnSpc>
                <a:spcPct val="120000"/>
              </a:lnSpc>
              <a:buSzPct val="100000"/>
              <a:tabLst/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Some of these limitations are intermittent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12 of 14 cavities will be investigated and repaired if possible during LDT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CF4B12-20E8-BC85-F4D9-AB24C5F6D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Fixing Tuners and Couplers During LDT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14FF7A-2CE1-8DF2-6485-4C29C669CF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31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D416E00-D0D9-3F80-E985-30CD594430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277296"/>
              </p:ext>
            </p:extLst>
          </p:nvPr>
        </p:nvGraphicFramePr>
        <p:xfrm>
          <a:off x="774995" y="2423549"/>
          <a:ext cx="10642010" cy="3291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58978">
                  <a:extLst>
                    <a:ext uri="{9D8B030D-6E8A-4147-A177-3AD203B41FA5}">
                      <a16:colId xmlns:a16="http://schemas.microsoft.com/office/drawing/2014/main" val="2679303480"/>
                    </a:ext>
                  </a:extLst>
                </a:gridCol>
                <a:gridCol w="3349255">
                  <a:extLst>
                    <a:ext uri="{9D8B030D-6E8A-4147-A177-3AD203B41FA5}">
                      <a16:colId xmlns:a16="http://schemas.microsoft.com/office/drawing/2014/main" val="1133154432"/>
                    </a:ext>
                  </a:extLst>
                </a:gridCol>
                <a:gridCol w="4433777">
                  <a:extLst>
                    <a:ext uri="{9D8B030D-6E8A-4147-A177-3AD203B41FA5}">
                      <a16:colId xmlns:a16="http://schemas.microsoft.com/office/drawing/2014/main" val="3433960986"/>
                    </a:ext>
                  </a:extLst>
                </a:gridCol>
              </a:tblGrid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Cavity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Issue/Malfunction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Repair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9775478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CM23-8, CM35-7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Stepper motor malfunctioning</a:t>
                      </a:r>
                    </a:p>
                  </a:txBody>
                  <a:tcPr/>
                </a:tc>
                <a:tc rowSpan="6">
                  <a:txBody>
                    <a:bodyPr/>
                    <a:lstStyle/>
                    <a:p>
                      <a:r>
                        <a:rPr lang="en-US" dirty="0"/>
                        <a:t>Investigation and repair ongoing; </a:t>
                      </a:r>
                      <a:br>
                        <a:rPr lang="en-US" dirty="0"/>
                      </a:br>
                      <a:r>
                        <a:rPr lang="en-US" dirty="0"/>
                        <a:t>FNAL colleagues visiting SLAC to assist </a:t>
                      </a:r>
                      <a:br>
                        <a:rPr lang="en-US" dirty="0"/>
                      </a:br>
                      <a:r>
                        <a:rPr lang="en-US" dirty="0"/>
                        <a:t>June 1-12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18227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CM25-2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 switches malfunctioning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609232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CM28-1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Cavity tuning issue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1722627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CM26-2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Piezo limited range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660484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CM26-8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FPC heating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8856197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CM32-8, CM33-(3,5,6,7,8)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Stepper motors intermittent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942251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CM04-7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FPC issue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l" defTabSz="9143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Postponed due to L2B beamline leak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2835480"/>
                  </a:ext>
                </a:extLst>
              </a:tr>
              <a:tr h="243638">
                <a:tc>
                  <a:txBody>
                    <a:bodyPr/>
                    <a:lstStyle/>
                    <a:p>
                      <a:r>
                        <a:rPr lang="en-US" dirty="0"/>
                        <a:t>CM05-8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Tuner issue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936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6461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F19C9-5584-D8CA-27CE-7EE1A0B33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0707DA-3F75-BA8C-A732-E94B92D9EE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B60363-7E9F-BF4A-894A-A30319D3939A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3571BD-DD09-17D2-8768-50799B83A8D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9600" y="1095832"/>
            <a:ext cx="10972800" cy="5113582"/>
          </a:xfrm>
        </p:spPr>
        <p:txBody>
          <a:bodyPr/>
          <a:lstStyle/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LCLS-II-HE is a major science-driven upgrade to the superconducting linac at SLAC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The SRF cavities for the project were procured from industry with 95% qualification rate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Cavity performance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degradation after cryomodule assembly was acceptably small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All 23 cryomodules have been delivered; installation ongoing through end of 2026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Cavity commissioning scheduled to start in March 2027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First light scheduled for October 2027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LCLS-SC has experienced some gradient loss over time due to field emission</a:t>
            </a: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Multipacting processing has been used to regain gradient elsewhere; will be done extensively during LCLS-II-HE commissioning</a:t>
            </a:r>
          </a:p>
          <a:p>
            <a:pPr marL="283845" lvl="0" indent="-173037">
              <a:lnSpc>
                <a:spcPct val="110000"/>
              </a:lnSpc>
              <a:buClr>
                <a:srgbClr val="B83A4B"/>
              </a:buClr>
              <a:buFont typeface="Arial"/>
              <a:buChar char="•"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There has not been significant change to the dynamic heat load (Q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0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)</a:t>
            </a:r>
            <a:r>
              <a:rPr lang="en-US" sz="1800" baseline="-25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over time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Lato" panose="020F0502020204030203" pitchFamily="34" charset="77"/>
              <a:ea typeface="+mn-ea"/>
              <a:cs typeface="+mn-cs"/>
            </a:endParaRPr>
          </a:p>
          <a:p>
            <a:pPr marL="283845" marR="0" lvl="0" indent="-173037" algn="l" defTabSz="914377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B83A4B"/>
              </a:buClr>
              <a:buSzTx/>
              <a:buFont typeface="Arial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Lato" panose="020F0502020204030203" pitchFamily="34" charset="77"/>
                <a:ea typeface="+mn-ea"/>
                <a:cs typeface="+mn-cs"/>
              </a:rPr>
              <a:t>Repairs ongoing to address tuner, coupler, and vacuum leak issues</a:t>
            </a:r>
          </a:p>
        </p:txBody>
      </p:sp>
    </p:spTree>
    <p:extLst>
      <p:ext uri="{BB962C8B-B14F-4D97-AF65-F5344CB8AC3E}">
        <p14:creationId xmlns:p14="http://schemas.microsoft.com/office/powerpoint/2010/main" val="44929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54313096"/>
      </p:ext>
    </p:extLst>
  </p:cSld>
  <p:clrMapOvr>
    <a:masterClrMapping/>
  </p:clrMapOvr>
</p:sld>
</file>

<file path=ppt/theme/theme1.xml><?xml version="1.0" encoding="utf-8"?>
<a:theme xmlns:a="http://schemas.openxmlformats.org/drawingml/2006/main" name="LCLS-II-HE Covers/Title Slides">
  <a:themeElements>
    <a:clrScheme name="SLAC LCLS-II-HE">
      <a:dk1>
        <a:sysClr val="windowText" lastClr="000000"/>
      </a:dk1>
      <a:lt1>
        <a:sysClr val="window" lastClr="FFFFFF"/>
      </a:lt1>
      <a:dk2>
        <a:srgbClr val="7F7F7F"/>
      </a:dk2>
      <a:lt2>
        <a:srgbClr val="D8D8D8"/>
      </a:lt2>
      <a:accent1>
        <a:srgbClr val="595959"/>
      </a:accent1>
      <a:accent2>
        <a:srgbClr val="C00000"/>
      </a:accent2>
      <a:accent3>
        <a:srgbClr val="375623"/>
      </a:accent3>
      <a:accent4>
        <a:srgbClr val="FFC000"/>
      </a:accent4>
      <a:accent5>
        <a:srgbClr val="0066FF"/>
      </a:accent5>
      <a:accent6>
        <a:srgbClr val="70AD47"/>
      </a:accent6>
      <a:hlink>
        <a:srgbClr val="0563C1"/>
      </a:hlink>
      <a:folHlink>
        <a:srgbClr val="023160"/>
      </a:folHlink>
    </a:clrScheme>
    <a:fontScheme name="LCLS-II-HE_Lato">
      <a:majorFont>
        <a:latin typeface="Lato"/>
        <a:ea typeface=""/>
        <a:cs typeface=""/>
      </a:majorFont>
      <a:minorFont>
        <a:latin typeface="La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xt_heavy_template" id="{C19167A2-1C3F-BA4E-A9BB-930633BA4023}" vid="{EB900835-2674-E540-B0FC-4F6823D10B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LAC LCLS-II-HE">
    <a:dk1>
      <a:sysClr val="windowText" lastClr="000000"/>
    </a:dk1>
    <a:lt1>
      <a:sysClr val="window" lastClr="FFFFFF"/>
    </a:lt1>
    <a:dk2>
      <a:srgbClr val="7F7F7F"/>
    </a:dk2>
    <a:lt2>
      <a:srgbClr val="D8D8D8"/>
    </a:lt2>
    <a:accent1>
      <a:srgbClr val="595959"/>
    </a:accent1>
    <a:accent2>
      <a:srgbClr val="C00000"/>
    </a:accent2>
    <a:accent3>
      <a:srgbClr val="375623"/>
    </a:accent3>
    <a:accent4>
      <a:srgbClr val="FFC000"/>
    </a:accent4>
    <a:accent5>
      <a:srgbClr val="0066FF"/>
    </a:accent5>
    <a:accent6>
      <a:srgbClr val="70AD47"/>
    </a:accent6>
    <a:hlink>
      <a:srgbClr val="0563C1"/>
    </a:hlink>
    <a:folHlink>
      <a:srgbClr val="02316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SLAC Published Controlled Document" ma:contentTypeID="0x010100155440659A78A0408E1D62E5CA9D3D0F010038FDF43DE38DE441B1404EB426B26F6A" ma:contentTypeVersion="64" ma:contentTypeDescription="" ma:contentTypeScope="" ma:versionID="16d698c4dba2b00e74aaad25478b0ba9">
  <xsd:schema xmlns:xsd="http://www.w3.org/2001/XMLSchema" xmlns:xs="http://www.w3.org/2001/XMLSchema" xmlns:p="http://schemas.microsoft.com/office/2006/metadata/properties" xmlns:ns2="927df50b-eabe-45c3-be73-209499ae91ed" xmlns:ns3="http://schemas.microsoft.com/sharepoint/v3/fields" xmlns:ns4="e5906dec-eb63-41b5-b7fc-c4c00f3cefd5" targetNamespace="http://schemas.microsoft.com/office/2006/metadata/properties" ma:root="true" ma:fieldsID="65aa0b6580ca244f38d485a7b829232b" ns2:_="" ns3:_="" ns4:_="">
    <xsd:import namespace="927df50b-eabe-45c3-be73-209499ae91ed"/>
    <xsd:import namespace="http://schemas.microsoft.com/sharepoint/v3/fields"/>
    <xsd:import namespace="e5906dec-eb63-41b5-b7fc-c4c00f3cefd5"/>
    <xsd:element name="properties">
      <xsd:complexType>
        <xsd:sequence>
          <xsd:element name="documentManagement">
            <xsd:complexType>
              <xsd:all>
                <xsd:element ref="ns2:Legacy_x0020_Document_x0020_Number" minOccurs="0"/>
                <xsd:element ref="ns2:CD_x0020_Area" minOccurs="0"/>
                <xsd:element ref="ns2:InProgress_x0020_Revision" minOccurs="0"/>
                <xsd:element ref="ns2:Current_x0020_Release_x0020_Revision" minOccurs="0"/>
                <xsd:element ref="ns2:Current_x0020_Released_x0020_Revision_x0020_Date" minOccurs="0"/>
                <xsd:element ref="ns2:Originator" minOccurs="0"/>
                <xsd:element ref="ns2:Approvers" minOccurs="0"/>
                <xsd:element ref="ns2:In_x0020_Use" minOccurs="0"/>
                <xsd:element ref="ns2:Subsystem" minOccurs="0"/>
                <xsd:element ref="ns2:Legacy_x0020_Previous_x0020_Document_x0020_Number" minOccurs="0"/>
                <xsd:element ref="ns2:Notes1" minOccurs="0"/>
                <xsd:element ref="ns2:Document_x0020_Subsection" minOccurs="0"/>
                <xsd:element ref="ns3:ShortComment" minOccurs="0"/>
                <xsd:element ref="ns2:Source_x0020_Document_x0020_ID1" minOccurs="0"/>
                <xsd:element ref="ns2:Published_x0020_Document_x0020_ID" minOccurs="0"/>
                <xsd:element ref="ns2:Document_x0020_Sequential_x0020_Number" minOccurs="0"/>
                <xsd:element ref="ns2:DCO_x0020_Number" minOccurs="0"/>
                <xsd:element ref="ns2:_dlc_DocIdUrl" minOccurs="0"/>
                <xsd:element ref="ns2:_dlc_DocIdPersistId" minOccurs="0"/>
                <xsd:element ref="ns2:m0f8c9a06362439a93ccf8e7250f9630" minOccurs="0"/>
                <xsd:element ref="ns2:TaxCatchAll" minOccurs="0"/>
                <xsd:element ref="ns2:TaxCatchAllLabel" minOccurs="0"/>
                <xsd:element ref="ns2:dfbd1098dd984cca8e572d891b515fc5" minOccurs="0"/>
                <xsd:element ref="ns2:CD_x0020_System" minOccurs="0"/>
                <xsd:element ref="ns2:Source_x0020_Document_x0020_ID" minOccurs="0"/>
                <xsd:element ref="ns2:Related_x0020_Document_x0020_URL" minOccurs="0"/>
                <xsd:element ref="ns2:Legacy_x0020_Document_x0020_URL" minOccurs="0"/>
                <xsd:element ref="ns2:eb957945f0cf41a089fc8cbef600415c" minOccurs="0"/>
                <xsd:element ref="ns2:Related_x0020_URL" minOccurs="0"/>
                <xsd:element ref="ns2:_dlc_DocId" minOccurs="0"/>
                <xsd:element ref="ns4:MediaServiceMetadata" minOccurs="0"/>
                <xsd:element ref="ns4:MediaServiceFastMetadata" minOccurs="0"/>
                <xsd:element ref="ns4:All_x0020_Approv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7df50b-eabe-45c3-be73-209499ae91ed" elementFormDefault="qualified">
    <xsd:import namespace="http://schemas.microsoft.com/office/2006/documentManagement/types"/>
    <xsd:import namespace="http://schemas.microsoft.com/office/infopath/2007/PartnerControls"/>
    <xsd:element name="Legacy_x0020_Document_x0020_Number" ma:index="2" nillable="true" ma:displayName="Document Number" ma:indexed="true" ma:internalName="Legacy_x0020_Document_x0020_Number" ma:readOnly="false">
      <xsd:simpleType>
        <xsd:restriction base="dms:Text">
          <xsd:maxLength value="25"/>
        </xsd:restriction>
      </xsd:simpleType>
    </xsd:element>
    <xsd:element name="CD_x0020_Area" ma:index="6" nillable="true" ma:displayName="CD Area" ma:default="--" ma:format="Dropdown" ma:indexed="true" ma:internalName="CD_x0020_Area" ma:readOnly="false">
      <xsd:simpleType>
        <xsd:restriction base="dms:Choice">
          <xsd:enumeration value="--"/>
          <xsd:enumeration value="00 Management"/>
          <xsd:enumeration value="01 Generic (Universal)"/>
          <xsd:enumeration value="02 LINAC (includes CID, O, DRIP, Positron, LCLS, INJ, BSY)"/>
          <xsd:enumeration value="03 ESA – End Station A"/>
          <xsd:enumeration value="04 PEP – Positron Electron Project"/>
          <xsd:enumeration value="05 SLC – SLAC Linear Accelerator"/>
          <xsd:enumeration value="06 LCLS – LINAC Coherent Light Source"/>
          <xsd:enumeration value="07 LCLS-II"/>
          <xsd:enumeration value="08 FACET-II"/>
          <xsd:enumeration value="09 LCLS-II-HE"/>
          <xsd:enumeration value="10 RSY"/>
          <xsd:enumeration value="11 KTL – Klystron Test Lab"/>
          <xsd:enumeration value="12 NLCTA – Next Linear Collider Test Accelerator"/>
          <xsd:enumeration value="13 ITF/HVTF – Injector Test Facility / High Voltage Test Facility"/>
          <xsd:enumeration value="14"/>
          <xsd:enumeration value="15"/>
          <xsd:enumeration value="16"/>
        </xsd:restriction>
      </xsd:simpleType>
    </xsd:element>
    <xsd:element name="InProgress_x0020_Revision" ma:index="7" nillable="true" ma:displayName="In Progress Revision" ma:internalName="InProgress_x0020_Revision" ma:readOnly="false">
      <xsd:simpleType>
        <xsd:restriction base="dms:Text">
          <xsd:maxLength value="255"/>
        </xsd:restriction>
      </xsd:simpleType>
    </xsd:element>
    <xsd:element name="Current_x0020_Release_x0020_Revision" ma:index="8" nillable="true" ma:displayName="Current Released Revision" ma:indexed="true" ma:internalName="Current_x0020_Release_x0020_Revision" ma:readOnly="false">
      <xsd:simpleType>
        <xsd:restriction base="dms:Text">
          <xsd:maxLength value="255"/>
        </xsd:restriction>
      </xsd:simpleType>
    </xsd:element>
    <xsd:element name="Current_x0020_Released_x0020_Revision_x0020_Date" ma:index="9" nillable="true" ma:displayName="Current Released Revision Date" ma:format="DateOnly" ma:indexed="true" ma:internalName="Current_x0020_Released_x0020_Revision_x0020_Date" ma:readOnly="false">
      <xsd:simpleType>
        <xsd:restriction base="dms:DateTime"/>
      </xsd:simpleType>
    </xsd:element>
    <xsd:element name="Originator" ma:index="10" nillable="true" ma:displayName="Originators" ma:list="UserInfo" ma:SearchPeopleOnly="false" ma:SharePointGroup="0" ma:internalName="Originator" ma:readOnly="false" ma:showField="Titl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pprovers" ma:index="11" nillable="true" ma:displayName="Approvers" ma:list="UserInfo" ma:SearchPeopleOnly="false" ma:SharePointGroup="0" ma:internalName="Approvers" ma:readOnly="false" ma:showField="Titl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_x0020_Use" ma:index="12" nillable="true" ma:displayName="In Use" ma:default="1" ma:indexed="true" ma:internalName="In_x0020_Use" ma:readOnly="false">
      <xsd:simpleType>
        <xsd:restriction base="dms:Boolean"/>
      </xsd:simpleType>
    </xsd:element>
    <xsd:element name="Subsystem" ma:index="13" nillable="true" ma:displayName="Subsystem" ma:default="----" ma:internalName="Subsystem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----"/>
                    <xsd:enumeration value="Project Interface"/>
                    <xsd:enumeration value="Controls"/>
                    <xsd:enumeration value="Emergency"/>
                    <xsd:enumeration value="HX-2"/>
                    <xsd:enumeration value="Injector LCLS"/>
                    <xsd:enumeration value="Injector S10"/>
                    <xsd:enumeration value="Injector West"/>
                    <xsd:enumeration value="Laser"/>
                    <xsd:enumeration value="LCW"/>
                    <xsd:enumeration value="Linac"/>
                    <xsd:enumeration value="Linac/Injector"/>
                    <xsd:enumeration value="NCL"/>
                    <xsd:enumeration value="PPS"/>
                    <xsd:enumeration value="Radiation Physics"/>
                    <xsd:enumeration value="RF"/>
                    <xsd:enumeration value="RSY"/>
                    <xsd:enumeration value="SCL"/>
                    <xsd:enumeration value="SPEAR3"/>
                    <xsd:enumeration value="Training"/>
                    <xsd:enumeration value="Undulator"/>
                    <xsd:enumeration value="Vacuum"/>
                    <xsd:enumeration value="Linac West"/>
                    <xsd:enumeration value="Linac Middle"/>
                    <xsd:enumeration value="Linac East"/>
                    <xsd:enumeration value="BSY"/>
                    <xsd:enumeration value="ESA"/>
                    <xsd:enumeration value="SPEAR3 Linac"/>
                    <xsd:enumeration value="SPEAR3 Booster"/>
                    <xsd:enumeration value="SPEAR3 Ring"/>
                  </xsd:restriction>
                </xsd:simpleType>
              </xsd:element>
            </xsd:sequence>
          </xsd:extension>
        </xsd:complexContent>
      </xsd:complexType>
    </xsd:element>
    <xsd:element name="Legacy_x0020_Previous_x0020_Document_x0020_Number" ma:index="14" nillable="true" ma:displayName="Previous Document Number" ma:internalName="Legacy_x0020_Previous_x0020_Document_x0020_Number" ma:readOnly="false">
      <xsd:simpleType>
        <xsd:restriction base="dms:Text">
          <xsd:maxLength value="255"/>
        </xsd:restriction>
      </xsd:simpleType>
    </xsd:element>
    <xsd:element name="Notes1" ma:index="15" nillable="true" ma:displayName="Notes" ma:internalName="Notes1" ma:readOnly="false">
      <xsd:simpleType>
        <xsd:restriction base="dms:Note">
          <xsd:maxLength value="255"/>
        </xsd:restriction>
      </xsd:simpleType>
    </xsd:element>
    <xsd:element name="Document_x0020_Subsection" ma:index="17" nillable="true" ma:displayName="Document Subsection" ma:default="00" ma:indexed="true" ma:internalName="Document_x0020_Subsection" ma:readOnly="false">
      <xsd:simpleType>
        <xsd:restriction base="dms:Text">
          <xsd:maxLength value="255"/>
        </xsd:restriction>
      </xsd:simpleType>
    </xsd:element>
    <xsd:element name="Source_x0020_Document_x0020_ID1" ma:index="21" nillable="true" ma:displayName="Source Document ID" ma:internalName="Source_x0020_Document_x0020_ID1" ma:readOnly="false">
      <xsd:simpleType>
        <xsd:restriction base="dms:Text">
          <xsd:maxLength value="255"/>
        </xsd:restriction>
      </xsd:simpleType>
    </xsd:element>
    <xsd:element name="Published_x0020_Document_x0020_ID" ma:index="22" nillable="true" ma:displayName="Published Document ID" ma:internalName="Published_x0020_Document_x0020_ID" ma:readOnly="false">
      <xsd:simpleType>
        <xsd:restriction base="dms:Text">
          <xsd:maxLength value="255"/>
        </xsd:restriction>
      </xsd:simpleType>
    </xsd:element>
    <xsd:element name="Document_x0020_Sequential_x0020_Number" ma:index="23" nillable="true" ma:displayName="Document Sequential Number" ma:hidden="true" ma:internalName="Document_x0020_Sequential_x0020_Number" ma:readOnly="false">
      <xsd:simpleType>
        <xsd:restriction base="dms:Text">
          <xsd:maxLength value="255"/>
        </xsd:restriction>
      </xsd:simpleType>
    </xsd:element>
    <xsd:element name="DCO_x0020_Number" ma:index="24" nillable="true" ma:displayName="DCO Number" ma:hidden="true" ma:internalName="DCO_x0020_Number" ma:readOnly="false">
      <xsd:simpleType>
        <xsd:restriction base="dms:Note"/>
      </xsd:simpleType>
    </xsd:element>
    <xsd:element name="_dlc_DocIdUrl" ma:index="25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6" nillable="true" ma:displayName="Persist ID" ma:description="Keep ID on add." ma:hidden="true" ma:internalName="_dlc_DocIdPersistId" ma:readOnly="false">
      <xsd:simpleType>
        <xsd:restriction base="dms:Boolean"/>
      </xsd:simpleType>
    </xsd:element>
    <xsd:element name="m0f8c9a06362439a93ccf8e7250f9630" ma:index="27" nillable="true" ma:taxonomy="true" ma:internalName="m0f8c9a06362439a93ccf8e7250f9630" ma:taxonomyFieldName="Document_x0020_Type" ma:displayName="Document Type" ma:indexed="true" ma:readOnly="false" ma:fieldId="{60f8c9a0-6362-439a-93cc-f8e7250f9630}" ma:sspId="fd420da9-6cce-460f-935b-b5e0b28d9e79" ma:termSetId="cac6ab47-f0a5-45cc-9454-7a2783ec5b7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28" nillable="true" ma:displayName="Taxonomy Catch All Column" ma:hidden="true" ma:list="{fed96870-3cb8-4f71-aca6-62eeee53668a}" ma:internalName="TaxCatchAll" ma:readOnly="false" ma:showField="CatchAllData" ma:web="927df50b-eabe-45c3-be73-209499ae91e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29" nillable="true" ma:displayName="Taxonomy Catch All Column1" ma:hidden="true" ma:list="{fed96870-3cb8-4f71-aca6-62eeee53668a}" ma:internalName="TaxCatchAllLabel" ma:readOnly="true" ma:showField="CatchAllDataLabel" ma:web="927df50b-eabe-45c3-be73-209499ae91e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fbd1098dd984cca8e572d891b515fc5" ma:index="30" nillable="true" ma:taxonomy="true" ma:internalName="dfbd1098dd984cca8e572d891b515fc5" ma:taxonomyFieldName="Organization_x0020_Unit" ma:displayName="Organization Unit" ma:indexed="true" ma:readOnly="false" ma:fieldId="{dfbd1098-dd98-4cca-8e57-2d891b515fc5}" ma:sspId="fd420da9-6cce-460f-935b-b5e0b28d9e79" ma:termSetId="a3bef51c-adc4-4503-a1bb-0f20f3608a6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CD_x0020_System" ma:index="31" nillable="true" ma:displayName="CD System" ma:default="--" ma:format="Dropdown" ma:hidden="true" ma:internalName="CD_x0020_System" ma:readOnly="false">
      <xsd:simpleType>
        <xsd:restriction base="dms:Choice">
          <xsd:enumeration value="--"/>
          <xsd:enumeration value="BCS"/>
          <xsd:enumeration value="MAN"/>
          <xsd:enumeration value="PPS"/>
          <xsd:enumeration value="NIRP"/>
          <xsd:enumeration value="ODM"/>
        </xsd:restriction>
      </xsd:simpleType>
    </xsd:element>
    <xsd:element name="Source_x0020_Document_x0020_ID" ma:index="37" nillable="true" ma:displayName="Source Document Library" ma:hidden="true" ma:internalName="Source_x0020_Document_x0020_ID" ma:readOnly="false">
      <xsd:simpleType>
        <xsd:restriction base="dms:Text">
          <xsd:maxLength value="255"/>
        </xsd:restriction>
      </xsd:simpleType>
    </xsd:element>
    <xsd:element name="Related_x0020_Document_x0020_URL" ma:index="38" nillable="true" ma:displayName="Related Document URL" ma:format="Hyperlink" ma:hidden="true" ma:internalName="Related_x0020_Document_x0020_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egacy_x0020_Document_x0020_URL" ma:index="39" nillable="true" ma:displayName="Legacy Document URL" ma:hidden="true" ma:internalName="Legacy_x0020_Document_x0020_URL" ma:readOnly="false">
      <xsd:simpleType>
        <xsd:restriction base="dms:Text">
          <xsd:maxLength value="255"/>
        </xsd:restriction>
      </xsd:simpleType>
    </xsd:element>
    <xsd:element name="eb957945f0cf41a089fc8cbef600415c" ma:index="40" nillable="true" ma:taxonomy="true" ma:internalName="eb957945f0cf41a089fc8cbef600415c" ma:taxonomyFieldName="Document_x0020_Sub_x0020_Type" ma:displayName="Document Sub Type" ma:indexed="true" ma:readOnly="false" ma:fieldId="{eb957945-f0cf-41a0-89fc-8cbef600415c}" ma:sspId="fd420da9-6cce-460f-935b-b5e0b28d9e79" ma:termSetId="35c1fe8f-1b00-4066-ab6b-b22f72fbb42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Related_x0020_URL" ma:index="41" nillable="true" ma:displayName="Related URL" ma:format="Hyperlink" ma:hidden="true" ma:internalName="Related_x0020_UR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" ma:index="42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ShortComment" ma:index="19" nillable="true" ma:displayName="Comments" ma:internalName="ShortComment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906dec-eb63-41b5-b7fc-c4c00f3cefd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4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44" nillable="true" ma:displayName="MediaServiceFastMetadata" ma:hidden="true" ma:internalName="MediaServiceFastMetadata" ma:readOnly="true">
      <xsd:simpleType>
        <xsd:restriction base="dms:Note"/>
      </xsd:simpleType>
    </xsd:element>
    <xsd:element name="All_x0020_Approvers" ma:index="45" nillable="true" ma:displayName="All Approvers" ma:internalName="All_x0020_Approver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 ma:displayName="Author"/>
        <xsd:element ref="dcterms:created" minOccurs="0" maxOccurs="1"/>
        <xsd:element ref="dc:identifier" minOccurs="0" maxOccurs="1"/>
        <xsd:element name="contentType" minOccurs="0" maxOccurs="1" type="xsd:string" ma:index="35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ource_x0020_Document_x0020_ID1 xmlns="927df50b-eabe-45c3-be73-209499ae91ed" xsi:nil="true"/>
    <Legacy_x0020_Document_x0020_URL xmlns="927df50b-eabe-45c3-be73-209499ae91ed" xsi:nil="true"/>
    <Originator xmlns="927df50b-eabe-45c3-be73-209499ae91ed">
      <UserInfo>
        <DisplayName/>
        <AccountId xsi:nil="true"/>
        <AccountType/>
      </UserInfo>
    </Originator>
    <Published_x0020_Document_x0020_ID xmlns="927df50b-eabe-45c3-be73-209499ae91ed" xsi:nil="true"/>
    <m0f8c9a06362439a93ccf8e7250f9630 xmlns="927df50b-eabe-45c3-be73-209499ae91ed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Templates</TermName>
          <TermId xmlns="http://schemas.microsoft.com/office/infopath/2007/PartnerControls">09abdf3f-5dae-474d-8c44-157bf154b270</TermId>
        </TermInfo>
      </Terms>
    </m0f8c9a06362439a93ccf8e7250f9630>
    <CD_x0020_Area xmlns="927df50b-eabe-45c3-be73-209499ae91ed">--</CD_x0020_Area>
    <InProgress_x0020_Revision xmlns="927df50b-eabe-45c3-be73-209499ae91ed">R0 Draft</InProgress_x0020_Revision>
    <All_x0020_Approvers xmlns="e5906dec-eb63-41b5-b7fc-c4c00f3cefd5" xsi:nil="true"/>
    <In_x0020_Use xmlns="927df50b-eabe-45c3-be73-209499ae91ed">true</In_x0020_Use>
    <Notes1 xmlns="927df50b-eabe-45c3-be73-209499ae91ed" xsi:nil="true"/>
    <DCO_x0020_Number xmlns="927df50b-eabe-45c3-be73-209499ae91ed" xsi:nil="true"/>
    <dfbd1098dd984cca8e572d891b515fc5 xmlns="927df50b-eabe-45c3-be73-209499ae91ed">
      <Terms xmlns="http://schemas.microsoft.com/office/infopath/2007/PartnerControls">
        <TermInfo xmlns="http://schemas.microsoft.com/office/infopath/2007/PartnerControls">
          <TermName xmlns="http://schemas.microsoft.com/office/infopath/2007/PartnerControls">LCLS:LCLS-II-HE</TermName>
          <TermId xmlns="http://schemas.microsoft.com/office/infopath/2007/PartnerControls">f34a38a4-a388-47f5-830f-65abcb77da74</TermId>
        </TermInfo>
      </Terms>
    </dfbd1098dd984cca8e572d891b515fc5>
    <Related_x0020_URL xmlns="927df50b-eabe-45c3-be73-209499ae91ed">
      <Url xsi:nil="true"/>
      <Description xsi:nil="true"/>
    </Related_x0020_URL>
    <Subsystem xmlns="927df50b-eabe-45c3-be73-209499ae91ed">
      <Value>----</Value>
    </Subsystem>
    <Legacy_x0020_Previous_x0020_Document_x0020_Number xmlns="927df50b-eabe-45c3-be73-209499ae91ed" xsi:nil="true"/>
    <Document_x0020_Subsection xmlns="927df50b-eabe-45c3-be73-209499ae91ed">00</Document_x0020_Subsection>
    <eb957945f0cf41a089fc8cbef600415c xmlns="927df50b-eabe-45c3-be73-209499ae91ed">
      <Terms xmlns="http://schemas.microsoft.com/office/infopath/2007/PartnerControls">
        <TermInfo xmlns="http://schemas.microsoft.com/office/infopath/2007/PartnerControls">
          <TermName xmlns="http://schemas.microsoft.com/office/infopath/2007/PartnerControls">Templates</TermName>
          <TermId xmlns="http://schemas.microsoft.com/office/infopath/2007/PartnerControls">09abdf3f-5dae-474d-8c44-157bf154b270</TermId>
        </TermInfo>
      </Terms>
    </eb957945f0cf41a089fc8cbef600415c>
    <_dlc_DocIdPersistId xmlns="927df50b-eabe-45c3-be73-209499ae91ed" xsi:nil="true"/>
    <CD_x0020_System xmlns="927df50b-eabe-45c3-be73-209499ae91ed">--</CD_x0020_System>
    <Related_x0020_Document_x0020_URL xmlns="927df50b-eabe-45c3-be73-209499ae91ed">
      <Url xsi:nil="true"/>
      <Description xsi:nil="true"/>
    </Related_x0020_Document_x0020_URL>
    <Legacy_x0020_Document_x0020_Number xmlns="927df50b-eabe-45c3-be73-209499ae91ed">N/A</Legacy_x0020_Document_x0020_Number>
    <Current_x0020_Released_x0020_Revision_x0020_Date xmlns="927df50b-eabe-45c3-be73-209499ae91ed">2024-01-01T08:00:00+00:00</Current_x0020_Released_x0020_Revision_x0020_Date>
    <Document_x0020_Sequential_x0020_Number xmlns="927df50b-eabe-45c3-be73-209499ae91ed" xsi:nil="true"/>
    <Approvers xmlns="927df50b-eabe-45c3-be73-209499ae91ed">
      <UserInfo>
        <DisplayName/>
        <AccountId xsi:nil="true"/>
        <AccountType/>
      </UserInfo>
    </Approvers>
    <Source_x0020_Document_x0020_ID xmlns="927df50b-eabe-45c3-be73-209499ae91ed" xsi:nil="true"/>
    <Current_x0020_Release_x0020_Revision xmlns="927df50b-eabe-45c3-be73-209499ae91ed">R0</Current_x0020_Release_x0020_Revision>
    <TaxCatchAll xmlns="927df50b-eabe-45c3-be73-209499ae91ed">
      <Value>12</Value>
      <Value>11</Value>
      <Value>105</Value>
    </TaxCatchAll>
    <_dlc_DocId xmlns="927df50b-eabe-45c3-be73-209499ae91ed">SLACDOC-4-5729</_dlc_DocId>
    <_dlc_DocIdUrl xmlns="927df50b-eabe-45c3-be73-209499ae91ed">
      <Url>https://slac.sharepoint.com/sites/pub/_layouts/15/DocIdRedir.aspx?ID=SLACDOC-4-5729</Url>
      <Description>SLACDOC-4-5729</Description>
    </_dlc_DocIdUrl>
  </documentManagement>
</p:properties>
</file>

<file path=customXml/itemProps1.xml><?xml version="1.0" encoding="utf-8"?>
<ds:datastoreItem xmlns:ds="http://schemas.openxmlformats.org/officeDocument/2006/customXml" ds:itemID="{A98B4C26-1213-4646-8F5A-7A72C8D9390A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EA1E500-3292-49AB-89A3-D43C53AFCB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1E18F4-EF96-4327-B854-26BF220A54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7df50b-eabe-45c3-be73-209499ae91ed"/>
    <ds:schemaRef ds:uri="http://schemas.microsoft.com/sharepoint/v3/fields"/>
    <ds:schemaRef ds:uri="e5906dec-eb63-41b5-b7fc-c4c00f3cefd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99C0A3F-B970-457B-A59E-529584E48F65}">
  <ds:schemaRefs>
    <ds:schemaRef ds:uri="e5906dec-eb63-41b5-b7fc-c4c00f3cefd5"/>
    <ds:schemaRef ds:uri="http://schemas.microsoft.com/office/2006/documentManagement/types"/>
    <ds:schemaRef ds:uri="927df50b-eabe-45c3-be73-209499ae91ed"/>
    <ds:schemaRef ds:uri="http://schemas.microsoft.com/office/infopath/2007/PartnerControls"/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microsoft.com/sharepoint/v3/field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10890</TotalTime>
  <Words>2208</Words>
  <Application>Microsoft Macintosh PowerPoint</Application>
  <PresentationFormat>Widescreen</PresentationFormat>
  <Paragraphs>344</Paragraphs>
  <Slides>33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Calibri</vt:lpstr>
      <vt:lpstr>Arial</vt:lpstr>
      <vt:lpstr>Wingdings</vt:lpstr>
      <vt:lpstr>Lato</vt:lpstr>
      <vt:lpstr>Courier New</vt:lpstr>
      <vt:lpstr>Source Sans Pro</vt:lpstr>
      <vt:lpstr>LCLS-II-HE Covers/Title Slides</vt:lpstr>
      <vt:lpstr>PowerPoint Presentation</vt:lpstr>
      <vt:lpstr>LCLS-II-HE Mission Need: Ultrafast High Power Hard X-rays</vt:lpstr>
      <vt:lpstr>LCLS-II-HE Scope Overview</vt:lpstr>
      <vt:lpstr>Cryomodule Overview</vt:lpstr>
      <vt:lpstr>Cryomodule Systems Summary Schedule </vt:lpstr>
      <vt:lpstr>Cavity Procurement</vt:lpstr>
      <vt:lpstr>Cavity Procurement</vt:lpstr>
      <vt:lpstr>Vertical Test Performance – as of May 28, 2026</vt:lpstr>
      <vt:lpstr>HE Cavities vs. LCLS-II: Accelerating Gradient in VT</vt:lpstr>
      <vt:lpstr>HE Cavities vs. LCLS-II: Quality Factor in VT</vt:lpstr>
      <vt:lpstr>Quality Factor by Heat Lot</vt:lpstr>
      <vt:lpstr>Cavity Reprocessing at the Partner Labs</vt:lpstr>
      <vt:lpstr>Cavity Reprocessing at the Cavity Supplier</vt:lpstr>
      <vt:lpstr>CAVR036 – A Cavity Rework Saga</vt:lpstr>
      <vt:lpstr>Cryomodule Production at FNAL and JLab</vt:lpstr>
      <vt:lpstr>Cryomodule Rebuilds</vt:lpstr>
      <vt:lpstr>Cavity Performance in Cryomodules – Gradient</vt:lpstr>
      <vt:lpstr>Gradient Change from Vertical to Cryomodule Test</vt:lpstr>
      <vt:lpstr>Quality Factor Change from Vertical to Cryomodule Test</vt:lpstr>
      <vt:lpstr>Cryomodule Performance</vt:lpstr>
      <vt:lpstr>Cryomodules Received and Stored at SLAC</vt:lpstr>
      <vt:lpstr>High Level Installation Schedule</vt:lpstr>
      <vt:lpstr>Cryomodule Installation Progress</vt:lpstr>
      <vt:lpstr>LCLS-SC: Maintaining High Q0 After 3 Years</vt:lpstr>
      <vt:lpstr>Loss of Accelerating Gradient Due to Field Emission</vt:lpstr>
      <vt:lpstr>Regaining Gradient by Multipacting Processing</vt:lpstr>
      <vt:lpstr>Static Heat Load Issues – Vacuum Leaks</vt:lpstr>
      <vt:lpstr>CM34 Replacement with F1.3-32</vt:lpstr>
      <vt:lpstr>Suspected Air Leaks to Isolation Vacuum</vt:lpstr>
      <vt:lpstr>Beamline Vacuum Leak</vt:lpstr>
      <vt:lpstr>Fixing Tuners and Couplers During LDT</vt:lpstr>
      <vt:lpstr>Summary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LCLS-II-HE Presentation PowerPoint Template</dc:title>
  <dc:subject/>
  <dc:creator>Hast, Carsten</dc:creator>
  <cp:keywords/>
  <dc:description/>
  <cp:lastModifiedBy>James Maniscalco</cp:lastModifiedBy>
  <cp:revision>10</cp:revision>
  <dcterms:created xsi:type="dcterms:W3CDTF">2022-05-02T20:58:08Z</dcterms:created>
  <dcterms:modified xsi:type="dcterms:W3CDTF">2026-06-10T20:42:35Z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0x010100155440659A78A0408E1D62E5CA9D3D0F010038FDF43DE38DE441B1404EB426B26F6A</vt:lpwstr>
  </property>
  <property fmtid="{D5CDD505-2E9C-101B-9397-08002B2CF9AE}" pid="3" name="MediaServiceImageTags">
    <vt:lpwstr/>
  </property>
  <property fmtid="{D5CDD505-2E9C-101B-9397-08002B2CF9AE}" pid="4" name="TaxCatchAll">
    <vt:lpwstr/>
  </property>
  <property fmtid="{D5CDD505-2E9C-101B-9397-08002B2CF9AE}" pid="5" name="Collaborators">
    <vt:lpwstr/>
  </property>
  <property fmtid="{D5CDD505-2E9C-101B-9397-08002B2CF9AE}" pid="6" name="Associated Policy">
    <vt:lpwstr>--</vt:lpwstr>
  </property>
  <property fmtid="{D5CDD505-2E9C-101B-9397-08002B2CF9AE}" pid="7" name="CD Section">
    <vt:lpwstr>--</vt:lpwstr>
  </property>
  <property fmtid="{D5CDD505-2E9C-101B-9397-08002B2CF9AE}" pid="8" name="CDMS_Area">
    <vt:lpwstr>--</vt:lpwstr>
  </property>
  <property fmtid="{D5CDD505-2E9C-101B-9397-08002B2CF9AE}" pid="9" name="Lock and Tag">
    <vt:bool>false</vt:bool>
  </property>
  <property fmtid="{D5CDD505-2E9C-101B-9397-08002B2CF9AE}" pid="10" name="Retention Action">
    <vt:lpwstr>--</vt:lpwstr>
  </property>
  <property fmtid="{D5CDD505-2E9C-101B-9397-08002B2CF9AE}" pid="11" name="Utilization">
    <vt:lpwstr>Principal</vt:lpwstr>
  </property>
  <property fmtid="{D5CDD505-2E9C-101B-9397-08002B2CF9AE}" pid="12" name="Title1">
    <vt:lpwstr/>
  </property>
  <property fmtid="{D5CDD505-2E9C-101B-9397-08002B2CF9AE}" pid="13" name="Form">
    <vt:bool>false</vt:bool>
  </property>
  <property fmtid="{D5CDD505-2E9C-101B-9397-08002B2CF9AE}" pid="14" name="_dlc_DocIdItemGuid">
    <vt:lpwstr>1df54946-d11d-4e7a-9049-d27a4fc9d228</vt:lpwstr>
  </property>
  <property fmtid="{D5CDD505-2E9C-101B-9397-08002B2CF9AE}" pid="15" name="Document Specialists">
    <vt:lpwstr/>
  </property>
  <property fmtid="{D5CDD505-2E9C-101B-9397-08002B2CF9AE}" pid="16" name="DocType">
    <vt:lpwstr>Presentation</vt:lpwstr>
  </property>
  <property fmtid="{D5CDD505-2E9C-101B-9397-08002B2CF9AE}" pid="17" name="Plenary Agenda Item">
    <vt:lpwstr>7</vt:lpwstr>
  </property>
  <property fmtid="{D5CDD505-2E9C-101B-9397-08002B2CF9AE}" pid="18" name="Document Type">
    <vt:lpwstr>105;#Templates|09abdf3f-5dae-474d-8c44-157bf154b270</vt:lpwstr>
  </property>
  <property fmtid="{D5CDD505-2E9C-101B-9397-08002B2CF9AE}" pid="19" name="Organization Unit">
    <vt:lpwstr>12;#LCLS:LCLS-II-HE|f34a38a4-a388-47f5-830f-65abcb77da74</vt:lpwstr>
  </property>
  <property fmtid="{D5CDD505-2E9C-101B-9397-08002B2CF9AE}" pid="20" name="Document Sub Type">
    <vt:lpwstr>11;#Templates|09abdf3f-5dae-474d-8c44-157bf154b270</vt:lpwstr>
  </property>
  <property fmtid="{D5CDD505-2E9C-101B-9397-08002B2CF9AE}" pid="21" name="URL">
    <vt:lpwstr/>
  </property>
  <property fmtid="{D5CDD505-2E9C-101B-9397-08002B2CF9AE}" pid="22" name="Plenary Agenda">
    <vt:lpwstr>8</vt:lpwstr>
  </property>
  <property fmtid="{D5CDD505-2E9C-101B-9397-08002B2CF9AE}" pid="23" name="Other Collaborators">
    <vt:lpwstr/>
  </property>
  <property fmtid="{D5CDD505-2E9C-101B-9397-08002B2CF9AE}" pid="24" name="Reviewers">
    <vt:lpwstr/>
  </property>
  <property fmtid="{D5CDD505-2E9C-101B-9397-08002B2CF9AE}" pid="25" name="Rescinded">
    <vt:bool>false</vt:bool>
  </property>
  <property fmtid="{D5CDD505-2E9C-101B-9397-08002B2CF9AE}" pid="26" name="Tier">
    <vt:lpwstr>Tier 3</vt:lpwstr>
  </property>
  <property fmtid="{D5CDD505-2E9C-101B-9397-08002B2CF9AE}" pid="27" name="Formatting Updated">
    <vt:lpwstr>true</vt:lpwstr>
  </property>
  <property fmtid="{D5CDD505-2E9C-101B-9397-08002B2CF9AE}" pid="28" name="Document_x0020_Type">
    <vt:lpwstr>105;#Templates|09abdf3f-5dae-474d-8c44-157bf154b270</vt:lpwstr>
  </property>
  <property fmtid="{D5CDD505-2E9C-101B-9397-08002B2CF9AE}" pid="29" name="Document_x0020_Sub_x0020_Type">
    <vt:lpwstr>11;#Templates|09abdf3f-5dae-474d-8c44-157bf154b270</vt:lpwstr>
  </property>
  <property fmtid="{D5CDD505-2E9C-101B-9397-08002B2CF9AE}" pid="30" name="Organization_x0020_Unit">
    <vt:lpwstr>12;#LCLS:LCLS-II-HE|f34a38a4-a388-47f5-830f-65abcb77da74</vt:lpwstr>
  </property>
</Properties>
</file>