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2"/>
  </p:notesMasterIdLst>
  <p:sldIdLst>
    <p:sldId id="256" r:id="rId2"/>
    <p:sldId id="21438" r:id="rId3"/>
    <p:sldId id="21446" r:id="rId4"/>
    <p:sldId id="363" r:id="rId5"/>
    <p:sldId id="370" r:id="rId6"/>
    <p:sldId id="364" r:id="rId7"/>
    <p:sldId id="368" r:id="rId8"/>
    <p:sldId id="365" r:id="rId9"/>
    <p:sldId id="21443" r:id="rId10"/>
    <p:sldId id="21445" r:id="rId11"/>
    <p:sldId id="21447" r:id="rId12"/>
    <p:sldId id="21448" r:id="rId13"/>
    <p:sldId id="21442" r:id="rId14"/>
    <p:sldId id="21444" r:id="rId15"/>
    <p:sldId id="21450" r:id="rId16"/>
    <p:sldId id="21449" r:id="rId17"/>
    <p:sldId id="21441" r:id="rId18"/>
    <p:sldId id="366" r:id="rId19"/>
    <p:sldId id="21436" r:id="rId20"/>
    <p:sldId id="3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0E2112-C220-47D8-9850-F9A0FDD7AE82}">
          <p14:sldIdLst>
            <p14:sldId id="256"/>
            <p14:sldId id="21438"/>
            <p14:sldId id="21446"/>
            <p14:sldId id="363"/>
            <p14:sldId id="370"/>
            <p14:sldId id="364"/>
            <p14:sldId id="368"/>
            <p14:sldId id="365"/>
            <p14:sldId id="21443"/>
            <p14:sldId id="21445"/>
            <p14:sldId id="21447"/>
            <p14:sldId id="21448"/>
            <p14:sldId id="21442"/>
            <p14:sldId id="21444"/>
            <p14:sldId id="21450"/>
            <p14:sldId id="21449"/>
            <p14:sldId id="21441"/>
            <p14:sldId id="366"/>
            <p14:sldId id="21436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et Mathieu" initials="OM" lastIdx="1" clrIdx="0">
    <p:extLst>
      <p:ext uri="{19B8F6BF-5375-455C-9EA6-DF929625EA0E}">
        <p15:presenceInfo xmlns:p15="http://schemas.microsoft.com/office/powerpoint/2012/main" userId="0400952d450a93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87D"/>
    <a:srgbClr val="8F4687"/>
    <a:srgbClr val="83CBEB"/>
    <a:srgbClr val="D86ECC"/>
    <a:srgbClr val="E59EDD"/>
    <a:srgbClr val="1D50A1"/>
    <a:srgbClr val="6C9BD2"/>
    <a:srgbClr val="DD6430"/>
    <a:srgbClr val="D17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1162" autoAdjust="0"/>
  </p:normalViewPr>
  <p:slideViewPr>
    <p:cSldViewPr snapToGrid="0">
      <p:cViewPr varScale="1">
        <p:scale>
          <a:sx n="86" d="100"/>
          <a:sy n="86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6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AdvisoryBoardMeeting\ItnCavityQvsE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TTC2026\ItnCavityQvsE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AdvisoryBoardMeeting\ItnCavityQvsE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vike\Documents\Presentations\AdvisoryBoardMeeting\ItnCavityQvsE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vike\Documents\Presentations\AdvisoryBoardMeeting\ItnCavityQvsE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vike\Documents\Presentations\TTC2026\ItnCavityQvsEDa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vike\Documents\Presentations\TTC2026\ItnCavityQvsEDa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vike\Documents\Presentations\TTC2026\ItnCavityQvsEDa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TTC2026\ItnCavityQvsE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TTC2026\ItnCavityQvsE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e\Documents\Presentations\TTC2026\ItnCavityQvsE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Overview!$A$1</c:f>
              <c:strCache>
                <c:ptCount val="1"/>
                <c:pt idx="0">
                  <c:v>R1FC01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Overview!$A$3:$A$25</c:f>
              <c:numCache>
                <c:formatCode>General</c:formatCode>
                <c:ptCount val="23"/>
                <c:pt idx="0">
                  <c:v>2.0218611478477602</c:v>
                </c:pt>
                <c:pt idx="1">
                  <c:v>4.0177564589275496</c:v>
                </c:pt>
                <c:pt idx="2">
                  <c:v>6.0154294994336803</c:v>
                </c:pt>
                <c:pt idx="3">
                  <c:v>8.0045918032770391</c:v>
                </c:pt>
                <c:pt idx="4">
                  <c:v>10.0111398783203</c:v>
                </c:pt>
                <c:pt idx="5">
                  <c:v>12.036070370804101</c:v>
                </c:pt>
                <c:pt idx="6">
                  <c:v>14.001677132939999</c:v>
                </c:pt>
                <c:pt idx="7">
                  <c:v>16.026739673879501</c:v>
                </c:pt>
                <c:pt idx="8">
                  <c:v>18.0339756679587</c:v>
                </c:pt>
                <c:pt idx="9">
                  <c:v>20.079013866361102</c:v>
                </c:pt>
                <c:pt idx="10">
                  <c:v>22.010627696640402</c:v>
                </c:pt>
                <c:pt idx="11">
                  <c:v>24.0173648220632</c:v>
                </c:pt>
                <c:pt idx="12">
                  <c:v>26.0342169478653</c:v>
                </c:pt>
                <c:pt idx="13">
                  <c:v>28.026882993551201</c:v>
                </c:pt>
                <c:pt idx="14">
                  <c:v>30.0164252490524</c:v>
                </c:pt>
                <c:pt idx="15">
                  <c:v>32.015982540906499</c:v>
                </c:pt>
                <c:pt idx="16">
                  <c:v>33.995508176406098</c:v>
                </c:pt>
                <c:pt idx="17">
                  <c:v>36.002863230856299</c:v>
                </c:pt>
                <c:pt idx="18">
                  <c:v>36.496561737593296</c:v>
                </c:pt>
                <c:pt idx="19">
                  <c:v>37.009769011910002</c:v>
                </c:pt>
                <c:pt idx="20">
                  <c:v>37.508833925408801</c:v>
                </c:pt>
                <c:pt idx="21">
                  <c:v>38.0154156147047</c:v>
                </c:pt>
                <c:pt idx="22">
                  <c:v>38.2807641705325</c:v>
                </c:pt>
              </c:numCache>
            </c:numRef>
          </c:xVal>
          <c:yVal>
            <c:numRef>
              <c:f>Overview!$B$3:$B$25</c:f>
              <c:numCache>
                <c:formatCode>General</c:formatCode>
                <c:ptCount val="23"/>
                <c:pt idx="0">
                  <c:v>28859067476.279999</c:v>
                </c:pt>
                <c:pt idx="1">
                  <c:v>31636300673.767502</c:v>
                </c:pt>
                <c:pt idx="2">
                  <c:v>32589660437.832401</c:v>
                </c:pt>
                <c:pt idx="3">
                  <c:v>31240368118.324001</c:v>
                </c:pt>
                <c:pt idx="4">
                  <c:v>29199329008.924599</c:v>
                </c:pt>
                <c:pt idx="5">
                  <c:v>26935642719.658699</c:v>
                </c:pt>
                <c:pt idx="6">
                  <c:v>25063664078.180401</c:v>
                </c:pt>
                <c:pt idx="7">
                  <c:v>23703511693.636902</c:v>
                </c:pt>
                <c:pt idx="8">
                  <c:v>22903926255.5233</c:v>
                </c:pt>
                <c:pt idx="9">
                  <c:v>20970868813.4006</c:v>
                </c:pt>
                <c:pt idx="10">
                  <c:v>20720591751.537102</c:v>
                </c:pt>
                <c:pt idx="11">
                  <c:v>20575537042.2029</c:v>
                </c:pt>
                <c:pt idx="12">
                  <c:v>20315412113.776299</c:v>
                </c:pt>
                <c:pt idx="13">
                  <c:v>19974530656.660599</c:v>
                </c:pt>
                <c:pt idx="14">
                  <c:v>19470422333.432201</c:v>
                </c:pt>
                <c:pt idx="15">
                  <c:v>18829050822.1092</c:v>
                </c:pt>
                <c:pt idx="16">
                  <c:v>17830127089.0345</c:v>
                </c:pt>
                <c:pt idx="17">
                  <c:v>16138131271.689501</c:v>
                </c:pt>
                <c:pt idx="18">
                  <c:v>15540346800.584101</c:v>
                </c:pt>
                <c:pt idx="19">
                  <c:v>14835091311.089199</c:v>
                </c:pt>
                <c:pt idx="20">
                  <c:v>14046925087.190399</c:v>
                </c:pt>
                <c:pt idx="21">
                  <c:v>13129210231.4958</c:v>
                </c:pt>
                <c:pt idx="22">
                  <c:v>12046509456.0539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5E-4B7C-8EDC-BB031EDABCE6}"/>
            </c:ext>
          </c:extLst>
        </c:ser>
        <c:ser>
          <c:idx val="1"/>
          <c:order val="1"/>
          <c:tx>
            <c:strRef>
              <c:f>Overview!$C$1</c:f>
              <c:strCache>
                <c:ptCount val="1"/>
                <c:pt idx="0">
                  <c:v>R1FC02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Overview!$C$3:$C$20</c:f>
              <c:numCache>
                <c:formatCode>General</c:formatCode>
                <c:ptCount val="18"/>
                <c:pt idx="0">
                  <c:v>2.0036016969475199</c:v>
                </c:pt>
                <c:pt idx="1">
                  <c:v>3.99790866840365</c:v>
                </c:pt>
                <c:pt idx="2">
                  <c:v>6.0059535745719899</c:v>
                </c:pt>
                <c:pt idx="3">
                  <c:v>8.0046768546323896</c:v>
                </c:pt>
                <c:pt idx="4">
                  <c:v>10.0151022031816</c:v>
                </c:pt>
                <c:pt idx="5">
                  <c:v>11.982378682802301</c:v>
                </c:pt>
                <c:pt idx="6">
                  <c:v>14.009272490355899</c:v>
                </c:pt>
                <c:pt idx="7">
                  <c:v>16.013831490603899</c:v>
                </c:pt>
                <c:pt idx="8">
                  <c:v>18.015271674656201</c:v>
                </c:pt>
                <c:pt idx="9">
                  <c:v>20.0150638361145</c:v>
                </c:pt>
                <c:pt idx="10">
                  <c:v>22.006566640705699</c:v>
                </c:pt>
                <c:pt idx="11">
                  <c:v>24.0109719308678</c:v>
                </c:pt>
                <c:pt idx="12">
                  <c:v>26.014332114034499</c:v>
                </c:pt>
                <c:pt idx="13">
                  <c:v>28.005479394962801</c:v>
                </c:pt>
                <c:pt idx="14">
                  <c:v>30.007917570835499</c:v>
                </c:pt>
                <c:pt idx="15">
                  <c:v>31.993585735060801</c:v>
                </c:pt>
                <c:pt idx="16">
                  <c:v>33.992888444352403</c:v>
                </c:pt>
                <c:pt idx="17">
                  <c:v>35.905512160763301</c:v>
                </c:pt>
              </c:numCache>
            </c:numRef>
          </c:xVal>
          <c:yVal>
            <c:numRef>
              <c:f>Overview!$D$3:$D$20</c:f>
              <c:numCache>
                <c:formatCode>General</c:formatCode>
                <c:ptCount val="18"/>
                <c:pt idx="0">
                  <c:v>36245421717.442101</c:v>
                </c:pt>
                <c:pt idx="1">
                  <c:v>37280790878.292198</c:v>
                </c:pt>
                <c:pt idx="2">
                  <c:v>35813091784.423897</c:v>
                </c:pt>
                <c:pt idx="3">
                  <c:v>33658777417.908798</c:v>
                </c:pt>
                <c:pt idx="4">
                  <c:v>30513583152.847801</c:v>
                </c:pt>
                <c:pt idx="5">
                  <c:v>28164056447.9049</c:v>
                </c:pt>
                <c:pt idx="6">
                  <c:v>25481165728.185101</c:v>
                </c:pt>
                <c:pt idx="7">
                  <c:v>24067080633.0825</c:v>
                </c:pt>
                <c:pt idx="8">
                  <c:v>23340510512.616699</c:v>
                </c:pt>
                <c:pt idx="9">
                  <c:v>22942958480.567501</c:v>
                </c:pt>
                <c:pt idx="10">
                  <c:v>22799424999.5532</c:v>
                </c:pt>
                <c:pt idx="11">
                  <c:v>22759374002.323399</c:v>
                </c:pt>
                <c:pt idx="12">
                  <c:v>22810810458.8004</c:v>
                </c:pt>
                <c:pt idx="13">
                  <c:v>22799495125.551601</c:v>
                </c:pt>
                <c:pt idx="14">
                  <c:v>22681652967.584202</c:v>
                </c:pt>
                <c:pt idx="15">
                  <c:v>22449408751.442699</c:v>
                </c:pt>
                <c:pt idx="16">
                  <c:v>22013572626.534801</c:v>
                </c:pt>
                <c:pt idx="17">
                  <c:v>20786593727.233601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5E-4B7C-8EDC-BB031EDABCE6}"/>
            </c:ext>
          </c:extLst>
        </c:ser>
        <c:ser>
          <c:idx val="2"/>
          <c:order val="2"/>
          <c:tx>
            <c:strRef>
              <c:f>Overview!$E$1</c:f>
              <c:strCache>
                <c:ptCount val="1"/>
                <c:pt idx="0">
                  <c:v>R1FC03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Overview!$E$3:$E$21</c:f>
              <c:numCache>
                <c:formatCode>General</c:formatCode>
                <c:ptCount val="19"/>
                <c:pt idx="0">
                  <c:v>2.0147875087027698</c:v>
                </c:pt>
                <c:pt idx="1">
                  <c:v>4.0110493513036101</c:v>
                </c:pt>
                <c:pt idx="3">
                  <c:v>8.0021639774538897</c:v>
                </c:pt>
                <c:pt idx="4">
                  <c:v>5.9984418234937404</c:v>
                </c:pt>
                <c:pt idx="5">
                  <c:v>9.9931422496946993</c:v>
                </c:pt>
                <c:pt idx="6">
                  <c:v>11.999205780458301</c:v>
                </c:pt>
                <c:pt idx="7">
                  <c:v>14.0118337865554</c:v>
                </c:pt>
                <c:pt idx="8">
                  <c:v>15.9915894127156</c:v>
                </c:pt>
                <c:pt idx="9">
                  <c:v>18.0108989515983</c:v>
                </c:pt>
                <c:pt idx="10">
                  <c:v>20.002217683303801</c:v>
                </c:pt>
                <c:pt idx="11">
                  <c:v>22.007989599946502</c:v>
                </c:pt>
                <c:pt idx="12">
                  <c:v>24.0069746942651</c:v>
                </c:pt>
                <c:pt idx="13">
                  <c:v>26.0080799370931</c:v>
                </c:pt>
                <c:pt idx="14">
                  <c:v>28.0117291008781</c:v>
                </c:pt>
                <c:pt idx="15">
                  <c:v>29.9997740573763</c:v>
                </c:pt>
                <c:pt idx="16">
                  <c:v>31.996865291306801</c:v>
                </c:pt>
                <c:pt idx="17">
                  <c:v>34.016239271661497</c:v>
                </c:pt>
                <c:pt idx="18">
                  <c:v>34.9894525582962</c:v>
                </c:pt>
              </c:numCache>
            </c:numRef>
          </c:xVal>
          <c:yVal>
            <c:numRef>
              <c:f>Overview!$F$3:$F$21</c:f>
              <c:numCache>
                <c:formatCode>General</c:formatCode>
                <c:ptCount val="19"/>
                <c:pt idx="0">
                  <c:v>24676703503.031601</c:v>
                </c:pt>
                <c:pt idx="1">
                  <c:v>27662365626.221802</c:v>
                </c:pt>
                <c:pt idx="3">
                  <c:v>25513799778.7976</c:v>
                </c:pt>
                <c:pt idx="4">
                  <c:v>26501499904.161098</c:v>
                </c:pt>
                <c:pt idx="5">
                  <c:v>23597986176.177101</c:v>
                </c:pt>
                <c:pt idx="6">
                  <c:v>21679870050.795898</c:v>
                </c:pt>
                <c:pt idx="7">
                  <c:v>20125344342.9016</c:v>
                </c:pt>
                <c:pt idx="8">
                  <c:v>19196575964.428299</c:v>
                </c:pt>
                <c:pt idx="9">
                  <c:v>18558363941.386501</c:v>
                </c:pt>
                <c:pt idx="10">
                  <c:v>18468202255.851002</c:v>
                </c:pt>
                <c:pt idx="11">
                  <c:v>18059950568.969898</c:v>
                </c:pt>
                <c:pt idx="12">
                  <c:v>17804076453.412601</c:v>
                </c:pt>
                <c:pt idx="13">
                  <c:v>17508522928.599998</c:v>
                </c:pt>
                <c:pt idx="14">
                  <c:v>17158223456.7945</c:v>
                </c:pt>
                <c:pt idx="15">
                  <c:v>16687451216.6896</c:v>
                </c:pt>
                <c:pt idx="16">
                  <c:v>16059405127.590799</c:v>
                </c:pt>
                <c:pt idx="17">
                  <c:v>15354901087.2577</c:v>
                </c:pt>
                <c:pt idx="18">
                  <c:v>14717399921.927299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F5E-4B7C-8EDC-BB031EDABCE6}"/>
            </c:ext>
          </c:extLst>
        </c:ser>
        <c:ser>
          <c:idx val="3"/>
          <c:order val="3"/>
          <c:tx>
            <c:strRef>
              <c:f>Overview!$G$1</c:f>
              <c:strCache>
                <c:ptCount val="1"/>
                <c:pt idx="0">
                  <c:v>R1FC04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Overview!$G$3:$G$22</c:f>
              <c:numCache>
                <c:formatCode>General</c:formatCode>
                <c:ptCount val="20"/>
                <c:pt idx="0">
                  <c:v>2.0002642240337498</c:v>
                </c:pt>
                <c:pt idx="1">
                  <c:v>4.0047674660472303</c:v>
                </c:pt>
                <c:pt idx="2">
                  <c:v>5.9977685814718198</c:v>
                </c:pt>
                <c:pt idx="3">
                  <c:v>8.0062219684665195</c:v>
                </c:pt>
                <c:pt idx="4">
                  <c:v>9.9949162776668299</c:v>
                </c:pt>
                <c:pt idx="5">
                  <c:v>11.9955179600157</c:v>
                </c:pt>
                <c:pt idx="6">
                  <c:v>13.998801344937901</c:v>
                </c:pt>
                <c:pt idx="7">
                  <c:v>15.9919591076027</c:v>
                </c:pt>
                <c:pt idx="8">
                  <c:v>17.993588942510701</c:v>
                </c:pt>
                <c:pt idx="9">
                  <c:v>19.986885683804001</c:v>
                </c:pt>
                <c:pt idx="10">
                  <c:v>22.004422013230499</c:v>
                </c:pt>
                <c:pt idx="11">
                  <c:v>24.0072339669263</c:v>
                </c:pt>
                <c:pt idx="12">
                  <c:v>26.015123432355399</c:v>
                </c:pt>
                <c:pt idx="13">
                  <c:v>27.994832250443501</c:v>
                </c:pt>
                <c:pt idx="14">
                  <c:v>30.0123625730198</c:v>
                </c:pt>
                <c:pt idx="15">
                  <c:v>31.987539315468901</c:v>
                </c:pt>
                <c:pt idx="16">
                  <c:v>34.003143846062002</c:v>
                </c:pt>
                <c:pt idx="17">
                  <c:v>35.992981471375799</c:v>
                </c:pt>
                <c:pt idx="18">
                  <c:v>37.992562305356699</c:v>
                </c:pt>
                <c:pt idx="19">
                  <c:v>39.033990827631698</c:v>
                </c:pt>
              </c:numCache>
            </c:numRef>
          </c:xVal>
          <c:yVal>
            <c:numRef>
              <c:f>Overview!$H$3:$H$22</c:f>
              <c:numCache>
                <c:formatCode>General</c:formatCode>
                <c:ptCount val="20"/>
                <c:pt idx="0">
                  <c:v>24835561578.748798</c:v>
                </c:pt>
                <c:pt idx="1">
                  <c:v>27365699560.563999</c:v>
                </c:pt>
                <c:pt idx="2">
                  <c:v>27079774621.641102</c:v>
                </c:pt>
                <c:pt idx="3">
                  <c:v>25381216962.803799</c:v>
                </c:pt>
                <c:pt idx="4">
                  <c:v>23567246577.1022</c:v>
                </c:pt>
                <c:pt idx="5">
                  <c:v>22118300401.112</c:v>
                </c:pt>
                <c:pt idx="6">
                  <c:v>21316294473.525501</c:v>
                </c:pt>
                <c:pt idx="7">
                  <c:v>21007684497.643501</c:v>
                </c:pt>
                <c:pt idx="8">
                  <c:v>20888781937.587502</c:v>
                </c:pt>
                <c:pt idx="9">
                  <c:v>20885121416.201302</c:v>
                </c:pt>
                <c:pt idx="10">
                  <c:v>20844685405.587601</c:v>
                </c:pt>
                <c:pt idx="11">
                  <c:v>20742161637.442699</c:v>
                </c:pt>
                <c:pt idx="12">
                  <c:v>20494614372.395199</c:v>
                </c:pt>
                <c:pt idx="13">
                  <c:v>20054977562.501999</c:v>
                </c:pt>
                <c:pt idx="14">
                  <c:v>19360362567.733898</c:v>
                </c:pt>
                <c:pt idx="15">
                  <c:v>18360414251.222099</c:v>
                </c:pt>
                <c:pt idx="16">
                  <c:v>16583417576.4541</c:v>
                </c:pt>
                <c:pt idx="17">
                  <c:v>13635156080.5121</c:v>
                </c:pt>
                <c:pt idx="18">
                  <c:v>9636510497.691</c:v>
                </c:pt>
                <c:pt idx="19">
                  <c:v>7554541609.2728701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F5E-4B7C-8EDC-BB031EDABCE6}"/>
            </c:ext>
          </c:extLst>
        </c:ser>
        <c:ser>
          <c:idx val="4"/>
          <c:order val="4"/>
          <c:tx>
            <c:strRef>
              <c:f>Overview!$I$1</c:f>
              <c:strCache>
                <c:ptCount val="1"/>
                <c:pt idx="0">
                  <c:v>R1MC01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Overview!$I$3:$I$21</c:f>
              <c:numCache>
                <c:formatCode>General</c:formatCode>
                <c:ptCount val="19"/>
                <c:pt idx="0">
                  <c:v>1.9997849426618799</c:v>
                </c:pt>
                <c:pt idx="1">
                  <c:v>3.9920672155989099</c:v>
                </c:pt>
                <c:pt idx="2">
                  <c:v>6.0031769761424503</c:v>
                </c:pt>
                <c:pt idx="3">
                  <c:v>8.0100429097058594</c:v>
                </c:pt>
                <c:pt idx="4">
                  <c:v>10.0188949995147</c:v>
                </c:pt>
                <c:pt idx="5">
                  <c:v>12.022515412438599</c:v>
                </c:pt>
                <c:pt idx="6">
                  <c:v>14.0072004167254</c:v>
                </c:pt>
                <c:pt idx="7">
                  <c:v>16.0088602767872</c:v>
                </c:pt>
                <c:pt idx="8">
                  <c:v>17.9977896742522</c:v>
                </c:pt>
                <c:pt idx="9">
                  <c:v>20.010878303657002</c:v>
                </c:pt>
                <c:pt idx="10">
                  <c:v>21.993244217832999</c:v>
                </c:pt>
                <c:pt idx="11">
                  <c:v>23.9995793956429</c:v>
                </c:pt>
                <c:pt idx="12">
                  <c:v>26.012655303139798</c:v>
                </c:pt>
                <c:pt idx="13">
                  <c:v>28.005703087825299</c:v>
                </c:pt>
                <c:pt idx="14">
                  <c:v>30.006912582810902</c:v>
                </c:pt>
                <c:pt idx="15">
                  <c:v>32.011921998325398</c:v>
                </c:pt>
                <c:pt idx="16">
                  <c:v>34.012991595799598</c:v>
                </c:pt>
                <c:pt idx="17">
                  <c:v>36.001954178031497</c:v>
                </c:pt>
                <c:pt idx="18">
                  <c:v>36.9716653174969</c:v>
                </c:pt>
              </c:numCache>
            </c:numRef>
          </c:xVal>
          <c:yVal>
            <c:numRef>
              <c:f>Overview!$J$3:$J$21</c:f>
              <c:numCache>
                <c:formatCode>General</c:formatCode>
                <c:ptCount val="19"/>
                <c:pt idx="0">
                  <c:v>25924427182.313801</c:v>
                </c:pt>
                <c:pt idx="1">
                  <c:v>29040164810.4636</c:v>
                </c:pt>
                <c:pt idx="2">
                  <c:v>29448374094.6469</c:v>
                </c:pt>
                <c:pt idx="3">
                  <c:v>28168394226.248501</c:v>
                </c:pt>
                <c:pt idx="4">
                  <c:v>26100673060.6745</c:v>
                </c:pt>
                <c:pt idx="5">
                  <c:v>23931915457.455898</c:v>
                </c:pt>
                <c:pt idx="6">
                  <c:v>21924349531.403599</c:v>
                </c:pt>
                <c:pt idx="7">
                  <c:v>20522378267.528702</c:v>
                </c:pt>
                <c:pt idx="8">
                  <c:v>19684699285.591301</c:v>
                </c:pt>
                <c:pt idx="9">
                  <c:v>19136423602.431801</c:v>
                </c:pt>
                <c:pt idx="10">
                  <c:v>18774347433.8624</c:v>
                </c:pt>
                <c:pt idx="11">
                  <c:v>18469912154.455601</c:v>
                </c:pt>
                <c:pt idx="12">
                  <c:v>18201516341.633999</c:v>
                </c:pt>
                <c:pt idx="13">
                  <c:v>17860408246.243999</c:v>
                </c:pt>
                <c:pt idx="14">
                  <c:v>17453042509.060398</c:v>
                </c:pt>
                <c:pt idx="15">
                  <c:v>16990077101.7985</c:v>
                </c:pt>
                <c:pt idx="16">
                  <c:v>16354041460.0823</c:v>
                </c:pt>
                <c:pt idx="17">
                  <c:v>15503790324.718399</c:v>
                </c:pt>
                <c:pt idx="18">
                  <c:v>14485531442.039499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F5E-4B7C-8EDC-BB031EDABCE6}"/>
            </c:ext>
          </c:extLst>
        </c:ser>
        <c:ser>
          <c:idx val="5"/>
          <c:order val="5"/>
          <c:tx>
            <c:strRef>
              <c:f>Overview!$K$1</c:f>
              <c:strCache>
                <c:ptCount val="1"/>
                <c:pt idx="0">
                  <c:v>R1MC02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Overview!$K$3:$K$22</c:f>
              <c:numCache>
                <c:formatCode>General</c:formatCode>
                <c:ptCount val="20"/>
                <c:pt idx="0">
                  <c:v>2.0182004647802398</c:v>
                </c:pt>
                <c:pt idx="1">
                  <c:v>4.0112274325686004</c:v>
                </c:pt>
                <c:pt idx="2">
                  <c:v>5.9848476926791099</c:v>
                </c:pt>
                <c:pt idx="3">
                  <c:v>8.0084803825951596</c:v>
                </c:pt>
                <c:pt idx="4">
                  <c:v>10.00147819341</c:v>
                </c:pt>
                <c:pt idx="5">
                  <c:v>11.9999229660424</c:v>
                </c:pt>
                <c:pt idx="6">
                  <c:v>14.0062926587322</c:v>
                </c:pt>
                <c:pt idx="7">
                  <c:v>16.006678551100499</c:v>
                </c:pt>
                <c:pt idx="8">
                  <c:v>17.9954497577239</c:v>
                </c:pt>
                <c:pt idx="9">
                  <c:v>20.001696005487499</c:v>
                </c:pt>
                <c:pt idx="10">
                  <c:v>22.014575024397999</c:v>
                </c:pt>
                <c:pt idx="11">
                  <c:v>24.018086535782501</c:v>
                </c:pt>
                <c:pt idx="12">
                  <c:v>26.011949081491299</c:v>
                </c:pt>
                <c:pt idx="13">
                  <c:v>27.998102057675201</c:v>
                </c:pt>
                <c:pt idx="14">
                  <c:v>30.011973623873899</c:v>
                </c:pt>
                <c:pt idx="15">
                  <c:v>31.991785196427799</c:v>
                </c:pt>
                <c:pt idx="16">
                  <c:v>34.005018706121298</c:v>
                </c:pt>
                <c:pt idx="17">
                  <c:v>36.002057029854399</c:v>
                </c:pt>
                <c:pt idx="18">
                  <c:v>37.999795161138202</c:v>
                </c:pt>
                <c:pt idx="19">
                  <c:v>39.004070918766601</c:v>
                </c:pt>
              </c:numCache>
            </c:numRef>
          </c:xVal>
          <c:yVal>
            <c:numRef>
              <c:f>Overview!$L$3:$L$22</c:f>
              <c:numCache>
                <c:formatCode>General</c:formatCode>
                <c:ptCount val="20"/>
                <c:pt idx="0">
                  <c:v>26983503932.0284</c:v>
                </c:pt>
                <c:pt idx="1">
                  <c:v>29653022743.244801</c:v>
                </c:pt>
                <c:pt idx="2">
                  <c:v>30514105390.7873</c:v>
                </c:pt>
                <c:pt idx="3">
                  <c:v>28998309822.388802</c:v>
                </c:pt>
                <c:pt idx="4">
                  <c:v>26623685539.2215</c:v>
                </c:pt>
                <c:pt idx="5">
                  <c:v>24306267058.8368</c:v>
                </c:pt>
                <c:pt idx="6">
                  <c:v>22084817749.4496</c:v>
                </c:pt>
                <c:pt idx="7">
                  <c:v>20675256679.794998</c:v>
                </c:pt>
                <c:pt idx="8">
                  <c:v>19828564221.401699</c:v>
                </c:pt>
                <c:pt idx="9">
                  <c:v>19192366631.430901</c:v>
                </c:pt>
                <c:pt idx="10">
                  <c:v>18817705078.683601</c:v>
                </c:pt>
                <c:pt idx="11">
                  <c:v>18546124320.942501</c:v>
                </c:pt>
                <c:pt idx="12">
                  <c:v>18226805989.512199</c:v>
                </c:pt>
                <c:pt idx="13">
                  <c:v>17915245335.163799</c:v>
                </c:pt>
                <c:pt idx="14">
                  <c:v>17520992658.428902</c:v>
                </c:pt>
                <c:pt idx="15">
                  <c:v>17091757116.606199</c:v>
                </c:pt>
                <c:pt idx="16">
                  <c:v>16531477282.0781</c:v>
                </c:pt>
                <c:pt idx="17">
                  <c:v>15832422218.849701</c:v>
                </c:pt>
                <c:pt idx="18">
                  <c:v>14975706841.184</c:v>
                </c:pt>
                <c:pt idx="19">
                  <c:v>14086965143.9046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F5E-4B7C-8EDC-BB031EDAB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251999"/>
        <c:axId val="1405252479"/>
      </c:scatterChart>
      <c:valAx>
        <c:axId val="1405251999"/>
        <c:scaling>
          <c:orientation val="minMax"/>
          <c:max val="40"/>
          <c:min val="0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Eacc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2479"/>
        <c:crosses val="autoZero"/>
        <c:crossBetween val="midCat"/>
      </c:valAx>
      <c:valAx>
        <c:axId val="1405252479"/>
        <c:scaling>
          <c:logBase val="10"/>
          <c:orientation val="minMax"/>
          <c:max val="100000000000"/>
          <c:min val="100000000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1905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1999"/>
        <c:crosses val="autoZero"/>
        <c:crossBetween val="midCat"/>
      </c:valAx>
      <c:spPr>
        <a:noFill/>
        <a:ln w="12700"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I9FC02!$A$1</c:f>
              <c:strCache>
                <c:ptCount val="1"/>
                <c:pt idx="0">
                  <c:v>1st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I9FC02!$A$3:$A$24</c:f>
              <c:numCache>
                <c:formatCode>General</c:formatCode>
                <c:ptCount val="22"/>
                <c:pt idx="0">
                  <c:v>2.0135362089190298</c:v>
                </c:pt>
                <c:pt idx="1">
                  <c:v>4.0157047451393701</c:v>
                </c:pt>
                <c:pt idx="2">
                  <c:v>6.0157747722672097</c:v>
                </c:pt>
                <c:pt idx="3">
                  <c:v>8.0163719761905501</c:v>
                </c:pt>
                <c:pt idx="4">
                  <c:v>10.009350452968301</c:v>
                </c:pt>
                <c:pt idx="5">
                  <c:v>12.006615546105699</c:v>
                </c:pt>
                <c:pt idx="6">
                  <c:v>14.0175531841412</c:v>
                </c:pt>
                <c:pt idx="7">
                  <c:v>16.0291041288598</c:v>
                </c:pt>
                <c:pt idx="8">
                  <c:v>18.020674836633301</c:v>
                </c:pt>
                <c:pt idx="9">
                  <c:v>20.011907218593699</c:v>
                </c:pt>
                <c:pt idx="10">
                  <c:v>22.021839718549099</c:v>
                </c:pt>
                <c:pt idx="11">
                  <c:v>24.013289805187199</c:v>
                </c:pt>
                <c:pt idx="12">
                  <c:v>26.010768979089399</c:v>
                </c:pt>
                <c:pt idx="13">
                  <c:v>28.010418715637599</c:v>
                </c:pt>
                <c:pt idx="14">
                  <c:v>30.019903285205199</c:v>
                </c:pt>
                <c:pt idx="15">
                  <c:v>32.001925659299403</c:v>
                </c:pt>
                <c:pt idx="16">
                  <c:v>34.014095960445196</c:v>
                </c:pt>
              </c:numCache>
            </c:numRef>
          </c:xVal>
          <c:yVal>
            <c:numRef>
              <c:f>I9FC02!$B$3:$B$24</c:f>
              <c:numCache>
                <c:formatCode>General</c:formatCode>
                <c:ptCount val="22"/>
                <c:pt idx="0">
                  <c:v>19635316371.712601</c:v>
                </c:pt>
                <c:pt idx="1">
                  <c:v>21369037140.364101</c:v>
                </c:pt>
                <c:pt idx="2">
                  <c:v>21449459401.173698</c:v>
                </c:pt>
                <c:pt idx="3">
                  <c:v>20613169225.8438</c:v>
                </c:pt>
                <c:pt idx="4">
                  <c:v>19380010207.143299</c:v>
                </c:pt>
                <c:pt idx="5">
                  <c:v>17965690660.5196</c:v>
                </c:pt>
                <c:pt idx="6">
                  <c:v>16616630115.6761</c:v>
                </c:pt>
                <c:pt idx="7">
                  <c:v>15640513704.1798</c:v>
                </c:pt>
                <c:pt idx="8">
                  <c:v>14892504384.444901</c:v>
                </c:pt>
                <c:pt idx="9">
                  <c:v>14399088479.880899</c:v>
                </c:pt>
                <c:pt idx="10">
                  <c:v>13889626957.9631</c:v>
                </c:pt>
                <c:pt idx="11">
                  <c:v>12892501593.928301</c:v>
                </c:pt>
                <c:pt idx="12">
                  <c:v>12285549203.624901</c:v>
                </c:pt>
                <c:pt idx="13">
                  <c:v>11668894112.2418</c:v>
                </c:pt>
                <c:pt idx="14">
                  <c:v>10991981115.0418</c:v>
                </c:pt>
                <c:pt idx="15">
                  <c:v>10209779347.903999</c:v>
                </c:pt>
                <c:pt idx="16">
                  <c:v>9348956928.9003201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AA-450C-BFF1-E0F339EA56E9}"/>
            </c:ext>
          </c:extLst>
        </c:ser>
        <c:ser>
          <c:idx val="1"/>
          <c:order val="1"/>
          <c:tx>
            <c:strRef>
              <c:f>I9FC02!$D$1</c:f>
              <c:strCache>
                <c:ptCount val="1"/>
                <c:pt idx="0">
                  <c:v>2nd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I9FC02!$D$3:$D$34</c:f>
              <c:numCache>
                <c:formatCode>General</c:formatCode>
                <c:ptCount val="32"/>
                <c:pt idx="0">
                  <c:v>2.0177112879795498</c:v>
                </c:pt>
                <c:pt idx="1">
                  <c:v>4.0390417395140101</c:v>
                </c:pt>
                <c:pt idx="2">
                  <c:v>6.0132304158332097</c:v>
                </c:pt>
                <c:pt idx="3">
                  <c:v>8.0379857675357105</c:v>
                </c:pt>
                <c:pt idx="4">
                  <c:v>10.0098823708637</c:v>
                </c:pt>
                <c:pt idx="5">
                  <c:v>12.0004638030639</c:v>
                </c:pt>
                <c:pt idx="6">
                  <c:v>14.0268987401569</c:v>
                </c:pt>
                <c:pt idx="7">
                  <c:v>16.025552179810301</c:v>
                </c:pt>
                <c:pt idx="8">
                  <c:v>18.008465480405</c:v>
                </c:pt>
                <c:pt idx="9">
                  <c:v>20.011897906382998</c:v>
                </c:pt>
                <c:pt idx="10">
                  <c:v>22.002916550774302</c:v>
                </c:pt>
                <c:pt idx="11">
                  <c:v>24.010394125278101</c:v>
                </c:pt>
                <c:pt idx="12">
                  <c:v>26.037259665141001</c:v>
                </c:pt>
                <c:pt idx="13">
                  <c:v>28.0207435720714</c:v>
                </c:pt>
                <c:pt idx="14">
                  <c:v>30.003627274724799</c:v>
                </c:pt>
                <c:pt idx="15">
                  <c:v>31.995850073691699</c:v>
                </c:pt>
                <c:pt idx="16">
                  <c:v>34.014364224369501</c:v>
                </c:pt>
                <c:pt idx="17">
                  <c:v>35.001552819419302</c:v>
                </c:pt>
                <c:pt idx="18">
                  <c:v>35.994873182636702</c:v>
                </c:pt>
                <c:pt idx="19">
                  <c:v>37.039036334450202</c:v>
                </c:pt>
                <c:pt idx="20">
                  <c:v>37.988341378716498</c:v>
                </c:pt>
              </c:numCache>
            </c:numRef>
          </c:xVal>
          <c:yVal>
            <c:numRef>
              <c:f>I9FC02!$E$3:$E$34</c:f>
              <c:numCache>
                <c:formatCode>General</c:formatCode>
                <c:ptCount val="32"/>
                <c:pt idx="0">
                  <c:v>25343568445.957699</c:v>
                </c:pt>
                <c:pt idx="1">
                  <c:v>25527538377.640701</c:v>
                </c:pt>
                <c:pt idx="2">
                  <c:v>24748261837.5508</c:v>
                </c:pt>
                <c:pt idx="3">
                  <c:v>23269174442.0504</c:v>
                </c:pt>
                <c:pt idx="4">
                  <c:v>21571250493.611698</c:v>
                </c:pt>
                <c:pt idx="5">
                  <c:v>19765140668.836102</c:v>
                </c:pt>
                <c:pt idx="6">
                  <c:v>18239602088.025501</c:v>
                </c:pt>
                <c:pt idx="7">
                  <c:v>17171489042.375799</c:v>
                </c:pt>
                <c:pt idx="8">
                  <c:v>16448617541.468399</c:v>
                </c:pt>
                <c:pt idx="9">
                  <c:v>15973864114.740601</c:v>
                </c:pt>
                <c:pt idx="10">
                  <c:v>15565736019.645901</c:v>
                </c:pt>
                <c:pt idx="11">
                  <c:v>15149707170.112801</c:v>
                </c:pt>
                <c:pt idx="12">
                  <c:v>14806065263.7463</c:v>
                </c:pt>
                <c:pt idx="13">
                  <c:v>14312188704.741199</c:v>
                </c:pt>
                <c:pt idx="14">
                  <c:v>13803892436.671499</c:v>
                </c:pt>
                <c:pt idx="15">
                  <c:v>13150367688.491899</c:v>
                </c:pt>
                <c:pt idx="16">
                  <c:v>12380719178.591</c:v>
                </c:pt>
                <c:pt idx="17">
                  <c:v>11884131919.904699</c:v>
                </c:pt>
                <c:pt idx="18">
                  <c:v>11353532601.7679</c:v>
                </c:pt>
                <c:pt idx="19">
                  <c:v>10593267899.6532</c:v>
                </c:pt>
                <c:pt idx="20">
                  <c:v>10094204883.845301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AA-450C-BFF1-E0F339EA5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420768"/>
        <c:axId val="432419328"/>
      </c:scatterChart>
      <c:scatterChart>
        <c:scatterStyle val="lineMarker"/>
        <c:varyColors val="0"/>
        <c:ser>
          <c:idx val="2"/>
          <c:order val="2"/>
          <c:tx>
            <c:strRef>
              <c:f>I9FC02!$C$1</c:f>
              <c:strCache>
                <c:ptCount val="1"/>
                <c:pt idx="0">
                  <c:v>X-ray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9"/>
            <c:spPr>
              <a:noFill/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I9FC02!$A$3:$A$24</c:f>
              <c:numCache>
                <c:formatCode>General</c:formatCode>
                <c:ptCount val="22"/>
                <c:pt idx="0">
                  <c:v>2.0135362089190298</c:v>
                </c:pt>
                <c:pt idx="1">
                  <c:v>4.0157047451393701</c:v>
                </c:pt>
                <c:pt idx="2">
                  <c:v>6.0157747722672097</c:v>
                </c:pt>
                <c:pt idx="3">
                  <c:v>8.0163719761905501</c:v>
                </c:pt>
                <c:pt idx="4">
                  <c:v>10.009350452968301</c:v>
                </c:pt>
                <c:pt idx="5">
                  <c:v>12.006615546105699</c:v>
                </c:pt>
                <c:pt idx="6">
                  <c:v>14.0175531841412</c:v>
                </c:pt>
                <c:pt idx="7">
                  <c:v>16.0291041288598</c:v>
                </c:pt>
                <c:pt idx="8">
                  <c:v>18.020674836633301</c:v>
                </c:pt>
                <c:pt idx="9">
                  <c:v>20.011907218593699</c:v>
                </c:pt>
                <c:pt idx="10">
                  <c:v>22.021839718549099</c:v>
                </c:pt>
                <c:pt idx="11">
                  <c:v>24.013289805187199</c:v>
                </c:pt>
                <c:pt idx="12">
                  <c:v>26.010768979089399</c:v>
                </c:pt>
                <c:pt idx="13">
                  <c:v>28.010418715637599</c:v>
                </c:pt>
                <c:pt idx="14">
                  <c:v>30.019903285205199</c:v>
                </c:pt>
                <c:pt idx="15">
                  <c:v>32.001925659299403</c:v>
                </c:pt>
                <c:pt idx="16">
                  <c:v>34.014095960445196</c:v>
                </c:pt>
              </c:numCache>
            </c:numRef>
          </c:xVal>
          <c:yVal>
            <c:numRef>
              <c:f>I9FC02!$C$3:$C$24</c:f>
              <c:numCache>
                <c:formatCode>General</c:formatCode>
                <c:ptCount val="22"/>
                <c:pt idx="0">
                  <c:v>0.103086074006262</c:v>
                </c:pt>
                <c:pt idx="1">
                  <c:v>0.103086074006262</c:v>
                </c:pt>
                <c:pt idx="2">
                  <c:v>0.103086074006262</c:v>
                </c:pt>
                <c:pt idx="3">
                  <c:v>0.103086074006262</c:v>
                </c:pt>
                <c:pt idx="4">
                  <c:v>0.103086074006262</c:v>
                </c:pt>
                <c:pt idx="5">
                  <c:v>0.103086074006262</c:v>
                </c:pt>
                <c:pt idx="6">
                  <c:v>0.103086074006262</c:v>
                </c:pt>
                <c:pt idx="7">
                  <c:v>0.103086074006262</c:v>
                </c:pt>
                <c:pt idx="8">
                  <c:v>0.103086074006262</c:v>
                </c:pt>
                <c:pt idx="9">
                  <c:v>0.103086074006262</c:v>
                </c:pt>
                <c:pt idx="10">
                  <c:v>0.102991171934069</c:v>
                </c:pt>
                <c:pt idx="11">
                  <c:v>1.3243415351946599</c:v>
                </c:pt>
                <c:pt idx="12">
                  <c:v>8.96189806861614</c:v>
                </c:pt>
                <c:pt idx="13">
                  <c:v>34.962300400270102</c:v>
                </c:pt>
                <c:pt idx="14">
                  <c:v>404.01733537299998</c:v>
                </c:pt>
                <c:pt idx="15">
                  <c:v>124.853292615949</c:v>
                </c:pt>
                <c:pt idx="16">
                  <c:v>349.94516702835699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AA-450C-BFF1-E0F339EA56E9}"/>
            </c:ext>
          </c:extLst>
        </c:ser>
        <c:ser>
          <c:idx val="3"/>
          <c:order val="3"/>
          <c:tx>
            <c:strRef>
              <c:f>I9FC02!$F$1</c:f>
              <c:strCache>
                <c:ptCount val="1"/>
                <c:pt idx="0">
                  <c:v>X-ray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8"/>
            <c:spPr>
              <a:noFill/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I9FC02!$D$3:$D$23</c:f>
              <c:numCache>
                <c:formatCode>General</c:formatCode>
                <c:ptCount val="21"/>
                <c:pt idx="0">
                  <c:v>2.0177112879795498</c:v>
                </c:pt>
                <c:pt idx="1">
                  <c:v>4.0390417395140101</c:v>
                </c:pt>
                <c:pt idx="2">
                  <c:v>6.0132304158332097</c:v>
                </c:pt>
                <c:pt idx="3">
                  <c:v>8.0379857675357105</c:v>
                </c:pt>
                <c:pt idx="4">
                  <c:v>10.0098823708637</c:v>
                </c:pt>
                <c:pt idx="5">
                  <c:v>12.0004638030639</c:v>
                </c:pt>
                <c:pt idx="6">
                  <c:v>14.0268987401569</c:v>
                </c:pt>
                <c:pt idx="7">
                  <c:v>16.025552179810301</c:v>
                </c:pt>
                <c:pt idx="8">
                  <c:v>18.008465480405</c:v>
                </c:pt>
                <c:pt idx="9">
                  <c:v>20.011897906382998</c:v>
                </c:pt>
                <c:pt idx="10">
                  <c:v>22.002916550774302</c:v>
                </c:pt>
                <c:pt idx="11">
                  <c:v>24.010394125278101</c:v>
                </c:pt>
                <c:pt idx="12">
                  <c:v>26.037259665141001</c:v>
                </c:pt>
                <c:pt idx="13">
                  <c:v>28.0207435720714</c:v>
                </c:pt>
                <c:pt idx="14">
                  <c:v>30.003627274724799</c:v>
                </c:pt>
                <c:pt idx="15">
                  <c:v>31.995850073691699</c:v>
                </c:pt>
                <c:pt idx="16">
                  <c:v>34.014364224369501</c:v>
                </c:pt>
                <c:pt idx="17">
                  <c:v>35.001552819419302</c:v>
                </c:pt>
                <c:pt idx="18">
                  <c:v>35.994873182636702</c:v>
                </c:pt>
                <c:pt idx="19">
                  <c:v>37.039036334450202</c:v>
                </c:pt>
                <c:pt idx="20">
                  <c:v>37.988341378716498</c:v>
                </c:pt>
              </c:numCache>
            </c:numRef>
          </c:xVal>
          <c:yVal>
            <c:numRef>
              <c:f>I9FC02!$F$3:$F$23</c:f>
              <c:numCache>
                <c:formatCode>General</c:formatCode>
                <c:ptCount val="21"/>
                <c:pt idx="0">
                  <c:v>0.103371305235058</c:v>
                </c:pt>
                <c:pt idx="1">
                  <c:v>0.103371305235058</c:v>
                </c:pt>
                <c:pt idx="2">
                  <c:v>0.103371305235058</c:v>
                </c:pt>
                <c:pt idx="3">
                  <c:v>0.103371305235058</c:v>
                </c:pt>
                <c:pt idx="4">
                  <c:v>0.103371305235058</c:v>
                </c:pt>
                <c:pt idx="5">
                  <c:v>0.103371305235058</c:v>
                </c:pt>
                <c:pt idx="6">
                  <c:v>0.103371305235058</c:v>
                </c:pt>
                <c:pt idx="7">
                  <c:v>0.103371305235058</c:v>
                </c:pt>
                <c:pt idx="8">
                  <c:v>0.103371305235058</c:v>
                </c:pt>
                <c:pt idx="9">
                  <c:v>0.103371305235058</c:v>
                </c:pt>
                <c:pt idx="10">
                  <c:v>0.103371305235058</c:v>
                </c:pt>
                <c:pt idx="11">
                  <c:v>0.103466557584243</c:v>
                </c:pt>
                <c:pt idx="12">
                  <c:v>0.103371305235058</c:v>
                </c:pt>
                <c:pt idx="13">
                  <c:v>0.103466557584243</c:v>
                </c:pt>
                <c:pt idx="14">
                  <c:v>0.103371305235058</c:v>
                </c:pt>
                <c:pt idx="15">
                  <c:v>0.103466557584243</c:v>
                </c:pt>
                <c:pt idx="16">
                  <c:v>0.103371305235058</c:v>
                </c:pt>
                <c:pt idx="17">
                  <c:v>0.103371305235058</c:v>
                </c:pt>
                <c:pt idx="18">
                  <c:v>0.103371305235058</c:v>
                </c:pt>
                <c:pt idx="19">
                  <c:v>0.103371305235058</c:v>
                </c:pt>
                <c:pt idx="20">
                  <c:v>0.103371305235058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CAA-450C-BFF1-E0F339EA5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617295"/>
        <c:axId val="1505563055"/>
      </c:scatterChart>
      <c:valAx>
        <c:axId val="43242076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Eacc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19328"/>
        <c:crosses val="autoZero"/>
        <c:crossBetween val="midCat"/>
      </c:valAx>
      <c:valAx>
        <c:axId val="432419328"/>
        <c:scaling>
          <c:logBase val="2.5"/>
          <c:orientation val="minMax"/>
          <c:max val="100000000000"/>
          <c:min val="1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20768"/>
        <c:crosses val="autoZero"/>
        <c:crossBetween val="midCat"/>
        <c:majorUnit val="10"/>
      </c:valAx>
      <c:valAx>
        <c:axId val="1505563055"/>
        <c:scaling>
          <c:logBase val="10"/>
          <c:orientation val="minMax"/>
          <c:max val="1000"/>
        </c:scaling>
        <c:delete val="0"/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X-ray [uSv]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617295"/>
        <c:crosses val="max"/>
        <c:crossBetween val="midCat"/>
      </c:valAx>
      <c:valAx>
        <c:axId val="1490617295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505563055"/>
        <c:crosses val="max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'Vacuum Failure'!$A$1</c:f>
              <c:strCache>
                <c:ptCount val="1"/>
                <c:pt idx="0">
                  <c:v>R1FC02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'Vacuum Failure'!$A$3:$A$24</c:f>
              <c:numCache>
                <c:formatCode>General</c:formatCode>
                <c:ptCount val="22"/>
                <c:pt idx="0">
                  <c:v>2.0102004735030801</c:v>
                </c:pt>
                <c:pt idx="1">
                  <c:v>4.0098002129864296</c:v>
                </c:pt>
                <c:pt idx="2">
                  <c:v>5.9988923368935101</c:v>
                </c:pt>
                <c:pt idx="3">
                  <c:v>8.0056667076757293</c:v>
                </c:pt>
                <c:pt idx="4">
                  <c:v>10.001567707949899</c:v>
                </c:pt>
                <c:pt idx="5">
                  <c:v>12.0081458522986</c:v>
                </c:pt>
                <c:pt idx="6">
                  <c:v>14.0092151289185</c:v>
                </c:pt>
                <c:pt idx="7">
                  <c:v>15.9864614607493</c:v>
                </c:pt>
                <c:pt idx="8">
                  <c:v>13.9968404508099</c:v>
                </c:pt>
                <c:pt idx="9">
                  <c:v>16.0129979995803</c:v>
                </c:pt>
                <c:pt idx="10">
                  <c:v>18.010699869920899</c:v>
                </c:pt>
                <c:pt idx="11">
                  <c:v>20.0093127687453</c:v>
                </c:pt>
                <c:pt idx="12">
                  <c:v>22.0554892346501</c:v>
                </c:pt>
                <c:pt idx="13">
                  <c:v>24.024058801857802</c:v>
                </c:pt>
                <c:pt idx="14">
                  <c:v>25.941911205758899</c:v>
                </c:pt>
                <c:pt idx="15">
                  <c:v>27.035384444032101</c:v>
                </c:pt>
                <c:pt idx="16">
                  <c:v>27.9916497191075</c:v>
                </c:pt>
                <c:pt idx="17">
                  <c:v>29.019736059094399</c:v>
                </c:pt>
                <c:pt idx="18">
                  <c:v>29.983202408683798</c:v>
                </c:pt>
                <c:pt idx="19">
                  <c:v>30.991941994595901</c:v>
                </c:pt>
                <c:pt idx="20">
                  <c:v>31.722972455171501</c:v>
                </c:pt>
                <c:pt idx="21">
                  <c:v>32.029029947780003</c:v>
                </c:pt>
              </c:numCache>
            </c:numRef>
          </c:xVal>
          <c:yVal>
            <c:numRef>
              <c:f>'Vacuum Failure'!$B$3:$B$24</c:f>
              <c:numCache>
                <c:formatCode>General</c:formatCode>
                <c:ptCount val="22"/>
                <c:pt idx="0">
                  <c:v>25020118791.0452</c:v>
                </c:pt>
                <c:pt idx="1">
                  <c:v>26998948272.486</c:v>
                </c:pt>
                <c:pt idx="2">
                  <c:v>26073656823.7211</c:v>
                </c:pt>
                <c:pt idx="3">
                  <c:v>24785930951.626301</c:v>
                </c:pt>
                <c:pt idx="4">
                  <c:v>22890910353.012001</c:v>
                </c:pt>
                <c:pt idx="5">
                  <c:v>21100530626.318199</c:v>
                </c:pt>
                <c:pt idx="6">
                  <c:v>19013339946.283298</c:v>
                </c:pt>
                <c:pt idx="7">
                  <c:v>10799796209.171301</c:v>
                </c:pt>
                <c:pt idx="8">
                  <c:v>19462393172.7421</c:v>
                </c:pt>
                <c:pt idx="9">
                  <c:v>17755541172.685501</c:v>
                </c:pt>
                <c:pt idx="10">
                  <c:v>17080314610.1285</c:v>
                </c:pt>
                <c:pt idx="11">
                  <c:v>14451370022.499201</c:v>
                </c:pt>
                <c:pt idx="12">
                  <c:v>9595798655.9012203</c:v>
                </c:pt>
                <c:pt idx="13">
                  <c:v>7310585643.1049604</c:v>
                </c:pt>
                <c:pt idx="14">
                  <c:v>6820384338.5875702</c:v>
                </c:pt>
                <c:pt idx="15">
                  <c:v>5693565588.2456198</c:v>
                </c:pt>
                <c:pt idx="16">
                  <c:v>4233672451.5170498</c:v>
                </c:pt>
                <c:pt idx="17">
                  <c:v>3338690092.1041799</c:v>
                </c:pt>
                <c:pt idx="18">
                  <c:v>2781805276.1606398</c:v>
                </c:pt>
                <c:pt idx="19">
                  <c:v>2367118070.5842299</c:v>
                </c:pt>
                <c:pt idx="20">
                  <c:v>2157565653.31287</c:v>
                </c:pt>
                <c:pt idx="21">
                  <c:v>2027697987.4672101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0F-49EF-A955-BD11849E1CCD}"/>
            </c:ext>
          </c:extLst>
        </c:ser>
        <c:ser>
          <c:idx val="1"/>
          <c:order val="1"/>
          <c:tx>
            <c:strRef>
              <c:f>'Vacuum Failure'!$D$1</c:f>
              <c:strCache>
                <c:ptCount val="1"/>
                <c:pt idx="0">
                  <c:v>R1FC03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'Vacuum Failure'!$D$3:$D$34</c:f>
              <c:numCache>
                <c:formatCode>General</c:formatCode>
                <c:ptCount val="32"/>
                <c:pt idx="0">
                  <c:v>2.0027185789916202</c:v>
                </c:pt>
                <c:pt idx="1">
                  <c:v>4.00661454031491</c:v>
                </c:pt>
                <c:pt idx="2">
                  <c:v>5.9927282347455799</c:v>
                </c:pt>
                <c:pt idx="3">
                  <c:v>7.9938627374438003</c:v>
                </c:pt>
                <c:pt idx="4">
                  <c:v>9.9887207047018904</c:v>
                </c:pt>
                <c:pt idx="5">
                  <c:v>12.0011817646664</c:v>
                </c:pt>
                <c:pt idx="6">
                  <c:v>14.0032762611657</c:v>
                </c:pt>
                <c:pt idx="7">
                  <c:v>15.9944703299838</c:v>
                </c:pt>
                <c:pt idx="8">
                  <c:v>17.986752937783699</c:v>
                </c:pt>
                <c:pt idx="9">
                  <c:v>20.003747134082101</c:v>
                </c:pt>
                <c:pt idx="10">
                  <c:v>22.003108106385199</c:v>
                </c:pt>
                <c:pt idx="11">
                  <c:v>24.007814600787601</c:v>
                </c:pt>
                <c:pt idx="12">
                  <c:v>25.9953795866147</c:v>
                </c:pt>
                <c:pt idx="13">
                  <c:v>25.941135978439299</c:v>
                </c:pt>
                <c:pt idx="14">
                  <c:v>28.096059912196399</c:v>
                </c:pt>
                <c:pt idx="15">
                  <c:v>25.999488686871299</c:v>
                </c:pt>
                <c:pt idx="16">
                  <c:v>30.021645416451801</c:v>
                </c:pt>
              </c:numCache>
            </c:numRef>
          </c:xVal>
          <c:yVal>
            <c:numRef>
              <c:f>'Vacuum Failure'!$E$3:$E$34</c:f>
              <c:numCache>
                <c:formatCode>General</c:formatCode>
                <c:ptCount val="32"/>
                <c:pt idx="0">
                  <c:v>26281887885.976299</c:v>
                </c:pt>
                <c:pt idx="1">
                  <c:v>29054642216.057499</c:v>
                </c:pt>
                <c:pt idx="2">
                  <c:v>29330007634.709599</c:v>
                </c:pt>
                <c:pt idx="3">
                  <c:v>27951242862.590401</c:v>
                </c:pt>
                <c:pt idx="4">
                  <c:v>25716698381.201</c:v>
                </c:pt>
                <c:pt idx="5">
                  <c:v>23605390867.7584</c:v>
                </c:pt>
                <c:pt idx="6">
                  <c:v>21889264828.256699</c:v>
                </c:pt>
                <c:pt idx="7">
                  <c:v>20870340739.0672</c:v>
                </c:pt>
                <c:pt idx="8">
                  <c:v>20304590584.342999</c:v>
                </c:pt>
                <c:pt idx="9">
                  <c:v>18739033861.938</c:v>
                </c:pt>
                <c:pt idx="10">
                  <c:v>18546106848.544399</c:v>
                </c:pt>
                <c:pt idx="11">
                  <c:v>18201993065.498001</c:v>
                </c:pt>
                <c:pt idx="12">
                  <c:v>11969831072.1709</c:v>
                </c:pt>
                <c:pt idx="13">
                  <c:v>12035581766.689699</c:v>
                </c:pt>
                <c:pt idx="14">
                  <c:v>15941364114.2556</c:v>
                </c:pt>
                <c:pt idx="15">
                  <c:v>17217770422.437801</c:v>
                </c:pt>
                <c:pt idx="16">
                  <c:v>14844763870.1481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0F-49EF-A955-BD11849E1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420768"/>
        <c:axId val="432419328"/>
      </c:scatterChart>
      <c:scatterChart>
        <c:scatterStyle val="lineMarker"/>
        <c:varyColors val="0"/>
        <c:ser>
          <c:idx val="2"/>
          <c:order val="2"/>
          <c:tx>
            <c:v>R1FC02 X-ray</c:v>
          </c:tx>
          <c:spPr>
            <a:ln w="25400" cap="rnd">
              <a:noFill/>
              <a:round/>
            </a:ln>
            <a:effectLst/>
          </c:spPr>
          <c:marker>
            <c:symbol val="x"/>
            <c:size val="9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'Vacuum Failure'!$A$3:$A$24</c:f>
              <c:numCache>
                <c:formatCode>General</c:formatCode>
                <c:ptCount val="22"/>
                <c:pt idx="0">
                  <c:v>2.0102004735030801</c:v>
                </c:pt>
                <c:pt idx="1">
                  <c:v>4.0098002129864296</c:v>
                </c:pt>
                <c:pt idx="2">
                  <c:v>5.9988923368935101</c:v>
                </c:pt>
                <c:pt idx="3">
                  <c:v>8.0056667076757293</c:v>
                </c:pt>
                <c:pt idx="4">
                  <c:v>10.001567707949899</c:v>
                </c:pt>
                <c:pt idx="5">
                  <c:v>12.0081458522986</c:v>
                </c:pt>
                <c:pt idx="6">
                  <c:v>14.0092151289185</c:v>
                </c:pt>
                <c:pt idx="7">
                  <c:v>15.9864614607493</c:v>
                </c:pt>
                <c:pt idx="8">
                  <c:v>13.9968404508099</c:v>
                </c:pt>
                <c:pt idx="9">
                  <c:v>16.0129979995803</c:v>
                </c:pt>
                <c:pt idx="10">
                  <c:v>18.010699869920899</c:v>
                </c:pt>
                <c:pt idx="11">
                  <c:v>20.0093127687453</c:v>
                </c:pt>
                <c:pt idx="12">
                  <c:v>22.0554892346501</c:v>
                </c:pt>
                <c:pt idx="13">
                  <c:v>24.024058801857802</c:v>
                </c:pt>
                <c:pt idx="14">
                  <c:v>25.941911205758899</c:v>
                </c:pt>
                <c:pt idx="15">
                  <c:v>27.035384444032101</c:v>
                </c:pt>
                <c:pt idx="16">
                  <c:v>27.9916497191075</c:v>
                </c:pt>
                <c:pt idx="17">
                  <c:v>29.019736059094399</c:v>
                </c:pt>
                <c:pt idx="18">
                  <c:v>29.983202408683798</c:v>
                </c:pt>
                <c:pt idx="19">
                  <c:v>30.991941994595901</c:v>
                </c:pt>
                <c:pt idx="20">
                  <c:v>31.722972455171501</c:v>
                </c:pt>
                <c:pt idx="21">
                  <c:v>32.029029947780003</c:v>
                </c:pt>
              </c:numCache>
            </c:numRef>
          </c:xVal>
          <c:yVal>
            <c:numRef>
              <c:f>'Vacuum Failure'!$C$3:$C$24</c:f>
              <c:numCache>
                <c:formatCode>General</c:formatCode>
                <c:ptCount val="22"/>
                <c:pt idx="0">
                  <c:v>0.102706989602628</c:v>
                </c:pt>
                <c:pt idx="1">
                  <c:v>0.102706989602628</c:v>
                </c:pt>
                <c:pt idx="2">
                  <c:v>0.102706989602628</c:v>
                </c:pt>
                <c:pt idx="3">
                  <c:v>0.102706989602628</c:v>
                </c:pt>
                <c:pt idx="4">
                  <c:v>0.102706989602628</c:v>
                </c:pt>
                <c:pt idx="5">
                  <c:v>0.102706989602628</c:v>
                </c:pt>
                <c:pt idx="6">
                  <c:v>0.13146192882160801</c:v>
                </c:pt>
                <c:pt idx="7">
                  <c:v>28.0801872811663</c:v>
                </c:pt>
                <c:pt idx="8">
                  <c:v>0.328397619250479</c:v>
                </c:pt>
                <c:pt idx="9">
                  <c:v>0.45793095315174398</c:v>
                </c:pt>
                <c:pt idx="10">
                  <c:v>1.9751496220607501</c:v>
                </c:pt>
                <c:pt idx="11">
                  <c:v>12.393672048206801</c:v>
                </c:pt>
                <c:pt idx="12">
                  <c:v>84.2558375339826</c:v>
                </c:pt>
                <c:pt idx="13">
                  <c:v>259.89624211086601</c:v>
                </c:pt>
                <c:pt idx="14">
                  <c:v>224.28488158692801</c:v>
                </c:pt>
                <c:pt idx="15">
                  <c:v>363.07805477010101</c:v>
                </c:pt>
                <c:pt idx="16">
                  <c:v>725.10349761719795</c:v>
                </c:pt>
                <c:pt idx="17">
                  <c:v>1184.6771175814799</c:v>
                </c:pt>
                <c:pt idx="18">
                  <c:v>1184.6771175814799</c:v>
                </c:pt>
                <c:pt idx="19">
                  <c:v>1184.6771175814799</c:v>
                </c:pt>
                <c:pt idx="20">
                  <c:v>1184.6771175814799</c:v>
                </c:pt>
                <c:pt idx="21">
                  <c:v>1184.6771175814799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10F-49EF-A955-BD11849E1CCD}"/>
            </c:ext>
          </c:extLst>
        </c:ser>
        <c:ser>
          <c:idx val="3"/>
          <c:order val="3"/>
          <c:tx>
            <c:v>R1FC03 X-ray</c:v>
          </c:tx>
          <c:spPr>
            <a:ln w="25400" cap="rnd">
              <a:noFill/>
              <a:round/>
            </a:ln>
            <a:effectLst/>
          </c:spPr>
          <c:marker>
            <c:symbol val="x"/>
            <c:size val="8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'Vacuum Failure'!$D$3:$D$19</c:f>
              <c:numCache>
                <c:formatCode>General</c:formatCode>
                <c:ptCount val="17"/>
                <c:pt idx="0">
                  <c:v>2.0027185789916202</c:v>
                </c:pt>
                <c:pt idx="1">
                  <c:v>4.00661454031491</c:v>
                </c:pt>
                <c:pt idx="2">
                  <c:v>5.9927282347455799</c:v>
                </c:pt>
                <c:pt idx="3">
                  <c:v>7.9938627374438003</c:v>
                </c:pt>
                <c:pt idx="4">
                  <c:v>9.9887207047018904</c:v>
                </c:pt>
                <c:pt idx="5">
                  <c:v>12.0011817646664</c:v>
                </c:pt>
                <c:pt idx="6">
                  <c:v>14.0032762611657</c:v>
                </c:pt>
                <c:pt idx="7">
                  <c:v>15.9944703299838</c:v>
                </c:pt>
                <c:pt idx="8">
                  <c:v>17.986752937783699</c:v>
                </c:pt>
                <c:pt idx="9">
                  <c:v>20.003747134082101</c:v>
                </c:pt>
                <c:pt idx="10">
                  <c:v>22.003108106385199</c:v>
                </c:pt>
                <c:pt idx="11">
                  <c:v>24.007814600787601</c:v>
                </c:pt>
                <c:pt idx="12">
                  <c:v>25.9953795866147</c:v>
                </c:pt>
                <c:pt idx="13">
                  <c:v>25.941135978439299</c:v>
                </c:pt>
                <c:pt idx="14">
                  <c:v>28.096059912196399</c:v>
                </c:pt>
                <c:pt idx="15">
                  <c:v>25.999488686871299</c:v>
                </c:pt>
                <c:pt idx="16">
                  <c:v>30.021645416451801</c:v>
                </c:pt>
              </c:numCache>
            </c:numRef>
          </c:xVal>
          <c:yVal>
            <c:numRef>
              <c:f>'Vacuum Failure'!$F$3:$F$19</c:f>
              <c:numCache>
                <c:formatCode>General</c:formatCode>
                <c:ptCount val="17"/>
                <c:pt idx="0">
                  <c:v>0.102517970482555</c:v>
                </c:pt>
                <c:pt idx="1">
                  <c:v>0.102423591412156</c:v>
                </c:pt>
                <c:pt idx="2">
                  <c:v>0.102423591412156</c:v>
                </c:pt>
                <c:pt idx="3">
                  <c:v>0.102423591412156</c:v>
                </c:pt>
                <c:pt idx="4">
                  <c:v>0.102423591412156</c:v>
                </c:pt>
                <c:pt idx="5">
                  <c:v>0.102423591412156</c:v>
                </c:pt>
                <c:pt idx="6">
                  <c:v>0.102423591412156</c:v>
                </c:pt>
                <c:pt idx="7">
                  <c:v>0.102423591412156</c:v>
                </c:pt>
                <c:pt idx="8">
                  <c:v>0.102423591412156</c:v>
                </c:pt>
                <c:pt idx="9">
                  <c:v>0.113135786411956</c:v>
                </c:pt>
                <c:pt idx="10">
                  <c:v>0.117057703596313</c:v>
                </c:pt>
                <c:pt idx="11">
                  <c:v>0.151914769844752</c:v>
                </c:pt>
                <c:pt idx="12">
                  <c:v>67.359677622294299</c:v>
                </c:pt>
                <c:pt idx="13">
                  <c:v>56.027339479379698</c:v>
                </c:pt>
                <c:pt idx="14">
                  <c:v>10.375284158180101</c:v>
                </c:pt>
                <c:pt idx="15">
                  <c:v>4.5793095315174401</c:v>
                </c:pt>
                <c:pt idx="16">
                  <c:v>30.959932133091701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10F-49EF-A955-BD11849E1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617295"/>
        <c:axId val="1505563055"/>
      </c:scatterChart>
      <c:valAx>
        <c:axId val="432420768"/>
        <c:scaling>
          <c:orientation val="minMax"/>
          <c:max val="40"/>
        </c:scaling>
        <c:delete val="0"/>
        <c:axPos val="b"/>
        <c:majorGridlines>
          <c:spPr>
            <a:ln w="190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Eacc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19328"/>
        <c:crosses val="autoZero"/>
        <c:crossBetween val="midCat"/>
        <c:majorUnit val="5"/>
      </c:valAx>
      <c:valAx>
        <c:axId val="432419328"/>
        <c:scaling>
          <c:logBase val="2.5"/>
          <c:orientation val="minMax"/>
          <c:max val="100000000000"/>
          <c:min val="100000000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20768"/>
        <c:crosses val="autoZero"/>
        <c:crossBetween val="midCat"/>
        <c:majorUnit val="10"/>
      </c:valAx>
      <c:valAx>
        <c:axId val="1505563055"/>
        <c:scaling>
          <c:logBase val="10"/>
          <c:orientation val="minMax"/>
          <c:max val="1000"/>
        </c:scaling>
        <c:delete val="0"/>
        <c:axPos val="r"/>
        <c:minorGridlines>
          <c:spPr>
            <a:ln w="19050" cap="flat" cmpd="sng" algn="ctr">
              <a:solidFill>
                <a:schemeClr val="bg2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X-ray [uSv]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617295"/>
        <c:crosses val="max"/>
        <c:crossBetween val="midCat"/>
      </c:valAx>
      <c:valAx>
        <c:axId val="1490617295"/>
        <c:scaling>
          <c:orientation val="minMax"/>
          <c:max val="40"/>
        </c:scaling>
        <c:delete val="1"/>
        <c:axPos val="t"/>
        <c:numFmt formatCode="General" sourceLinked="1"/>
        <c:majorTickMark val="out"/>
        <c:minorTickMark val="none"/>
        <c:tickLblPos val="nextTo"/>
        <c:crossAx val="1505563055"/>
        <c:crosses val="max"/>
        <c:crossBetween val="midCat"/>
      </c:valAx>
      <c:spPr>
        <a:noFill/>
        <a:ln w="19050"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03623437507038"/>
          <c:y val="0.11387212027659153"/>
          <c:w val="0.75421011824433359"/>
          <c:h val="0.63281200257091152"/>
        </c:manualLayout>
      </c:layout>
      <c:scatterChart>
        <c:scatterStyle val="lineMarker"/>
        <c:varyColors val="0"/>
        <c:ser>
          <c:idx val="0"/>
          <c:order val="0"/>
          <c:tx>
            <c:strRef>
              <c:f>'R1FC04'!$F$2</c:f>
              <c:strCache>
                <c:ptCount val="1"/>
                <c:pt idx="0">
                  <c:v>Rbcs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'R1FC04'!$C$3:$C$18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'R1FC04'!$F$3:$F$18</c:f>
              <c:numCache>
                <c:formatCode>General</c:formatCode>
                <c:ptCount val="16"/>
                <c:pt idx="0">
                  <c:v>5.8141800000000003</c:v>
                </c:pt>
                <c:pt idx="1">
                  <c:v>5.9454209999999996</c:v>
                </c:pt>
                <c:pt idx="2">
                  <c:v>6.6413279999999997</c:v>
                </c:pt>
                <c:pt idx="3">
                  <c:v>7.1752720000000005</c:v>
                </c:pt>
                <c:pt idx="4">
                  <c:v>8.037585</c:v>
                </c:pt>
                <c:pt idx="5">
                  <c:v>9.0440020000000008</c:v>
                </c:pt>
                <c:pt idx="6">
                  <c:v>9.8817589999999988</c:v>
                </c:pt>
                <c:pt idx="7">
                  <c:v>10.625249999999999</c:v>
                </c:pt>
                <c:pt idx="8">
                  <c:v>10.930669999999999</c:v>
                </c:pt>
                <c:pt idx="9">
                  <c:v>11.04284</c:v>
                </c:pt>
                <c:pt idx="10">
                  <c:v>10.93117</c:v>
                </c:pt>
                <c:pt idx="11">
                  <c:v>10.73499</c:v>
                </c:pt>
                <c:pt idx="12">
                  <c:v>10.54467</c:v>
                </c:pt>
                <c:pt idx="13">
                  <c:v>10.281460000000001</c:v>
                </c:pt>
                <c:pt idx="14">
                  <c:v>10.03079</c:v>
                </c:pt>
                <c:pt idx="15">
                  <c:v>9.7829010000000007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B1-48DD-8882-6EEB8EDA1408}"/>
            </c:ext>
          </c:extLst>
        </c:ser>
        <c:ser>
          <c:idx val="1"/>
          <c:order val="1"/>
          <c:tx>
            <c:strRef>
              <c:f>'R1FC04'!$G$2</c:f>
              <c:strCache>
                <c:ptCount val="1"/>
                <c:pt idx="0">
                  <c:v>Rres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'R1FC04'!$C$3:$C$18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'R1FC04'!$G$3:$G$18</c:f>
              <c:numCache>
                <c:formatCode>General</c:formatCode>
                <c:ptCount val="16"/>
                <c:pt idx="0">
                  <c:v>4.9086280000000002</c:v>
                </c:pt>
                <c:pt idx="1">
                  <c:v>3.5978889999999999</c:v>
                </c:pt>
                <c:pt idx="2">
                  <c:v>2.7222420000000001</c:v>
                </c:pt>
                <c:pt idx="3">
                  <c:v>2.6413449999999998</c:v>
                </c:pt>
                <c:pt idx="4">
                  <c:v>2.59138</c:v>
                </c:pt>
                <c:pt idx="5">
                  <c:v>2.5280420000000001</c:v>
                </c:pt>
                <c:pt idx="6">
                  <c:v>2.7882210000000001</c:v>
                </c:pt>
                <c:pt idx="7">
                  <c:v>2.8712429999999998</c:v>
                </c:pt>
                <c:pt idx="8">
                  <c:v>3.152463</c:v>
                </c:pt>
                <c:pt idx="9">
                  <c:v>3.4514169999999997</c:v>
                </c:pt>
                <c:pt idx="10">
                  <c:v>3.8383560000000005</c:v>
                </c:pt>
                <c:pt idx="11">
                  <c:v>4.299283</c:v>
                </c:pt>
                <c:pt idx="12">
                  <c:v>4.6589900000000002</c:v>
                </c:pt>
                <c:pt idx="13">
                  <c:v>5.2210539999999996</c:v>
                </c:pt>
                <c:pt idx="14">
                  <c:v>5.8298690000000004</c:v>
                </c:pt>
                <c:pt idx="15">
                  <c:v>6.5238750000000003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B1-48DD-8882-6EEB8EDA1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251999"/>
        <c:axId val="1405252479"/>
      </c:scatterChart>
      <c:valAx>
        <c:axId val="1405251999"/>
        <c:scaling>
          <c:orientation val="minMax"/>
          <c:max val="40"/>
        </c:scaling>
        <c:delete val="0"/>
        <c:axPos val="b"/>
        <c:majorGridlines>
          <c:spPr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E</a:t>
                </a:r>
                <a:r>
                  <a:rPr lang="en-US" sz="1600" b="0" i="0" u="none" strike="noStrike" kern="1200" baseline="-2500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acc</a:t>
                </a:r>
                <a:r>
                  <a:rPr lang="en-US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2479"/>
        <c:crosses val="autoZero"/>
        <c:crossBetween val="midCat"/>
        <c:majorUnit val="5"/>
      </c:valAx>
      <c:valAx>
        <c:axId val="1405252479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Resistance [n</a:t>
                </a:r>
                <a:r>
                  <a:rPr lang="el-GR"/>
                  <a:t>Ω</a:t>
                </a:r>
                <a:r>
                  <a:rPr lang="en-US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1999"/>
        <c:crosses val="autoZero"/>
        <c:crossBetween val="midCat"/>
        <c:minorUnit val="1"/>
      </c:valAx>
      <c:spPr>
        <a:noFill/>
        <a:ln w="12700"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63958727068300114"/>
          <c:y val="0.61954025792109046"/>
          <c:w val="0.27369315017495716"/>
          <c:h val="0.10194094949501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91280075051198"/>
          <c:y val="6.5002128069584414E-2"/>
          <c:w val="0.74355804072234744"/>
          <c:h val="0.65070579819245788"/>
        </c:manualLayout>
      </c:layout>
      <c:scatterChart>
        <c:scatterStyle val="lineMarker"/>
        <c:varyColors val="0"/>
        <c:ser>
          <c:idx val="0"/>
          <c:order val="0"/>
          <c:tx>
            <c:strRef>
              <c:f>'R1FC04'!$A$1</c:f>
              <c:strCache>
                <c:ptCount val="1"/>
                <c:pt idx="0">
                  <c:v>Q vs. 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'R1FC04'!$A$3:$A$22</c:f>
              <c:numCache>
                <c:formatCode>General</c:formatCode>
                <c:ptCount val="20"/>
                <c:pt idx="0">
                  <c:v>2.0002642240337498</c:v>
                </c:pt>
                <c:pt idx="1">
                  <c:v>4.0047674660472303</c:v>
                </c:pt>
                <c:pt idx="2">
                  <c:v>5.9977685814718198</c:v>
                </c:pt>
                <c:pt idx="3">
                  <c:v>8.0062219684665195</c:v>
                </c:pt>
                <c:pt idx="4">
                  <c:v>9.9949162776668299</c:v>
                </c:pt>
                <c:pt idx="5">
                  <c:v>11.9955179600157</c:v>
                </c:pt>
                <c:pt idx="6">
                  <c:v>13.998801344937901</c:v>
                </c:pt>
                <c:pt idx="7">
                  <c:v>15.9919591076027</c:v>
                </c:pt>
                <c:pt idx="8">
                  <c:v>17.993588942510701</c:v>
                </c:pt>
                <c:pt idx="9">
                  <c:v>19.986885683804001</c:v>
                </c:pt>
                <c:pt idx="10">
                  <c:v>22.004422013230499</c:v>
                </c:pt>
                <c:pt idx="11">
                  <c:v>24.0072339669263</c:v>
                </c:pt>
                <c:pt idx="12">
                  <c:v>26.015123432355399</c:v>
                </c:pt>
                <c:pt idx="13">
                  <c:v>27.994832250443501</c:v>
                </c:pt>
                <c:pt idx="14">
                  <c:v>30.0123625730198</c:v>
                </c:pt>
                <c:pt idx="15">
                  <c:v>31.987539315468901</c:v>
                </c:pt>
                <c:pt idx="16">
                  <c:v>34.003143846062002</c:v>
                </c:pt>
                <c:pt idx="17">
                  <c:v>35.992981471375799</c:v>
                </c:pt>
                <c:pt idx="18">
                  <c:v>37.992562305356699</c:v>
                </c:pt>
                <c:pt idx="19">
                  <c:v>39.033990827631698</c:v>
                </c:pt>
              </c:numCache>
            </c:numRef>
          </c:xVal>
          <c:yVal>
            <c:numRef>
              <c:f>'R1FC04'!$B$3:$B$22</c:f>
              <c:numCache>
                <c:formatCode>General</c:formatCode>
                <c:ptCount val="20"/>
                <c:pt idx="0">
                  <c:v>24835561578.748798</c:v>
                </c:pt>
                <c:pt idx="1">
                  <c:v>27365699560.563999</c:v>
                </c:pt>
                <c:pt idx="2">
                  <c:v>27079774621.641102</c:v>
                </c:pt>
                <c:pt idx="3">
                  <c:v>25381216962.803799</c:v>
                </c:pt>
                <c:pt idx="4">
                  <c:v>23567246577.1022</c:v>
                </c:pt>
                <c:pt idx="5">
                  <c:v>22118300401.112</c:v>
                </c:pt>
                <c:pt idx="6">
                  <c:v>21316294473.525501</c:v>
                </c:pt>
                <c:pt idx="7">
                  <c:v>21007684497.643501</c:v>
                </c:pt>
                <c:pt idx="8">
                  <c:v>20888781937.587502</c:v>
                </c:pt>
                <c:pt idx="9">
                  <c:v>20885121416.201302</c:v>
                </c:pt>
                <c:pt idx="10">
                  <c:v>20844685405.587601</c:v>
                </c:pt>
                <c:pt idx="11">
                  <c:v>20742161637.442699</c:v>
                </c:pt>
                <c:pt idx="12">
                  <c:v>20494614372.395199</c:v>
                </c:pt>
                <c:pt idx="13">
                  <c:v>20054977562.501999</c:v>
                </c:pt>
                <c:pt idx="14">
                  <c:v>19360362567.733898</c:v>
                </c:pt>
                <c:pt idx="15">
                  <c:v>18360414251.222099</c:v>
                </c:pt>
                <c:pt idx="16">
                  <c:v>16583417576.4541</c:v>
                </c:pt>
                <c:pt idx="17">
                  <c:v>13635156080.5121</c:v>
                </c:pt>
                <c:pt idx="18">
                  <c:v>9636510497.691</c:v>
                </c:pt>
                <c:pt idx="19">
                  <c:v>7554541609.2728701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B6-49F3-96FE-C2F1E8E53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251999"/>
        <c:axId val="1405252479"/>
      </c:scatterChart>
      <c:valAx>
        <c:axId val="1405251999"/>
        <c:scaling>
          <c:orientation val="minMax"/>
          <c:max val="40"/>
        </c:scaling>
        <c:delete val="0"/>
        <c:axPos val="b"/>
        <c:majorGridlines>
          <c:spPr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</a:t>
                </a:r>
                <a:r>
                  <a:rPr lang="en-US" baseline="-25000"/>
                  <a:t>acc</a:t>
                </a:r>
                <a:r>
                  <a:rPr lang="en-US" baseline="0"/>
                  <a:t> [MV/m]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2479"/>
        <c:crosses val="autoZero"/>
        <c:crossBetween val="midCat"/>
        <c:majorUnit val="5"/>
      </c:valAx>
      <c:valAx>
        <c:axId val="1405252479"/>
        <c:scaling>
          <c:logBase val="2"/>
          <c:orientation val="minMax"/>
          <c:min val="5000000000"/>
        </c:scaling>
        <c:delete val="0"/>
        <c:axPos val="l"/>
        <c:majorGridlines>
          <c:spPr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</a:t>
                </a:r>
                <a:r>
                  <a:rPr lang="en-US" baseline="-25000"/>
                  <a:t>0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1999"/>
        <c:crosses val="autoZero"/>
        <c:crossBetween val="midCat"/>
        <c:majorUnit val="2"/>
        <c:minorUnit val="2"/>
      </c:valAx>
      <c:spPr>
        <a:noFill/>
        <a:ln w="12700"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'R1FC02'!$A$1</c:f>
              <c:strCache>
                <c:ptCount val="1"/>
                <c:pt idx="0">
                  <c:v>1st VT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40000"/>
                  <a:lumOff val="6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'R1FC02'!$A$3:$A$17</c:f>
              <c:numCache>
                <c:formatCode>General</c:formatCode>
                <c:ptCount val="15"/>
                <c:pt idx="0">
                  <c:v>2.0117714112607099</c:v>
                </c:pt>
                <c:pt idx="1">
                  <c:v>4.0136430509429797</c:v>
                </c:pt>
                <c:pt idx="2">
                  <c:v>5.9994928082585801</c:v>
                </c:pt>
                <c:pt idx="3">
                  <c:v>8.0148672007471493</c:v>
                </c:pt>
                <c:pt idx="4">
                  <c:v>10.045906876920901</c:v>
                </c:pt>
                <c:pt idx="5">
                  <c:v>12.017808114145</c:v>
                </c:pt>
                <c:pt idx="6">
                  <c:v>14.045030390870799</c:v>
                </c:pt>
                <c:pt idx="7">
                  <c:v>16.047337073744501</c:v>
                </c:pt>
                <c:pt idx="8">
                  <c:v>18.059373339743601</c:v>
                </c:pt>
                <c:pt idx="9">
                  <c:v>20.002401619760001</c:v>
                </c:pt>
                <c:pt idx="10">
                  <c:v>22.103346485610899</c:v>
                </c:pt>
                <c:pt idx="11">
                  <c:v>24.1280658219444</c:v>
                </c:pt>
                <c:pt idx="12">
                  <c:v>24.054427922947902</c:v>
                </c:pt>
                <c:pt idx="13">
                  <c:v>26.014117828241702</c:v>
                </c:pt>
                <c:pt idx="14">
                  <c:v>28.0566081140493</c:v>
                </c:pt>
              </c:numCache>
            </c:numRef>
          </c:xVal>
          <c:yVal>
            <c:numRef>
              <c:f>'R1FC02'!$B$3:$B$17</c:f>
              <c:numCache>
                <c:formatCode>General</c:formatCode>
                <c:ptCount val="15"/>
                <c:pt idx="0">
                  <c:v>26950977834.570099</c:v>
                </c:pt>
                <c:pt idx="1">
                  <c:v>29793170666.961601</c:v>
                </c:pt>
                <c:pt idx="2">
                  <c:v>30022227355.959801</c:v>
                </c:pt>
                <c:pt idx="3">
                  <c:v>28655018462.704498</c:v>
                </c:pt>
                <c:pt idx="4">
                  <c:v>26419088844.8325</c:v>
                </c:pt>
                <c:pt idx="5">
                  <c:v>24269717736.501801</c:v>
                </c:pt>
                <c:pt idx="6">
                  <c:v>22395773143.995098</c:v>
                </c:pt>
                <c:pt idx="7">
                  <c:v>21292382498.004501</c:v>
                </c:pt>
                <c:pt idx="8">
                  <c:v>20623305991.3074</c:v>
                </c:pt>
                <c:pt idx="9">
                  <c:v>20244937116.414101</c:v>
                </c:pt>
                <c:pt idx="10">
                  <c:v>19977637335.279202</c:v>
                </c:pt>
                <c:pt idx="11">
                  <c:v>19720559272.438</c:v>
                </c:pt>
                <c:pt idx="12">
                  <c:v>19719535624.084999</c:v>
                </c:pt>
                <c:pt idx="13">
                  <c:v>19443756271.883701</c:v>
                </c:pt>
                <c:pt idx="14">
                  <c:v>19010282187.012001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A0-4A7C-A98C-C09B8B29FBE6}"/>
            </c:ext>
          </c:extLst>
        </c:ser>
        <c:ser>
          <c:idx val="2"/>
          <c:order val="2"/>
          <c:tx>
            <c:strRef>
              <c:f>'R1FC02'!$E$1</c:f>
              <c:strCache>
                <c:ptCount val="1"/>
                <c:pt idx="0">
                  <c:v>3rd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'R1FC02'!$E$3:$E$19</c:f>
              <c:numCache>
                <c:formatCode>General</c:formatCode>
                <c:ptCount val="17"/>
                <c:pt idx="0">
                  <c:v>1.9852144516518</c:v>
                </c:pt>
                <c:pt idx="1">
                  <c:v>4.0254108751735904</c:v>
                </c:pt>
                <c:pt idx="2">
                  <c:v>6.0111505409373898</c:v>
                </c:pt>
                <c:pt idx="3">
                  <c:v>8.0198032690553998</c:v>
                </c:pt>
                <c:pt idx="4">
                  <c:v>10.0151078520291</c:v>
                </c:pt>
                <c:pt idx="5">
                  <c:v>11.993113374650999</c:v>
                </c:pt>
                <c:pt idx="6">
                  <c:v>14.016961089905699</c:v>
                </c:pt>
                <c:pt idx="7">
                  <c:v>16.012070196502499</c:v>
                </c:pt>
                <c:pt idx="8">
                  <c:v>18.013502080127601</c:v>
                </c:pt>
                <c:pt idx="9">
                  <c:v>20.006442331581599</c:v>
                </c:pt>
                <c:pt idx="10">
                  <c:v>21.998696593678599</c:v>
                </c:pt>
                <c:pt idx="11">
                  <c:v>24.004266708125499</c:v>
                </c:pt>
                <c:pt idx="12">
                  <c:v>25.9984977910479</c:v>
                </c:pt>
                <c:pt idx="13">
                  <c:v>28.012694670681601</c:v>
                </c:pt>
                <c:pt idx="14">
                  <c:v>30.0027327570001</c:v>
                </c:pt>
                <c:pt idx="15">
                  <c:v>32.001136782096196</c:v>
                </c:pt>
                <c:pt idx="16">
                  <c:v>34.017832019463498</c:v>
                </c:pt>
              </c:numCache>
            </c:numRef>
          </c:xVal>
          <c:yVal>
            <c:numRef>
              <c:f>'R1FC02'!$F$3:$F$19</c:f>
              <c:numCache>
                <c:formatCode>General</c:formatCode>
                <c:ptCount val="17"/>
                <c:pt idx="0">
                  <c:v>26580090287.275101</c:v>
                </c:pt>
                <c:pt idx="1">
                  <c:v>29557230549.162102</c:v>
                </c:pt>
                <c:pt idx="2">
                  <c:v>29713122549.295601</c:v>
                </c:pt>
                <c:pt idx="3">
                  <c:v>28368926210.906898</c:v>
                </c:pt>
                <c:pt idx="4">
                  <c:v>26287874092.828098</c:v>
                </c:pt>
                <c:pt idx="5">
                  <c:v>24161368851.617298</c:v>
                </c:pt>
                <c:pt idx="6">
                  <c:v>22384472555.0261</c:v>
                </c:pt>
                <c:pt idx="7">
                  <c:v>21230031073.1036</c:v>
                </c:pt>
                <c:pt idx="8">
                  <c:v>20173558480.669399</c:v>
                </c:pt>
                <c:pt idx="9">
                  <c:v>18551026252.333</c:v>
                </c:pt>
                <c:pt idx="10">
                  <c:v>18217653319.206501</c:v>
                </c:pt>
                <c:pt idx="11">
                  <c:v>17873503625.6647</c:v>
                </c:pt>
                <c:pt idx="12">
                  <c:v>17546219648.731998</c:v>
                </c:pt>
                <c:pt idx="13">
                  <c:v>17107873555.5182</c:v>
                </c:pt>
                <c:pt idx="14">
                  <c:v>16627238384.0805</c:v>
                </c:pt>
                <c:pt idx="15">
                  <c:v>16030721642.705299</c:v>
                </c:pt>
                <c:pt idx="16">
                  <c:v>14718895804.211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7A0-4A7C-A98C-C09B8B29FBE6}"/>
            </c:ext>
          </c:extLst>
        </c:ser>
        <c:ser>
          <c:idx val="4"/>
          <c:order val="4"/>
          <c:tx>
            <c:strRef>
              <c:f>'R1FC02'!$K$1</c:f>
              <c:strCache>
                <c:ptCount val="1"/>
                <c:pt idx="0">
                  <c:v>6th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'R1FC02'!$K$3:$K$24</c:f>
              <c:numCache>
                <c:formatCode>General</c:formatCode>
                <c:ptCount val="22"/>
                <c:pt idx="0">
                  <c:v>2.0102004735030801</c:v>
                </c:pt>
                <c:pt idx="1">
                  <c:v>4.0098002129864296</c:v>
                </c:pt>
                <c:pt idx="2">
                  <c:v>5.9988923368935101</c:v>
                </c:pt>
                <c:pt idx="3">
                  <c:v>8.0056667076757293</c:v>
                </c:pt>
                <c:pt idx="4">
                  <c:v>10.001567707949899</c:v>
                </c:pt>
                <c:pt idx="5">
                  <c:v>12.0081458522986</c:v>
                </c:pt>
                <c:pt idx="6">
                  <c:v>14.0092151289185</c:v>
                </c:pt>
                <c:pt idx="7">
                  <c:v>15.9864614607493</c:v>
                </c:pt>
                <c:pt idx="8">
                  <c:v>13.9968404508099</c:v>
                </c:pt>
                <c:pt idx="9">
                  <c:v>16.0129979995803</c:v>
                </c:pt>
                <c:pt idx="10">
                  <c:v>18.010699869920899</c:v>
                </c:pt>
                <c:pt idx="11">
                  <c:v>20.0093127687453</c:v>
                </c:pt>
                <c:pt idx="12">
                  <c:v>22.0554892346501</c:v>
                </c:pt>
                <c:pt idx="13">
                  <c:v>24.024058801857802</c:v>
                </c:pt>
                <c:pt idx="14">
                  <c:v>25.941911205758899</c:v>
                </c:pt>
                <c:pt idx="15">
                  <c:v>27.035384444032101</c:v>
                </c:pt>
                <c:pt idx="16">
                  <c:v>27.9916497191075</c:v>
                </c:pt>
                <c:pt idx="17">
                  <c:v>29.019736059094399</c:v>
                </c:pt>
                <c:pt idx="18">
                  <c:v>29.983202408683798</c:v>
                </c:pt>
                <c:pt idx="19">
                  <c:v>30.991941994595901</c:v>
                </c:pt>
                <c:pt idx="20">
                  <c:v>31.722972455171501</c:v>
                </c:pt>
                <c:pt idx="21">
                  <c:v>32.029029947780003</c:v>
                </c:pt>
              </c:numCache>
            </c:numRef>
          </c:xVal>
          <c:yVal>
            <c:numRef>
              <c:f>'R1FC02'!$L$3:$L$24</c:f>
              <c:numCache>
                <c:formatCode>General</c:formatCode>
                <c:ptCount val="22"/>
                <c:pt idx="0">
                  <c:v>25020118791.0452</c:v>
                </c:pt>
                <c:pt idx="1">
                  <c:v>26998948272.486</c:v>
                </c:pt>
                <c:pt idx="2">
                  <c:v>26073656823.7211</c:v>
                </c:pt>
                <c:pt idx="3">
                  <c:v>24785930951.626301</c:v>
                </c:pt>
                <c:pt idx="4">
                  <c:v>22890910353.012001</c:v>
                </c:pt>
                <c:pt idx="5">
                  <c:v>21100530626.318199</c:v>
                </c:pt>
                <c:pt idx="6">
                  <c:v>19013339946.283298</c:v>
                </c:pt>
                <c:pt idx="7">
                  <c:v>10799796209.171301</c:v>
                </c:pt>
                <c:pt idx="8">
                  <c:v>19462393172.7421</c:v>
                </c:pt>
                <c:pt idx="9">
                  <c:v>17755541172.685501</c:v>
                </c:pt>
                <c:pt idx="10">
                  <c:v>17080314610.1285</c:v>
                </c:pt>
                <c:pt idx="11">
                  <c:v>14451370022.499201</c:v>
                </c:pt>
                <c:pt idx="12">
                  <c:v>9595798655.9012203</c:v>
                </c:pt>
                <c:pt idx="13">
                  <c:v>7310585643.1049604</c:v>
                </c:pt>
                <c:pt idx="14">
                  <c:v>6820384338.5875702</c:v>
                </c:pt>
                <c:pt idx="15">
                  <c:v>5693565588.2456198</c:v>
                </c:pt>
                <c:pt idx="16">
                  <c:v>4233672451.5170498</c:v>
                </c:pt>
                <c:pt idx="17">
                  <c:v>3338690092.1041799</c:v>
                </c:pt>
                <c:pt idx="18">
                  <c:v>2781805276.1606398</c:v>
                </c:pt>
                <c:pt idx="19">
                  <c:v>2367118070.5842299</c:v>
                </c:pt>
                <c:pt idx="20">
                  <c:v>2157565653.31287</c:v>
                </c:pt>
                <c:pt idx="21">
                  <c:v>2027697987.4672101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7A0-4A7C-A98C-C09B8B29FBE6}"/>
            </c:ext>
          </c:extLst>
        </c:ser>
        <c:ser>
          <c:idx val="6"/>
          <c:order val="6"/>
          <c:tx>
            <c:strRef>
              <c:f>'R1FC02'!$O$1</c:f>
              <c:strCache>
                <c:ptCount val="1"/>
                <c:pt idx="0">
                  <c:v>8th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'R1FC02'!$O$3:$O$20</c:f>
              <c:numCache>
                <c:formatCode>General</c:formatCode>
                <c:ptCount val="18"/>
                <c:pt idx="0">
                  <c:v>2.0036016969475199</c:v>
                </c:pt>
                <c:pt idx="1">
                  <c:v>3.99790866840365</c:v>
                </c:pt>
                <c:pt idx="2">
                  <c:v>6.0059535745719899</c:v>
                </c:pt>
                <c:pt idx="3">
                  <c:v>8.0046768546323896</c:v>
                </c:pt>
                <c:pt idx="4">
                  <c:v>10.0151022031816</c:v>
                </c:pt>
                <c:pt idx="5">
                  <c:v>11.982378682802301</c:v>
                </c:pt>
                <c:pt idx="6">
                  <c:v>14.009272490355899</c:v>
                </c:pt>
                <c:pt idx="7">
                  <c:v>16.013831490603899</c:v>
                </c:pt>
                <c:pt idx="8">
                  <c:v>18.015271674656201</c:v>
                </c:pt>
                <c:pt idx="9">
                  <c:v>20.0150638361145</c:v>
                </c:pt>
                <c:pt idx="10">
                  <c:v>22.006566640705699</c:v>
                </c:pt>
                <c:pt idx="11">
                  <c:v>24.0109719308678</c:v>
                </c:pt>
                <c:pt idx="12">
                  <c:v>26.014332114034499</c:v>
                </c:pt>
                <c:pt idx="13">
                  <c:v>28.005479394962801</c:v>
                </c:pt>
                <c:pt idx="14">
                  <c:v>30.007917570835499</c:v>
                </c:pt>
                <c:pt idx="15">
                  <c:v>31.993585735060801</c:v>
                </c:pt>
                <c:pt idx="16">
                  <c:v>33.992888444352403</c:v>
                </c:pt>
                <c:pt idx="17">
                  <c:v>35.905512160763301</c:v>
                </c:pt>
              </c:numCache>
            </c:numRef>
          </c:xVal>
          <c:yVal>
            <c:numRef>
              <c:f>'R1FC02'!$P$3:$P$20</c:f>
              <c:numCache>
                <c:formatCode>General</c:formatCode>
                <c:ptCount val="18"/>
                <c:pt idx="0">
                  <c:v>36245421717.442101</c:v>
                </c:pt>
                <c:pt idx="1">
                  <c:v>37280790878.292198</c:v>
                </c:pt>
                <c:pt idx="2">
                  <c:v>35813091784.423897</c:v>
                </c:pt>
                <c:pt idx="3">
                  <c:v>33658777417.908798</c:v>
                </c:pt>
                <c:pt idx="4">
                  <c:v>30513583152.847801</c:v>
                </c:pt>
                <c:pt idx="5">
                  <c:v>28164056447.9049</c:v>
                </c:pt>
                <c:pt idx="6">
                  <c:v>25481165728.185101</c:v>
                </c:pt>
                <c:pt idx="7">
                  <c:v>24067080633.0825</c:v>
                </c:pt>
                <c:pt idx="8">
                  <c:v>23340510512.616699</c:v>
                </c:pt>
                <c:pt idx="9">
                  <c:v>22942958480.567501</c:v>
                </c:pt>
                <c:pt idx="10">
                  <c:v>22799424999.5532</c:v>
                </c:pt>
                <c:pt idx="11">
                  <c:v>22759374002.323399</c:v>
                </c:pt>
                <c:pt idx="12">
                  <c:v>22810810458.8004</c:v>
                </c:pt>
                <c:pt idx="13">
                  <c:v>22799495125.551601</c:v>
                </c:pt>
                <c:pt idx="14">
                  <c:v>22681652967.584202</c:v>
                </c:pt>
                <c:pt idx="15">
                  <c:v>22449408751.442699</c:v>
                </c:pt>
                <c:pt idx="16">
                  <c:v>22013572626.534801</c:v>
                </c:pt>
                <c:pt idx="17">
                  <c:v>20786593727.233601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7A0-4A7C-A98C-C09B8B29FBE6}"/>
            </c:ext>
          </c:extLst>
        </c:ser>
        <c:ser>
          <c:idx val="8"/>
          <c:order val="8"/>
          <c:tx>
            <c:strRef>
              <c:f>'R1FC02'!$S$1</c:f>
              <c:strCache>
                <c:ptCount val="1"/>
                <c:pt idx="0">
                  <c:v>10th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/>
              </a:solidFill>
              <a:ln w="9525">
                <a:noFill/>
              </a:ln>
              <a:effectLst/>
            </c:spPr>
          </c:marker>
          <c:xVal>
            <c:numRef>
              <c:f>'R1FC02'!$S$3:$S$23</c:f>
              <c:numCache>
                <c:formatCode>General</c:formatCode>
                <c:ptCount val="21"/>
                <c:pt idx="0">
                  <c:v>2.0092471454093102</c:v>
                </c:pt>
                <c:pt idx="1">
                  <c:v>4.0080741723787403</c:v>
                </c:pt>
                <c:pt idx="2">
                  <c:v>6.0275516198146901</c:v>
                </c:pt>
                <c:pt idx="3">
                  <c:v>8.0080780220880001</c:v>
                </c:pt>
                <c:pt idx="4">
                  <c:v>10.0109434090581</c:v>
                </c:pt>
                <c:pt idx="5">
                  <c:v>12.009748030888399</c:v>
                </c:pt>
                <c:pt idx="6">
                  <c:v>13.999292131804401</c:v>
                </c:pt>
                <c:pt idx="7">
                  <c:v>16.0084674472618</c:v>
                </c:pt>
                <c:pt idx="8">
                  <c:v>18.0137962852043</c:v>
                </c:pt>
                <c:pt idx="9">
                  <c:v>20.009778272615801</c:v>
                </c:pt>
                <c:pt idx="10">
                  <c:v>22.034088804693202</c:v>
                </c:pt>
                <c:pt idx="11">
                  <c:v>23.019375034424499</c:v>
                </c:pt>
                <c:pt idx="12">
                  <c:v>26.000845817405899</c:v>
                </c:pt>
                <c:pt idx="13">
                  <c:v>25.015865419228302</c:v>
                </c:pt>
                <c:pt idx="14">
                  <c:v>28.012564552413998</c:v>
                </c:pt>
                <c:pt idx="15">
                  <c:v>30.020290219730999</c:v>
                </c:pt>
                <c:pt idx="16">
                  <c:v>32.009426301199497</c:v>
                </c:pt>
                <c:pt idx="17">
                  <c:v>34.009571065880898</c:v>
                </c:pt>
                <c:pt idx="18">
                  <c:v>36.010745270429403</c:v>
                </c:pt>
                <c:pt idx="19">
                  <c:v>35.027348471879201</c:v>
                </c:pt>
                <c:pt idx="20">
                  <c:v>36.019035701005002</c:v>
                </c:pt>
              </c:numCache>
            </c:numRef>
          </c:xVal>
          <c:yVal>
            <c:numRef>
              <c:f>'R1FC02'!$T$3:$T$23</c:f>
              <c:numCache>
                <c:formatCode>General</c:formatCode>
                <c:ptCount val="21"/>
                <c:pt idx="0">
                  <c:v>27428387199.9785</c:v>
                </c:pt>
                <c:pt idx="1">
                  <c:v>30388265599.150398</c:v>
                </c:pt>
                <c:pt idx="2">
                  <c:v>30713264912.974602</c:v>
                </c:pt>
                <c:pt idx="3">
                  <c:v>29573812094.9436</c:v>
                </c:pt>
                <c:pt idx="4">
                  <c:v>27421707083.060299</c:v>
                </c:pt>
                <c:pt idx="5">
                  <c:v>25217453684.2332</c:v>
                </c:pt>
                <c:pt idx="6">
                  <c:v>23325296205.862999</c:v>
                </c:pt>
                <c:pt idx="7">
                  <c:v>21939541036.484501</c:v>
                </c:pt>
                <c:pt idx="8">
                  <c:v>21204379804.331299</c:v>
                </c:pt>
                <c:pt idx="9">
                  <c:v>20775984973.370499</c:v>
                </c:pt>
                <c:pt idx="10">
                  <c:v>20391367555.4147</c:v>
                </c:pt>
                <c:pt idx="11">
                  <c:v>19898624326.6283</c:v>
                </c:pt>
                <c:pt idx="12">
                  <c:v>18730698749.179901</c:v>
                </c:pt>
                <c:pt idx="13">
                  <c:v>18942153902.645199</c:v>
                </c:pt>
                <c:pt idx="14">
                  <c:v>18437997310.604301</c:v>
                </c:pt>
                <c:pt idx="15">
                  <c:v>17973520286.467701</c:v>
                </c:pt>
                <c:pt idx="16">
                  <c:v>17395263219.236301</c:v>
                </c:pt>
                <c:pt idx="17">
                  <c:v>16761580109.080999</c:v>
                </c:pt>
                <c:pt idx="18">
                  <c:v>15921509294.229099</c:v>
                </c:pt>
                <c:pt idx="19">
                  <c:v>16321260682.3368</c:v>
                </c:pt>
                <c:pt idx="20">
                  <c:v>15840477880.8911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7A0-4A7C-A98C-C09B8B29FBE6}"/>
            </c:ext>
          </c:extLst>
        </c:ser>
        <c:ser>
          <c:idx val="10"/>
          <c:order val="10"/>
          <c:tx>
            <c:strRef>
              <c:f>'R1FC02'!$W$1</c:f>
              <c:strCache>
                <c:ptCount val="1"/>
                <c:pt idx="0">
                  <c:v>12th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5B9BD5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'R1FC02'!$W$3:$W$19</c:f>
              <c:numCache>
                <c:formatCode>General</c:formatCode>
                <c:ptCount val="17"/>
                <c:pt idx="0">
                  <c:v>1.9735667610646701</c:v>
                </c:pt>
                <c:pt idx="1">
                  <c:v>4.0025229400746696</c:v>
                </c:pt>
                <c:pt idx="2">
                  <c:v>6.0285196290352401</c:v>
                </c:pt>
                <c:pt idx="3">
                  <c:v>7.9854939838905699</c:v>
                </c:pt>
                <c:pt idx="4">
                  <c:v>10.004160082436</c:v>
                </c:pt>
                <c:pt idx="5">
                  <c:v>11.9965000292909</c:v>
                </c:pt>
                <c:pt idx="6">
                  <c:v>13.9943043026475</c:v>
                </c:pt>
                <c:pt idx="7">
                  <c:v>16.005427829091499</c:v>
                </c:pt>
                <c:pt idx="8">
                  <c:v>17.999438193764199</c:v>
                </c:pt>
                <c:pt idx="9">
                  <c:v>20.000381717484501</c:v>
                </c:pt>
                <c:pt idx="10">
                  <c:v>22.027827265733901</c:v>
                </c:pt>
                <c:pt idx="11">
                  <c:v>23.8200780037313</c:v>
                </c:pt>
                <c:pt idx="12">
                  <c:v>26.0287906569528</c:v>
                </c:pt>
                <c:pt idx="13">
                  <c:v>28.0315988661402</c:v>
                </c:pt>
                <c:pt idx="14">
                  <c:v>30.000800389326798</c:v>
                </c:pt>
                <c:pt idx="15">
                  <c:v>31.981753192608899</c:v>
                </c:pt>
                <c:pt idx="16">
                  <c:v>34.009773111698202</c:v>
                </c:pt>
              </c:numCache>
            </c:numRef>
          </c:xVal>
          <c:yVal>
            <c:numRef>
              <c:f>'R1FC02'!$X$3:$X$19</c:f>
              <c:numCache>
                <c:formatCode>General</c:formatCode>
                <c:ptCount val="17"/>
                <c:pt idx="0">
                  <c:v>34488685207.700798</c:v>
                </c:pt>
                <c:pt idx="1">
                  <c:v>35515981550.982002</c:v>
                </c:pt>
                <c:pt idx="2">
                  <c:v>34661349035.485001</c:v>
                </c:pt>
                <c:pt idx="3">
                  <c:v>32458080439.090099</c:v>
                </c:pt>
                <c:pt idx="4">
                  <c:v>29523884771.6511</c:v>
                </c:pt>
                <c:pt idx="5">
                  <c:v>26649740083.1544</c:v>
                </c:pt>
                <c:pt idx="6">
                  <c:v>24324500558.8237</c:v>
                </c:pt>
                <c:pt idx="7">
                  <c:v>23023855746.441799</c:v>
                </c:pt>
                <c:pt idx="8">
                  <c:v>22233661360.1488</c:v>
                </c:pt>
                <c:pt idx="9">
                  <c:v>21954935181.284401</c:v>
                </c:pt>
                <c:pt idx="10">
                  <c:v>21760336214.768799</c:v>
                </c:pt>
                <c:pt idx="11">
                  <c:v>21769370565.600101</c:v>
                </c:pt>
                <c:pt idx="12">
                  <c:v>21537384251.730499</c:v>
                </c:pt>
                <c:pt idx="13">
                  <c:v>21414355379.484699</c:v>
                </c:pt>
                <c:pt idx="14">
                  <c:v>21160501721.069302</c:v>
                </c:pt>
                <c:pt idx="15">
                  <c:v>20869552312.339699</c:v>
                </c:pt>
                <c:pt idx="16">
                  <c:v>19980171054.831001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7A0-4A7C-A98C-C09B8B29F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805855"/>
        <c:axId val="510806335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'R1FC02'!$C$1</c15:sqref>
                        </c15:formulaRef>
                      </c:ext>
                    </c:extLst>
                    <c:strCache>
                      <c:ptCount val="1"/>
                      <c:pt idx="0">
                        <c:v>2nd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'R1FC02'!$C$3:$C$15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1.99475115735176</c:v>
                      </c:pt>
                      <c:pt idx="1">
                        <c:v>4.0089680736591697</c:v>
                      </c:pt>
                      <c:pt idx="2">
                        <c:v>6.00505259332287</c:v>
                      </c:pt>
                      <c:pt idx="3">
                        <c:v>8.0125971182786699</c:v>
                      </c:pt>
                      <c:pt idx="4">
                        <c:v>10.000065689782</c:v>
                      </c:pt>
                      <c:pt idx="5">
                        <c:v>12.0049026987913</c:v>
                      </c:pt>
                      <c:pt idx="6">
                        <c:v>14.007145414421201</c:v>
                      </c:pt>
                      <c:pt idx="7">
                        <c:v>16.027538252408899</c:v>
                      </c:pt>
                      <c:pt idx="8">
                        <c:v>17.988137991042301</c:v>
                      </c:pt>
                      <c:pt idx="9">
                        <c:v>20.009754301579999</c:v>
                      </c:pt>
                      <c:pt idx="10">
                        <c:v>21.9917820991474</c:v>
                      </c:pt>
                      <c:pt idx="11">
                        <c:v>23.005663140529599</c:v>
                      </c:pt>
                      <c:pt idx="12">
                        <c:v>24.005547835078499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'R1FC02'!$D$3:$D$15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15540339046.1308</c:v>
                      </c:pt>
                      <c:pt idx="1">
                        <c:v>16179129880.739201</c:v>
                      </c:pt>
                      <c:pt idx="2">
                        <c:v>15926696682.9631</c:v>
                      </c:pt>
                      <c:pt idx="3">
                        <c:v>15208512768.5026</c:v>
                      </c:pt>
                      <c:pt idx="4">
                        <c:v>14317044951.230101</c:v>
                      </c:pt>
                      <c:pt idx="5">
                        <c:v>13398450364.203199</c:v>
                      </c:pt>
                      <c:pt idx="6">
                        <c:v>12566369302.3549</c:v>
                      </c:pt>
                      <c:pt idx="7">
                        <c:v>11963465277.467699</c:v>
                      </c:pt>
                      <c:pt idx="8">
                        <c:v>11484370428.6738</c:v>
                      </c:pt>
                      <c:pt idx="9">
                        <c:v>11085152915.2348</c:v>
                      </c:pt>
                      <c:pt idx="10">
                        <c:v>10744489500.0763</c:v>
                      </c:pt>
                      <c:pt idx="11">
                        <c:v>10586276701.182699</c:v>
                      </c:pt>
                      <c:pt idx="12">
                        <c:v>10398942682.796801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87A0-4A7C-A98C-C09B8B29FBE6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'R1FC02'!$G$1</c15:sqref>
                        </c15:formulaRef>
                      </c:ext>
                    </c:extLst>
                    <c:strCache>
                      <c:ptCount val="1"/>
                      <c:pt idx="0">
                        <c:v>4th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'R1FC02'!$G$3:$G$20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2.0090901472146698</c:v>
                      </c:pt>
                      <c:pt idx="1">
                        <c:v>4.0152899495929901</c:v>
                      </c:pt>
                      <c:pt idx="2">
                        <c:v>6.0220949748472998</c:v>
                      </c:pt>
                      <c:pt idx="3">
                        <c:v>8.0225212449295498</c:v>
                      </c:pt>
                      <c:pt idx="4">
                        <c:v>10.007224878521299</c:v>
                      </c:pt>
                      <c:pt idx="5">
                        <c:v>12.000974640299299</c:v>
                      </c:pt>
                      <c:pt idx="6">
                        <c:v>14.0019226806847</c:v>
                      </c:pt>
                      <c:pt idx="7">
                        <c:v>16.013611818690599</c:v>
                      </c:pt>
                      <c:pt idx="8">
                        <c:v>18.016953094452202</c:v>
                      </c:pt>
                      <c:pt idx="9">
                        <c:v>20.0060239656591</c:v>
                      </c:pt>
                      <c:pt idx="10">
                        <c:v>22.008450333323101</c:v>
                      </c:pt>
                      <c:pt idx="11">
                        <c:v>24.013630991129499</c:v>
                      </c:pt>
                      <c:pt idx="12">
                        <c:v>26.006432328542601</c:v>
                      </c:pt>
                      <c:pt idx="13">
                        <c:v>28.004489891992701</c:v>
                      </c:pt>
                      <c:pt idx="14">
                        <c:v>30.0030788411344</c:v>
                      </c:pt>
                      <c:pt idx="15">
                        <c:v>31.995851355583898</c:v>
                      </c:pt>
                      <c:pt idx="16">
                        <c:v>34.002616971294003</c:v>
                      </c:pt>
                      <c:pt idx="17">
                        <c:v>34.500198677414801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'R1FC02'!$H$3:$H$20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15918946747.489401</c:v>
                      </c:pt>
                      <c:pt idx="1">
                        <c:v>16675104647.1376</c:v>
                      </c:pt>
                      <c:pt idx="2">
                        <c:v>16487393945.6201</c:v>
                      </c:pt>
                      <c:pt idx="3">
                        <c:v>15709149911.4837</c:v>
                      </c:pt>
                      <c:pt idx="4">
                        <c:v>14805976317.775999</c:v>
                      </c:pt>
                      <c:pt idx="5">
                        <c:v>13804245107.616199</c:v>
                      </c:pt>
                      <c:pt idx="6">
                        <c:v>12964956732.642</c:v>
                      </c:pt>
                      <c:pt idx="7">
                        <c:v>12302847190.0818</c:v>
                      </c:pt>
                      <c:pt idx="8">
                        <c:v>11839164922.519899</c:v>
                      </c:pt>
                      <c:pt idx="9">
                        <c:v>11401874750.055</c:v>
                      </c:pt>
                      <c:pt idx="10">
                        <c:v>11018629285.5655</c:v>
                      </c:pt>
                      <c:pt idx="11">
                        <c:v>10615771651.135799</c:v>
                      </c:pt>
                      <c:pt idx="12">
                        <c:v>10249306996.792101</c:v>
                      </c:pt>
                      <c:pt idx="13">
                        <c:v>9772467475.3309002</c:v>
                      </c:pt>
                      <c:pt idx="14">
                        <c:v>9222324956.7425594</c:v>
                      </c:pt>
                      <c:pt idx="15">
                        <c:v>8550394612.6953802</c:v>
                      </c:pt>
                      <c:pt idx="16">
                        <c:v>7753698700.9571199</c:v>
                      </c:pt>
                      <c:pt idx="17">
                        <c:v>7840026537.6382904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87A0-4A7C-A98C-C09B8B29FBE6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'R1FC02'!$M$1</c15:sqref>
                        </c15:formulaRef>
                      </c:ext>
                    </c:extLst>
                    <c:strCache>
                      <c:ptCount val="1"/>
                      <c:pt idx="0">
                        <c:v>7th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'R1FC02'!$M$3:$M$19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2.0090679038116401</c:v>
                      </c:pt>
                      <c:pt idx="1">
                        <c:v>4.0112895852736896</c:v>
                      </c:pt>
                      <c:pt idx="2">
                        <c:v>5.9974562314444197</c:v>
                      </c:pt>
                      <c:pt idx="3">
                        <c:v>8.0059627411841507</c:v>
                      </c:pt>
                      <c:pt idx="4">
                        <c:v>10.001035795509599</c:v>
                      </c:pt>
                      <c:pt idx="5">
                        <c:v>11.9961501249938</c:v>
                      </c:pt>
                      <c:pt idx="6">
                        <c:v>14.0070767478615</c:v>
                      </c:pt>
                      <c:pt idx="7">
                        <c:v>16.013393195985099</c:v>
                      </c:pt>
                      <c:pt idx="8">
                        <c:v>17.998643517972699</c:v>
                      </c:pt>
                      <c:pt idx="9">
                        <c:v>20.010600908962299</c:v>
                      </c:pt>
                      <c:pt idx="10">
                        <c:v>22.007353958170199</c:v>
                      </c:pt>
                      <c:pt idx="11">
                        <c:v>24.007536213631401</c:v>
                      </c:pt>
                      <c:pt idx="12">
                        <c:v>26.000511764349302</c:v>
                      </c:pt>
                      <c:pt idx="13">
                        <c:v>28.000420123086499</c:v>
                      </c:pt>
                      <c:pt idx="14">
                        <c:v>30.0139034323693</c:v>
                      </c:pt>
                      <c:pt idx="15">
                        <c:v>31.027269288931802</c:v>
                      </c:pt>
                      <c:pt idx="16">
                        <c:v>32.027298699258303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'R1FC02'!$N$3:$N$19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14184349976.7903</c:v>
                      </c:pt>
                      <c:pt idx="1">
                        <c:v>14630461141.1178</c:v>
                      </c:pt>
                      <c:pt idx="2">
                        <c:v>14402009231.7549</c:v>
                      </c:pt>
                      <c:pt idx="3">
                        <c:v>13762230398.3144</c:v>
                      </c:pt>
                      <c:pt idx="4">
                        <c:v>13013446027.058701</c:v>
                      </c:pt>
                      <c:pt idx="5">
                        <c:v>12228634637.805</c:v>
                      </c:pt>
                      <c:pt idx="6">
                        <c:v>11492131027.440701</c:v>
                      </c:pt>
                      <c:pt idx="7">
                        <c:v>10922755992.307501</c:v>
                      </c:pt>
                      <c:pt idx="8">
                        <c:v>10485926774.3902</c:v>
                      </c:pt>
                      <c:pt idx="9">
                        <c:v>10061040137.996201</c:v>
                      </c:pt>
                      <c:pt idx="10">
                        <c:v>9507131768.75</c:v>
                      </c:pt>
                      <c:pt idx="11">
                        <c:v>8624392934.2649803</c:v>
                      </c:pt>
                      <c:pt idx="12">
                        <c:v>7226802255.6894798</c:v>
                      </c:pt>
                      <c:pt idx="13">
                        <c:v>5428705187.9482298</c:v>
                      </c:pt>
                      <c:pt idx="14">
                        <c:v>3637149578.7927098</c:v>
                      </c:pt>
                      <c:pt idx="15">
                        <c:v>2845064296.5150499</c:v>
                      </c:pt>
                      <c:pt idx="16">
                        <c:v>2230386059.0897198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87A0-4A7C-A98C-C09B8B29FBE6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'R1FC02'!$Q$1</c15:sqref>
                        </c15:formulaRef>
                      </c:ext>
                    </c:extLst>
                    <c:strCache>
                      <c:ptCount val="1"/>
                      <c:pt idx="0">
                        <c:v>9th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'R1FC02'!$Q$3:$Q$17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1.9995705009606</c:v>
                      </c:pt>
                      <c:pt idx="1">
                        <c:v>4.0063770803540697</c:v>
                      </c:pt>
                      <c:pt idx="2">
                        <c:v>6.0115034489149499</c:v>
                      </c:pt>
                      <c:pt idx="3">
                        <c:v>8.0179379324049798</c:v>
                      </c:pt>
                      <c:pt idx="4">
                        <c:v>10.00814415989</c:v>
                      </c:pt>
                      <c:pt idx="5">
                        <c:v>12.0102370586592</c:v>
                      </c:pt>
                      <c:pt idx="6">
                        <c:v>14.006420917780099</c:v>
                      </c:pt>
                      <c:pt idx="7">
                        <c:v>16.0144906150718</c:v>
                      </c:pt>
                      <c:pt idx="8">
                        <c:v>18.009478348881501</c:v>
                      </c:pt>
                      <c:pt idx="9">
                        <c:v>19.9989907554735</c:v>
                      </c:pt>
                      <c:pt idx="10">
                        <c:v>22.0127581096129</c:v>
                      </c:pt>
                      <c:pt idx="11">
                        <c:v>24.009419294304902</c:v>
                      </c:pt>
                      <c:pt idx="12">
                        <c:v>26.016552534324799</c:v>
                      </c:pt>
                      <c:pt idx="13">
                        <c:v>28.009146585367301</c:v>
                      </c:pt>
                      <c:pt idx="14">
                        <c:v>30.0095758380339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'R1FC02'!$R$3:$R$17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19331769008.557201</c:v>
                      </c:pt>
                      <c:pt idx="1">
                        <c:v>19264826539.740799</c:v>
                      </c:pt>
                      <c:pt idx="2">
                        <c:v>18488851450.2393</c:v>
                      </c:pt>
                      <c:pt idx="3">
                        <c:v>17458998351.931801</c:v>
                      </c:pt>
                      <c:pt idx="4">
                        <c:v>16341167283.384501</c:v>
                      </c:pt>
                      <c:pt idx="5">
                        <c:v>15173248757.143</c:v>
                      </c:pt>
                      <c:pt idx="6">
                        <c:v>14174230818.278601</c:v>
                      </c:pt>
                      <c:pt idx="7">
                        <c:v>13417655830.2341</c:v>
                      </c:pt>
                      <c:pt idx="8">
                        <c:v>12846472063.3466</c:v>
                      </c:pt>
                      <c:pt idx="9">
                        <c:v>12423034573.5618</c:v>
                      </c:pt>
                      <c:pt idx="10">
                        <c:v>12049967175.7061</c:v>
                      </c:pt>
                      <c:pt idx="11">
                        <c:v>11678443739.439301</c:v>
                      </c:pt>
                      <c:pt idx="12">
                        <c:v>11322946021.669201</c:v>
                      </c:pt>
                      <c:pt idx="13">
                        <c:v>10931904983.584999</c:v>
                      </c:pt>
                      <c:pt idx="14">
                        <c:v>10436265649.759501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9-87A0-4A7C-A98C-C09B8B29FBE6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'R1FC02'!$U$1</c15:sqref>
                        </c15:formulaRef>
                      </c:ext>
                    </c:extLst>
                    <c:strCache>
                      <c:ptCount val="1"/>
                      <c:pt idx="0">
                        <c:v>11th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</a:schemeClr>
                    </a:solidFill>
                    <a:ln w="9525">
                      <a:solidFill>
                        <a:schemeClr val="accent1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'R1FC02'!$U$3:$U$17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1.99514197607639</c:v>
                      </c:pt>
                      <c:pt idx="1">
                        <c:v>4.0069888106994096</c:v>
                      </c:pt>
                      <c:pt idx="2">
                        <c:v>6.0146875831516997</c:v>
                      </c:pt>
                      <c:pt idx="3">
                        <c:v>8.0119610685801703</c:v>
                      </c:pt>
                      <c:pt idx="4">
                        <c:v>10.011107362048801</c:v>
                      </c:pt>
                      <c:pt idx="5">
                        <c:v>12.013086069090299</c:v>
                      </c:pt>
                      <c:pt idx="6">
                        <c:v>14.0040376550978</c:v>
                      </c:pt>
                      <c:pt idx="7">
                        <c:v>16.010751519147501</c:v>
                      </c:pt>
                      <c:pt idx="8">
                        <c:v>17.9985951571092</c:v>
                      </c:pt>
                      <c:pt idx="9">
                        <c:v>20.0295815003211</c:v>
                      </c:pt>
                      <c:pt idx="10">
                        <c:v>22.013569053714001</c:v>
                      </c:pt>
                      <c:pt idx="11">
                        <c:v>24.003958663708801</c:v>
                      </c:pt>
                      <c:pt idx="12">
                        <c:v>26.0002336195891</c:v>
                      </c:pt>
                      <c:pt idx="13">
                        <c:v>28.015472836611401</c:v>
                      </c:pt>
                      <c:pt idx="14">
                        <c:v>30.0114799562058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'R1FC02'!$V$3:$V$17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15839409923.5214</c:v>
                      </c:pt>
                      <c:pt idx="1">
                        <c:v>16665176109.780199</c:v>
                      </c:pt>
                      <c:pt idx="2">
                        <c:v>16404675547.695101</c:v>
                      </c:pt>
                      <c:pt idx="3">
                        <c:v>15696125224.0291</c:v>
                      </c:pt>
                      <c:pt idx="4">
                        <c:v>14839929518.0945</c:v>
                      </c:pt>
                      <c:pt idx="5">
                        <c:v>13851299464.5205</c:v>
                      </c:pt>
                      <c:pt idx="6">
                        <c:v>12987284389.9196</c:v>
                      </c:pt>
                      <c:pt idx="7">
                        <c:v>12308291614.607599</c:v>
                      </c:pt>
                      <c:pt idx="8">
                        <c:v>11783832920.4284</c:v>
                      </c:pt>
                      <c:pt idx="9">
                        <c:v>11365116166.3594</c:v>
                      </c:pt>
                      <c:pt idx="10">
                        <c:v>10974840959.633499</c:v>
                      </c:pt>
                      <c:pt idx="11">
                        <c:v>10588159420.902201</c:v>
                      </c:pt>
                      <c:pt idx="12">
                        <c:v>10217967217.5091</c:v>
                      </c:pt>
                      <c:pt idx="13">
                        <c:v>9794219517.0786095</c:v>
                      </c:pt>
                      <c:pt idx="14">
                        <c:v>9315994354.8270493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A-87A0-4A7C-A98C-C09B8B29FBE6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'R1FC02'!$Y$1</c15:sqref>
                        </c15:formulaRef>
                      </c:ext>
                    </c:extLst>
                    <c:strCache>
                      <c:ptCount val="1"/>
                      <c:pt idx="0">
                        <c:v>13th VT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</a:schemeClr>
                    </a:solidFill>
                    <a:ln w="9525">
                      <a:solidFill>
                        <a:schemeClr val="accent5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'R1FC02'!$Y$3:$Y$19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2.0348514838924099</c:v>
                      </c:pt>
                      <c:pt idx="1">
                        <c:v>3.9876754627644799</c:v>
                      </c:pt>
                      <c:pt idx="2">
                        <c:v>5.9831652713898098</c:v>
                      </c:pt>
                      <c:pt idx="3">
                        <c:v>8.0222085943512091</c:v>
                      </c:pt>
                      <c:pt idx="4">
                        <c:v>9.9973670067923006</c:v>
                      </c:pt>
                      <c:pt idx="5">
                        <c:v>11.993635576647399</c:v>
                      </c:pt>
                      <c:pt idx="6">
                        <c:v>14.0137962892536</c:v>
                      </c:pt>
                      <c:pt idx="7">
                        <c:v>16.007637556309302</c:v>
                      </c:pt>
                      <c:pt idx="8">
                        <c:v>17.9854519043595</c:v>
                      </c:pt>
                      <c:pt idx="9">
                        <c:v>19.978020846108102</c:v>
                      </c:pt>
                      <c:pt idx="10">
                        <c:v>22.0493079730803</c:v>
                      </c:pt>
                      <c:pt idx="11">
                        <c:v>24.048454335345401</c:v>
                      </c:pt>
                      <c:pt idx="12">
                        <c:v>26.0137024669699</c:v>
                      </c:pt>
                      <c:pt idx="13">
                        <c:v>28.026404124090799</c:v>
                      </c:pt>
                      <c:pt idx="14">
                        <c:v>30.0032923319167</c:v>
                      </c:pt>
                      <c:pt idx="15">
                        <c:v>31.976814336825299</c:v>
                      </c:pt>
                      <c:pt idx="16">
                        <c:v>34.118608195468802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'R1FC02'!$Z$3:$Z$19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18470531822.3125</c:v>
                      </c:pt>
                      <c:pt idx="1">
                        <c:v>18538024463.1702</c:v>
                      </c:pt>
                      <c:pt idx="2">
                        <c:v>17725691858.438499</c:v>
                      </c:pt>
                      <c:pt idx="3">
                        <c:v>16628238153.8207</c:v>
                      </c:pt>
                      <c:pt idx="4">
                        <c:v>15493412077.1768</c:v>
                      </c:pt>
                      <c:pt idx="5">
                        <c:v>14733748711.374701</c:v>
                      </c:pt>
                      <c:pt idx="6">
                        <c:v>13672484529.6192</c:v>
                      </c:pt>
                      <c:pt idx="7">
                        <c:v>12777841758.068001</c:v>
                      </c:pt>
                      <c:pt idx="8">
                        <c:v>12245206721.4711</c:v>
                      </c:pt>
                      <c:pt idx="9">
                        <c:v>11763476018.9594</c:v>
                      </c:pt>
                      <c:pt idx="10">
                        <c:v>11363135255.618999</c:v>
                      </c:pt>
                      <c:pt idx="11">
                        <c:v>11030490043.1091</c:v>
                      </c:pt>
                      <c:pt idx="12">
                        <c:v>10662790712.019699</c:v>
                      </c:pt>
                      <c:pt idx="13">
                        <c:v>10271655363.232</c:v>
                      </c:pt>
                      <c:pt idx="14">
                        <c:v>9757410924.0776691</c:v>
                      </c:pt>
                      <c:pt idx="15">
                        <c:v>9084233512.3979301</c:v>
                      </c:pt>
                      <c:pt idx="16">
                        <c:v>8282788717.9290199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B-87A0-4A7C-A98C-C09B8B29FBE6}"/>
                  </c:ext>
                </c:extLst>
              </c15:ser>
            </c15:filteredScatterSeries>
          </c:ext>
        </c:extLst>
      </c:scatterChart>
      <c:valAx>
        <c:axId val="510805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Eacc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806335"/>
        <c:crosses val="autoZero"/>
        <c:crossBetween val="midCat"/>
        <c:majorUnit val="5"/>
      </c:valAx>
      <c:valAx>
        <c:axId val="510806335"/>
        <c:scaling>
          <c:logBase val="2"/>
          <c:orientation val="minMax"/>
          <c:max val="80000000000"/>
          <c:min val="1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Q0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805855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R1FC02 RBCS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'R1FC02 Res'!$A$1</c:f>
              <c:strCache>
                <c:ptCount val="1"/>
                <c:pt idx="0">
                  <c:v>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40000"/>
                  <a:lumOff val="6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Res'!$A$3:$A$16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</c:numCache>
            </c:numRef>
          </c:xVal>
          <c:yVal>
            <c:numRef>
              <c:f>'R1FC02 Res'!$B$3:$B$16</c:f>
              <c:numCache>
                <c:formatCode>0.00E+00</c:formatCode>
                <c:ptCount val="14"/>
                <c:pt idx="0">
                  <c:v>5.9742859999999996E-9</c:v>
                </c:pt>
                <c:pt idx="1">
                  <c:v>6.1736889999999997E-9</c:v>
                </c:pt>
                <c:pt idx="2">
                  <c:v>6.5699929999999997E-9</c:v>
                </c:pt>
                <c:pt idx="3">
                  <c:v>7.3538619999999999E-9</c:v>
                </c:pt>
                <c:pt idx="4">
                  <c:v>8.1898890000000002E-9</c:v>
                </c:pt>
                <c:pt idx="5">
                  <c:v>9.0096810000000002E-9</c:v>
                </c:pt>
                <c:pt idx="6">
                  <c:v>9.7502350000000001E-9</c:v>
                </c:pt>
                <c:pt idx="7">
                  <c:v>1.02052E-8</c:v>
                </c:pt>
                <c:pt idx="8">
                  <c:v>1.03205E-8</c:v>
                </c:pt>
                <c:pt idx="9">
                  <c:v>1.030639E-8</c:v>
                </c:pt>
                <c:pt idx="10">
                  <c:v>1.007934E-8</c:v>
                </c:pt>
                <c:pt idx="11">
                  <c:v>9.8538200000000006E-9</c:v>
                </c:pt>
                <c:pt idx="12">
                  <c:v>9.5425839999999996E-9</c:v>
                </c:pt>
                <c:pt idx="13">
                  <c:v>9.2398149999999993E-9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1D-4760-8B91-1853302679AA}"/>
            </c:ext>
          </c:extLst>
        </c:ser>
        <c:ser>
          <c:idx val="2"/>
          <c:order val="2"/>
          <c:tx>
            <c:strRef>
              <c:f>'R1FC02 Res'!$L$1</c:f>
              <c:strCache>
                <c:ptCount val="1"/>
                <c:pt idx="0">
                  <c:v>VT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Res'!$L$3:$L$11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xVal>
          <c:yVal>
            <c:numRef>
              <c:f>'R1FC02 Res'!$M$3:$M$11</c:f>
              <c:numCache>
                <c:formatCode>0.00E+00</c:formatCode>
                <c:ptCount val="9"/>
                <c:pt idx="0">
                  <c:v>6.2818640000000001E-9</c:v>
                </c:pt>
                <c:pt idx="1">
                  <c:v>6.4382900000000001E-9</c:v>
                </c:pt>
                <c:pt idx="2">
                  <c:v>7.0262189999999998E-9</c:v>
                </c:pt>
                <c:pt idx="3">
                  <c:v>7.5804770000000006E-9</c:v>
                </c:pt>
                <c:pt idx="4">
                  <c:v>8.3830819999999994E-9</c:v>
                </c:pt>
                <c:pt idx="5">
                  <c:v>9.2509870000000004E-9</c:v>
                </c:pt>
                <c:pt idx="6">
                  <c:v>1.004407E-8</c:v>
                </c:pt>
                <c:pt idx="7">
                  <c:v>1.052171E-8</c:v>
                </c:pt>
                <c:pt idx="8">
                  <c:v>1.0648380000000001E-8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1D-4760-8B91-1853302679AA}"/>
            </c:ext>
          </c:extLst>
        </c:ser>
        <c:ser>
          <c:idx val="4"/>
          <c:order val="4"/>
          <c:tx>
            <c:strRef>
              <c:f>'R1FC02 Res'!$W$1</c:f>
              <c:strCache>
                <c:ptCount val="1"/>
                <c:pt idx="0">
                  <c:v>VT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60000"/>
                  <a:lumOff val="4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Res'!$W$3:$W$17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'R1FC02 Res'!$X$3:$X$17</c:f>
              <c:numCache>
                <c:formatCode>0.00E+00</c:formatCode>
                <c:ptCount val="15"/>
                <c:pt idx="0">
                  <c:v>5.4598549999999999E-9</c:v>
                </c:pt>
                <c:pt idx="1">
                  <c:v>5.8411670000000003E-9</c:v>
                </c:pt>
                <c:pt idx="2">
                  <c:v>6.3425109999999998E-9</c:v>
                </c:pt>
                <c:pt idx="3">
                  <c:v>6.9808350000000001E-9</c:v>
                </c:pt>
                <c:pt idx="4">
                  <c:v>7.6983389999999994E-9</c:v>
                </c:pt>
                <c:pt idx="5">
                  <c:v>8.6367630000000004E-9</c:v>
                </c:pt>
                <c:pt idx="6">
                  <c:v>9.4929799999999996E-9</c:v>
                </c:pt>
                <c:pt idx="7">
                  <c:v>9.9367019999999992E-9</c:v>
                </c:pt>
                <c:pt idx="8">
                  <c:v>1.017665E-8</c:v>
                </c:pt>
                <c:pt idx="9">
                  <c:v>1.0166999999999999E-8</c:v>
                </c:pt>
                <c:pt idx="10">
                  <c:v>1.008284E-8</c:v>
                </c:pt>
                <c:pt idx="11">
                  <c:v>9.9029529999999993E-9</c:v>
                </c:pt>
                <c:pt idx="12">
                  <c:v>9.6063960000000006E-9</c:v>
                </c:pt>
                <c:pt idx="13">
                  <c:v>9.3867990000000004E-9</c:v>
                </c:pt>
                <c:pt idx="14">
                  <c:v>9.0875769999999992E-9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1D-4760-8B91-1853302679AA}"/>
            </c:ext>
          </c:extLst>
        </c:ser>
        <c:ser>
          <c:idx val="6"/>
          <c:order val="6"/>
          <c:tx>
            <c:strRef>
              <c:f>'R1FC02 Res'!$AH$1</c:f>
              <c:strCache>
                <c:ptCount val="1"/>
                <c:pt idx="0">
                  <c:v>VT 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Res'!$AH$3:$AH$12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</c:numCache>
            </c:numRef>
          </c:xVal>
          <c:yVal>
            <c:numRef>
              <c:f>'R1FC02 Res'!$AI$3:$AI$12</c:f>
              <c:numCache>
                <c:formatCode>0.00E+00</c:formatCode>
                <c:ptCount val="10"/>
                <c:pt idx="0">
                  <c:v>5.4369029999999998E-9</c:v>
                </c:pt>
                <c:pt idx="1">
                  <c:v>6.1179550000000003E-9</c:v>
                </c:pt>
                <c:pt idx="2">
                  <c:v>6.269935E-9</c:v>
                </c:pt>
                <c:pt idx="3">
                  <c:v>6.8575250000000001E-9</c:v>
                </c:pt>
                <c:pt idx="4">
                  <c:v>7.6811480000000003E-9</c:v>
                </c:pt>
                <c:pt idx="5">
                  <c:v>8.3133679999999996E-9</c:v>
                </c:pt>
                <c:pt idx="6">
                  <c:v>9.1337409999999994E-9</c:v>
                </c:pt>
                <c:pt idx="7">
                  <c:v>9.7056059999999995E-9</c:v>
                </c:pt>
                <c:pt idx="8">
                  <c:v>9.8980389999999996E-9</c:v>
                </c:pt>
                <c:pt idx="9">
                  <c:v>9.9555789999999997E-9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1D-4760-8B91-1853302679AA}"/>
            </c:ext>
          </c:extLst>
        </c:ser>
        <c:ser>
          <c:idx val="8"/>
          <c:order val="8"/>
          <c:tx>
            <c:strRef>
              <c:f>'R1FC02 Res'!$AS$1</c:f>
              <c:strCache>
                <c:ptCount val="1"/>
                <c:pt idx="0">
                  <c:v>VT 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Res'!$AS$3:$AS$15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numCache>
            </c:numRef>
          </c:xVal>
          <c:yVal>
            <c:numRef>
              <c:f>'R1FC02 Res'!$AT$3:$AT$15</c:f>
              <c:numCache>
                <c:formatCode>0.00E+00</c:formatCode>
                <c:ptCount val="13"/>
                <c:pt idx="0">
                  <c:v>6.2892139999999997E-9</c:v>
                </c:pt>
                <c:pt idx="1">
                  <c:v>6.327591E-9</c:v>
                </c:pt>
                <c:pt idx="2">
                  <c:v>6.661999E-9</c:v>
                </c:pt>
                <c:pt idx="3">
                  <c:v>7.319459E-9</c:v>
                </c:pt>
                <c:pt idx="4">
                  <c:v>8.1995070000000006E-9</c:v>
                </c:pt>
                <c:pt idx="5">
                  <c:v>8.9607050000000002E-9</c:v>
                </c:pt>
                <c:pt idx="6">
                  <c:v>9.8221260000000007E-9</c:v>
                </c:pt>
                <c:pt idx="7">
                  <c:v>1.036339E-8</c:v>
                </c:pt>
                <c:pt idx="8">
                  <c:v>1.0695410000000001E-8</c:v>
                </c:pt>
                <c:pt idx="9">
                  <c:v>1.081758E-8</c:v>
                </c:pt>
                <c:pt idx="10">
                  <c:v>1.074154E-8</c:v>
                </c:pt>
                <c:pt idx="11">
                  <c:v>1.0651550000000001E-8</c:v>
                </c:pt>
                <c:pt idx="12">
                  <c:v>1.043842E-8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E1D-4760-8B91-185330267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667535"/>
        <c:axId val="817668015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'R1FC02 Res'!$F$1</c15:sqref>
                        </c15:formulaRef>
                      </c:ext>
                    </c:extLst>
                    <c:strCache>
                      <c:ptCount val="1"/>
                      <c:pt idx="0">
                        <c:v>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'R1FC02 Res'!$F$3:$F$16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'R1FC02 Res'!$G$3:$G$16</c15:sqref>
                        </c15:formulaRef>
                      </c:ext>
                    </c:extLst>
                    <c:numCache>
                      <c:formatCode>0.00E+00</c:formatCode>
                      <c:ptCount val="14"/>
                      <c:pt idx="0">
                        <c:v>5.6339970000000001E-9</c:v>
                      </c:pt>
                      <c:pt idx="1">
                        <c:v>5.6655720000000001E-9</c:v>
                      </c:pt>
                      <c:pt idx="2">
                        <c:v>5.978626E-9</c:v>
                      </c:pt>
                      <c:pt idx="3">
                        <c:v>6.6193570000000001E-9</c:v>
                      </c:pt>
                      <c:pt idx="4">
                        <c:v>7.3164080000000002E-9</c:v>
                      </c:pt>
                      <c:pt idx="5">
                        <c:v>8.1660449999999996E-9</c:v>
                      </c:pt>
                      <c:pt idx="6">
                        <c:v>8.7347379999999993E-9</c:v>
                      </c:pt>
                      <c:pt idx="7">
                        <c:v>8.9978419999999998E-9</c:v>
                      </c:pt>
                      <c:pt idx="8">
                        <c:v>9.0205819999999993E-9</c:v>
                      </c:pt>
                      <c:pt idx="9">
                        <c:v>8.7942759999999995E-9</c:v>
                      </c:pt>
                      <c:pt idx="10">
                        <c:v>8.4733329999999994E-9</c:v>
                      </c:pt>
                      <c:pt idx="11">
                        <c:v>8.056064E-9</c:v>
                      </c:pt>
                      <c:pt idx="12">
                        <c:v>7.5415210000000001E-9</c:v>
                      </c:pt>
                      <c:pt idx="13">
                        <c:v>6.999614E-9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7E1D-4760-8B91-1853302679A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Res'!$Q$1</c15:sqref>
                        </c15:formulaRef>
                      </c:ext>
                    </c:extLst>
                    <c:strCache>
                      <c:ptCount val="1"/>
                      <c:pt idx="0">
                        <c:v>VT 7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Res'!$Q$3:$Q$11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Res'!$R$3:$R$11</c15:sqref>
                        </c15:formulaRef>
                      </c:ext>
                    </c:extLst>
                    <c:numCache>
                      <c:formatCode>0.00E+00</c:formatCode>
                      <c:ptCount val="9"/>
                      <c:pt idx="0">
                        <c:v>5.8270560000000003E-9</c:v>
                      </c:pt>
                      <c:pt idx="1">
                        <c:v>6.0976370000000003E-9</c:v>
                      </c:pt>
                      <c:pt idx="2">
                        <c:v>6.5647769999999996E-9</c:v>
                      </c:pt>
                      <c:pt idx="3">
                        <c:v>7.2154959999999997E-9</c:v>
                      </c:pt>
                      <c:pt idx="4">
                        <c:v>7.9463520000000002E-9</c:v>
                      </c:pt>
                      <c:pt idx="5">
                        <c:v>8.7991709999999998E-9</c:v>
                      </c:pt>
                      <c:pt idx="6">
                        <c:v>9.5129289999999994E-9</c:v>
                      </c:pt>
                      <c:pt idx="7">
                        <c:v>9.8647340000000006E-9</c:v>
                      </c:pt>
                      <c:pt idx="8">
                        <c:v>1.0017159999999999E-8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7E1D-4760-8B91-1853302679AA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Res'!$AB$1</c15:sqref>
                        </c15:formulaRef>
                      </c:ext>
                    </c:extLst>
                    <c:strCache>
                      <c:ptCount val="1"/>
                      <c:pt idx="0">
                        <c:v>VT 9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Res'!$AB$3:$AB$17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Res'!$AC$3:$AC$17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5.5920900000000003E-9</c:v>
                      </c:pt>
                      <c:pt idx="1">
                        <c:v>5.6295089999999996E-9</c:v>
                      </c:pt>
                      <c:pt idx="2">
                        <c:v>6.0634369999999998E-9</c:v>
                      </c:pt>
                      <c:pt idx="3">
                        <c:v>6.5407669999999998E-9</c:v>
                      </c:pt>
                      <c:pt idx="4">
                        <c:v>7.1655049999999996E-9</c:v>
                      </c:pt>
                      <c:pt idx="5">
                        <c:v>7.85403E-9</c:v>
                      </c:pt>
                      <c:pt idx="6">
                        <c:v>8.4374070000000004E-9</c:v>
                      </c:pt>
                      <c:pt idx="7">
                        <c:v>8.8526469999999999E-9</c:v>
                      </c:pt>
                      <c:pt idx="8">
                        <c:v>8.8028799999999993E-9</c:v>
                      </c:pt>
                      <c:pt idx="9">
                        <c:v>8.7032400000000006E-9</c:v>
                      </c:pt>
                      <c:pt idx="10">
                        <c:v>8.4143819999999995E-9</c:v>
                      </c:pt>
                      <c:pt idx="11">
                        <c:v>8.1439729999999997E-9</c:v>
                      </c:pt>
                      <c:pt idx="12">
                        <c:v>7.732578E-9</c:v>
                      </c:pt>
                      <c:pt idx="13">
                        <c:v>7.1698309999999997E-9</c:v>
                      </c:pt>
                      <c:pt idx="14">
                        <c:v>6.6555079999999997E-9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7E1D-4760-8B91-1853302679AA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Res'!$AM$1</c15:sqref>
                        </c15:formulaRef>
                      </c:ext>
                    </c:extLst>
                    <c:strCache>
                      <c:ptCount val="1"/>
                      <c:pt idx="0">
                        <c:v>VT 11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Res'!$AM$3:$AM$17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Res'!$AN$3:$AN$17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5.9136840000000002E-9</c:v>
                      </c:pt>
                      <c:pt idx="1">
                        <c:v>6.1293839999999998E-9</c:v>
                      </c:pt>
                      <c:pt idx="2">
                        <c:v>6.5145949999999999E-9</c:v>
                      </c:pt>
                      <c:pt idx="3">
                        <c:v>7.11277E-9</c:v>
                      </c:pt>
                      <c:pt idx="4">
                        <c:v>7.7483470000000007E-9</c:v>
                      </c:pt>
                      <c:pt idx="5">
                        <c:v>8.6143800000000006E-9</c:v>
                      </c:pt>
                      <c:pt idx="6">
                        <c:v>9.3002869999999994E-9</c:v>
                      </c:pt>
                      <c:pt idx="7">
                        <c:v>9.7111999999999993E-9</c:v>
                      </c:pt>
                      <c:pt idx="8">
                        <c:v>9.793362E-9</c:v>
                      </c:pt>
                      <c:pt idx="9">
                        <c:v>9.7283639999999997E-9</c:v>
                      </c:pt>
                      <c:pt idx="10">
                        <c:v>9.5203890000000001E-9</c:v>
                      </c:pt>
                      <c:pt idx="11">
                        <c:v>9.3261040000000003E-9</c:v>
                      </c:pt>
                      <c:pt idx="12">
                        <c:v>8.9159220000000002E-9</c:v>
                      </c:pt>
                      <c:pt idx="13">
                        <c:v>8.4320920000000002E-9</c:v>
                      </c:pt>
                      <c:pt idx="14">
                        <c:v>7.9854420000000003E-9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7E1D-4760-8B91-1853302679AA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Res'!$AX$1</c15:sqref>
                        </c15:formulaRef>
                      </c:ext>
                    </c:extLst>
                    <c:strCache>
                      <c:ptCount val="1"/>
                      <c:pt idx="0">
                        <c:v>VT 13</c:v>
                      </c:pt>
                    </c:strCache>
                  </c:strRef>
                </c:tx>
                <c:spPr>
                  <a:ln w="381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Res'!$AX$3:$AX$15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Res'!$AY$3:$AY$15</c15:sqref>
                        </c15:formulaRef>
                      </c:ext>
                    </c:extLst>
                    <c:numCache>
                      <c:formatCode>0.00E+00</c:formatCode>
                      <c:ptCount val="13"/>
                      <c:pt idx="0">
                        <c:v>5.7941890000000003E-9</c:v>
                      </c:pt>
                      <c:pt idx="1">
                        <c:v>5.9907160000000001E-9</c:v>
                      </c:pt>
                      <c:pt idx="2">
                        <c:v>6.3602560000000001E-9</c:v>
                      </c:pt>
                      <c:pt idx="3">
                        <c:v>6.8826169999999998E-9</c:v>
                      </c:pt>
                      <c:pt idx="4">
                        <c:v>7.8292560000000007E-9</c:v>
                      </c:pt>
                      <c:pt idx="5">
                        <c:v>8.4825780000000001E-9</c:v>
                      </c:pt>
                      <c:pt idx="6">
                        <c:v>9.1923349999999998E-9</c:v>
                      </c:pt>
                      <c:pt idx="7">
                        <c:v>9.7094500000000006E-9</c:v>
                      </c:pt>
                      <c:pt idx="8">
                        <c:v>9.7646909999999992E-9</c:v>
                      </c:pt>
                      <c:pt idx="9">
                        <c:v>9.922142E-9</c:v>
                      </c:pt>
                      <c:pt idx="10">
                        <c:v>9.6170069999999999E-9</c:v>
                      </c:pt>
                      <c:pt idx="11">
                        <c:v>9.3720330000000001E-9</c:v>
                      </c:pt>
                      <c:pt idx="12">
                        <c:v>9.0657000000000002E-9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9-7E1D-4760-8B91-1853302679AA}"/>
                  </c:ext>
                </c:extLst>
              </c15:ser>
            </c15:filteredScatterSeries>
          </c:ext>
        </c:extLst>
      </c:scatterChart>
      <c:valAx>
        <c:axId val="81766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8015"/>
        <c:crosses val="autoZero"/>
        <c:crossBetween val="midCat"/>
      </c:valAx>
      <c:valAx>
        <c:axId val="817668015"/>
        <c:scaling>
          <c:orientation val="minMax"/>
          <c:min val="4.0000000000000019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75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R1FC02 Rres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'R1FC02 Res'!$A$1</c:f>
              <c:strCache>
                <c:ptCount val="1"/>
                <c:pt idx="0">
                  <c:v>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40000"/>
                  <a:lumOff val="6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Res'!$A$3:$A$16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</c:numCache>
            </c:numRef>
          </c:xVal>
          <c:yVal>
            <c:numRef>
              <c:f>'R1FC02 Res'!$D$3:$D$16</c:f>
              <c:numCache>
                <c:formatCode>0.00E+00</c:formatCode>
                <c:ptCount val="14"/>
                <c:pt idx="0">
                  <c:v>4.3925590000000001E-9</c:v>
                </c:pt>
                <c:pt idx="1">
                  <c:v>3.138464E-9</c:v>
                </c:pt>
                <c:pt idx="2">
                  <c:v>2.718222E-9</c:v>
                </c:pt>
                <c:pt idx="3">
                  <c:v>2.357615E-9</c:v>
                </c:pt>
                <c:pt idx="4">
                  <c:v>2.3011450000000001E-9</c:v>
                </c:pt>
                <c:pt idx="5">
                  <c:v>2.3721130000000001E-9</c:v>
                </c:pt>
                <c:pt idx="6">
                  <c:v>2.5548060000000002E-9</c:v>
                </c:pt>
                <c:pt idx="7">
                  <c:v>2.7378710000000001E-9</c:v>
                </c:pt>
                <c:pt idx="8">
                  <c:v>3.3167789999999999E-9</c:v>
                </c:pt>
                <c:pt idx="9">
                  <c:v>4.5334039999999997E-9</c:v>
                </c:pt>
                <c:pt idx="10">
                  <c:v>5.0218819999999998E-9</c:v>
                </c:pt>
                <c:pt idx="11">
                  <c:v>5.5412329999999996E-9</c:v>
                </c:pt>
                <c:pt idx="12">
                  <c:v>6.1344589999999996E-9</c:v>
                </c:pt>
                <c:pt idx="13">
                  <c:v>6.8352170000000002E-9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2A-45A6-A313-BEFBDFDE2489}"/>
            </c:ext>
          </c:extLst>
        </c:ser>
        <c:ser>
          <c:idx val="2"/>
          <c:order val="2"/>
          <c:tx>
            <c:strRef>
              <c:f>'R1FC02 Res'!$L$1</c:f>
              <c:strCache>
                <c:ptCount val="1"/>
                <c:pt idx="0">
                  <c:v>VT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Res'!$L$3:$L$11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xVal>
          <c:yVal>
            <c:numRef>
              <c:f>'R1FC02 Res'!$O$3:$O$11</c:f>
              <c:numCache>
                <c:formatCode>0.00E+00</c:formatCode>
                <c:ptCount val="9"/>
                <c:pt idx="0">
                  <c:v>4.8124909999999997E-9</c:v>
                </c:pt>
                <c:pt idx="1">
                  <c:v>4.0094829999999998E-9</c:v>
                </c:pt>
                <c:pt idx="2">
                  <c:v>3.7705159999999999E-9</c:v>
                </c:pt>
                <c:pt idx="3">
                  <c:v>3.6659439999999999E-9</c:v>
                </c:pt>
                <c:pt idx="4">
                  <c:v>3.6988159999999998E-9</c:v>
                </c:pt>
                <c:pt idx="5">
                  <c:v>3.7318749999999998E-9</c:v>
                </c:pt>
                <c:pt idx="6">
                  <c:v>4.0573279999999999E-9</c:v>
                </c:pt>
                <c:pt idx="7">
                  <c:v>4.9823290000000002E-9</c:v>
                </c:pt>
                <c:pt idx="8">
                  <c:v>5.471024E-9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2A-45A6-A313-BEFBDFDE2489}"/>
            </c:ext>
          </c:extLst>
        </c:ser>
        <c:ser>
          <c:idx val="4"/>
          <c:order val="4"/>
          <c:tx>
            <c:strRef>
              <c:f>'R1FC02 Res'!$W$1</c:f>
              <c:strCache>
                <c:ptCount val="1"/>
                <c:pt idx="0">
                  <c:v>VT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60000"/>
                  <a:lumOff val="4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Res'!$W$3:$W$17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'R1FC02 Res'!$Z$3:$Z$19</c:f>
              <c:numCache>
                <c:formatCode>0.00E+00</c:formatCode>
                <c:ptCount val="17"/>
                <c:pt idx="0">
                  <c:v>1.9410320000000001E-9</c:v>
                </c:pt>
                <c:pt idx="1">
                  <c:v>1.3186789999999999E-9</c:v>
                </c:pt>
                <c:pt idx="2">
                  <c:v>1.145845E-9</c:v>
                </c:pt>
                <c:pt idx="3">
                  <c:v>9.7642070000000004E-10</c:v>
                </c:pt>
                <c:pt idx="4">
                  <c:v>1.0949210000000001E-9</c:v>
                </c:pt>
                <c:pt idx="5">
                  <c:v>8.7245880000000004E-10</c:v>
                </c:pt>
                <c:pt idx="6">
                  <c:v>1.047284E-9</c:v>
                </c:pt>
                <c:pt idx="7">
                  <c:v>1.218954E-9</c:v>
                </c:pt>
                <c:pt idx="8">
                  <c:v>1.296444E-9</c:v>
                </c:pt>
                <c:pt idx="9">
                  <c:v>1.527379E-9</c:v>
                </c:pt>
                <c:pt idx="10">
                  <c:v>1.6691459999999999E-9</c:v>
                </c:pt>
                <c:pt idx="11">
                  <c:v>1.881681E-9</c:v>
                </c:pt>
                <c:pt idx="12">
                  <c:v>2.1387629999999999E-9</c:v>
                </c:pt>
                <c:pt idx="13">
                  <c:v>2.361545E-9</c:v>
                </c:pt>
                <c:pt idx="14">
                  <c:v>2.7149869999999998E-9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12A-45A6-A313-BEFBDFDE2489}"/>
            </c:ext>
          </c:extLst>
        </c:ser>
        <c:ser>
          <c:idx val="6"/>
          <c:order val="6"/>
          <c:tx>
            <c:strRef>
              <c:f>'R1FC02 Res'!$AH$1</c:f>
              <c:strCache>
                <c:ptCount val="1"/>
                <c:pt idx="0">
                  <c:v>VT 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Res'!$AH$3:$AH$12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</c:numCache>
            </c:numRef>
          </c:xVal>
          <c:yVal>
            <c:numRef>
              <c:f>'R1FC02 Res'!$AK$3:$AK$12</c:f>
              <c:numCache>
                <c:formatCode>0.00E+00</c:formatCode>
                <c:ptCount val="10"/>
                <c:pt idx="0">
                  <c:v>4.6241800000000001E-9</c:v>
                </c:pt>
                <c:pt idx="1">
                  <c:v>2.9365439999999999E-9</c:v>
                </c:pt>
                <c:pt idx="2">
                  <c:v>2.6891109999999999E-9</c:v>
                </c:pt>
                <c:pt idx="3">
                  <c:v>2.44327E-9</c:v>
                </c:pt>
                <c:pt idx="4">
                  <c:v>2.375455E-9</c:v>
                </c:pt>
                <c:pt idx="5">
                  <c:v>2.5783329999999998E-9</c:v>
                </c:pt>
                <c:pt idx="6">
                  <c:v>2.5864669999999999E-9</c:v>
                </c:pt>
                <c:pt idx="7">
                  <c:v>2.7591199999999999E-9</c:v>
                </c:pt>
                <c:pt idx="8">
                  <c:v>2.9976390000000001E-9</c:v>
                </c:pt>
                <c:pt idx="9">
                  <c:v>3.1897840000000002E-9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12A-45A6-A313-BEFBDFDE2489}"/>
            </c:ext>
          </c:extLst>
        </c:ser>
        <c:ser>
          <c:idx val="8"/>
          <c:order val="8"/>
          <c:tx>
            <c:strRef>
              <c:f>'R1FC02 Res'!$AS$1</c:f>
              <c:strCache>
                <c:ptCount val="1"/>
                <c:pt idx="0">
                  <c:v>VT 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'R1FC02 Res'!$AS$3:$AS$15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numCache>
            </c:numRef>
          </c:xVal>
          <c:yVal>
            <c:numRef>
              <c:f>'R1FC02 Res'!$AV$3:$AV$18</c:f>
              <c:numCache>
                <c:formatCode>0.00E+00</c:formatCode>
                <c:ptCount val="16"/>
                <c:pt idx="0">
                  <c:v>1.732116E-9</c:v>
                </c:pt>
                <c:pt idx="1">
                  <c:v>1.478716E-9</c:v>
                </c:pt>
                <c:pt idx="2">
                  <c:v>1.31882E-9</c:v>
                </c:pt>
                <c:pt idx="3">
                  <c:v>1.1888720000000001E-9</c:v>
                </c:pt>
                <c:pt idx="4">
                  <c:v>1.1295169999999999E-9</c:v>
                </c:pt>
                <c:pt idx="5">
                  <c:v>1.411414E-9</c:v>
                </c:pt>
                <c:pt idx="6">
                  <c:v>1.5351029999999999E-9</c:v>
                </c:pt>
                <c:pt idx="7">
                  <c:v>1.6701229999999999E-9</c:v>
                </c:pt>
                <c:pt idx="8">
                  <c:v>1.753319E-9</c:v>
                </c:pt>
                <c:pt idx="9">
                  <c:v>1.7856149999999999E-9</c:v>
                </c:pt>
                <c:pt idx="10">
                  <c:v>1.9548739999999999E-9</c:v>
                </c:pt>
                <c:pt idx="11">
                  <c:v>2.0135270000000001E-9</c:v>
                </c:pt>
                <c:pt idx="12">
                  <c:v>2.3627530000000001E-9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12A-45A6-A313-BEFBDFDE2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667535"/>
        <c:axId val="817668015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'R1FC02 Res'!$F$1</c15:sqref>
                        </c15:formulaRef>
                      </c:ext>
                    </c:extLst>
                    <c:strCache>
                      <c:ptCount val="1"/>
                      <c:pt idx="0">
                        <c:v>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'R1FC02 Res'!$F$3:$F$16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'R1FC02 Res'!$G$3:$G$16</c15:sqref>
                        </c15:formulaRef>
                      </c:ext>
                    </c:extLst>
                    <c:numCache>
                      <c:formatCode>0.00E+00</c:formatCode>
                      <c:ptCount val="14"/>
                      <c:pt idx="0">
                        <c:v>5.6339970000000001E-9</c:v>
                      </c:pt>
                      <c:pt idx="1">
                        <c:v>5.6655720000000001E-9</c:v>
                      </c:pt>
                      <c:pt idx="2">
                        <c:v>5.978626E-9</c:v>
                      </c:pt>
                      <c:pt idx="3">
                        <c:v>6.6193570000000001E-9</c:v>
                      </c:pt>
                      <c:pt idx="4">
                        <c:v>7.3164080000000002E-9</c:v>
                      </c:pt>
                      <c:pt idx="5">
                        <c:v>8.1660449999999996E-9</c:v>
                      </c:pt>
                      <c:pt idx="6">
                        <c:v>8.7347379999999993E-9</c:v>
                      </c:pt>
                      <c:pt idx="7">
                        <c:v>8.9978419999999998E-9</c:v>
                      </c:pt>
                      <c:pt idx="8">
                        <c:v>9.0205819999999993E-9</c:v>
                      </c:pt>
                      <c:pt idx="9">
                        <c:v>8.7942759999999995E-9</c:v>
                      </c:pt>
                      <c:pt idx="10">
                        <c:v>8.4733329999999994E-9</c:v>
                      </c:pt>
                      <c:pt idx="11">
                        <c:v>8.056064E-9</c:v>
                      </c:pt>
                      <c:pt idx="12">
                        <c:v>7.5415210000000001E-9</c:v>
                      </c:pt>
                      <c:pt idx="13">
                        <c:v>6.999614E-9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712A-45A6-A313-BEFBDFDE2489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Res'!$Q$1</c15:sqref>
                        </c15:formulaRef>
                      </c:ext>
                    </c:extLst>
                    <c:strCache>
                      <c:ptCount val="1"/>
                      <c:pt idx="0">
                        <c:v>VT 7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Res'!$Q$3:$Q$11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Res'!$R$3:$R$11</c15:sqref>
                        </c15:formulaRef>
                      </c:ext>
                    </c:extLst>
                    <c:numCache>
                      <c:formatCode>0.00E+00</c:formatCode>
                      <c:ptCount val="9"/>
                      <c:pt idx="0">
                        <c:v>5.8270560000000003E-9</c:v>
                      </c:pt>
                      <c:pt idx="1">
                        <c:v>6.0976370000000003E-9</c:v>
                      </c:pt>
                      <c:pt idx="2">
                        <c:v>6.5647769999999996E-9</c:v>
                      </c:pt>
                      <c:pt idx="3">
                        <c:v>7.2154959999999997E-9</c:v>
                      </c:pt>
                      <c:pt idx="4">
                        <c:v>7.9463520000000002E-9</c:v>
                      </c:pt>
                      <c:pt idx="5">
                        <c:v>8.7991709999999998E-9</c:v>
                      </c:pt>
                      <c:pt idx="6">
                        <c:v>9.5129289999999994E-9</c:v>
                      </c:pt>
                      <c:pt idx="7">
                        <c:v>9.8647340000000006E-9</c:v>
                      </c:pt>
                      <c:pt idx="8">
                        <c:v>1.0017159999999999E-8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712A-45A6-A313-BEFBDFDE2489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Res'!$AB$1</c15:sqref>
                        </c15:formulaRef>
                      </c:ext>
                    </c:extLst>
                    <c:strCache>
                      <c:ptCount val="1"/>
                      <c:pt idx="0">
                        <c:v>VT 9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Res'!$AB$3:$AB$17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Res'!$AC$3:$AC$17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5.5920900000000003E-9</c:v>
                      </c:pt>
                      <c:pt idx="1">
                        <c:v>5.6295089999999996E-9</c:v>
                      </c:pt>
                      <c:pt idx="2">
                        <c:v>6.0634369999999998E-9</c:v>
                      </c:pt>
                      <c:pt idx="3">
                        <c:v>6.5407669999999998E-9</c:v>
                      </c:pt>
                      <c:pt idx="4">
                        <c:v>7.1655049999999996E-9</c:v>
                      </c:pt>
                      <c:pt idx="5">
                        <c:v>7.85403E-9</c:v>
                      </c:pt>
                      <c:pt idx="6">
                        <c:v>8.4374070000000004E-9</c:v>
                      </c:pt>
                      <c:pt idx="7">
                        <c:v>8.8526469999999999E-9</c:v>
                      </c:pt>
                      <c:pt idx="8">
                        <c:v>8.8028799999999993E-9</c:v>
                      </c:pt>
                      <c:pt idx="9">
                        <c:v>8.7032400000000006E-9</c:v>
                      </c:pt>
                      <c:pt idx="10">
                        <c:v>8.4143819999999995E-9</c:v>
                      </c:pt>
                      <c:pt idx="11">
                        <c:v>8.1439729999999997E-9</c:v>
                      </c:pt>
                      <c:pt idx="12">
                        <c:v>7.732578E-9</c:v>
                      </c:pt>
                      <c:pt idx="13">
                        <c:v>7.1698309999999997E-9</c:v>
                      </c:pt>
                      <c:pt idx="14">
                        <c:v>6.6555079999999997E-9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712A-45A6-A313-BEFBDFDE248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Res'!$AM$1</c15:sqref>
                        </c15:formulaRef>
                      </c:ext>
                    </c:extLst>
                    <c:strCache>
                      <c:ptCount val="1"/>
                      <c:pt idx="0">
                        <c:v>VT 11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Res'!$AM$3:$AM$17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Res'!$AN$3:$AN$17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5.9136840000000002E-9</c:v>
                      </c:pt>
                      <c:pt idx="1">
                        <c:v>6.1293839999999998E-9</c:v>
                      </c:pt>
                      <c:pt idx="2">
                        <c:v>6.5145949999999999E-9</c:v>
                      </c:pt>
                      <c:pt idx="3">
                        <c:v>7.11277E-9</c:v>
                      </c:pt>
                      <c:pt idx="4">
                        <c:v>7.7483470000000007E-9</c:v>
                      </c:pt>
                      <c:pt idx="5">
                        <c:v>8.6143800000000006E-9</c:v>
                      </c:pt>
                      <c:pt idx="6">
                        <c:v>9.3002869999999994E-9</c:v>
                      </c:pt>
                      <c:pt idx="7">
                        <c:v>9.7111999999999993E-9</c:v>
                      </c:pt>
                      <c:pt idx="8">
                        <c:v>9.793362E-9</c:v>
                      </c:pt>
                      <c:pt idx="9">
                        <c:v>9.7283639999999997E-9</c:v>
                      </c:pt>
                      <c:pt idx="10">
                        <c:v>9.5203890000000001E-9</c:v>
                      </c:pt>
                      <c:pt idx="11">
                        <c:v>9.3261040000000003E-9</c:v>
                      </c:pt>
                      <c:pt idx="12">
                        <c:v>8.9159220000000002E-9</c:v>
                      </c:pt>
                      <c:pt idx="13">
                        <c:v>8.4320920000000002E-9</c:v>
                      </c:pt>
                      <c:pt idx="14">
                        <c:v>7.9854420000000003E-9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712A-45A6-A313-BEFBDFDE2489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Res'!$AX$1</c15:sqref>
                        </c15:formulaRef>
                      </c:ext>
                    </c:extLst>
                    <c:strCache>
                      <c:ptCount val="1"/>
                      <c:pt idx="0">
                        <c:v>VT 13</c:v>
                      </c:pt>
                    </c:strCache>
                  </c:strRef>
                </c:tx>
                <c:spPr>
                  <a:ln w="381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Res'!$AX$3:$AX$15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'R1FC02 Res'!$AY$3:$AY$15</c15:sqref>
                        </c15:formulaRef>
                      </c:ext>
                    </c:extLst>
                    <c:numCache>
                      <c:formatCode>0.00E+00</c:formatCode>
                      <c:ptCount val="13"/>
                      <c:pt idx="0">
                        <c:v>5.7941890000000003E-9</c:v>
                      </c:pt>
                      <c:pt idx="1">
                        <c:v>5.9907160000000001E-9</c:v>
                      </c:pt>
                      <c:pt idx="2">
                        <c:v>6.3602560000000001E-9</c:v>
                      </c:pt>
                      <c:pt idx="3">
                        <c:v>6.8826169999999998E-9</c:v>
                      </c:pt>
                      <c:pt idx="4">
                        <c:v>7.8292560000000007E-9</c:v>
                      </c:pt>
                      <c:pt idx="5">
                        <c:v>8.4825780000000001E-9</c:v>
                      </c:pt>
                      <c:pt idx="6">
                        <c:v>9.1923349999999998E-9</c:v>
                      </c:pt>
                      <c:pt idx="7">
                        <c:v>9.7094500000000006E-9</c:v>
                      </c:pt>
                      <c:pt idx="8">
                        <c:v>9.7646909999999992E-9</c:v>
                      </c:pt>
                      <c:pt idx="9">
                        <c:v>9.922142E-9</c:v>
                      </c:pt>
                      <c:pt idx="10">
                        <c:v>9.6170069999999999E-9</c:v>
                      </c:pt>
                      <c:pt idx="11">
                        <c:v>9.3720330000000001E-9</c:v>
                      </c:pt>
                      <c:pt idx="12">
                        <c:v>9.0657000000000002E-9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9-712A-45A6-A313-BEFBDFDE2489}"/>
                  </c:ext>
                </c:extLst>
              </c15:ser>
            </c15:filteredScatterSeries>
          </c:ext>
        </c:extLst>
      </c:scatterChart>
      <c:valAx>
        <c:axId val="81766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8015"/>
        <c:crosses val="autoZero"/>
        <c:crossBetween val="midCat"/>
      </c:valAx>
      <c:valAx>
        <c:axId val="817668015"/>
        <c:scaling>
          <c:orientation val="minMax"/>
          <c:max val="7.0000000000000031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75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HPR!$A$1</c:f>
              <c:strCache>
                <c:ptCount val="1"/>
                <c:pt idx="0">
                  <c:v>R1FC01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HPR!$A$3:$A$25</c:f>
              <c:numCache>
                <c:formatCode>General</c:formatCode>
                <c:ptCount val="23"/>
                <c:pt idx="0">
                  <c:v>2.0218611478477602</c:v>
                </c:pt>
                <c:pt idx="1">
                  <c:v>4.0177564589275496</c:v>
                </c:pt>
                <c:pt idx="2">
                  <c:v>6.0154294994336803</c:v>
                </c:pt>
                <c:pt idx="3">
                  <c:v>8.0045918032770391</c:v>
                </c:pt>
                <c:pt idx="4">
                  <c:v>10.0111398783203</c:v>
                </c:pt>
                <c:pt idx="5">
                  <c:v>12.036070370804101</c:v>
                </c:pt>
                <c:pt idx="6">
                  <c:v>14.001677132939999</c:v>
                </c:pt>
                <c:pt idx="7">
                  <c:v>16.026739673879501</c:v>
                </c:pt>
                <c:pt idx="8">
                  <c:v>18.0339756679587</c:v>
                </c:pt>
                <c:pt idx="9">
                  <c:v>20.079013866361102</c:v>
                </c:pt>
                <c:pt idx="10">
                  <c:v>22.010627696640402</c:v>
                </c:pt>
                <c:pt idx="11">
                  <c:v>24.0173648220632</c:v>
                </c:pt>
                <c:pt idx="12">
                  <c:v>26.0342169478653</c:v>
                </c:pt>
                <c:pt idx="13">
                  <c:v>28.026882993551201</c:v>
                </c:pt>
                <c:pt idx="14">
                  <c:v>30.0164252490524</c:v>
                </c:pt>
                <c:pt idx="15">
                  <c:v>32.015982540906499</c:v>
                </c:pt>
                <c:pt idx="16">
                  <c:v>33.995508176406098</c:v>
                </c:pt>
                <c:pt idx="17">
                  <c:v>36.002863230856299</c:v>
                </c:pt>
                <c:pt idx="18">
                  <c:v>36.496561737593296</c:v>
                </c:pt>
                <c:pt idx="19">
                  <c:v>37.009769011910002</c:v>
                </c:pt>
                <c:pt idx="20">
                  <c:v>37.508833925408801</c:v>
                </c:pt>
                <c:pt idx="21">
                  <c:v>38.0154156147047</c:v>
                </c:pt>
                <c:pt idx="22">
                  <c:v>38.2807641705325</c:v>
                </c:pt>
              </c:numCache>
            </c:numRef>
          </c:xVal>
          <c:yVal>
            <c:numRef>
              <c:f>HPR!$B$3:$B$25</c:f>
              <c:numCache>
                <c:formatCode>General</c:formatCode>
                <c:ptCount val="23"/>
                <c:pt idx="0">
                  <c:v>28859067476.279999</c:v>
                </c:pt>
                <c:pt idx="1">
                  <c:v>31636300673.767502</c:v>
                </c:pt>
                <c:pt idx="2">
                  <c:v>32589660437.832401</c:v>
                </c:pt>
                <c:pt idx="3">
                  <c:v>31240368118.324001</c:v>
                </c:pt>
                <c:pt idx="4">
                  <c:v>29199329008.924599</c:v>
                </c:pt>
                <c:pt idx="5">
                  <c:v>26935642719.658699</c:v>
                </c:pt>
                <c:pt idx="6">
                  <c:v>25063664078.180401</c:v>
                </c:pt>
                <c:pt idx="7">
                  <c:v>23703511693.636902</c:v>
                </c:pt>
                <c:pt idx="8">
                  <c:v>22903926255.5233</c:v>
                </c:pt>
                <c:pt idx="9">
                  <c:v>20970868813.4006</c:v>
                </c:pt>
                <c:pt idx="10">
                  <c:v>20720591751.537102</c:v>
                </c:pt>
                <c:pt idx="11">
                  <c:v>20575537042.2029</c:v>
                </c:pt>
                <c:pt idx="12">
                  <c:v>20315412113.776299</c:v>
                </c:pt>
                <c:pt idx="13">
                  <c:v>19974530656.660599</c:v>
                </c:pt>
                <c:pt idx="14">
                  <c:v>19470422333.432201</c:v>
                </c:pt>
                <c:pt idx="15">
                  <c:v>18829050822.1092</c:v>
                </c:pt>
                <c:pt idx="16">
                  <c:v>17830127089.0345</c:v>
                </c:pt>
                <c:pt idx="17">
                  <c:v>16138131271.689501</c:v>
                </c:pt>
                <c:pt idx="18">
                  <c:v>15540346800.584101</c:v>
                </c:pt>
                <c:pt idx="19">
                  <c:v>14835091311.089199</c:v>
                </c:pt>
                <c:pt idx="20">
                  <c:v>14046925087.190399</c:v>
                </c:pt>
                <c:pt idx="21">
                  <c:v>13129210231.4958</c:v>
                </c:pt>
                <c:pt idx="22">
                  <c:v>12046509456.0539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97-45FB-8300-5C514E0198B4}"/>
            </c:ext>
          </c:extLst>
        </c:ser>
        <c:ser>
          <c:idx val="2"/>
          <c:order val="1"/>
          <c:tx>
            <c:strRef>
              <c:f>HPR!$C$1</c:f>
              <c:strCache>
                <c:ptCount val="1"/>
                <c:pt idx="0">
                  <c:v>R1FC03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HPR!$C$3:$C$21</c:f>
              <c:numCache>
                <c:formatCode>General</c:formatCode>
                <c:ptCount val="19"/>
                <c:pt idx="0">
                  <c:v>2.0147875087027698</c:v>
                </c:pt>
                <c:pt idx="1">
                  <c:v>4.0110493513036101</c:v>
                </c:pt>
                <c:pt idx="3">
                  <c:v>8.0021639774538897</c:v>
                </c:pt>
                <c:pt idx="4">
                  <c:v>5.9984418234937404</c:v>
                </c:pt>
                <c:pt idx="5">
                  <c:v>9.9931422496946993</c:v>
                </c:pt>
                <c:pt idx="6">
                  <c:v>11.999205780458301</c:v>
                </c:pt>
                <c:pt idx="7">
                  <c:v>14.0118337865554</c:v>
                </c:pt>
                <c:pt idx="8">
                  <c:v>15.9915894127156</c:v>
                </c:pt>
                <c:pt idx="9">
                  <c:v>18.0108989515983</c:v>
                </c:pt>
                <c:pt idx="10">
                  <c:v>20.002217683303801</c:v>
                </c:pt>
                <c:pt idx="11">
                  <c:v>22.007989599946502</c:v>
                </c:pt>
                <c:pt idx="12">
                  <c:v>24.0069746942651</c:v>
                </c:pt>
                <c:pt idx="13">
                  <c:v>26.0080799370931</c:v>
                </c:pt>
                <c:pt idx="14">
                  <c:v>28.0117291008781</c:v>
                </c:pt>
                <c:pt idx="15">
                  <c:v>29.9997740573763</c:v>
                </c:pt>
                <c:pt idx="16">
                  <c:v>31.996865291306801</c:v>
                </c:pt>
                <c:pt idx="17">
                  <c:v>34.016239271661497</c:v>
                </c:pt>
                <c:pt idx="18">
                  <c:v>34.9894525582962</c:v>
                </c:pt>
              </c:numCache>
            </c:numRef>
          </c:xVal>
          <c:yVal>
            <c:numRef>
              <c:f>HPR!$D$3:$D$21</c:f>
              <c:numCache>
                <c:formatCode>General</c:formatCode>
                <c:ptCount val="19"/>
                <c:pt idx="0">
                  <c:v>24676703503.031601</c:v>
                </c:pt>
                <c:pt idx="1">
                  <c:v>27662365626.221802</c:v>
                </c:pt>
                <c:pt idx="3">
                  <c:v>25513799778.7976</c:v>
                </c:pt>
                <c:pt idx="4">
                  <c:v>26501499904.161098</c:v>
                </c:pt>
                <c:pt idx="5">
                  <c:v>23597986176.177101</c:v>
                </c:pt>
                <c:pt idx="6">
                  <c:v>21679870050.795898</c:v>
                </c:pt>
                <c:pt idx="7">
                  <c:v>20125344342.9016</c:v>
                </c:pt>
                <c:pt idx="8">
                  <c:v>19196575964.428299</c:v>
                </c:pt>
                <c:pt idx="9">
                  <c:v>18558363941.386501</c:v>
                </c:pt>
                <c:pt idx="10">
                  <c:v>18468202255.851002</c:v>
                </c:pt>
                <c:pt idx="11">
                  <c:v>18059950568.969898</c:v>
                </c:pt>
                <c:pt idx="12">
                  <c:v>17804076453.412601</c:v>
                </c:pt>
                <c:pt idx="13">
                  <c:v>17508522928.599998</c:v>
                </c:pt>
                <c:pt idx="14">
                  <c:v>17158223456.7945</c:v>
                </c:pt>
                <c:pt idx="15">
                  <c:v>16687451216.6896</c:v>
                </c:pt>
                <c:pt idx="16">
                  <c:v>16059405127.590799</c:v>
                </c:pt>
                <c:pt idx="17">
                  <c:v>15354901087.2577</c:v>
                </c:pt>
                <c:pt idx="18">
                  <c:v>14717399921.927299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97-45FB-8300-5C514E0198B4}"/>
            </c:ext>
          </c:extLst>
        </c:ser>
        <c:ser>
          <c:idx val="1"/>
          <c:order val="2"/>
          <c:tx>
            <c:strRef>
              <c:f>HPR!$E$1</c:f>
              <c:strCache>
                <c:ptCount val="1"/>
                <c:pt idx="0">
                  <c:v>R1FC04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HPR!$E$3:$E$22</c:f>
              <c:numCache>
                <c:formatCode>General</c:formatCode>
                <c:ptCount val="20"/>
                <c:pt idx="0">
                  <c:v>2.0002642240337498</c:v>
                </c:pt>
                <c:pt idx="1">
                  <c:v>4.0047674660472303</c:v>
                </c:pt>
                <c:pt idx="2">
                  <c:v>5.9977685814718198</c:v>
                </c:pt>
                <c:pt idx="3">
                  <c:v>8.0062219684665195</c:v>
                </c:pt>
                <c:pt idx="4">
                  <c:v>9.9949162776668299</c:v>
                </c:pt>
                <c:pt idx="5">
                  <c:v>11.9955179600157</c:v>
                </c:pt>
                <c:pt idx="6">
                  <c:v>13.998801344937901</c:v>
                </c:pt>
                <c:pt idx="7">
                  <c:v>15.9919591076027</c:v>
                </c:pt>
                <c:pt idx="8">
                  <c:v>17.993588942510701</c:v>
                </c:pt>
                <c:pt idx="9">
                  <c:v>19.986885683804001</c:v>
                </c:pt>
                <c:pt idx="10">
                  <c:v>22.004422013230499</c:v>
                </c:pt>
                <c:pt idx="11">
                  <c:v>24.0072339669263</c:v>
                </c:pt>
                <c:pt idx="12">
                  <c:v>26.015123432355399</c:v>
                </c:pt>
                <c:pt idx="13">
                  <c:v>27.994832250443501</c:v>
                </c:pt>
                <c:pt idx="14">
                  <c:v>30.0123625730198</c:v>
                </c:pt>
                <c:pt idx="15">
                  <c:v>31.987539315468901</c:v>
                </c:pt>
                <c:pt idx="16">
                  <c:v>34.003143846062002</c:v>
                </c:pt>
                <c:pt idx="17">
                  <c:v>35.992981471375799</c:v>
                </c:pt>
                <c:pt idx="18">
                  <c:v>37.992562305356699</c:v>
                </c:pt>
                <c:pt idx="19">
                  <c:v>39.033990827631698</c:v>
                </c:pt>
              </c:numCache>
            </c:numRef>
          </c:xVal>
          <c:yVal>
            <c:numRef>
              <c:f>HPR!$F$3:$F$22</c:f>
              <c:numCache>
                <c:formatCode>General</c:formatCode>
                <c:ptCount val="20"/>
                <c:pt idx="0">
                  <c:v>24835561578.748798</c:v>
                </c:pt>
                <c:pt idx="1">
                  <c:v>27365699560.563999</c:v>
                </c:pt>
                <c:pt idx="2">
                  <c:v>27079774621.641102</c:v>
                </c:pt>
                <c:pt idx="3">
                  <c:v>25381216962.803799</c:v>
                </c:pt>
                <c:pt idx="4">
                  <c:v>23567246577.1022</c:v>
                </c:pt>
                <c:pt idx="5">
                  <c:v>22118300401.112</c:v>
                </c:pt>
                <c:pt idx="6">
                  <c:v>21316294473.525501</c:v>
                </c:pt>
                <c:pt idx="7">
                  <c:v>21007684497.643501</c:v>
                </c:pt>
                <c:pt idx="8">
                  <c:v>20888781937.587502</c:v>
                </c:pt>
                <c:pt idx="9">
                  <c:v>20885121416.201302</c:v>
                </c:pt>
                <c:pt idx="10">
                  <c:v>20844685405.587601</c:v>
                </c:pt>
                <c:pt idx="11">
                  <c:v>20742161637.442699</c:v>
                </c:pt>
                <c:pt idx="12">
                  <c:v>20494614372.395199</c:v>
                </c:pt>
                <c:pt idx="13">
                  <c:v>20054977562.501999</c:v>
                </c:pt>
                <c:pt idx="14">
                  <c:v>19360362567.733898</c:v>
                </c:pt>
                <c:pt idx="15">
                  <c:v>18360414251.222099</c:v>
                </c:pt>
                <c:pt idx="16">
                  <c:v>16583417576.4541</c:v>
                </c:pt>
                <c:pt idx="17">
                  <c:v>13635156080.5121</c:v>
                </c:pt>
                <c:pt idx="18">
                  <c:v>9636510497.691</c:v>
                </c:pt>
                <c:pt idx="19">
                  <c:v>7554541609.2728701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97-45FB-8300-5C514E0198B4}"/>
            </c:ext>
          </c:extLst>
        </c:ser>
        <c:ser>
          <c:idx val="3"/>
          <c:order val="3"/>
          <c:tx>
            <c:strRef>
              <c:f>HPR!$G$1</c:f>
              <c:strCache>
                <c:ptCount val="1"/>
                <c:pt idx="0">
                  <c:v>R1MC01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HPR!$G$3:$G$21</c:f>
              <c:numCache>
                <c:formatCode>General</c:formatCode>
                <c:ptCount val="19"/>
                <c:pt idx="0">
                  <c:v>1.9997849426618799</c:v>
                </c:pt>
                <c:pt idx="1">
                  <c:v>3.9920672155989099</c:v>
                </c:pt>
                <c:pt idx="2">
                  <c:v>6.0031769761424503</c:v>
                </c:pt>
                <c:pt idx="3">
                  <c:v>8.0100429097058594</c:v>
                </c:pt>
                <c:pt idx="4">
                  <c:v>10.0188949995147</c:v>
                </c:pt>
                <c:pt idx="5">
                  <c:v>12.022515412438599</c:v>
                </c:pt>
                <c:pt idx="6">
                  <c:v>14.0072004167254</c:v>
                </c:pt>
                <c:pt idx="7">
                  <c:v>16.0088602767872</c:v>
                </c:pt>
                <c:pt idx="8">
                  <c:v>17.9977896742522</c:v>
                </c:pt>
                <c:pt idx="9">
                  <c:v>20.010878303657002</c:v>
                </c:pt>
                <c:pt idx="10">
                  <c:v>21.993244217832999</c:v>
                </c:pt>
                <c:pt idx="11">
                  <c:v>23.9995793956429</c:v>
                </c:pt>
                <c:pt idx="12">
                  <c:v>26.012655303139798</c:v>
                </c:pt>
                <c:pt idx="13">
                  <c:v>28.005703087825299</c:v>
                </c:pt>
                <c:pt idx="14">
                  <c:v>30.006912582810902</c:v>
                </c:pt>
                <c:pt idx="15">
                  <c:v>32.011921998325398</c:v>
                </c:pt>
                <c:pt idx="16">
                  <c:v>34.012991595799598</c:v>
                </c:pt>
                <c:pt idx="17">
                  <c:v>36.001954178031497</c:v>
                </c:pt>
                <c:pt idx="18">
                  <c:v>36.9716653174969</c:v>
                </c:pt>
              </c:numCache>
            </c:numRef>
          </c:xVal>
          <c:yVal>
            <c:numRef>
              <c:f>HPR!$H$3:$H$21</c:f>
              <c:numCache>
                <c:formatCode>General</c:formatCode>
                <c:ptCount val="19"/>
                <c:pt idx="0">
                  <c:v>25924427182.313801</c:v>
                </c:pt>
                <c:pt idx="1">
                  <c:v>29040164810.4636</c:v>
                </c:pt>
                <c:pt idx="2">
                  <c:v>29448374094.6469</c:v>
                </c:pt>
                <c:pt idx="3">
                  <c:v>28168394226.248501</c:v>
                </c:pt>
                <c:pt idx="4">
                  <c:v>26100673060.6745</c:v>
                </c:pt>
                <c:pt idx="5">
                  <c:v>23931915457.455898</c:v>
                </c:pt>
                <c:pt idx="6">
                  <c:v>21924349531.403599</c:v>
                </c:pt>
                <c:pt idx="7">
                  <c:v>20522378267.528702</c:v>
                </c:pt>
                <c:pt idx="8">
                  <c:v>19684699285.591301</c:v>
                </c:pt>
                <c:pt idx="9">
                  <c:v>19136423602.431801</c:v>
                </c:pt>
                <c:pt idx="10">
                  <c:v>18774347433.8624</c:v>
                </c:pt>
                <c:pt idx="11">
                  <c:v>18469912154.455601</c:v>
                </c:pt>
                <c:pt idx="12">
                  <c:v>18201516341.633999</c:v>
                </c:pt>
                <c:pt idx="13">
                  <c:v>17860408246.243999</c:v>
                </c:pt>
                <c:pt idx="14">
                  <c:v>17453042509.060398</c:v>
                </c:pt>
                <c:pt idx="15">
                  <c:v>16990077101.7985</c:v>
                </c:pt>
                <c:pt idx="16">
                  <c:v>16354041460.0823</c:v>
                </c:pt>
                <c:pt idx="17">
                  <c:v>15503790324.718399</c:v>
                </c:pt>
                <c:pt idx="18">
                  <c:v>14485531442.039499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E97-45FB-8300-5C514E0198B4}"/>
            </c:ext>
          </c:extLst>
        </c:ser>
        <c:ser>
          <c:idx val="4"/>
          <c:order val="4"/>
          <c:tx>
            <c:strRef>
              <c:f>HPR!$I$1</c:f>
              <c:strCache>
                <c:ptCount val="1"/>
                <c:pt idx="0">
                  <c:v>R1MC02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HPR!$I$3:$I$22</c:f>
              <c:numCache>
                <c:formatCode>General</c:formatCode>
                <c:ptCount val="20"/>
                <c:pt idx="0">
                  <c:v>2.0182004647802398</c:v>
                </c:pt>
                <c:pt idx="1">
                  <c:v>4.0112274325686004</c:v>
                </c:pt>
                <c:pt idx="2">
                  <c:v>5.9848476926791099</c:v>
                </c:pt>
                <c:pt idx="3">
                  <c:v>8.0084803825951596</c:v>
                </c:pt>
                <c:pt idx="4">
                  <c:v>10.00147819341</c:v>
                </c:pt>
                <c:pt idx="5">
                  <c:v>11.9999229660424</c:v>
                </c:pt>
                <c:pt idx="6">
                  <c:v>14.0062926587322</c:v>
                </c:pt>
                <c:pt idx="7">
                  <c:v>16.006678551100499</c:v>
                </c:pt>
                <c:pt idx="8">
                  <c:v>17.9954497577239</c:v>
                </c:pt>
                <c:pt idx="9">
                  <c:v>20.001696005487499</c:v>
                </c:pt>
                <c:pt idx="10">
                  <c:v>22.014575024397999</c:v>
                </c:pt>
                <c:pt idx="11">
                  <c:v>24.018086535782501</c:v>
                </c:pt>
                <c:pt idx="12">
                  <c:v>26.011949081491299</c:v>
                </c:pt>
                <c:pt idx="13">
                  <c:v>27.998102057675201</c:v>
                </c:pt>
                <c:pt idx="14">
                  <c:v>30.011973623873899</c:v>
                </c:pt>
                <c:pt idx="15">
                  <c:v>31.991785196427799</c:v>
                </c:pt>
                <c:pt idx="16">
                  <c:v>34.005018706121298</c:v>
                </c:pt>
                <c:pt idx="17">
                  <c:v>36.002057029854399</c:v>
                </c:pt>
                <c:pt idx="18">
                  <c:v>37.999795161138202</c:v>
                </c:pt>
                <c:pt idx="19">
                  <c:v>39.004070918766601</c:v>
                </c:pt>
              </c:numCache>
            </c:numRef>
          </c:xVal>
          <c:yVal>
            <c:numRef>
              <c:f>HPR!$J$3:$J$22</c:f>
              <c:numCache>
                <c:formatCode>General</c:formatCode>
                <c:ptCount val="20"/>
                <c:pt idx="0">
                  <c:v>26983503932.0284</c:v>
                </c:pt>
                <c:pt idx="1">
                  <c:v>29653022743.244801</c:v>
                </c:pt>
                <c:pt idx="2">
                  <c:v>30514105390.7873</c:v>
                </c:pt>
                <c:pt idx="3">
                  <c:v>28998309822.388802</c:v>
                </c:pt>
                <c:pt idx="4">
                  <c:v>26623685539.2215</c:v>
                </c:pt>
                <c:pt idx="5">
                  <c:v>24306267058.8368</c:v>
                </c:pt>
                <c:pt idx="6">
                  <c:v>22084817749.4496</c:v>
                </c:pt>
                <c:pt idx="7">
                  <c:v>20675256679.794998</c:v>
                </c:pt>
                <c:pt idx="8">
                  <c:v>19828564221.401699</c:v>
                </c:pt>
                <c:pt idx="9">
                  <c:v>19192366631.430901</c:v>
                </c:pt>
                <c:pt idx="10">
                  <c:v>18817705078.683601</c:v>
                </c:pt>
                <c:pt idx="11">
                  <c:v>18546124320.942501</c:v>
                </c:pt>
                <c:pt idx="12">
                  <c:v>18226805989.512199</c:v>
                </c:pt>
                <c:pt idx="13">
                  <c:v>17915245335.163799</c:v>
                </c:pt>
                <c:pt idx="14">
                  <c:v>17520992658.428902</c:v>
                </c:pt>
                <c:pt idx="15">
                  <c:v>17091757116.606199</c:v>
                </c:pt>
                <c:pt idx="16">
                  <c:v>16531477282.0781</c:v>
                </c:pt>
                <c:pt idx="17">
                  <c:v>15832422218.849701</c:v>
                </c:pt>
                <c:pt idx="18">
                  <c:v>14975706841.184</c:v>
                </c:pt>
                <c:pt idx="19">
                  <c:v>14086965143.9046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E97-45FB-8300-5C514E0198B4}"/>
            </c:ext>
          </c:extLst>
        </c:ser>
        <c:ser>
          <c:idx val="5"/>
          <c:order val="5"/>
          <c:tx>
            <c:strRef>
              <c:f>HPR!$K$1</c:f>
              <c:strCache>
                <c:ptCount val="1"/>
                <c:pt idx="0">
                  <c:v>R1FC02 8th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HPR!$K$3:$K$20</c:f>
              <c:numCache>
                <c:formatCode>General</c:formatCode>
                <c:ptCount val="18"/>
                <c:pt idx="0">
                  <c:v>2.0036016969475199</c:v>
                </c:pt>
                <c:pt idx="1">
                  <c:v>3.99790866840365</c:v>
                </c:pt>
                <c:pt idx="2">
                  <c:v>6.0059535745719899</c:v>
                </c:pt>
                <c:pt idx="3">
                  <c:v>8.0046768546323896</c:v>
                </c:pt>
                <c:pt idx="4">
                  <c:v>10.0151022031816</c:v>
                </c:pt>
                <c:pt idx="5">
                  <c:v>11.982378682802301</c:v>
                </c:pt>
                <c:pt idx="6">
                  <c:v>14.009272490355899</c:v>
                </c:pt>
                <c:pt idx="7">
                  <c:v>16.013831490603899</c:v>
                </c:pt>
                <c:pt idx="8">
                  <c:v>18.015271674656201</c:v>
                </c:pt>
                <c:pt idx="9">
                  <c:v>20.0150638361145</c:v>
                </c:pt>
                <c:pt idx="10">
                  <c:v>22.006566640705699</c:v>
                </c:pt>
                <c:pt idx="11">
                  <c:v>24.0109719308678</c:v>
                </c:pt>
                <c:pt idx="12">
                  <c:v>26.014332114034499</c:v>
                </c:pt>
                <c:pt idx="13">
                  <c:v>28.005479394962801</c:v>
                </c:pt>
                <c:pt idx="14">
                  <c:v>30.007917570835499</c:v>
                </c:pt>
                <c:pt idx="15">
                  <c:v>31.993585735060801</c:v>
                </c:pt>
                <c:pt idx="16">
                  <c:v>33.992888444352403</c:v>
                </c:pt>
                <c:pt idx="17">
                  <c:v>35.905512160763301</c:v>
                </c:pt>
              </c:numCache>
            </c:numRef>
          </c:xVal>
          <c:yVal>
            <c:numRef>
              <c:f>HPR!$L$3:$L$20</c:f>
              <c:numCache>
                <c:formatCode>General</c:formatCode>
                <c:ptCount val="18"/>
                <c:pt idx="0">
                  <c:v>36245421717.442101</c:v>
                </c:pt>
                <c:pt idx="1">
                  <c:v>37280790878.292198</c:v>
                </c:pt>
                <c:pt idx="2">
                  <c:v>35813091784.423897</c:v>
                </c:pt>
                <c:pt idx="3">
                  <c:v>33658777417.908798</c:v>
                </c:pt>
                <c:pt idx="4">
                  <c:v>30513583152.847801</c:v>
                </c:pt>
                <c:pt idx="5">
                  <c:v>28164056447.9049</c:v>
                </c:pt>
                <c:pt idx="6">
                  <c:v>25481165728.185101</c:v>
                </c:pt>
                <c:pt idx="7">
                  <c:v>24067080633.0825</c:v>
                </c:pt>
                <c:pt idx="8">
                  <c:v>23340510512.616699</c:v>
                </c:pt>
                <c:pt idx="9">
                  <c:v>22942958480.567501</c:v>
                </c:pt>
                <c:pt idx="10">
                  <c:v>22799424999.5532</c:v>
                </c:pt>
                <c:pt idx="11">
                  <c:v>22759374002.323399</c:v>
                </c:pt>
                <c:pt idx="12">
                  <c:v>22810810458.8004</c:v>
                </c:pt>
                <c:pt idx="13">
                  <c:v>22799495125.551601</c:v>
                </c:pt>
                <c:pt idx="14">
                  <c:v>22681652967.584202</c:v>
                </c:pt>
                <c:pt idx="15">
                  <c:v>22449408751.442699</c:v>
                </c:pt>
                <c:pt idx="16">
                  <c:v>22013572626.534801</c:v>
                </c:pt>
                <c:pt idx="17">
                  <c:v>20786593727.233601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E97-45FB-8300-5C514E0198B4}"/>
            </c:ext>
          </c:extLst>
        </c:ser>
        <c:ser>
          <c:idx val="6"/>
          <c:order val="6"/>
          <c:tx>
            <c:strRef>
              <c:f>HPR!$M$1</c:f>
              <c:strCache>
                <c:ptCount val="1"/>
                <c:pt idx="0">
                  <c:v>R1FC02 12th VT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HPR!$M$3:$M$19</c:f>
              <c:numCache>
                <c:formatCode>General</c:formatCode>
                <c:ptCount val="17"/>
                <c:pt idx="0">
                  <c:v>1.9735667610646701</c:v>
                </c:pt>
                <c:pt idx="1">
                  <c:v>4.0025229400746696</c:v>
                </c:pt>
                <c:pt idx="2">
                  <c:v>6.0285196290352401</c:v>
                </c:pt>
                <c:pt idx="3">
                  <c:v>7.9854939838905699</c:v>
                </c:pt>
                <c:pt idx="4">
                  <c:v>10.004160082436</c:v>
                </c:pt>
                <c:pt idx="5">
                  <c:v>11.9965000292909</c:v>
                </c:pt>
                <c:pt idx="6">
                  <c:v>13.9943043026475</c:v>
                </c:pt>
                <c:pt idx="7">
                  <c:v>16.005427829091499</c:v>
                </c:pt>
                <c:pt idx="8">
                  <c:v>17.999438193764199</c:v>
                </c:pt>
                <c:pt idx="9">
                  <c:v>20.000381717484501</c:v>
                </c:pt>
                <c:pt idx="10">
                  <c:v>22.027827265733901</c:v>
                </c:pt>
                <c:pt idx="11">
                  <c:v>23.8200780037313</c:v>
                </c:pt>
                <c:pt idx="12">
                  <c:v>26.0287906569528</c:v>
                </c:pt>
                <c:pt idx="13">
                  <c:v>28.0315988661402</c:v>
                </c:pt>
                <c:pt idx="14">
                  <c:v>30.000800389326798</c:v>
                </c:pt>
                <c:pt idx="15">
                  <c:v>31.981753192608899</c:v>
                </c:pt>
                <c:pt idx="16">
                  <c:v>34.009773111698202</c:v>
                </c:pt>
              </c:numCache>
            </c:numRef>
          </c:xVal>
          <c:yVal>
            <c:numRef>
              <c:f>HPR!$N$3:$N$19</c:f>
              <c:numCache>
                <c:formatCode>General</c:formatCode>
                <c:ptCount val="17"/>
                <c:pt idx="0">
                  <c:v>34488685207.700798</c:v>
                </c:pt>
                <c:pt idx="1">
                  <c:v>35515981550.982002</c:v>
                </c:pt>
                <c:pt idx="2">
                  <c:v>34661349035.485001</c:v>
                </c:pt>
                <c:pt idx="3">
                  <c:v>32458080439.090099</c:v>
                </c:pt>
                <c:pt idx="4">
                  <c:v>29523884771.6511</c:v>
                </c:pt>
                <c:pt idx="5">
                  <c:v>26649740083.1544</c:v>
                </c:pt>
                <c:pt idx="6">
                  <c:v>24324500558.8237</c:v>
                </c:pt>
                <c:pt idx="7">
                  <c:v>23023855746.441799</c:v>
                </c:pt>
                <c:pt idx="8">
                  <c:v>22233661360.1488</c:v>
                </c:pt>
                <c:pt idx="9">
                  <c:v>21954935181.284401</c:v>
                </c:pt>
                <c:pt idx="10">
                  <c:v>21760336214.768799</c:v>
                </c:pt>
                <c:pt idx="11">
                  <c:v>21769370565.600101</c:v>
                </c:pt>
                <c:pt idx="12">
                  <c:v>21537384251.730499</c:v>
                </c:pt>
                <c:pt idx="13">
                  <c:v>21414355379.484699</c:v>
                </c:pt>
                <c:pt idx="14">
                  <c:v>21160501721.069302</c:v>
                </c:pt>
                <c:pt idx="15">
                  <c:v>20869552312.339699</c:v>
                </c:pt>
                <c:pt idx="16">
                  <c:v>19980171054.831001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E97-45FB-8300-5C514E019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251999"/>
        <c:axId val="1405252479"/>
      </c:scatterChart>
      <c:valAx>
        <c:axId val="1405251999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Eacc [MV/m]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2479"/>
        <c:crosses val="autoZero"/>
        <c:crossBetween val="midCat"/>
      </c:valAx>
      <c:valAx>
        <c:axId val="1405252479"/>
        <c:scaling>
          <c:logBase val="2"/>
          <c:orientation val="minMax"/>
          <c:max val="40000000000"/>
          <c:min val="5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251999"/>
        <c:crosses val="autoZero"/>
        <c:crossBetween val="midCat"/>
        <c:majorUnit val="2"/>
      </c:valAx>
      <c:spPr>
        <a:noFill/>
        <a:ln w="12700"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1.7593642661014999E-2"/>
          <c:y val="1.5168187732001612E-2"/>
          <c:w val="0.98138647385235378"/>
          <c:h val="0.18834828388477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'HPR Res'!$A$1</c:f>
              <c:strCache>
                <c:ptCount val="1"/>
                <c:pt idx="0">
                  <c:v>R1FC02 VT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Res'!$A$3:$A$17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'HPR Res'!$B$3:$B$17</c:f>
              <c:numCache>
                <c:formatCode>0.00E+00</c:formatCode>
                <c:ptCount val="15"/>
                <c:pt idx="0">
                  <c:v>5.4598549999999999E-9</c:v>
                </c:pt>
                <c:pt idx="1">
                  <c:v>5.8411670000000003E-9</c:v>
                </c:pt>
                <c:pt idx="2">
                  <c:v>6.3425109999999998E-9</c:v>
                </c:pt>
                <c:pt idx="3">
                  <c:v>6.9808350000000001E-9</c:v>
                </c:pt>
                <c:pt idx="4">
                  <c:v>7.6983389999999994E-9</c:v>
                </c:pt>
                <c:pt idx="5">
                  <c:v>8.6367630000000004E-9</c:v>
                </c:pt>
                <c:pt idx="6">
                  <c:v>9.4929799999999996E-9</c:v>
                </c:pt>
                <c:pt idx="7">
                  <c:v>9.9367019999999992E-9</c:v>
                </c:pt>
                <c:pt idx="8">
                  <c:v>1.017665E-8</c:v>
                </c:pt>
                <c:pt idx="9">
                  <c:v>1.0166999999999999E-8</c:v>
                </c:pt>
                <c:pt idx="10">
                  <c:v>1.008284E-8</c:v>
                </c:pt>
                <c:pt idx="11">
                  <c:v>9.9029529999999993E-9</c:v>
                </c:pt>
                <c:pt idx="12">
                  <c:v>9.6063960000000006E-9</c:v>
                </c:pt>
                <c:pt idx="13">
                  <c:v>9.3867990000000004E-9</c:v>
                </c:pt>
                <c:pt idx="14">
                  <c:v>9.0875769999999992E-9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19-4AA9-8C88-287DEF0381AF}"/>
            </c:ext>
          </c:extLst>
        </c:ser>
        <c:ser>
          <c:idx val="1"/>
          <c:order val="1"/>
          <c:tx>
            <c:strRef>
              <c:f>'HPR Res'!$F$1</c:f>
              <c:strCache>
                <c:ptCount val="1"/>
                <c:pt idx="0">
                  <c:v>R1FC02 VT 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Res'!$F$3:$F$15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numCache>
            </c:numRef>
          </c:xVal>
          <c:yVal>
            <c:numRef>
              <c:f>'HPR Res'!$G$3:$G$15</c:f>
              <c:numCache>
                <c:formatCode>0.00E+00</c:formatCode>
                <c:ptCount val="13"/>
                <c:pt idx="0">
                  <c:v>6.2892139999999997E-9</c:v>
                </c:pt>
                <c:pt idx="1">
                  <c:v>6.327591E-9</c:v>
                </c:pt>
                <c:pt idx="2">
                  <c:v>6.661999E-9</c:v>
                </c:pt>
                <c:pt idx="3">
                  <c:v>7.319459E-9</c:v>
                </c:pt>
                <c:pt idx="4">
                  <c:v>8.1995070000000006E-9</c:v>
                </c:pt>
                <c:pt idx="5">
                  <c:v>8.9607050000000002E-9</c:v>
                </c:pt>
                <c:pt idx="6">
                  <c:v>9.8221260000000007E-9</c:v>
                </c:pt>
                <c:pt idx="7">
                  <c:v>1.036339E-8</c:v>
                </c:pt>
                <c:pt idx="8">
                  <c:v>1.0695410000000001E-8</c:v>
                </c:pt>
                <c:pt idx="9">
                  <c:v>1.081758E-8</c:v>
                </c:pt>
                <c:pt idx="10">
                  <c:v>1.074154E-8</c:v>
                </c:pt>
                <c:pt idx="11">
                  <c:v>1.0651550000000001E-8</c:v>
                </c:pt>
                <c:pt idx="12">
                  <c:v>1.043842E-8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19-4AA9-8C88-287DEF0381AF}"/>
            </c:ext>
          </c:extLst>
        </c:ser>
        <c:ser>
          <c:idx val="3"/>
          <c:order val="3"/>
          <c:tx>
            <c:strRef>
              <c:f>'HPR Res'!$P$1</c:f>
              <c:strCache>
                <c:ptCount val="1"/>
                <c:pt idx="0">
                  <c:v>R1FC03 VT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Res'!$P$3:$P$12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16</c:v>
                </c:pt>
                <c:pt idx="7">
                  <c:v>18</c:v>
                </c:pt>
                <c:pt idx="8">
                  <c:v>20</c:v>
                </c:pt>
                <c:pt idx="9">
                  <c:v>22</c:v>
                </c:pt>
              </c:numCache>
            </c:numRef>
          </c:xVal>
          <c:yVal>
            <c:numRef>
              <c:f>'HPR Res'!$Q$3:$Q$12</c:f>
              <c:numCache>
                <c:formatCode>0.00E+00</c:formatCode>
                <c:ptCount val="10"/>
                <c:pt idx="0">
                  <c:v>5.6956290000000002E-9</c:v>
                </c:pt>
                <c:pt idx="1">
                  <c:v>6.3908619999999998E-9</c:v>
                </c:pt>
                <c:pt idx="2">
                  <c:v>6.8265240000000002E-9</c:v>
                </c:pt>
                <c:pt idx="3">
                  <c:v>7.397392E-9</c:v>
                </c:pt>
                <c:pt idx="4">
                  <c:v>8.313712E-9</c:v>
                </c:pt>
                <c:pt idx="5">
                  <c:v>9.2081469999999993E-9</c:v>
                </c:pt>
                <c:pt idx="6">
                  <c:v>1.049861E-8</c:v>
                </c:pt>
                <c:pt idx="7">
                  <c:v>1.067664E-8</c:v>
                </c:pt>
                <c:pt idx="8">
                  <c:v>1.0585240000000001E-8</c:v>
                </c:pt>
                <c:pt idx="9">
                  <c:v>1.038829E-8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219-4AA9-8C88-287DEF0381AF}"/>
            </c:ext>
          </c:extLst>
        </c:ser>
        <c:ser>
          <c:idx val="4"/>
          <c:order val="4"/>
          <c:tx>
            <c:strRef>
              <c:f>'HPR Res'!$V$1</c:f>
              <c:strCache>
                <c:ptCount val="1"/>
                <c:pt idx="0">
                  <c:v>R1FC04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Res'!$V$3:$V$18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Res'!$W$3:$W$18</c:f>
              <c:numCache>
                <c:formatCode>0.00E+00</c:formatCode>
                <c:ptCount val="16"/>
                <c:pt idx="0">
                  <c:v>6.102945E-9</c:v>
                </c:pt>
                <c:pt idx="1">
                  <c:v>6.4931109999999996E-9</c:v>
                </c:pt>
                <c:pt idx="2">
                  <c:v>7.0362349999999997E-9</c:v>
                </c:pt>
                <c:pt idx="3">
                  <c:v>8.0469239999999998E-9</c:v>
                </c:pt>
                <c:pt idx="4">
                  <c:v>8.9748210000000001E-9</c:v>
                </c:pt>
                <c:pt idx="5">
                  <c:v>9.4767910000000006E-9</c:v>
                </c:pt>
                <c:pt idx="6">
                  <c:v>9.8486539999999999E-9</c:v>
                </c:pt>
                <c:pt idx="7">
                  <c:v>9.9016070000000004E-9</c:v>
                </c:pt>
                <c:pt idx="8">
                  <c:v>9.6560520000000006E-9</c:v>
                </c:pt>
                <c:pt idx="9">
                  <c:v>9.3464440000000007E-9</c:v>
                </c:pt>
                <c:pt idx="10">
                  <c:v>8.9412070000000003E-9</c:v>
                </c:pt>
                <c:pt idx="11">
                  <c:v>8.6581670000000008E-9</c:v>
                </c:pt>
                <c:pt idx="12">
                  <c:v>8.3359350000000001E-9</c:v>
                </c:pt>
                <c:pt idx="13">
                  <c:v>8.0519159999999996E-9</c:v>
                </c:pt>
                <c:pt idx="14">
                  <c:v>7.8007709999999996E-9</c:v>
                </c:pt>
                <c:pt idx="15">
                  <c:v>7.3796109999999998E-9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219-4AA9-8C88-287DEF0381AF}"/>
            </c:ext>
          </c:extLst>
        </c:ser>
        <c:ser>
          <c:idx val="6"/>
          <c:order val="6"/>
          <c:tx>
            <c:strRef>
              <c:f>'HPR Res'!$AG$1</c:f>
              <c:strCache>
                <c:ptCount val="1"/>
                <c:pt idx="0">
                  <c:v>R1MC01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'HPR Res'!$AG$3:$AG$18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Res'!$AH$3:$AH$18</c:f>
              <c:numCache>
                <c:formatCode>0.00E+00</c:formatCode>
                <c:ptCount val="16"/>
                <c:pt idx="0">
                  <c:v>5.8141800000000003E-9</c:v>
                </c:pt>
                <c:pt idx="1">
                  <c:v>5.9454209999999998E-9</c:v>
                </c:pt>
                <c:pt idx="2">
                  <c:v>6.641328E-9</c:v>
                </c:pt>
                <c:pt idx="3">
                  <c:v>7.1752720000000004E-9</c:v>
                </c:pt>
                <c:pt idx="4">
                  <c:v>8.0375850000000006E-9</c:v>
                </c:pt>
                <c:pt idx="5">
                  <c:v>9.0440020000000004E-9</c:v>
                </c:pt>
                <c:pt idx="6">
                  <c:v>9.8817589999999997E-9</c:v>
                </c:pt>
                <c:pt idx="7">
                  <c:v>1.0625249999999999E-8</c:v>
                </c:pt>
                <c:pt idx="8">
                  <c:v>1.0930669999999999E-8</c:v>
                </c:pt>
                <c:pt idx="9">
                  <c:v>1.104284E-8</c:v>
                </c:pt>
                <c:pt idx="10">
                  <c:v>1.093117E-8</c:v>
                </c:pt>
                <c:pt idx="11">
                  <c:v>1.073499E-8</c:v>
                </c:pt>
                <c:pt idx="12">
                  <c:v>1.054467E-8</c:v>
                </c:pt>
                <c:pt idx="13">
                  <c:v>1.0281460000000001E-8</c:v>
                </c:pt>
                <c:pt idx="14">
                  <c:v>1.003079E-8</c:v>
                </c:pt>
                <c:pt idx="15">
                  <c:v>9.7829010000000005E-9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219-4AA9-8C88-287DEF0381AF}"/>
            </c:ext>
          </c:extLst>
        </c:ser>
        <c:ser>
          <c:idx val="8"/>
          <c:order val="8"/>
          <c:tx>
            <c:strRef>
              <c:f>'HPR Res'!$AR$1</c:f>
              <c:strCache>
                <c:ptCount val="1"/>
                <c:pt idx="0">
                  <c:v>R1MC02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Res'!$AR$3:$AR$18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Res'!$AS$3:$AS$18</c:f>
              <c:numCache>
                <c:formatCode>0.00E+00</c:formatCode>
                <c:ptCount val="16"/>
                <c:pt idx="0">
                  <c:v>6.7276010000000001E-9</c:v>
                </c:pt>
                <c:pt idx="1">
                  <c:v>6.5327840000000003E-9</c:v>
                </c:pt>
                <c:pt idx="2">
                  <c:v>7.1791649999999998E-9</c:v>
                </c:pt>
                <c:pt idx="3">
                  <c:v>7.4136199999999999E-9</c:v>
                </c:pt>
                <c:pt idx="4">
                  <c:v>8.3976730000000001E-9</c:v>
                </c:pt>
                <c:pt idx="5">
                  <c:v>9.4359110000000007E-9</c:v>
                </c:pt>
                <c:pt idx="6">
                  <c:v>1.03009E-8</c:v>
                </c:pt>
                <c:pt idx="7">
                  <c:v>1.111683E-8</c:v>
                </c:pt>
                <c:pt idx="8">
                  <c:v>1.1540149999999999E-8</c:v>
                </c:pt>
                <c:pt idx="9">
                  <c:v>1.164591E-8</c:v>
                </c:pt>
                <c:pt idx="10">
                  <c:v>1.1544830000000001E-8</c:v>
                </c:pt>
                <c:pt idx="11">
                  <c:v>1.1434729999999999E-8</c:v>
                </c:pt>
                <c:pt idx="12">
                  <c:v>1.1202220000000001E-8</c:v>
                </c:pt>
                <c:pt idx="13">
                  <c:v>1.0948589999999999E-8</c:v>
                </c:pt>
                <c:pt idx="14">
                  <c:v>1.0686779999999999E-8</c:v>
                </c:pt>
                <c:pt idx="15">
                  <c:v>1.044803E-8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219-4AA9-8C88-287DEF0381AF}"/>
            </c:ext>
          </c:extLst>
        </c:ser>
        <c:ser>
          <c:idx val="10"/>
          <c:order val="10"/>
          <c:tx>
            <c:strRef>
              <c:f>'HPR Res'!$BC$1</c:f>
              <c:strCache>
                <c:ptCount val="1"/>
                <c:pt idx="0">
                  <c:v>R1FC01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Res'!$BC$3:$BC$19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</c:numCache>
            </c:numRef>
          </c:xVal>
          <c:yVal>
            <c:numRef>
              <c:f>'HPR Res'!$BD$3:$BD$19</c:f>
              <c:numCache>
                <c:formatCode>0.00E+00</c:formatCode>
                <c:ptCount val="17"/>
                <c:pt idx="0">
                  <c:v>5.9466880000000001E-9</c:v>
                </c:pt>
                <c:pt idx="1">
                  <c:v>6.5662320000000002E-9</c:v>
                </c:pt>
                <c:pt idx="2">
                  <c:v>6.6505430000000002E-9</c:v>
                </c:pt>
                <c:pt idx="3">
                  <c:v>7.2934209999999997E-9</c:v>
                </c:pt>
                <c:pt idx="4">
                  <c:v>8.2448009999999998E-9</c:v>
                </c:pt>
                <c:pt idx="5">
                  <c:v>9.1163549999999994E-9</c:v>
                </c:pt>
                <c:pt idx="6">
                  <c:v>9.8223010000000002E-9</c:v>
                </c:pt>
                <c:pt idx="7">
                  <c:v>1.0197250000000001E-8</c:v>
                </c:pt>
                <c:pt idx="8">
                  <c:v>1.0322159999999999E-8</c:v>
                </c:pt>
                <c:pt idx="9">
                  <c:v>1.024457E-8</c:v>
                </c:pt>
                <c:pt idx="10">
                  <c:v>1.0040819999999999E-8</c:v>
                </c:pt>
                <c:pt idx="11">
                  <c:v>9.7700209999999992E-9</c:v>
                </c:pt>
                <c:pt idx="12">
                  <c:v>9.4522769999999998E-9</c:v>
                </c:pt>
                <c:pt idx="13">
                  <c:v>9.127925E-9</c:v>
                </c:pt>
                <c:pt idx="14">
                  <c:v>8.7248479999999999E-9</c:v>
                </c:pt>
                <c:pt idx="15">
                  <c:v>8.2867260000000004E-9</c:v>
                </c:pt>
                <c:pt idx="16">
                  <c:v>7.4651740000000002E-9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219-4AA9-8C88-287DEF038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667535"/>
        <c:axId val="817668015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'HPR Res'!$K$1</c15:sqref>
                        </c15:formulaRef>
                      </c:ext>
                    </c:extLst>
                    <c:strCache>
                      <c:ptCount val="1"/>
                      <c:pt idx="0">
                        <c:v>R1FC03 VT 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'HPR Res'!$K$3:$K$15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'HPR Res'!$L$3:$L$15</c15:sqref>
                        </c15:formulaRef>
                      </c:ext>
                    </c:extLst>
                    <c:numCache>
                      <c:formatCode>0.00E+00</c:formatCode>
                      <c:ptCount val="13"/>
                      <c:pt idx="0">
                        <c:v>6.0874960000000003E-9</c:v>
                      </c:pt>
                      <c:pt idx="1">
                        <c:v>6.2815690000000004E-9</c:v>
                      </c:pt>
                      <c:pt idx="2">
                        <c:v>6.7189089999999996E-9</c:v>
                      </c:pt>
                      <c:pt idx="3">
                        <c:v>7.3346279999999997E-9</c:v>
                      </c:pt>
                      <c:pt idx="4">
                        <c:v>8.1499409999999996E-9</c:v>
                      </c:pt>
                      <c:pt idx="5">
                        <c:v>8.9965699999999997E-9</c:v>
                      </c:pt>
                      <c:pt idx="6">
                        <c:v>9.7134360000000007E-9</c:v>
                      </c:pt>
                      <c:pt idx="7">
                        <c:v>1.001941E-8</c:v>
                      </c:pt>
                      <c:pt idx="8">
                        <c:v>1.0129549999999999E-8</c:v>
                      </c:pt>
                      <c:pt idx="9">
                        <c:v>9.9561139999999999E-9</c:v>
                      </c:pt>
                      <c:pt idx="10">
                        <c:v>9.6958089999999999E-9</c:v>
                      </c:pt>
                      <c:pt idx="11">
                        <c:v>9.3248779999999999E-9</c:v>
                      </c:pt>
                      <c:pt idx="12">
                        <c:v>8.8464890000000006E-9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8219-4AA9-8C88-287DEF0381AF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Res'!$AA$1</c15:sqref>
                        </c15:formulaRef>
                      </c:ext>
                    </c:extLst>
                    <c:strCache>
                      <c:ptCount val="1"/>
                      <c:pt idx="0">
                        <c:v>R1FC04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Res'!$AA$3:$AA$18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Res'!$AB$3:$AB$18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5.8519759999999999E-9</c:v>
                      </c:pt>
                      <c:pt idx="1">
                        <c:v>6.3404299999999998E-9</c:v>
                      </c:pt>
                      <c:pt idx="2">
                        <c:v>7.0400419999999998E-9</c:v>
                      </c:pt>
                      <c:pt idx="3">
                        <c:v>7.6868959999999995E-9</c:v>
                      </c:pt>
                      <c:pt idx="4">
                        <c:v>8.5374279999999997E-9</c:v>
                      </c:pt>
                      <c:pt idx="5">
                        <c:v>9.0658119999999995E-9</c:v>
                      </c:pt>
                      <c:pt idx="6">
                        <c:v>9.2652540000000005E-9</c:v>
                      </c:pt>
                      <c:pt idx="7">
                        <c:v>9.1405299999999997E-9</c:v>
                      </c:pt>
                      <c:pt idx="8">
                        <c:v>8.7268220000000005E-9</c:v>
                      </c:pt>
                      <c:pt idx="9">
                        <c:v>8.3115459999999995E-9</c:v>
                      </c:pt>
                      <c:pt idx="10">
                        <c:v>7.9282279999999998E-9</c:v>
                      </c:pt>
                      <c:pt idx="11">
                        <c:v>7.3015349999999996E-9</c:v>
                      </c:pt>
                      <c:pt idx="12">
                        <c:v>6.7071610000000001E-9</c:v>
                      </c:pt>
                      <c:pt idx="13">
                        <c:v>6.0793519999999999E-9</c:v>
                      </c:pt>
                      <c:pt idx="14">
                        <c:v>5.4359639999999999E-9</c:v>
                      </c:pt>
                      <c:pt idx="15">
                        <c:v>4.4232180000000001E-9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8219-4AA9-8C88-287DEF0381AF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Res'!$AL$1</c15:sqref>
                        </c15:formulaRef>
                      </c:ext>
                    </c:extLst>
                    <c:strCache>
                      <c:ptCount val="1"/>
                      <c:pt idx="0">
                        <c:v>R1MC01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Res'!$AL$3:$AL$18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Res'!$AM$3:$AM$18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5.0823299999999998E-9</c:v>
                      </c:pt>
                      <c:pt idx="1">
                        <c:v>5.423973E-9</c:v>
                      </c:pt>
                      <c:pt idx="2">
                        <c:v>5.9090420000000003E-9</c:v>
                      </c:pt>
                      <c:pt idx="3">
                        <c:v>6.4196230000000003E-9</c:v>
                      </c:pt>
                      <c:pt idx="4">
                        <c:v>6.9383859999999996E-9</c:v>
                      </c:pt>
                      <c:pt idx="5">
                        <c:v>7.7922680000000006E-9</c:v>
                      </c:pt>
                      <c:pt idx="6">
                        <c:v>8.5333200000000005E-9</c:v>
                      </c:pt>
                      <c:pt idx="7">
                        <c:v>9.1642359999999993E-9</c:v>
                      </c:pt>
                      <c:pt idx="8">
                        <c:v>9.4407559999999999E-9</c:v>
                      </c:pt>
                      <c:pt idx="9">
                        <c:v>9.5758840000000003E-9</c:v>
                      </c:pt>
                      <c:pt idx="10">
                        <c:v>9.5610880000000003E-9</c:v>
                      </c:pt>
                      <c:pt idx="11">
                        <c:v>9.3350110000000007E-9</c:v>
                      </c:pt>
                      <c:pt idx="12">
                        <c:v>9.1321959999999999E-9</c:v>
                      </c:pt>
                      <c:pt idx="13">
                        <c:v>8.8594470000000003E-9</c:v>
                      </c:pt>
                      <c:pt idx="14">
                        <c:v>8.4460110000000002E-9</c:v>
                      </c:pt>
                      <c:pt idx="15">
                        <c:v>8.2166320000000002E-9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9-8219-4AA9-8C88-287DEF0381AF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Res'!$AW$1</c15:sqref>
                        </c15:formulaRef>
                      </c:ext>
                    </c:extLst>
                    <c:strCache>
                      <c:ptCount val="1"/>
                      <c:pt idx="0">
                        <c:v>R1MC02 VT 2</c:v>
                      </c:pt>
                    </c:strCache>
                  </c:strRef>
                </c:tx>
                <c:spPr>
                  <a:ln w="381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Res'!$AW$3:$AW$18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Res'!$AX$3:$AX$18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6.0440470000000003E-9</c:v>
                      </c:pt>
                      <c:pt idx="1">
                        <c:v>6.231629E-9</c:v>
                      </c:pt>
                      <c:pt idx="2">
                        <c:v>6.5820929999999997E-9</c:v>
                      </c:pt>
                      <c:pt idx="3">
                        <c:v>7.2967830000000002E-9</c:v>
                      </c:pt>
                      <c:pt idx="4">
                        <c:v>7.9961230000000004E-9</c:v>
                      </c:pt>
                      <c:pt idx="5">
                        <c:v>8.9861300000000003E-9</c:v>
                      </c:pt>
                      <c:pt idx="6">
                        <c:v>9.7955640000000005E-9</c:v>
                      </c:pt>
                      <c:pt idx="7">
                        <c:v>1.0445090000000001E-8</c:v>
                      </c:pt>
                      <c:pt idx="8">
                        <c:v>1.072447E-8</c:v>
                      </c:pt>
                      <c:pt idx="9">
                        <c:v>1.084352E-8</c:v>
                      </c:pt>
                      <c:pt idx="10">
                        <c:v>1.070733E-8</c:v>
                      </c:pt>
                      <c:pt idx="11">
                        <c:v>1.0489680000000001E-8</c:v>
                      </c:pt>
                      <c:pt idx="12">
                        <c:v>1.0275580000000001E-8</c:v>
                      </c:pt>
                      <c:pt idx="13">
                        <c:v>9.8533089999999999E-9</c:v>
                      </c:pt>
                      <c:pt idx="14">
                        <c:v>9.4674020000000004E-9</c:v>
                      </c:pt>
                      <c:pt idx="15">
                        <c:v>9.1942470000000005E-9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A-8219-4AA9-8C88-287DEF0381AF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Res'!$BH$1</c15:sqref>
                        </c15:formulaRef>
                      </c:ext>
                    </c:extLst>
                    <c:strCache>
                      <c:ptCount val="1"/>
                      <c:pt idx="0">
                        <c:v>R1FC01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Res'!$BH$3:$BH$17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Res'!$BI$3:$BI$17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6.0877459999999998E-9</c:v>
                      </c:pt>
                      <c:pt idx="1">
                        <c:v>6.549367E-9</c:v>
                      </c:pt>
                      <c:pt idx="2">
                        <c:v>6.7776109999999996E-9</c:v>
                      </c:pt>
                      <c:pt idx="3">
                        <c:v>7.4305270000000003E-9</c:v>
                      </c:pt>
                      <c:pt idx="4">
                        <c:v>8.1486460000000004E-9</c:v>
                      </c:pt>
                      <c:pt idx="5">
                        <c:v>8.7636919999999994E-9</c:v>
                      </c:pt>
                      <c:pt idx="6">
                        <c:v>9.3199559999999993E-9</c:v>
                      </c:pt>
                      <c:pt idx="7">
                        <c:v>9.5258750000000003E-9</c:v>
                      </c:pt>
                      <c:pt idx="8">
                        <c:v>9.4546579999999995E-9</c:v>
                      </c:pt>
                      <c:pt idx="9">
                        <c:v>9.2448599999999994E-9</c:v>
                      </c:pt>
                      <c:pt idx="10">
                        <c:v>8.9981149999999992E-9</c:v>
                      </c:pt>
                      <c:pt idx="11">
                        <c:v>8.4287410000000007E-9</c:v>
                      </c:pt>
                      <c:pt idx="12">
                        <c:v>7.6109789999999994E-9</c:v>
                      </c:pt>
                      <c:pt idx="13">
                        <c:v>7.27956E-9</c:v>
                      </c:pt>
                      <c:pt idx="14">
                        <c:v>6.525839E-9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B-8219-4AA9-8C88-287DEF0381AF}"/>
                  </c:ext>
                </c:extLst>
              </c15:ser>
            </c15:filteredScatterSeries>
          </c:ext>
        </c:extLst>
      </c:scatterChart>
      <c:valAx>
        <c:axId val="81766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8015"/>
        <c:crosses val="autoZero"/>
        <c:crossBetween val="midCat"/>
      </c:valAx>
      <c:valAx>
        <c:axId val="817668015"/>
        <c:scaling>
          <c:orientation val="minMax"/>
          <c:min val="5.0000000000000026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R</a:t>
                </a:r>
                <a:r>
                  <a:rPr lang="en-US" sz="1400" baseline="-25000" dirty="0"/>
                  <a:t>BCS</a:t>
                </a:r>
                <a:r>
                  <a:rPr lang="en-US" sz="1400" baseline="0" dirty="0"/>
                  <a:t>[Ohm]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75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4802297891806"/>
          <c:y val="4.6037010856759646E-2"/>
          <c:w val="0.81417418425078347"/>
          <c:h val="0.69289293346712733"/>
        </c:manualLayout>
      </c:layout>
      <c:scatterChart>
        <c:scatterStyle val="lineMarker"/>
        <c:varyColors val="0"/>
        <c:ser>
          <c:idx val="0"/>
          <c:order val="0"/>
          <c:tx>
            <c:strRef>
              <c:f>'HPR Res'!$A$1</c:f>
              <c:strCache>
                <c:ptCount val="1"/>
                <c:pt idx="0">
                  <c:v>R1FC02 VT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Res'!$A$3:$A$17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'HPR Res'!$D$3:$D$17</c:f>
              <c:numCache>
                <c:formatCode>0.00E+00</c:formatCode>
                <c:ptCount val="15"/>
                <c:pt idx="0">
                  <c:v>1.9410320000000001E-9</c:v>
                </c:pt>
                <c:pt idx="1">
                  <c:v>1.3186789999999999E-9</c:v>
                </c:pt>
                <c:pt idx="2">
                  <c:v>1.145845E-9</c:v>
                </c:pt>
                <c:pt idx="3">
                  <c:v>9.7642070000000004E-10</c:v>
                </c:pt>
                <c:pt idx="4">
                  <c:v>1.0949210000000001E-9</c:v>
                </c:pt>
                <c:pt idx="5">
                  <c:v>8.7245880000000004E-10</c:v>
                </c:pt>
                <c:pt idx="6">
                  <c:v>1.047284E-9</c:v>
                </c:pt>
                <c:pt idx="7">
                  <c:v>1.218954E-9</c:v>
                </c:pt>
                <c:pt idx="8">
                  <c:v>1.296444E-9</c:v>
                </c:pt>
                <c:pt idx="9">
                  <c:v>1.527379E-9</c:v>
                </c:pt>
                <c:pt idx="10">
                  <c:v>1.6691459999999999E-9</c:v>
                </c:pt>
                <c:pt idx="11">
                  <c:v>1.881681E-9</c:v>
                </c:pt>
                <c:pt idx="12">
                  <c:v>2.1387629999999999E-9</c:v>
                </c:pt>
                <c:pt idx="13">
                  <c:v>2.361545E-9</c:v>
                </c:pt>
                <c:pt idx="14">
                  <c:v>2.7149869999999998E-9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05-40C0-AAE6-C57C9D57A6E6}"/>
            </c:ext>
          </c:extLst>
        </c:ser>
        <c:ser>
          <c:idx val="1"/>
          <c:order val="1"/>
          <c:tx>
            <c:strRef>
              <c:f>'HPR Res'!$F$1</c:f>
              <c:strCache>
                <c:ptCount val="1"/>
                <c:pt idx="0">
                  <c:v>R1FC02 VT 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Res'!$F$3:$F$15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</c:numCache>
            </c:numRef>
          </c:xVal>
          <c:yVal>
            <c:numRef>
              <c:f>'HPR Res'!$I$3:$I$15</c:f>
              <c:numCache>
                <c:formatCode>0.00E+00</c:formatCode>
                <c:ptCount val="13"/>
                <c:pt idx="0">
                  <c:v>1.732116E-9</c:v>
                </c:pt>
                <c:pt idx="1">
                  <c:v>1.478716E-9</c:v>
                </c:pt>
                <c:pt idx="2">
                  <c:v>1.31882E-9</c:v>
                </c:pt>
                <c:pt idx="3">
                  <c:v>1.1888720000000001E-9</c:v>
                </c:pt>
                <c:pt idx="4">
                  <c:v>1.1295169999999999E-9</c:v>
                </c:pt>
                <c:pt idx="5">
                  <c:v>1.411414E-9</c:v>
                </c:pt>
                <c:pt idx="6">
                  <c:v>1.5351029999999999E-9</c:v>
                </c:pt>
                <c:pt idx="7">
                  <c:v>1.6701229999999999E-9</c:v>
                </c:pt>
                <c:pt idx="8">
                  <c:v>1.753319E-9</c:v>
                </c:pt>
                <c:pt idx="9">
                  <c:v>1.7856149999999999E-9</c:v>
                </c:pt>
                <c:pt idx="10">
                  <c:v>1.9548739999999999E-9</c:v>
                </c:pt>
                <c:pt idx="11">
                  <c:v>2.0135270000000001E-9</c:v>
                </c:pt>
                <c:pt idx="12">
                  <c:v>2.3627530000000001E-9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05-40C0-AAE6-C57C9D57A6E6}"/>
            </c:ext>
          </c:extLst>
        </c:ser>
        <c:ser>
          <c:idx val="3"/>
          <c:order val="3"/>
          <c:tx>
            <c:strRef>
              <c:f>'HPR Res'!$P$1</c:f>
              <c:strCache>
                <c:ptCount val="1"/>
                <c:pt idx="0">
                  <c:v>R1FC03 VT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Res'!$P$3:$P$12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16</c:v>
                </c:pt>
                <c:pt idx="7">
                  <c:v>18</c:v>
                </c:pt>
                <c:pt idx="8">
                  <c:v>20</c:v>
                </c:pt>
                <c:pt idx="9">
                  <c:v>22</c:v>
                </c:pt>
              </c:numCache>
            </c:numRef>
          </c:xVal>
          <c:yVal>
            <c:numRef>
              <c:f>'HPR Res'!$S$3:$S$14</c:f>
              <c:numCache>
                <c:formatCode>0.00E+00</c:formatCode>
                <c:ptCount val="12"/>
                <c:pt idx="0">
                  <c:v>6.102883E-9</c:v>
                </c:pt>
                <c:pt idx="1">
                  <c:v>4.1823339999999996E-9</c:v>
                </c:pt>
                <c:pt idx="2">
                  <c:v>3.7039820000000001E-9</c:v>
                </c:pt>
                <c:pt idx="3">
                  <c:v>3.6069849999999998E-9</c:v>
                </c:pt>
                <c:pt idx="4">
                  <c:v>3.5247099999999999E-9</c:v>
                </c:pt>
                <c:pt idx="5">
                  <c:v>3.6660070000000001E-9</c:v>
                </c:pt>
                <c:pt idx="6">
                  <c:v>4.0065440000000001E-9</c:v>
                </c:pt>
                <c:pt idx="7">
                  <c:v>4.3150979999999999E-9</c:v>
                </c:pt>
                <c:pt idx="8">
                  <c:v>4.6910300000000001E-9</c:v>
                </c:pt>
                <c:pt idx="9">
                  <c:v>5.121672E-9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A05-40C0-AAE6-C57C9D57A6E6}"/>
            </c:ext>
          </c:extLst>
        </c:ser>
        <c:ser>
          <c:idx val="4"/>
          <c:order val="4"/>
          <c:tx>
            <c:strRef>
              <c:f>'HPR Res'!$V$1</c:f>
              <c:strCache>
                <c:ptCount val="1"/>
                <c:pt idx="0">
                  <c:v>R1FC04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Res'!$V$3:$V$18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Res'!$Y$3:$Y$18</c:f>
              <c:numCache>
                <c:formatCode>0.00E+00</c:formatCode>
                <c:ptCount val="16"/>
                <c:pt idx="0">
                  <c:v>4.9935990000000003E-9</c:v>
                </c:pt>
                <c:pt idx="1">
                  <c:v>3.594512E-9</c:v>
                </c:pt>
                <c:pt idx="2">
                  <c:v>3.1491079999999999E-9</c:v>
                </c:pt>
                <c:pt idx="3">
                  <c:v>2.8012400000000001E-9</c:v>
                </c:pt>
                <c:pt idx="4">
                  <c:v>2.7073219999999999E-9</c:v>
                </c:pt>
                <c:pt idx="5">
                  <c:v>2.9801560000000001E-9</c:v>
                </c:pt>
                <c:pt idx="6">
                  <c:v>3.0852669999999999E-9</c:v>
                </c:pt>
                <c:pt idx="7">
                  <c:v>3.2045980000000001E-9</c:v>
                </c:pt>
                <c:pt idx="8">
                  <c:v>3.5301199999999998E-9</c:v>
                </c:pt>
                <c:pt idx="9">
                  <c:v>3.8445069999999999E-9</c:v>
                </c:pt>
                <c:pt idx="10">
                  <c:v>4.2571559999999998E-9</c:v>
                </c:pt>
                <c:pt idx="11">
                  <c:v>4.6263060000000003E-9</c:v>
                </c:pt>
                <c:pt idx="12">
                  <c:v>5.1142850000000002E-9</c:v>
                </c:pt>
                <c:pt idx="13">
                  <c:v>5.6953980000000002E-9</c:v>
                </c:pt>
                <c:pt idx="14">
                  <c:v>6.4436319999999998E-9</c:v>
                </c:pt>
                <c:pt idx="15">
                  <c:v>7.6475459999999993E-9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A05-40C0-AAE6-C57C9D57A6E6}"/>
            </c:ext>
          </c:extLst>
        </c:ser>
        <c:ser>
          <c:idx val="6"/>
          <c:order val="6"/>
          <c:tx>
            <c:strRef>
              <c:f>'HPR Res'!$AG$1</c:f>
              <c:strCache>
                <c:ptCount val="1"/>
                <c:pt idx="0">
                  <c:v>R1MC01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'HPR Res'!$AG$3:$AG$18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Res'!$AJ$3:$AJ$18</c:f>
              <c:numCache>
                <c:formatCode>0.00E+00</c:formatCode>
                <c:ptCount val="16"/>
                <c:pt idx="0">
                  <c:v>4.908628E-9</c:v>
                </c:pt>
                <c:pt idx="1">
                  <c:v>3.597889E-9</c:v>
                </c:pt>
                <c:pt idx="2">
                  <c:v>2.7222420000000001E-9</c:v>
                </c:pt>
                <c:pt idx="3">
                  <c:v>2.6413449999999998E-9</c:v>
                </c:pt>
                <c:pt idx="4">
                  <c:v>2.5913800000000002E-9</c:v>
                </c:pt>
                <c:pt idx="5">
                  <c:v>2.5280420000000001E-9</c:v>
                </c:pt>
                <c:pt idx="6">
                  <c:v>2.788221E-9</c:v>
                </c:pt>
                <c:pt idx="7">
                  <c:v>2.8712429999999998E-9</c:v>
                </c:pt>
                <c:pt idx="8">
                  <c:v>3.1524629999999998E-9</c:v>
                </c:pt>
                <c:pt idx="9">
                  <c:v>3.4514169999999999E-9</c:v>
                </c:pt>
                <c:pt idx="10">
                  <c:v>3.8383560000000003E-9</c:v>
                </c:pt>
                <c:pt idx="11">
                  <c:v>4.2992830000000002E-9</c:v>
                </c:pt>
                <c:pt idx="12">
                  <c:v>4.6589899999999999E-9</c:v>
                </c:pt>
                <c:pt idx="13">
                  <c:v>5.2210539999999999E-9</c:v>
                </c:pt>
                <c:pt idx="14">
                  <c:v>5.8298690000000004E-9</c:v>
                </c:pt>
                <c:pt idx="15">
                  <c:v>6.5238750000000001E-9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A05-40C0-AAE6-C57C9D57A6E6}"/>
            </c:ext>
          </c:extLst>
        </c:ser>
        <c:ser>
          <c:idx val="8"/>
          <c:order val="8"/>
          <c:tx>
            <c:strRef>
              <c:f>'HPR Res'!$AR$1</c:f>
              <c:strCache>
                <c:ptCount val="1"/>
                <c:pt idx="0">
                  <c:v>R1MC02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Res'!$AR$3:$AR$18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</c:numCache>
            </c:numRef>
          </c:xVal>
          <c:yVal>
            <c:numRef>
              <c:f>'HPR Res'!$AU$3:$AU$18</c:f>
              <c:numCache>
                <c:formatCode>0.00E+00</c:formatCode>
                <c:ptCount val="16"/>
                <c:pt idx="0">
                  <c:v>3.5523620000000001E-9</c:v>
                </c:pt>
                <c:pt idx="1">
                  <c:v>2.858535E-9</c:v>
                </c:pt>
                <c:pt idx="2">
                  <c:v>1.9425720000000001E-9</c:v>
                </c:pt>
                <c:pt idx="3">
                  <c:v>2.2148259999999999E-9</c:v>
                </c:pt>
                <c:pt idx="4">
                  <c:v>2.0931549999999999E-9</c:v>
                </c:pt>
                <c:pt idx="5">
                  <c:v>2.0514169999999998E-9</c:v>
                </c:pt>
                <c:pt idx="6">
                  <c:v>2.302032E-9</c:v>
                </c:pt>
                <c:pt idx="7">
                  <c:v>2.3785160000000001E-9</c:v>
                </c:pt>
                <c:pt idx="8">
                  <c:v>2.5201109999999998E-9</c:v>
                </c:pt>
                <c:pt idx="9">
                  <c:v>2.8844679999999998E-9</c:v>
                </c:pt>
                <c:pt idx="10">
                  <c:v>3.2853410000000001E-9</c:v>
                </c:pt>
                <c:pt idx="11">
                  <c:v>3.6139159999999998E-9</c:v>
                </c:pt>
                <c:pt idx="12">
                  <c:v>4.1051729999999999E-9</c:v>
                </c:pt>
                <c:pt idx="13">
                  <c:v>4.6126369999999998E-9</c:v>
                </c:pt>
                <c:pt idx="14">
                  <c:v>5.215945E-9</c:v>
                </c:pt>
                <c:pt idx="15">
                  <c:v>5.8612549999999997E-9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A05-40C0-AAE6-C57C9D57A6E6}"/>
            </c:ext>
          </c:extLst>
        </c:ser>
        <c:ser>
          <c:idx val="10"/>
          <c:order val="10"/>
          <c:tx>
            <c:strRef>
              <c:f>'HPR Res'!$BC$1</c:f>
              <c:strCache>
                <c:ptCount val="1"/>
                <c:pt idx="0">
                  <c:v>R1FC01 VT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'HPR Res'!$BC$3:$BC$19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</c:numCache>
            </c:numRef>
          </c:xVal>
          <c:yVal>
            <c:numRef>
              <c:f>'HPR Res'!$BF$3:$BF$19</c:f>
              <c:numCache>
                <c:formatCode>0.00E+00</c:formatCode>
                <c:ptCount val="17"/>
                <c:pt idx="0">
                  <c:v>4.3936889999999996E-9</c:v>
                </c:pt>
                <c:pt idx="1">
                  <c:v>2.7065019999999999E-9</c:v>
                </c:pt>
                <c:pt idx="2">
                  <c:v>2.6084530000000002E-9</c:v>
                </c:pt>
                <c:pt idx="3">
                  <c:v>2.4692960000000001E-9</c:v>
                </c:pt>
                <c:pt idx="4">
                  <c:v>2.3347769999999999E-9</c:v>
                </c:pt>
                <c:pt idx="5">
                  <c:v>2.3599560000000002E-9</c:v>
                </c:pt>
                <c:pt idx="6">
                  <c:v>2.5396779999999998E-9</c:v>
                </c:pt>
                <c:pt idx="7">
                  <c:v>2.711906E-9</c:v>
                </c:pt>
                <c:pt idx="8">
                  <c:v>3.0308900000000001E-9</c:v>
                </c:pt>
                <c:pt idx="9">
                  <c:v>3.3226289999999998E-9</c:v>
                </c:pt>
                <c:pt idx="10">
                  <c:v>3.6690679999999998E-9</c:v>
                </c:pt>
                <c:pt idx="11">
                  <c:v>4.1054629999999997E-9</c:v>
                </c:pt>
                <c:pt idx="12">
                  <c:v>4.5327429999999999E-9</c:v>
                </c:pt>
                <c:pt idx="13">
                  <c:v>5.2323350000000002E-9</c:v>
                </c:pt>
                <c:pt idx="14">
                  <c:v>6.057939E-9</c:v>
                </c:pt>
                <c:pt idx="15">
                  <c:v>7.2673469999999996E-9</c:v>
                </c:pt>
                <c:pt idx="16">
                  <c:v>9.6633609999999995E-9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A05-40C0-AAE6-C57C9D57A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667535"/>
        <c:axId val="817668015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'HPR Res'!$K$1</c15:sqref>
                        </c15:formulaRef>
                      </c:ext>
                    </c:extLst>
                    <c:strCache>
                      <c:ptCount val="1"/>
                      <c:pt idx="0">
                        <c:v>R1FC03 VT 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'HPR Res'!$K$3:$K$15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'HPR Res'!$N$3:$N$15</c15:sqref>
                        </c15:formulaRef>
                      </c:ext>
                    </c:extLst>
                    <c:numCache>
                      <c:formatCode>0.00E+00</c:formatCode>
                      <c:ptCount val="13"/>
                      <c:pt idx="0">
                        <c:v>1.263009E-8</c:v>
                      </c:pt>
                      <c:pt idx="1">
                        <c:v>1.147321E-8</c:v>
                      </c:pt>
                      <c:pt idx="2">
                        <c:v>1.140998E-8</c:v>
                      </c:pt>
                      <c:pt idx="3">
                        <c:v>1.166941E-8</c:v>
                      </c:pt>
                      <c:pt idx="4">
                        <c:v>1.2064449999999999E-8</c:v>
                      </c:pt>
                      <c:pt idx="5">
                        <c:v>1.261195E-8</c:v>
                      </c:pt>
                      <c:pt idx="6">
                        <c:v>1.326496E-8</c:v>
                      </c:pt>
                      <c:pt idx="7">
                        <c:v>1.414532E-8</c:v>
                      </c:pt>
                      <c:pt idx="8">
                        <c:v>1.494628E-8</c:v>
                      </c:pt>
                      <c:pt idx="9">
                        <c:v>1.5959189999999999E-8</c:v>
                      </c:pt>
                      <c:pt idx="10">
                        <c:v>1.715773E-8</c:v>
                      </c:pt>
                      <c:pt idx="11">
                        <c:v>1.8514110000000002E-8</c:v>
                      </c:pt>
                      <c:pt idx="12">
                        <c:v>2.0129999999999999E-8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EA05-40C0-AAE6-C57C9D57A6E6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Res'!$AA$1</c15:sqref>
                        </c15:formulaRef>
                      </c:ext>
                    </c:extLst>
                    <c:strCache>
                      <c:ptCount val="1"/>
                      <c:pt idx="0">
                        <c:v>R1FC04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Res'!$AA$3:$AA$18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Res'!$AD$3:$AD$18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1.5319089999999999E-8</c:v>
                      </c:pt>
                      <c:pt idx="1">
                        <c:v>1.415184E-8</c:v>
                      </c:pt>
                      <c:pt idx="2">
                        <c:v>1.4084369999999999E-8</c:v>
                      </c:pt>
                      <c:pt idx="3">
                        <c:v>1.455423E-8</c:v>
                      </c:pt>
                      <c:pt idx="4">
                        <c:v>1.5020229999999999E-8</c:v>
                      </c:pt>
                      <c:pt idx="5">
                        <c:v>1.5670159999999999E-8</c:v>
                      </c:pt>
                      <c:pt idx="6">
                        <c:v>1.6387970000000001E-8</c:v>
                      </c:pt>
                      <c:pt idx="7">
                        <c:v>1.7153620000000001E-8</c:v>
                      </c:pt>
                      <c:pt idx="8">
                        <c:v>1.825833E-8</c:v>
                      </c:pt>
                      <c:pt idx="9">
                        <c:v>1.9371199999999999E-8</c:v>
                      </c:pt>
                      <c:pt idx="10">
                        <c:v>2.0557909999999999E-8</c:v>
                      </c:pt>
                      <c:pt idx="11">
                        <c:v>2.2061270000000002E-8</c:v>
                      </c:pt>
                      <c:pt idx="12">
                        <c:v>2.38996E-8</c:v>
                      </c:pt>
                      <c:pt idx="13">
                        <c:v>2.619915E-8</c:v>
                      </c:pt>
                      <c:pt idx="14">
                        <c:v>2.935637E-8</c:v>
                      </c:pt>
                      <c:pt idx="15">
                        <c:v>3.403114E-8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EA05-40C0-AAE6-C57C9D57A6E6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Res'!$AL$1</c15:sqref>
                        </c15:formulaRef>
                      </c:ext>
                    </c:extLst>
                    <c:strCache>
                      <c:ptCount val="1"/>
                      <c:pt idx="0">
                        <c:v>R1MC01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Res'!$AL$3:$AL$18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Res'!$AO$3:$AO$18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9.6122299999999992E-9</c:v>
                      </c:pt>
                      <c:pt idx="1">
                        <c:v>8.4621809999999997E-9</c:v>
                      </c:pt>
                      <c:pt idx="2">
                        <c:v>7.8893809999999994E-9</c:v>
                      </c:pt>
                      <c:pt idx="3">
                        <c:v>7.9172950000000004E-9</c:v>
                      </c:pt>
                      <c:pt idx="4">
                        <c:v>8.2050080000000006E-9</c:v>
                      </c:pt>
                      <c:pt idx="5">
                        <c:v>8.4320780000000007E-9</c:v>
                      </c:pt>
                      <c:pt idx="6">
                        <c:v>8.8174699999999997E-9</c:v>
                      </c:pt>
                      <c:pt idx="7">
                        <c:v>9.286759E-9</c:v>
                      </c:pt>
                      <c:pt idx="8">
                        <c:v>9.9078150000000007E-9</c:v>
                      </c:pt>
                      <c:pt idx="9">
                        <c:v>1.050365E-8</c:v>
                      </c:pt>
                      <c:pt idx="10">
                        <c:v>1.115686E-8</c:v>
                      </c:pt>
                      <c:pt idx="11">
                        <c:v>1.1943330000000001E-8</c:v>
                      </c:pt>
                      <c:pt idx="12">
                        <c:v>1.280466E-8</c:v>
                      </c:pt>
                      <c:pt idx="13">
                        <c:v>1.369278E-8</c:v>
                      </c:pt>
                      <c:pt idx="14">
                        <c:v>1.481125E-8</c:v>
                      </c:pt>
                      <c:pt idx="15">
                        <c:v>1.597688E-8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9-EA05-40C0-AAE6-C57C9D57A6E6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Res'!$AW$1</c15:sqref>
                        </c15:formulaRef>
                      </c:ext>
                    </c:extLst>
                    <c:strCache>
                      <c:ptCount val="1"/>
                      <c:pt idx="0">
                        <c:v>R1MC02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Res'!$AW$3:$AW$18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  <c:pt idx="15">
                        <c:v>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Res'!$AZ$3:$AZ$18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9.9675459999999995E-9</c:v>
                      </c:pt>
                      <c:pt idx="1">
                        <c:v>8.9719339999999997E-9</c:v>
                      </c:pt>
                      <c:pt idx="2">
                        <c:v>8.7489999999999995E-9</c:v>
                      </c:pt>
                      <c:pt idx="3">
                        <c:v>8.7272270000000006E-9</c:v>
                      </c:pt>
                      <c:pt idx="4">
                        <c:v>9.0063090000000006E-9</c:v>
                      </c:pt>
                      <c:pt idx="5">
                        <c:v>9.3508500000000006E-9</c:v>
                      </c:pt>
                      <c:pt idx="6">
                        <c:v>9.9381270000000002E-9</c:v>
                      </c:pt>
                      <c:pt idx="7">
                        <c:v>1.0502489999999999E-8</c:v>
                      </c:pt>
                      <c:pt idx="8">
                        <c:v>1.119212E-8</c:v>
                      </c:pt>
                      <c:pt idx="9">
                        <c:v>1.190319E-8</c:v>
                      </c:pt>
                      <c:pt idx="10">
                        <c:v>1.274753E-8</c:v>
                      </c:pt>
                      <c:pt idx="11">
                        <c:v>1.374296E-8</c:v>
                      </c:pt>
                      <c:pt idx="12">
                        <c:v>1.477076E-8</c:v>
                      </c:pt>
                      <c:pt idx="13">
                        <c:v>1.6013080000000002E-8</c:v>
                      </c:pt>
                      <c:pt idx="14">
                        <c:v>1.752935E-8</c:v>
                      </c:pt>
                      <c:pt idx="15">
                        <c:v>1.9171480000000001E-8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A-EA05-40C0-AAE6-C57C9D57A6E6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Res'!$BH$1</c15:sqref>
                        </c15:formulaRef>
                      </c:ext>
                    </c:extLst>
                    <c:strCache>
                      <c:ptCount val="1"/>
                      <c:pt idx="0">
                        <c:v>R1FC01 VT 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Res'!$BH$3:$BH$17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8</c:v>
                      </c:pt>
                      <c:pt idx="4">
                        <c:v>10</c:v>
                      </c:pt>
                      <c:pt idx="5">
                        <c:v>12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18</c:v>
                      </c:pt>
                      <c:pt idx="9">
                        <c:v>20</c:v>
                      </c:pt>
                      <c:pt idx="10">
                        <c:v>22</c:v>
                      </c:pt>
                      <c:pt idx="11">
                        <c:v>24</c:v>
                      </c:pt>
                      <c:pt idx="12">
                        <c:v>26</c:v>
                      </c:pt>
                      <c:pt idx="13">
                        <c:v>28</c:v>
                      </c:pt>
                      <c:pt idx="14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'HPR Res'!$BK$3:$BK$17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1.190515E-8</c:v>
                      </c:pt>
                      <c:pt idx="1">
                        <c:v>1.092476E-8</c:v>
                      </c:pt>
                      <c:pt idx="2">
                        <c:v>1.0981560000000001E-8</c:v>
                      </c:pt>
                      <c:pt idx="3">
                        <c:v>1.1263159999999999E-8</c:v>
                      </c:pt>
                      <c:pt idx="4">
                        <c:v>1.1627270000000001E-8</c:v>
                      </c:pt>
                      <c:pt idx="5">
                        <c:v>1.249641E-8</c:v>
                      </c:pt>
                      <c:pt idx="6">
                        <c:v>1.3353940000000001E-8</c:v>
                      </c:pt>
                      <c:pt idx="7">
                        <c:v>1.422038E-8</c:v>
                      </c:pt>
                      <c:pt idx="8">
                        <c:v>1.5284309999999999E-8</c:v>
                      </c:pt>
                      <c:pt idx="9">
                        <c:v>1.638016E-8</c:v>
                      </c:pt>
                      <c:pt idx="10">
                        <c:v>1.751188E-8</c:v>
                      </c:pt>
                      <c:pt idx="11">
                        <c:v>1.9219550000000002E-8</c:v>
                      </c:pt>
                      <c:pt idx="12">
                        <c:v>2.1302159999999999E-8</c:v>
                      </c:pt>
                      <c:pt idx="13">
                        <c:v>2.3435969999999999E-8</c:v>
                      </c:pt>
                      <c:pt idx="14">
                        <c:v>2.6637620000000001E-8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B-EA05-40C0-AAE6-C57C9D57A6E6}"/>
                  </c:ext>
                </c:extLst>
              </c15:ser>
            </c15:filteredScatterSeries>
          </c:ext>
        </c:extLst>
      </c:scatterChart>
      <c:valAx>
        <c:axId val="81766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/>
                  <a:t>E</a:t>
                </a:r>
                <a:r>
                  <a:rPr lang="en-US" sz="1400" baseline="-25000" dirty="0" err="1"/>
                  <a:t>acc</a:t>
                </a:r>
                <a:r>
                  <a:rPr lang="en-US" sz="1400" baseline="0" dirty="0"/>
                  <a:t> [MV/m]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8015"/>
        <c:crosses val="autoZero"/>
        <c:crossBetween val="midCat"/>
      </c:valAx>
      <c:valAx>
        <c:axId val="817668015"/>
        <c:scaling>
          <c:orientation val="minMax"/>
          <c:max val="8.0000000000000038E-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/>
                  <a:t>R</a:t>
                </a:r>
                <a:r>
                  <a:rPr lang="en-US" sz="1400" baseline="-25000" dirty="0" err="1"/>
                  <a:t>res</a:t>
                </a:r>
                <a:r>
                  <a:rPr lang="en-US" sz="1400" baseline="0" dirty="0"/>
                  <a:t>[Ohm]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6675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174016475241523E-3"/>
          <c:y val="0.91591407523113244"/>
          <c:w val="0.9901825983524758"/>
          <c:h val="5.8974827937907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0.85855</cdr:x>
      <cdr:y>0.57205</cdr:y>
    </cdr:from>
    <cdr:to>
      <cdr:x>0.94393</cdr:x>
      <cdr:y>0.61576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E1A11A0-832C-1EDB-566A-C45195C26AA6}"/>
            </a:ext>
          </a:extLst>
        </cdr:cNvPr>
        <cdr:cNvCxnSpPr/>
      </cdr:nvCxnSpPr>
      <cdr:spPr>
        <a:xfrm xmlns:a="http://schemas.openxmlformats.org/drawingml/2006/main" flipV="1">
          <a:off x="4637102" y="1805866"/>
          <a:ext cx="461197" cy="138004"/>
        </a:xfrm>
        <a:prstGeom xmlns:a="http://schemas.openxmlformats.org/drawingml/2006/main" prst="straightConnector1">
          <a:avLst/>
        </a:prstGeom>
        <a:ln xmlns:a="http://schemas.openxmlformats.org/drawingml/2006/main" w="19050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0.71142</cdr:x>
      <cdr:y>0.56906</cdr:y>
    </cdr:from>
    <cdr:to>
      <cdr:x>0.87265</cdr:x>
      <cdr:y>0.7081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FC02693-C814-9304-E46E-2246B2A2C0E1}"/>
            </a:ext>
          </a:extLst>
        </cdr:cNvPr>
        <cdr:cNvSpPr txBox="1"/>
      </cdr:nvSpPr>
      <cdr:spPr>
        <a:xfrm xmlns:a="http://schemas.openxmlformats.org/drawingml/2006/main">
          <a:off x="3842445" y="1871180"/>
          <a:ext cx="870857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100" kern="1200" dirty="0"/>
            <a:t>High Field Q-Slope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2FD1B-8103-4D2E-B2B8-F6B4FA21BB42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8FCD5-2B77-4CDA-9A16-0E7825A18A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5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AEF057-80C9-4608-B16D-388BCDBF4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F9F536-F701-4951-BCB9-6C6F94FDF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8B18CA-0BB9-4C11-BF9E-AD2979E62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ED926A-4B86-45C7-B292-8D89BE09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9E0886-86FC-4A2D-A295-309F62C0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78908A-8004-4403-ADBD-423D01A47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F8CB5E-D785-4338-8700-86D88E800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808530-7C9C-4EE1-9130-912439B44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A6A365-E806-4BEE-82EA-4E4EAD38C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01" y="291210"/>
            <a:ext cx="7699768" cy="1215114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69" y="1595832"/>
            <a:ext cx="11397795" cy="4671010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6C49D2-B768-45B5-82C7-5783C3554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1806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6915AD-03D4-4732-A51D-2978E46F1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2988" y="6356350"/>
            <a:ext cx="688081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466798-AB9E-42BB-BF1D-95A152C5A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536" y="6354658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D50A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538FC61-1EC9-4BC0-A5D1-AF31EE230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7A3908-8832-4F58-86EA-72FE4C34F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24C1486-B79E-4E04-8D5A-CA37ED002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9C7CC5-3D7C-45D3-9C90-A2A87E645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24FF08C-28BB-4C24-A1FB-6BBBBBCC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9DE162-3E60-4AF4-915B-2985FF3C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50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50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  <a:lvl2pPr>
              <a:defRPr>
                <a:solidFill>
                  <a:srgbClr val="1D50A1"/>
                </a:solidFill>
              </a:defRPr>
            </a:lvl2pPr>
            <a:lvl3pPr>
              <a:defRPr>
                <a:solidFill>
                  <a:srgbClr val="1D50A1"/>
                </a:solidFill>
              </a:defRPr>
            </a:lvl3pPr>
            <a:lvl4pPr>
              <a:defRPr>
                <a:solidFill>
                  <a:srgbClr val="1D50A1"/>
                </a:solidFill>
              </a:defRPr>
            </a:lvl4pPr>
            <a:lvl5pPr>
              <a:defRPr>
                <a:solidFill>
                  <a:srgbClr val="1D50A1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25264B7-E440-49D2-AF5C-8A699A8F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CC2BF5-011F-4586-80B8-15AD6530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D4E5174-E206-4BD1-957B-D1A1DB85A39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ABBF98-260C-4D92-85B5-9BAB7F2BF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320617-6FE9-49B6-AD8B-DA3E5F868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D622247-6132-4697-A5EC-41A768481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D31073-5F42-4238-AA33-E5C65276C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61B24D-50D9-4742-9103-E7C6414E2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D217AB-9441-4952-A158-3F3CE317D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D50A1"/>
                </a:solidFill>
              </a:defRPr>
            </a:lvl1pPr>
            <a:lvl2pPr>
              <a:defRPr sz="2800">
                <a:solidFill>
                  <a:srgbClr val="1D50A1"/>
                </a:solidFill>
              </a:defRPr>
            </a:lvl2pPr>
            <a:lvl3pPr>
              <a:defRPr sz="2400">
                <a:solidFill>
                  <a:srgbClr val="1D50A1"/>
                </a:solidFill>
              </a:defRPr>
            </a:lvl3pPr>
            <a:lvl4pPr>
              <a:defRPr sz="2000">
                <a:solidFill>
                  <a:srgbClr val="1D50A1"/>
                </a:solidFill>
              </a:defRPr>
            </a:lvl4pPr>
            <a:lvl5pPr>
              <a:defRPr sz="2000">
                <a:solidFill>
                  <a:srgbClr val="1D50A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D50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1678FC-6856-4C4E-B397-A83FE2A90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AC7561-7E46-405F-8D17-988C4A9A9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402911D-65C7-45CA-9394-6C0A7DFD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D50A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1D50A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D50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CEC779B-132A-4582-9A57-F94B7E99C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C56F00-6750-49DC-A495-CB6B4C806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C9C7A72-4BD9-4688-85A7-DD13DF0E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101" y="136525"/>
            <a:ext cx="7699768" cy="1173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88" y="18470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9C8DE71-210D-4A86-AF36-B35607A0F6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46044" y="208809"/>
            <a:ext cx="1129833" cy="661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2A519-9CAA-44DF-8093-10C07AD7F8C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17081"/>
            <a:ext cx="1840448" cy="54092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5A1D9F0-4713-4456-BC8D-0DB8675FE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1806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309B28-2831-43AB-8C00-31958F2C3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2988" y="6356350"/>
            <a:ext cx="688081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6C9BD2"/>
                </a:solidFill>
              </a:defRPr>
            </a:lvl1pPr>
          </a:lstStyle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78F6E2C-DC1E-4AD1-8983-AAD2AFBF1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536" y="6354658"/>
            <a:ext cx="60452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6C9BD2"/>
                </a:solidFill>
              </a:defRPr>
            </a:lvl1pPr>
          </a:lstStyle>
          <a:p>
            <a:pPr algn="r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1817C92-9248-425F-9F26-D14C73DA5D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318186" y="208022"/>
            <a:ext cx="1412079" cy="66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i.org/10.1103/PhysRevAccelBeams.22.10310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1A8B-B578-4FEA-808A-A1C4E6F20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183" y="1122363"/>
            <a:ext cx="9229817" cy="2272770"/>
          </a:xfrm>
        </p:spPr>
        <p:txBody>
          <a:bodyPr>
            <a:noAutofit/>
          </a:bodyPr>
          <a:lstStyle/>
          <a:p>
            <a:r>
              <a:rPr lang="en-US" altLang="ja-JP" sz="4800" b="1" dirty="0">
                <a:solidFill>
                  <a:srgbClr val="1D50A1"/>
                </a:solidFill>
              </a:rPr>
              <a:t>Recent results of 2-step baking at KEK</a:t>
            </a:r>
            <a:endParaRPr kumimoji="1" lang="ja-JP" altLang="en-US" sz="4800" b="1" dirty="0">
              <a:solidFill>
                <a:srgbClr val="1D50A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137C7-B0C0-4A05-96D0-3AE6E3A03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6995"/>
            <a:ext cx="9144000" cy="1943916"/>
          </a:xfrm>
        </p:spPr>
        <p:txBody>
          <a:bodyPr>
            <a:normAutofit/>
          </a:bodyPr>
          <a:lstStyle/>
          <a:p>
            <a:r>
              <a:rPr lang="en-US" altLang="ja-JP" sz="2800" b="1" dirty="0" err="1">
                <a:solidFill>
                  <a:srgbClr val="1D50A1"/>
                </a:solidFill>
              </a:rPr>
              <a:t>iCASA</a:t>
            </a:r>
            <a:r>
              <a:rPr lang="en-US" altLang="ja-JP" sz="2800" b="1" dirty="0">
                <a:solidFill>
                  <a:srgbClr val="1D50A1"/>
                </a:solidFill>
              </a:rPr>
              <a:t> SRF Group</a:t>
            </a:r>
            <a:endParaRPr kumimoji="1" lang="en-US" altLang="ja-JP" sz="2800" b="1" dirty="0">
              <a:solidFill>
                <a:srgbClr val="1D50A1"/>
              </a:solidFill>
            </a:endParaRPr>
          </a:p>
          <a:p>
            <a:r>
              <a:rPr kumimoji="1" lang="en-US" altLang="ja-JP" b="1" dirty="0">
                <a:solidFill>
                  <a:srgbClr val="1D50A1"/>
                </a:solidFill>
              </a:rPr>
              <a:t>2026/06/09</a:t>
            </a:r>
            <a:endParaRPr lang="en-US" altLang="ja-JP" b="1" dirty="0">
              <a:solidFill>
                <a:srgbClr val="1D50A1"/>
              </a:solidFill>
            </a:endParaRPr>
          </a:p>
          <a:p>
            <a:endParaRPr lang="en-US" altLang="ja-JP" dirty="0">
              <a:solidFill>
                <a:srgbClr val="1D50A1"/>
              </a:solidFill>
            </a:endParaRPr>
          </a:p>
          <a:p>
            <a:r>
              <a:rPr kumimoji="1" lang="en-US" altLang="ja-JP" dirty="0">
                <a:solidFill>
                  <a:srgbClr val="1D50A1"/>
                </a:solidFill>
              </a:rPr>
              <a:t>Eric </a:t>
            </a:r>
            <a:r>
              <a:rPr kumimoji="1" lang="en-US" altLang="ja-JP" dirty="0" err="1">
                <a:solidFill>
                  <a:srgbClr val="1D50A1"/>
                </a:solidFill>
              </a:rPr>
              <a:t>Viklund</a:t>
            </a:r>
            <a:endParaRPr kumimoji="1" lang="en-US" altLang="ja-JP" dirty="0">
              <a:solidFill>
                <a:srgbClr val="1D50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50C2-7225-D075-83C8-5A1B6CC5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HPR on 2-Step Baked Cavity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6AC7-4882-D56B-966A-97CCA263D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5515488" cy="4671010"/>
          </a:xfrm>
        </p:spPr>
        <p:txBody>
          <a:bodyPr/>
          <a:lstStyle/>
          <a:p>
            <a:r>
              <a:rPr lang="en-US" dirty="0"/>
              <a:t>The R</a:t>
            </a:r>
            <a:r>
              <a:rPr lang="en-US" baseline="-25000" dirty="0"/>
              <a:t>BCS</a:t>
            </a:r>
            <a:r>
              <a:rPr lang="en-US" dirty="0"/>
              <a:t> of the cavity was unchanged by HPR.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res</a:t>
            </a:r>
            <a:r>
              <a:rPr lang="en-US" dirty="0"/>
              <a:t> was decreased by 1.5 </a:t>
            </a:r>
            <a:r>
              <a:rPr lang="en-US" dirty="0" err="1"/>
              <a:t>nOhm</a:t>
            </a:r>
            <a:r>
              <a:rPr lang="en-US" dirty="0"/>
              <a:t>.</a:t>
            </a:r>
          </a:p>
          <a:p>
            <a:r>
              <a:rPr lang="en-US" dirty="0"/>
              <a:t>No significant change in flux sensitivity.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5E4E1-D169-069B-3BF2-402163053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BCECC-0393-AE37-896A-55657058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6319-C520-0B70-EBBD-68F042BF1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10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F38056F-B8CF-CC96-3E19-4CD9ECEF7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459038"/>
              </p:ext>
            </p:extLst>
          </p:nvPr>
        </p:nvGraphicFramePr>
        <p:xfrm>
          <a:off x="6339660" y="898768"/>
          <a:ext cx="5467770" cy="279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8232284-A874-4EB7-8C09-5B9A23A42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423469"/>
              </p:ext>
            </p:extLst>
          </p:nvPr>
        </p:nvGraphicFramePr>
        <p:xfrm>
          <a:off x="6339660" y="3609803"/>
          <a:ext cx="5467770" cy="286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8043450-3B6A-99AE-74D8-A7F05566B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28473"/>
              </p:ext>
            </p:extLst>
          </p:nvPr>
        </p:nvGraphicFramePr>
        <p:xfrm>
          <a:off x="1846692" y="4167347"/>
          <a:ext cx="3135088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544">
                  <a:extLst>
                    <a:ext uri="{9D8B030D-6E8A-4147-A177-3AD203B41FA5}">
                      <a16:colId xmlns:a16="http://schemas.microsoft.com/office/drawing/2014/main" val="895988136"/>
                    </a:ext>
                  </a:extLst>
                </a:gridCol>
                <a:gridCol w="1567544">
                  <a:extLst>
                    <a:ext uri="{9D8B030D-6E8A-4147-A177-3AD203B41FA5}">
                      <a16:colId xmlns:a16="http://schemas.microsoft.com/office/drawing/2014/main" val="835935109"/>
                    </a:ext>
                  </a:extLst>
                </a:gridCol>
              </a:tblGrid>
              <a:tr h="4421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VT #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Flux Sensitivity [Ohm/</a:t>
                      </a:r>
                      <a:r>
                        <a:rPr lang="en-US" sz="1600" u="none" strike="noStrike" dirty="0" err="1">
                          <a:effectLst/>
                        </a:rPr>
                        <a:t>mT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3803009"/>
                  </a:ext>
                </a:extLst>
              </a:tr>
              <a:tr h="2259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3.67E-10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3553313"/>
                  </a:ext>
                </a:extLst>
              </a:tr>
              <a:tr h="2259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4.43E-10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4529192"/>
                  </a:ext>
                </a:extLst>
              </a:tr>
              <a:tr h="2259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3.25E-10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822444"/>
                  </a:ext>
                </a:extLst>
              </a:tr>
              <a:tr h="22596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kumimoji="1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3.50E-10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18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3.73E-10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92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65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3F09-FA97-A3A5-753C-9E660200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value is maintained at high field.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857C3-085A-5061-EC1C-AADE2BDE4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5232460" cy="4671010"/>
          </a:xfrm>
        </p:spPr>
        <p:txBody>
          <a:bodyPr/>
          <a:lstStyle/>
          <a:p>
            <a:r>
              <a:rPr lang="en-US" dirty="0"/>
              <a:t>Compared to other cavities R1FC02 has higher Q</a:t>
            </a:r>
            <a:r>
              <a:rPr lang="en-US" baseline="-25000" dirty="0"/>
              <a:t>0</a:t>
            </a:r>
            <a:r>
              <a:rPr lang="en-US" dirty="0"/>
              <a:t>, especially at low and high gradients.</a:t>
            </a:r>
          </a:p>
          <a:p>
            <a:r>
              <a:rPr lang="en-US" dirty="0"/>
              <a:t>Normal 2-step baked cavities cannot reach Q</a:t>
            </a:r>
            <a:r>
              <a:rPr lang="en-US" baseline="-25000" dirty="0"/>
              <a:t>0</a:t>
            </a:r>
            <a:r>
              <a:rPr lang="en-US" dirty="0"/>
              <a:t> &gt; 2x10</a:t>
            </a:r>
            <a:r>
              <a:rPr lang="en-US" baseline="30000" dirty="0"/>
              <a:t>10</a:t>
            </a:r>
            <a:r>
              <a:rPr lang="en-US" dirty="0"/>
              <a:t> at 35 MV/m.</a:t>
            </a:r>
          </a:p>
          <a:p>
            <a:r>
              <a:rPr lang="en-US" dirty="0"/>
              <a:t>Different curve shape implies Q</a:t>
            </a:r>
            <a:r>
              <a:rPr lang="en-US" baseline="-25000" dirty="0"/>
              <a:t>0</a:t>
            </a:r>
            <a:r>
              <a:rPr lang="en-US" dirty="0"/>
              <a:t> increase is not due to trapped flux.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E35F3-0175-E2E6-43AA-0F62C8619D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24208-9639-C169-134A-25EAF07E8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042D6-288D-FE5C-1749-18CA03011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AD8728-D9DF-4E42-8A5B-25F99E0FAF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834209"/>
              </p:ext>
            </p:extLst>
          </p:nvPr>
        </p:nvGraphicFramePr>
        <p:xfrm>
          <a:off x="5617030" y="1104985"/>
          <a:ext cx="6424026" cy="502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92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7302-E392-A705-3640-D7F25915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HPR on 2-Step Baked Cavity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1C308-BF64-1DE3-C0E4-4D3BCD0B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9" y="1595832"/>
            <a:ext cx="5711431" cy="4671010"/>
          </a:xfrm>
        </p:spPr>
        <p:txBody>
          <a:bodyPr/>
          <a:lstStyle/>
          <a:p>
            <a:r>
              <a:rPr lang="en-US" dirty="0"/>
              <a:t>R1FC02 has lower </a:t>
            </a:r>
            <a:r>
              <a:rPr lang="en-US" dirty="0" err="1"/>
              <a:t>R</a:t>
            </a:r>
            <a:r>
              <a:rPr lang="en-US" baseline="-25000" dirty="0" err="1"/>
              <a:t>res</a:t>
            </a:r>
            <a:r>
              <a:rPr lang="en-US" dirty="0"/>
              <a:t> than other cavities, but R</a:t>
            </a:r>
            <a:r>
              <a:rPr lang="en-US" baseline="-25000" dirty="0"/>
              <a:t>BCS</a:t>
            </a:r>
            <a:r>
              <a:rPr lang="en-US" dirty="0"/>
              <a:t> is comparable.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EB4AA-C9E7-6D4E-0BB5-4A00B56497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5C449-1F13-422F-60AA-70A64B008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D383-CC96-F898-AD5B-7E23C47B8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9367DB-6768-4324-803F-96F30208AD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808594"/>
              </p:ext>
            </p:extLst>
          </p:nvPr>
        </p:nvGraphicFramePr>
        <p:xfrm>
          <a:off x="5723091" y="898768"/>
          <a:ext cx="6375187" cy="253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3B5CDD-5412-41B0-BCF6-DEFE13C4B6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921018"/>
              </p:ext>
            </p:extLst>
          </p:nvPr>
        </p:nvGraphicFramePr>
        <p:xfrm>
          <a:off x="5723091" y="3320143"/>
          <a:ext cx="6317965" cy="303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4877FC-5348-471C-98BF-3B555C565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07017"/>
              </p:ext>
            </p:extLst>
          </p:nvPr>
        </p:nvGraphicFramePr>
        <p:xfrm>
          <a:off x="369074" y="3709640"/>
          <a:ext cx="4103914" cy="225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879">
                  <a:extLst>
                    <a:ext uri="{9D8B030D-6E8A-4147-A177-3AD203B41FA5}">
                      <a16:colId xmlns:a16="http://schemas.microsoft.com/office/drawing/2014/main" val="2543798133"/>
                    </a:ext>
                  </a:extLst>
                </a:gridCol>
                <a:gridCol w="2134035">
                  <a:extLst>
                    <a:ext uri="{9D8B030D-6E8A-4147-A177-3AD203B41FA5}">
                      <a16:colId xmlns:a16="http://schemas.microsoft.com/office/drawing/2014/main" val="2084809906"/>
                    </a:ext>
                  </a:extLst>
                </a:gridCol>
              </a:tblGrid>
              <a:tr h="3906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VT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Flux Sensitivity [Ohm/</a:t>
                      </a:r>
                      <a:r>
                        <a:rPr lang="en-US" sz="1600" u="none" strike="noStrike" dirty="0" err="1">
                          <a:effectLst/>
                        </a:rPr>
                        <a:t>mT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4928408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R1FC03 VT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3.26E-10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4558233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R1FC04 VT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5.16E-10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0820703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R1MC01 VT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2.35E-10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0862382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R1MC02 VT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2.35E-10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6708408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R1FC01 VT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3.76E-10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4269762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R1FC02 VT 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3.25E-10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811062"/>
                  </a:ext>
                </a:extLst>
              </a:tr>
              <a:tr h="246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R1FC02 VT 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3.73E-10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3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9EE7-CE10-169E-CE1F-DF418062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9-cell ITN Cavity Preparation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E18C4-DE57-C74E-A90C-BED5A933C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4524781" cy="4671010"/>
          </a:xfrm>
        </p:spPr>
        <p:txBody>
          <a:bodyPr>
            <a:normAutofit/>
          </a:bodyPr>
          <a:lstStyle/>
          <a:p>
            <a:r>
              <a:rPr lang="en-US" dirty="0"/>
              <a:t>750C annealing was used instead of 900C.</a:t>
            </a:r>
          </a:p>
          <a:p>
            <a:r>
              <a:rPr lang="en-US" dirty="0"/>
              <a:t>Cavity received HPR after 1</a:t>
            </a:r>
            <a:r>
              <a:rPr lang="en-US" baseline="30000" dirty="0"/>
              <a:t>st</a:t>
            </a:r>
            <a:r>
              <a:rPr lang="en-US" dirty="0"/>
              <a:t> VT due to field emission.</a:t>
            </a:r>
          </a:p>
          <a:p>
            <a:r>
              <a:rPr lang="en-US" dirty="0"/>
              <a:t>The Q</a:t>
            </a:r>
            <a:r>
              <a:rPr lang="en-US" baseline="-25000" dirty="0"/>
              <a:t>0</a:t>
            </a:r>
            <a:r>
              <a:rPr lang="en-US" dirty="0"/>
              <a:t> once again increased after HPR is applied. </a:t>
            </a:r>
          </a:p>
          <a:p>
            <a:r>
              <a:rPr lang="en-US" dirty="0"/>
              <a:t>Flux expulsion is not clear compared to 1-cell cavity.</a:t>
            </a:r>
          </a:p>
          <a:p>
            <a:r>
              <a:rPr lang="en-US" dirty="0"/>
              <a:t>Temperature control is not perfect at high field.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B2333-6596-B97D-20D4-D2AE27A383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5C845-8561-E44C-32DC-9458CFA7A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76943-2732-A368-E27D-F794EFEFD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892E3E6-CFBA-4B2B-95C1-2AC42E979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783431"/>
              </p:ext>
            </p:extLst>
          </p:nvPr>
        </p:nvGraphicFramePr>
        <p:xfrm>
          <a:off x="5228948" y="1136342"/>
          <a:ext cx="6601951" cy="51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32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DDE2-B2D2-F020-C2AF-A060F268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Point: What is the Possible Cause of Q</a:t>
            </a:r>
            <a:r>
              <a:rPr lang="en-US" baseline="-25000" dirty="0"/>
              <a:t>0</a:t>
            </a:r>
            <a:r>
              <a:rPr lang="en-US" dirty="0"/>
              <a:t> Increase?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669FB-6CC3-08CB-A9FC-C6574D36D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 2-step baked cavities are kept under vacuum after baking.</a:t>
            </a:r>
          </a:p>
          <a:p>
            <a:r>
              <a:rPr lang="en-US" dirty="0"/>
              <a:t>The cavity is vented and exposed to air (oxygen and water) for approximately 1-2 weeks to apply HPR and reassemble.</a:t>
            </a:r>
          </a:p>
          <a:p>
            <a:r>
              <a:rPr lang="en-US" dirty="0"/>
              <a:t>High pressure water is also shown to cause oxidation of Niobium.</a:t>
            </a:r>
          </a:p>
          <a:p>
            <a:r>
              <a:rPr lang="en-US" dirty="0"/>
              <a:t>Temperature is too low for significant diffusion to occur. Q</a:t>
            </a:r>
            <a:r>
              <a:rPr lang="en-US" baseline="-25000" dirty="0"/>
              <a:t>0</a:t>
            </a:r>
            <a:r>
              <a:rPr lang="en-US" dirty="0"/>
              <a:t> increase must be caused by a change in the oxide layer or oxide-metal interface.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64D5B-08F6-824A-D0BC-2A18A2ACA4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76AA-EA5A-249F-C3C9-EFC9765D5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06BF2-3425-A3D8-54CD-1F79DB5DB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9B6B-557C-75A8-009C-02E432DC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200°C Furnace Baking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133-CBAC-4DC8-0AA0-DC8AA1C9A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6717566" cy="13033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Similar Q</a:t>
            </a:r>
            <a:r>
              <a:rPr lang="en-US" baseline="-25000" dirty="0"/>
              <a:t>0</a:t>
            </a:r>
            <a:r>
              <a:rPr lang="en-US" dirty="0"/>
              <a:t> curve and quench field.</a:t>
            </a:r>
          </a:p>
          <a:p>
            <a:r>
              <a:rPr lang="en-US" dirty="0"/>
              <a:t>R</a:t>
            </a:r>
            <a:r>
              <a:rPr lang="en-US" baseline="-25000" dirty="0"/>
              <a:t>BCS</a:t>
            </a:r>
            <a:r>
              <a:rPr lang="en-US" dirty="0"/>
              <a:t> is similar.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res</a:t>
            </a:r>
            <a:r>
              <a:rPr lang="en-US" dirty="0"/>
              <a:t> decreased by 1-2 </a:t>
            </a:r>
            <a:r>
              <a:rPr lang="en-US" dirty="0" err="1"/>
              <a:t>nOhm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F0B49-6F06-5752-1510-C0D0E13B27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C3D0-7A1A-8CB0-BC61-30ED2DCEF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7600-BD94-305C-B45B-552C0A39A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73EAF-7AB9-1F86-01D6-2EF54A7944B0}"/>
              </a:ext>
            </a:extLst>
          </p:cNvPr>
          <p:cNvSpPr txBox="1"/>
          <p:nvPr/>
        </p:nvSpPr>
        <p:spPr>
          <a:xfrm>
            <a:off x="963795" y="5666678"/>
            <a:ext cx="4988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H. Ito, H. Araki, and K. Umemori, “Surface Resistance and Trapped Flux Sensitivity as Function of Baking Temperature”, presented at the 21th Int. Conf. RF </a:t>
            </a:r>
            <a:r>
              <a:rPr lang="en-US" sz="1100" dirty="0" err="1"/>
              <a:t>Supercond</a:t>
            </a:r>
            <a:r>
              <a:rPr lang="en-US" sz="1100" dirty="0"/>
              <a:t>. (SRF'23), Grand Rapids, MI, USA, Jun. 2023, paper TUIXA03, unpublished.</a:t>
            </a:r>
          </a:p>
        </p:txBody>
      </p:sp>
      <p:pic>
        <p:nvPicPr>
          <p:cNvPr id="16" name="QE_low-T.png" descr="QE_low-T.png">
            <a:extLst>
              <a:ext uri="{FF2B5EF4-FFF2-40B4-BE49-F238E27FC236}">
                <a16:creationId xmlns:a16="http://schemas.microsoft.com/office/drawing/2014/main" id="{66E1C688-5C96-9AB8-3388-A1BD3A2D5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024" y="1004782"/>
            <a:ext cx="5349875" cy="5349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RE_bcs_low-T.png" descr="RE_bcs_low-T.png">
            <a:extLst>
              <a:ext uri="{FF2B5EF4-FFF2-40B4-BE49-F238E27FC236}">
                <a16:creationId xmlns:a16="http://schemas.microsoft.com/office/drawing/2014/main" id="{A150EB18-62BE-3579-69BF-CBCE504EC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10" y="2831977"/>
            <a:ext cx="2834701" cy="283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RE_res_low-T.png" descr="RE_res_low-T.png">
            <a:extLst>
              <a:ext uri="{FF2B5EF4-FFF2-40B4-BE49-F238E27FC236}">
                <a16:creationId xmlns:a16="http://schemas.microsoft.com/office/drawing/2014/main" id="{644BB681-068C-AB46-9C72-63D05D3EF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546" y="2831977"/>
            <a:ext cx="2834700" cy="2834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728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AD5C-F240-EB3D-DA74-31F81814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Low-Incidence X-ray Diffraction of Baked Niobium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97867-69D1-CF86-1A5C-6A2EC853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888" y="1595832"/>
            <a:ext cx="5901476" cy="4671010"/>
          </a:xfrm>
        </p:spPr>
        <p:txBody>
          <a:bodyPr/>
          <a:lstStyle/>
          <a:p>
            <a:r>
              <a:rPr lang="en-US" dirty="0"/>
              <a:t>120°C baking has little effect on oxide.</a:t>
            </a:r>
          </a:p>
          <a:p>
            <a:r>
              <a:rPr lang="en-US" dirty="0"/>
              <a:t>200°C baking dissolves Nb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 and NbO</a:t>
            </a:r>
            <a:r>
              <a:rPr lang="en-US" baseline="-25000" dirty="0"/>
              <a:t>2</a:t>
            </a:r>
            <a:r>
              <a:rPr lang="en-US" dirty="0"/>
              <a:t> while growing </a:t>
            </a:r>
            <a:r>
              <a:rPr lang="en-US" dirty="0" err="1"/>
              <a:t>NbO</a:t>
            </a:r>
            <a:r>
              <a:rPr lang="en-US" dirty="0"/>
              <a:t>.</a:t>
            </a:r>
          </a:p>
          <a:p>
            <a:r>
              <a:rPr lang="en-US" dirty="0" err="1"/>
              <a:t>NbO</a:t>
            </a:r>
            <a:r>
              <a:rPr lang="en-US" dirty="0"/>
              <a:t> is a weak superconductor while NbO</a:t>
            </a:r>
            <a:r>
              <a:rPr lang="en-US" baseline="-25000" dirty="0"/>
              <a:t>2</a:t>
            </a:r>
            <a:r>
              <a:rPr lang="en-US" dirty="0"/>
              <a:t> is a semiconductor.</a:t>
            </a:r>
          </a:p>
          <a:p>
            <a:r>
              <a:rPr lang="en-US" dirty="0"/>
              <a:t>Can HPR produce a similar effect?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1A00-A3F2-449A-0CE0-17C933B793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ADED5-ACCF-72E4-9386-6C85CBE08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58A14-E472-9EDB-6FFF-DDD6B0540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704A0-9283-02D4-A876-A4F560929847}"/>
              </a:ext>
            </a:extLst>
          </p:cNvPr>
          <p:cNvSpPr txBox="1"/>
          <p:nvPr/>
        </p:nvSpPr>
        <p:spPr>
          <a:xfrm>
            <a:off x="513868" y="5423304"/>
            <a:ext cx="5367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G. D. L. </a:t>
            </a:r>
            <a:r>
              <a:rPr lang="en-US" sz="1100" dirty="0" err="1"/>
              <a:t>Semione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“Niobium near-surface composition during nitrogen infusion relevant for superconducting radio-frequency cavities,” </a:t>
            </a:r>
            <a:r>
              <a:rPr lang="en-US" sz="1100" i="1" dirty="0"/>
              <a:t>Phys. Rev. Accel. Beams</a:t>
            </a:r>
            <a:r>
              <a:rPr lang="en-US" sz="1100" dirty="0"/>
              <a:t>, vol. 22, no. 10, p. 103102, Oct. 2019, </a:t>
            </a:r>
            <a:r>
              <a:rPr lang="en-US" sz="1100" dirty="0" err="1"/>
              <a:t>doi</a:t>
            </a:r>
            <a:r>
              <a:rPr lang="en-US" sz="1100" dirty="0"/>
              <a:t>: </a:t>
            </a:r>
            <a:r>
              <a:rPr lang="en-US" sz="1100" dirty="0">
                <a:hlinkClick r:id="rId2"/>
              </a:rPr>
              <a:t>10.1103/PhysRevAccelBeams.22.103102</a:t>
            </a:r>
            <a:r>
              <a:rPr lang="en-US" sz="1100" dirty="0"/>
              <a:t>.</a:t>
            </a:r>
          </a:p>
          <a:p>
            <a:endParaRPr lang="en-US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A7ACA7-CDE5-9A93-008E-DFC4068F8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1" y="1756968"/>
            <a:ext cx="4762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2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0B98-C613-9628-5542-5F27D3C4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92B6-0116-75D4-31BC-36E975F0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9" y="1595832"/>
            <a:ext cx="11397795" cy="3542020"/>
          </a:xfrm>
        </p:spPr>
        <p:txBody>
          <a:bodyPr>
            <a:normAutofit/>
          </a:bodyPr>
          <a:lstStyle/>
          <a:p>
            <a:r>
              <a:rPr lang="en-US" dirty="0"/>
              <a:t>We have successfully demonstrated that 2-step baked cavities can reach the ITN specification.</a:t>
            </a:r>
          </a:p>
          <a:p>
            <a:r>
              <a:rPr lang="en-US" dirty="0"/>
              <a:t>Cavity was shown to reach ITN specification even when EP2 is skipped.</a:t>
            </a:r>
          </a:p>
          <a:p>
            <a:r>
              <a:rPr lang="en-US" dirty="0"/>
              <a:t>Additional EP was required for some cavities to achieve the specification.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US" dirty="0"/>
              <a:t>Greater than 200 µm removal after annealing is necessary.</a:t>
            </a:r>
          </a:p>
          <a:p>
            <a:r>
              <a:rPr lang="en-US" dirty="0"/>
              <a:t>By applying HPR after 2-step baking Q</a:t>
            </a:r>
            <a:r>
              <a:rPr lang="en-US" baseline="-25000" dirty="0"/>
              <a:t>0</a:t>
            </a:r>
            <a:r>
              <a:rPr lang="en-US" dirty="0"/>
              <a:t> &gt; 2x10</a:t>
            </a:r>
            <a:r>
              <a:rPr lang="en-US" baseline="30000" dirty="0"/>
              <a:t>10</a:t>
            </a:r>
            <a:r>
              <a:rPr lang="en-US" dirty="0"/>
              <a:t> at 35 MV/m was achieved.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US" dirty="0"/>
              <a:t>Performance is similar to 200C baked cavities.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56D85-008E-07A8-1385-C0A73CD4EB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D65F1-677D-85A1-BBE1-2EF2D1813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61D5D-5FA1-0215-DDDE-453578C11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2E161F-7A75-028E-7FAC-044902480296}"/>
              </a:ext>
            </a:extLst>
          </p:cNvPr>
          <p:cNvSpPr txBox="1">
            <a:spLocks/>
          </p:cNvSpPr>
          <p:nvPr/>
        </p:nvSpPr>
        <p:spPr>
          <a:xfrm>
            <a:off x="361101" y="5139544"/>
            <a:ext cx="7699768" cy="12151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200" kern="1200">
                <a:solidFill>
                  <a:srgbClr val="1D50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/>
              <a:t>Thank you very much for</a:t>
            </a:r>
            <a:br>
              <a:rPr lang="en-US" altLang="ja-JP"/>
            </a:br>
            <a:r>
              <a:rPr lang="en-US" altLang="ja-JP"/>
              <a:t>your attention!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98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FD15-7A7C-3ADD-D511-9A1523F6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Vacuum Failures During Preparation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3386A-16F7-3456-07EE-2188B7755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9" y="1595832"/>
            <a:ext cx="5711431" cy="4671010"/>
          </a:xfrm>
        </p:spPr>
        <p:txBody>
          <a:bodyPr>
            <a:normAutofit fontScale="92500"/>
          </a:bodyPr>
          <a:lstStyle/>
          <a:p>
            <a:r>
              <a:rPr lang="en-US" dirty="0"/>
              <a:t>2-step baking furnace turbomolecular pump failure</a:t>
            </a:r>
          </a:p>
          <a:p>
            <a:pPr lvl="1"/>
            <a:r>
              <a:rPr lang="en-US" dirty="0"/>
              <a:t>unknown error </a:t>
            </a:r>
          </a:p>
          <a:p>
            <a:pPr lvl="1"/>
            <a:r>
              <a:rPr lang="en-US" dirty="0"/>
              <a:t>generated a large amount of particles.</a:t>
            </a:r>
          </a:p>
          <a:p>
            <a:r>
              <a:rPr lang="en-US" dirty="0"/>
              <a:t>Field emission was observed during VT.</a:t>
            </a:r>
          </a:p>
          <a:p>
            <a:r>
              <a:rPr lang="en-US" dirty="0"/>
              <a:t>VT pumping system also had a leak.</a:t>
            </a:r>
          </a:p>
          <a:p>
            <a:r>
              <a:rPr lang="en-US" dirty="0"/>
              <a:t>We will update our procedure if there is a risk of contamination</a:t>
            </a:r>
          </a:p>
          <a:p>
            <a:pPr lvl="1"/>
            <a:r>
              <a:rPr lang="en-US" dirty="0"/>
              <a:t>abort the preparation</a:t>
            </a:r>
          </a:p>
          <a:p>
            <a:pPr lvl="1"/>
            <a:r>
              <a:rPr lang="en-US" dirty="0"/>
              <a:t>re-apply HPR  and reassemble to prevent damage to the cavity and save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49530-3856-5B06-6521-C63991C967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3B8E2-E208-EFF0-2789-BB82C63FB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1F644-B9E1-F62B-78C8-290B46A80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18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6372117-E34A-C591-DA3A-0557A842D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325237"/>
              </p:ext>
            </p:extLst>
          </p:nvPr>
        </p:nvGraphicFramePr>
        <p:xfrm>
          <a:off x="6019060" y="1376039"/>
          <a:ext cx="6172940" cy="411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745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CADD-42CF-897C-63A0-80A6BC83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Updated ITN Cavity Surface Treatment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4210-3C13-852D-992E-258401AD91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510A0-F4CA-B296-1B2C-14815362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176D6-C834-CAD5-15AE-5C29393D7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80B16-D492-F6B1-4F8B-835B93E1CE9C}"/>
              </a:ext>
            </a:extLst>
          </p:cNvPr>
          <p:cNvSpPr/>
          <p:nvPr/>
        </p:nvSpPr>
        <p:spPr>
          <a:xfrm>
            <a:off x="899917" y="2890329"/>
            <a:ext cx="1688123" cy="5978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PreEP</a:t>
            </a:r>
            <a:r>
              <a:rPr lang="en-US" dirty="0"/>
              <a:t> + EP1 (5um + 150um)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1019C9-0F3D-11F4-C93B-30547468EF40}"/>
              </a:ext>
            </a:extLst>
          </p:cNvPr>
          <p:cNvSpPr/>
          <p:nvPr/>
        </p:nvSpPr>
        <p:spPr>
          <a:xfrm>
            <a:off x="2840555" y="2890330"/>
            <a:ext cx="1338894" cy="5978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Annealing (750C, 3h)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C96AA6-AFDE-FD2C-F970-B75CFD4DA78E}"/>
              </a:ext>
            </a:extLst>
          </p:cNvPr>
          <p:cNvSpPr/>
          <p:nvPr/>
        </p:nvSpPr>
        <p:spPr>
          <a:xfrm>
            <a:off x="2893951" y="4052765"/>
            <a:ext cx="1591408" cy="5978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HPR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06677F-A881-9AA6-8510-9FA0B2B2C87D}"/>
              </a:ext>
            </a:extLst>
          </p:cNvPr>
          <p:cNvSpPr/>
          <p:nvPr/>
        </p:nvSpPr>
        <p:spPr>
          <a:xfrm>
            <a:off x="4729080" y="3966262"/>
            <a:ext cx="1688123" cy="7708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 10 Cleanroom Assembly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543C74-4C01-DF80-C91C-6C7B254EE646}"/>
              </a:ext>
            </a:extLst>
          </p:cNvPr>
          <p:cNvSpPr/>
          <p:nvPr/>
        </p:nvSpPr>
        <p:spPr>
          <a:xfrm>
            <a:off x="6678510" y="3966261"/>
            <a:ext cx="2321171" cy="770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2-Step Baking </a:t>
            </a:r>
          </a:p>
          <a:p>
            <a:pPr algn="ctr"/>
            <a:r>
              <a:rPr lang="en-US" dirty="0"/>
              <a:t>(75C, 4h + 120C, 48h)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9FE98E-FABE-6474-6984-D838337F1AAC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2588040" y="3189268"/>
            <a:ext cx="252515" cy="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DDC9DE-AC3F-5CE0-3F9D-D35C238CF1BA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4485359" y="4351704"/>
            <a:ext cx="243721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4C6400-BAA4-0D18-44C5-6C563375411E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6417203" y="4351703"/>
            <a:ext cx="261307" cy="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1F125A3-09D0-55FE-B2EF-C6E20D52A3C6}"/>
              </a:ext>
            </a:extLst>
          </p:cNvPr>
          <p:cNvSpPr/>
          <p:nvPr/>
        </p:nvSpPr>
        <p:spPr>
          <a:xfrm>
            <a:off x="4431964" y="2803824"/>
            <a:ext cx="1582615" cy="7708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EP2</a:t>
            </a:r>
          </a:p>
          <a:p>
            <a:pPr algn="ctr"/>
            <a:r>
              <a:rPr lang="en-US" dirty="0"/>
              <a:t>(40um + 10um cold EP)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DD2424-F711-B83E-478E-00B0F16F4164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 flipV="1">
            <a:off x="4179449" y="3189266"/>
            <a:ext cx="252515" cy="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0BDBFB1-8B6B-D6D1-43ED-2AD0AD7F01C9}"/>
              </a:ext>
            </a:extLst>
          </p:cNvPr>
          <p:cNvSpPr/>
          <p:nvPr/>
        </p:nvSpPr>
        <p:spPr>
          <a:xfrm>
            <a:off x="6267094" y="2890329"/>
            <a:ext cx="1338894" cy="5978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Pre-tuning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BB8530-7693-2B6A-71A4-84D727F7127D}"/>
              </a:ext>
            </a:extLst>
          </p:cNvPr>
          <p:cNvCxnSpPr>
            <a:stCxn id="16" idx="3"/>
            <a:endCxn id="23" idx="1"/>
          </p:cNvCxnSpPr>
          <p:nvPr/>
        </p:nvCxnSpPr>
        <p:spPr>
          <a:xfrm>
            <a:off x="6014579" y="3189266"/>
            <a:ext cx="252515" cy="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Flowchart: Or 26">
            <a:extLst>
              <a:ext uri="{FF2B5EF4-FFF2-40B4-BE49-F238E27FC236}">
                <a16:creationId xmlns:a16="http://schemas.microsoft.com/office/drawing/2014/main" id="{E89420BF-B450-04CE-F098-C691330BD373}"/>
              </a:ext>
            </a:extLst>
          </p:cNvPr>
          <p:cNvSpPr/>
          <p:nvPr/>
        </p:nvSpPr>
        <p:spPr>
          <a:xfrm>
            <a:off x="9686815" y="4602861"/>
            <a:ext cx="537259" cy="537259"/>
          </a:xfrm>
          <a:prstGeom prst="flowChar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712D2D-4D99-1D8F-9173-79B1ED47EEA1}"/>
              </a:ext>
            </a:extLst>
          </p:cNvPr>
          <p:cNvSpPr txBox="1"/>
          <p:nvPr/>
        </p:nvSpPr>
        <p:spPr>
          <a:xfrm>
            <a:off x="7067837" y="5985326"/>
            <a:ext cx="221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Cavity Contaminated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3C5B2C-A3A8-9AAF-3B2B-4F63A511562B}"/>
              </a:ext>
            </a:extLst>
          </p:cNvPr>
          <p:cNvSpPr/>
          <p:nvPr/>
        </p:nvSpPr>
        <p:spPr>
          <a:xfrm>
            <a:off x="10485381" y="4694715"/>
            <a:ext cx="537259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570B80-6CEF-5345-250B-8779C789DA75}"/>
              </a:ext>
            </a:extLst>
          </p:cNvPr>
          <p:cNvCxnSpPr>
            <a:stCxn id="12" idx="3"/>
            <a:endCxn id="27" idx="2"/>
          </p:cNvCxnSpPr>
          <p:nvPr/>
        </p:nvCxnSpPr>
        <p:spPr>
          <a:xfrm>
            <a:off x="8999681" y="4351703"/>
            <a:ext cx="687134" cy="51978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E7F607-1DF9-4220-E7A7-B77932FED1B8}"/>
              </a:ext>
            </a:extLst>
          </p:cNvPr>
          <p:cNvCxnSpPr>
            <a:cxnSpLocks/>
            <a:stCxn id="27" idx="6"/>
            <a:endCxn id="32" idx="1"/>
          </p:cNvCxnSpPr>
          <p:nvPr/>
        </p:nvCxnSpPr>
        <p:spPr>
          <a:xfrm>
            <a:off x="10224074" y="4871491"/>
            <a:ext cx="261307" cy="578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88D41A4-144B-E2AD-AD6D-D1070ADD14B8}"/>
              </a:ext>
            </a:extLst>
          </p:cNvPr>
          <p:cNvSpPr/>
          <p:nvPr/>
        </p:nvSpPr>
        <p:spPr>
          <a:xfrm>
            <a:off x="5476429" y="5032318"/>
            <a:ext cx="1591408" cy="5978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HPR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C43D23-52AE-6A31-F44F-17B04A7A1041}"/>
              </a:ext>
            </a:extLst>
          </p:cNvPr>
          <p:cNvSpPr/>
          <p:nvPr/>
        </p:nvSpPr>
        <p:spPr>
          <a:xfrm>
            <a:off x="7311558" y="4945815"/>
            <a:ext cx="1688123" cy="7708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 10 Cleanroom Assembly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9BD85BB-65E3-B59B-C2FD-2804D944AED2}"/>
              </a:ext>
            </a:extLst>
          </p:cNvPr>
          <p:cNvCxnSpPr>
            <a:stCxn id="40" idx="3"/>
            <a:endCxn id="41" idx="1"/>
          </p:cNvCxnSpPr>
          <p:nvPr/>
        </p:nvCxnSpPr>
        <p:spPr>
          <a:xfrm>
            <a:off x="7067837" y="5331257"/>
            <a:ext cx="243721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CE3F39E-FA92-5197-43FF-4BFD8B35772B}"/>
              </a:ext>
            </a:extLst>
          </p:cNvPr>
          <p:cNvCxnSpPr>
            <a:cxnSpLocks/>
            <a:stCxn id="41" idx="3"/>
            <a:endCxn id="27" idx="2"/>
          </p:cNvCxnSpPr>
          <p:nvPr/>
        </p:nvCxnSpPr>
        <p:spPr>
          <a:xfrm flipV="1">
            <a:off x="8999681" y="4871491"/>
            <a:ext cx="687134" cy="45976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E4CF114C-D3E1-257B-6ED8-3D7C19B375F3}"/>
              </a:ext>
            </a:extLst>
          </p:cNvPr>
          <p:cNvCxnSpPr>
            <a:cxnSpLocks/>
            <a:stCxn id="27" idx="4"/>
            <a:endCxn id="40" idx="2"/>
          </p:cNvCxnSpPr>
          <p:nvPr/>
        </p:nvCxnSpPr>
        <p:spPr>
          <a:xfrm rot="5400000">
            <a:off x="7868752" y="3543501"/>
            <a:ext cx="490075" cy="3683312"/>
          </a:xfrm>
          <a:prstGeom prst="bentConnector3">
            <a:avLst>
              <a:gd name="adj1" fmla="val 169969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B8C3D753-91C8-DC57-0048-FBCCB2D8BDA5}"/>
              </a:ext>
            </a:extLst>
          </p:cNvPr>
          <p:cNvCxnSpPr>
            <a:stCxn id="23" idx="2"/>
            <a:endCxn id="10" idx="0"/>
          </p:cNvCxnSpPr>
          <p:nvPr/>
        </p:nvCxnSpPr>
        <p:spPr>
          <a:xfrm rot="5400000">
            <a:off x="5030819" y="2147042"/>
            <a:ext cx="564559" cy="324688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22C6C24-91CA-3931-BA6F-BFC582733F3D}"/>
              </a:ext>
            </a:extLst>
          </p:cNvPr>
          <p:cNvGrpSpPr/>
          <p:nvPr/>
        </p:nvGrpSpPr>
        <p:grpSpPr>
          <a:xfrm>
            <a:off x="404382" y="1299998"/>
            <a:ext cx="11472907" cy="770884"/>
            <a:chOff x="425133" y="2775009"/>
            <a:chExt cx="11472907" cy="77088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29A06DC-8E7E-7012-6FDE-49566E442B58}"/>
                </a:ext>
              </a:extLst>
            </p:cNvPr>
            <p:cNvSpPr/>
            <p:nvPr/>
          </p:nvSpPr>
          <p:spPr>
            <a:xfrm>
              <a:off x="425133" y="2861514"/>
              <a:ext cx="1688123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PreEP</a:t>
              </a:r>
              <a:r>
                <a:rPr lang="en-US" dirty="0"/>
                <a:t> + EP1 (5um + 150um)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5566DBB-7727-4692-EA1B-AA15C1729151}"/>
                </a:ext>
              </a:extLst>
            </p:cNvPr>
            <p:cNvSpPr/>
            <p:nvPr/>
          </p:nvSpPr>
          <p:spPr>
            <a:xfrm>
              <a:off x="2365771" y="2861515"/>
              <a:ext cx="1338894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Annealing (900C, 3h)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19FCBA9-91EF-FB92-64F7-6CBD953BB6D1}"/>
                </a:ext>
              </a:extLst>
            </p:cNvPr>
            <p:cNvSpPr/>
            <p:nvPr/>
          </p:nvSpPr>
          <p:spPr>
            <a:xfrm>
              <a:off x="5792310" y="2861513"/>
              <a:ext cx="1591408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HPR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5633F99-5B04-78BC-0201-11A8E367CAC8}"/>
                </a:ext>
              </a:extLst>
            </p:cNvPr>
            <p:cNvSpPr/>
            <p:nvPr/>
          </p:nvSpPr>
          <p:spPr>
            <a:xfrm>
              <a:off x="7627439" y="2775010"/>
              <a:ext cx="1688123" cy="770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Class 10 Cleanroom Assembly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45BBC00-7098-EBD6-8462-1406F1763D53}"/>
                </a:ext>
              </a:extLst>
            </p:cNvPr>
            <p:cNvSpPr/>
            <p:nvPr/>
          </p:nvSpPr>
          <p:spPr>
            <a:xfrm>
              <a:off x="9576869" y="2775009"/>
              <a:ext cx="2321171" cy="770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2-Step Baking </a:t>
              </a:r>
            </a:p>
            <a:p>
              <a:pPr algn="ctr"/>
              <a:r>
                <a:rPr lang="en-US" dirty="0"/>
                <a:t>(75C, 4h + 120C, 48h)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E6C2EFB-5137-55F3-2CEF-60B463C823CF}"/>
                </a:ext>
              </a:extLst>
            </p:cNvPr>
            <p:cNvCxnSpPr>
              <a:cxnSpLocks/>
              <a:stCxn id="76" idx="3"/>
              <a:endCxn id="77" idx="1"/>
            </p:cNvCxnSpPr>
            <p:nvPr/>
          </p:nvCxnSpPr>
          <p:spPr>
            <a:xfrm>
              <a:off x="2113256" y="3160453"/>
              <a:ext cx="252515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D76E76D-3015-1FE4-5A00-5FB9DD81C1FB}"/>
                </a:ext>
              </a:extLst>
            </p:cNvPr>
            <p:cNvCxnSpPr>
              <a:stCxn id="78" idx="3"/>
              <a:endCxn id="79" idx="1"/>
            </p:cNvCxnSpPr>
            <p:nvPr/>
          </p:nvCxnSpPr>
          <p:spPr>
            <a:xfrm>
              <a:off x="7383718" y="3160452"/>
              <a:ext cx="24372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809A64C-7D7E-12C2-0E26-2D165AD76A23}"/>
                </a:ext>
              </a:extLst>
            </p:cNvPr>
            <p:cNvCxnSpPr>
              <a:stCxn id="79" idx="3"/>
              <a:endCxn id="80" idx="1"/>
            </p:cNvCxnSpPr>
            <p:nvPr/>
          </p:nvCxnSpPr>
          <p:spPr>
            <a:xfrm flipV="1">
              <a:off x="9315562" y="3160451"/>
              <a:ext cx="261307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00D9AC-9CDD-11FE-559D-EEAC37E6812C}"/>
                </a:ext>
              </a:extLst>
            </p:cNvPr>
            <p:cNvSpPr/>
            <p:nvPr/>
          </p:nvSpPr>
          <p:spPr>
            <a:xfrm>
              <a:off x="3957180" y="2861513"/>
              <a:ext cx="1582615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EP2</a:t>
              </a:r>
            </a:p>
            <a:p>
              <a:pPr algn="ctr"/>
              <a:r>
                <a:rPr lang="en-US" dirty="0"/>
                <a:t>(15um cold EP)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BBD6001-A1C1-D31F-3A2A-CAF665FC4B78}"/>
                </a:ext>
              </a:extLst>
            </p:cNvPr>
            <p:cNvCxnSpPr>
              <a:stCxn id="77" idx="3"/>
              <a:endCxn id="84" idx="1"/>
            </p:cNvCxnSpPr>
            <p:nvPr/>
          </p:nvCxnSpPr>
          <p:spPr>
            <a:xfrm flipV="1">
              <a:off x="3704665" y="3160452"/>
              <a:ext cx="252515" cy="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7E26462-ECD0-D09C-F1AE-6B38F16F2B84}"/>
                </a:ext>
              </a:extLst>
            </p:cNvPr>
            <p:cNvCxnSpPr>
              <a:stCxn id="84" idx="3"/>
              <a:endCxn id="78" idx="1"/>
            </p:cNvCxnSpPr>
            <p:nvPr/>
          </p:nvCxnSpPr>
          <p:spPr>
            <a:xfrm>
              <a:off x="5539795" y="3160452"/>
              <a:ext cx="2525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7A02576E-E901-044A-C799-AAB795E319F8}"/>
              </a:ext>
            </a:extLst>
          </p:cNvPr>
          <p:cNvSpPr/>
          <p:nvPr/>
        </p:nvSpPr>
        <p:spPr>
          <a:xfrm>
            <a:off x="694592" y="2611315"/>
            <a:ext cx="10741944" cy="37433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Down 87">
            <a:extLst>
              <a:ext uri="{FF2B5EF4-FFF2-40B4-BE49-F238E27FC236}">
                <a16:creationId xmlns:a16="http://schemas.microsoft.com/office/drawing/2014/main" id="{189C15DC-BDC5-55D0-787F-A09CBE8EBD06}"/>
              </a:ext>
            </a:extLst>
          </p:cNvPr>
          <p:cNvSpPr/>
          <p:nvPr/>
        </p:nvSpPr>
        <p:spPr>
          <a:xfrm>
            <a:off x="5087102" y="2187938"/>
            <a:ext cx="1591408" cy="3988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2BC2-0C4C-96FE-A682-0FF479B2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7A36F-F7D3-7E1F-D8B4-88E74642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2-step baking satisfies the ITN specification.</a:t>
            </a:r>
          </a:p>
          <a:p>
            <a:r>
              <a:rPr lang="en-US" dirty="0"/>
              <a:t>Total EP over 200 um is needed to consistently reach the ITN specification.</a:t>
            </a:r>
          </a:p>
          <a:p>
            <a:r>
              <a:rPr lang="en-US" dirty="0"/>
              <a:t>Is cold EP necessary to achieve the specification?</a:t>
            </a:r>
          </a:p>
          <a:p>
            <a:r>
              <a:rPr lang="en-US" dirty="0"/>
              <a:t>The effect of HPR on 2-Step Baked Cavities.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1921C-7573-9EB7-A470-96B35D591F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706D8-0AC5-5F66-80DB-8CCB7A8CF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7AB6-809C-24AF-84E7-AE948013A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00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9A979B1-5026-D07E-8C63-D1BCA4BB0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55"/>
          <a:stretch>
            <a:fillRect/>
          </a:stretch>
        </p:blipFill>
        <p:spPr>
          <a:xfrm>
            <a:off x="4789891" y="1762536"/>
            <a:ext cx="7402109" cy="4078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70CBC-72E1-739E-2C7B-16012E88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Q Observed After Additional HPR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B894F-6C20-5194-BFE6-92DD4EA9B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9" y="1595832"/>
            <a:ext cx="4286043" cy="4671010"/>
          </a:xfrm>
        </p:spPr>
        <p:txBody>
          <a:bodyPr/>
          <a:lstStyle/>
          <a:p>
            <a:r>
              <a:rPr lang="en-US" dirty="0"/>
              <a:t>R1FC02 contaminated due to vacuum pump error.</a:t>
            </a:r>
          </a:p>
          <a:p>
            <a:r>
              <a:rPr lang="en-US" dirty="0"/>
              <a:t>HPR applied after 2-step baking instead of before.</a:t>
            </a:r>
          </a:p>
          <a:p>
            <a:r>
              <a:rPr lang="en-US" dirty="0"/>
              <a:t>Unusually high Q.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527A4-A59A-8A47-5CA1-4FB01DBCC5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C365-9AB4-15CC-DB5D-7E2E079BA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AAC7-91C4-E837-CCC7-89870602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81101-AED7-48FE-8DA6-7E539E09D581}"/>
              </a:ext>
            </a:extLst>
          </p:cNvPr>
          <p:cNvSpPr txBox="1"/>
          <p:nvPr/>
        </p:nvSpPr>
        <p:spPr>
          <a:xfrm>
            <a:off x="9953141" y="3652018"/>
            <a:ext cx="9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VT 1 &amp; 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38988B-B27C-B7E8-0AEF-EA6BDAE07AF9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0447905" y="3401225"/>
            <a:ext cx="0" cy="25079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89373C-297E-EAE4-B945-09EC447A1A33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9824822" y="3268060"/>
            <a:ext cx="623083" cy="38395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9B41C6-A3DA-ABB6-5512-A8DE6878C900}"/>
              </a:ext>
            </a:extLst>
          </p:cNvPr>
          <p:cNvSpPr txBox="1"/>
          <p:nvPr/>
        </p:nvSpPr>
        <p:spPr>
          <a:xfrm>
            <a:off x="10302103" y="4619322"/>
            <a:ext cx="71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VT 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F2BD1B-3C03-1F38-A141-E2BF8E90AE57}"/>
              </a:ext>
            </a:extLst>
          </p:cNvPr>
          <p:cNvSpPr txBox="1"/>
          <p:nvPr/>
        </p:nvSpPr>
        <p:spPr>
          <a:xfrm>
            <a:off x="10447905" y="2130716"/>
            <a:ext cx="62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VT 8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554F7E-ED3B-EB41-58BA-9179ECE607A2}"/>
              </a:ext>
            </a:extLst>
          </p:cNvPr>
          <p:cNvCxnSpPr/>
          <p:nvPr/>
        </p:nvCxnSpPr>
        <p:spPr>
          <a:xfrm>
            <a:off x="10751303" y="2518065"/>
            <a:ext cx="0" cy="28408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3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65F7-193E-35A7-4DB4-7AA304E9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223F-478E-6629-8C91-293AA93FD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Collaborators:</a:t>
            </a:r>
          </a:p>
          <a:p>
            <a:pPr lvl="1"/>
            <a:r>
              <a:rPr lang="en-US" dirty="0"/>
              <a:t>Ryo Katayama</a:t>
            </a:r>
          </a:p>
          <a:p>
            <a:pPr lvl="1"/>
            <a:r>
              <a:rPr lang="en-US" dirty="0"/>
              <a:t>Mathieu </a:t>
            </a:r>
            <a:r>
              <a:rPr lang="en-US" dirty="0" err="1"/>
              <a:t>Omet</a:t>
            </a:r>
            <a:endParaRPr lang="en-US" dirty="0"/>
          </a:p>
          <a:p>
            <a:pPr lvl="1"/>
            <a:r>
              <a:rPr lang="en-US" dirty="0"/>
              <a:t>Kensei Umemori</a:t>
            </a:r>
          </a:p>
          <a:p>
            <a:pPr lvl="1"/>
            <a:r>
              <a:rPr lang="en-US" dirty="0"/>
              <a:t>Takafumi Hara</a:t>
            </a:r>
          </a:p>
          <a:p>
            <a:pPr lvl="1"/>
            <a:r>
              <a:rPr lang="en-US" dirty="0"/>
              <a:t>Sora Arai</a:t>
            </a:r>
          </a:p>
          <a:p>
            <a:r>
              <a:rPr lang="en-US" dirty="0"/>
              <a:t>Funding:</a:t>
            </a:r>
          </a:p>
          <a:p>
            <a:pPr lvl="1"/>
            <a:r>
              <a:rPr lang="en-US" dirty="0"/>
              <a:t>This work was supported by the MEXT Development of key element technologies to improve the performance of future accelerators Program Japan Grant Number JPMXP1423812204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57C32-FE33-1B6B-804D-20981B1F35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Eric </a:t>
            </a:r>
            <a:r>
              <a:rPr lang="en-US" dirty="0" err="1"/>
              <a:t>Viklund</a:t>
            </a:r>
            <a:r>
              <a:rPr lang="en-US" dirty="0"/>
              <a:t>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61A7-B804-36F8-7991-949DD88B2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217D9-BC29-5F73-D314-EBFB8EC5B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0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3B596-EA9A-A02D-9BE6-4E023812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ITN Single Cell Cavity Vertical Test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560F-319D-7CBB-88A3-9506E8003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the ITN cavities fulfill the requirements.</a:t>
            </a:r>
          </a:p>
          <a:p>
            <a:pPr lvl="1"/>
            <a:r>
              <a:rPr lang="en-US" dirty="0"/>
              <a:t>35 MV/m and Q</a:t>
            </a:r>
            <a:r>
              <a:rPr lang="en-US" baseline="-25000" dirty="0"/>
              <a:t>0</a:t>
            </a:r>
            <a:r>
              <a:rPr lang="en-US" dirty="0"/>
              <a:t> &gt; 1x10</a:t>
            </a:r>
            <a:r>
              <a:rPr lang="en-US" baseline="30000" dirty="0"/>
              <a:t>10</a:t>
            </a:r>
          </a:p>
          <a:p>
            <a:r>
              <a:rPr lang="en-US" dirty="0"/>
              <a:t>Six cavities treated with proposed treatment plan and tested.</a:t>
            </a:r>
          </a:p>
          <a:p>
            <a:pPr lvl="1"/>
            <a:r>
              <a:rPr lang="en-US" dirty="0"/>
              <a:t>2 medium grain cavities </a:t>
            </a:r>
          </a:p>
          <a:p>
            <a:pPr lvl="2"/>
            <a:r>
              <a:rPr lang="en-US" dirty="0"/>
              <a:t>R1MC01 – C02</a:t>
            </a:r>
          </a:p>
          <a:p>
            <a:pPr lvl="1"/>
            <a:r>
              <a:rPr lang="en-US" dirty="0"/>
              <a:t>4 fine grain cavities</a:t>
            </a:r>
          </a:p>
          <a:p>
            <a:pPr lvl="2"/>
            <a:r>
              <a:rPr lang="en-US" dirty="0"/>
              <a:t>R1FC01 – C04</a:t>
            </a:r>
          </a:p>
          <a:p>
            <a:r>
              <a:rPr lang="en-US" dirty="0"/>
              <a:t>One production 9-cell ITN cavity tested.</a:t>
            </a:r>
          </a:p>
          <a:p>
            <a:pPr lvl="1"/>
            <a:r>
              <a:rPr lang="en-US" dirty="0"/>
              <a:t>I9FC02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F3374-81D5-89F0-C209-6515B4743B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8F73D-20E4-84DE-12B3-9B12A6A18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08161-A8DD-2752-9ABB-21A23E485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1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6">
            <a:extLst>
              <a:ext uri="{FF2B5EF4-FFF2-40B4-BE49-F238E27FC236}">
                <a16:creationId xmlns:a16="http://schemas.microsoft.com/office/drawing/2014/main" id="{A94CCB01-3637-2E9C-E848-8F3FDB4E59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35" t="31899" r="40318" b="24800"/>
          <a:stretch/>
        </p:blipFill>
        <p:spPr>
          <a:xfrm rot="5400000">
            <a:off x="5741697" y="1993829"/>
            <a:ext cx="3942285" cy="1891625"/>
          </a:xfrm>
          <a:prstGeom prst="rect">
            <a:avLst/>
          </a:prstGeom>
        </p:spPr>
      </p:pic>
      <p:pic>
        <p:nvPicPr>
          <p:cNvPr id="17" name="図 15">
            <a:extLst>
              <a:ext uri="{FF2B5EF4-FFF2-40B4-BE49-F238E27FC236}">
                <a16:creationId xmlns:a16="http://schemas.microsoft.com/office/drawing/2014/main" id="{566ACD7A-C971-3974-7A86-B2FDCCC9F4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18" b="-2126"/>
          <a:stretch>
            <a:fillRect/>
          </a:stretch>
        </p:blipFill>
        <p:spPr>
          <a:xfrm rot="5400000">
            <a:off x="7779605" y="1986365"/>
            <a:ext cx="3938771" cy="1931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8C18A-60F7-8FE9-99BB-8EF9AD4F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ITN Cavity Surface Treatment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D7561-D2F0-7911-A315-934872E6EE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0506-2DE7-8DC9-045E-E1687AB1C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DF4F2-AD49-D796-BDCC-981E2586C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5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F2D964-4F23-3D91-AE7A-FE8C898CEE63}"/>
              </a:ext>
            </a:extLst>
          </p:cNvPr>
          <p:cNvGrpSpPr/>
          <p:nvPr/>
        </p:nvGrpSpPr>
        <p:grpSpPr>
          <a:xfrm>
            <a:off x="631490" y="4290160"/>
            <a:ext cx="9899083" cy="2186712"/>
            <a:chOff x="425133" y="3185998"/>
            <a:chExt cx="9899083" cy="21867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D554FA-F58A-A619-8B9D-F5D549C942CB}"/>
                </a:ext>
              </a:extLst>
            </p:cNvPr>
            <p:cNvSpPr/>
            <p:nvPr/>
          </p:nvSpPr>
          <p:spPr>
            <a:xfrm>
              <a:off x="425133" y="3185999"/>
              <a:ext cx="1688123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PreEP</a:t>
              </a:r>
              <a:r>
                <a:rPr lang="en-US" dirty="0"/>
                <a:t> + EP1 (5um + 150um)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DEDAEC-961C-A7A3-D697-0044AD5FB5A7}"/>
                </a:ext>
              </a:extLst>
            </p:cNvPr>
            <p:cNvSpPr/>
            <p:nvPr/>
          </p:nvSpPr>
          <p:spPr>
            <a:xfrm>
              <a:off x="2365771" y="3186000"/>
              <a:ext cx="1338894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Annealing (900C, 3h)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61A006-2076-605D-0B88-5EAF57A93BCC}"/>
                </a:ext>
              </a:extLst>
            </p:cNvPr>
            <p:cNvSpPr/>
            <p:nvPr/>
          </p:nvSpPr>
          <p:spPr>
            <a:xfrm>
              <a:off x="2365771" y="4074021"/>
              <a:ext cx="1591408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HPR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D818B6-45AB-EE63-1C03-FAF8C592D9C8}"/>
                </a:ext>
              </a:extLst>
            </p:cNvPr>
            <p:cNvSpPr/>
            <p:nvPr/>
          </p:nvSpPr>
          <p:spPr>
            <a:xfrm>
              <a:off x="4200900" y="3987518"/>
              <a:ext cx="1688123" cy="7708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Class 10 Cleanroom Assembly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379AA4-3DDB-EBF0-56AA-84B95C768EBE}"/>
                </a:ext>
              </a:extLst>
            </p:cNvPr>
            <p:cNvSpPr/>
            <p:nvPr/>
          </p:nvSpPr>
          <p:spPr>
            <a:xfrm>
              <a:off x="6150330" y="3987517"/>
              <a:ext cx="2321171" cy="770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2-Step Baking </a:t>
              </a:r>
            </a:p>
            <a:p>
              <a:pPr algn="ctr"/>
              <a:r>
                <a:rPr lang="en-US" dirty="0"/>
                <a:t>(75C, 4h + 120C, 48h)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41CAFCA-EAE3-CF77-B2CF-732CEB3C8F1E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2113256" y="3484938"/>
              <a:ext cx="252515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5D51E42-5EC5-8927-8849-C13444E47910}"/>
                </a:ext>
              </a:extLst>
            </p:cNvPr>
            <p:cNvCxnSpPr>
              <a:stCxn id="10" idx="3"/>
              <a:endCxn id="11" idx="1"/>
            </p:cNvCxnSpPr>
            <p:nvPr/>
          </p:nvCxnSpPr>
          <p:spPr>
            <a:xfrm>
              <a:off x="3957179" y="4372960"/>
              <a:ext cx="24372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92D3770-633F-59A5-209A-1A10190BB055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 flipV="1">
              <a:off x="5889023" y="4372959"/>
              <a:ext cx="261307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E6AB35-324C-72F5-A71A-1E5A2C79F8F1}"/>
                </a:ext>
              </a:extLst>
            </p:cNvPr>
            <p:cNvSpPr/>
            <p:nvPr/>
          </p:nvSpPr>
          <p:spPr>
            <a:xfrm>
              <a:off x="3957180" y="3185998"/>
              <a:ext cx="1931843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EP2</a:t>
              </a:r>
            </a:p>
            <a:p>
              <a:pPr algn="ctr"/>
              <a:r>
                <a:rPr lang="en-US" dirty="0"/>
                <a:t>(15-20um cold EP)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0964051-03B3-3452-EDE7-66B9EEAE243F}"/>
                </a:ext>
              </a:extLst>
            </p:cNvPr>
            <p:cNvCxnSpPr>
              <a:cxnSpLocks/>
              <a:stCxn id="9" idx="3"/>
              <a:endCxn id="24" idx="1"/>
            </p:cNvCxnSpPr>
            <p:nvPr/>
          </p:nvCxnSpPr>
          <p:spPr>
            <a:xfrm flipV="1">
              <a:off x="3704665" y="3484937"/>
              <a:ext cx="252515" cy="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DF443C6A-2A8D-8316-2FAE-0CF1B1C48109}"/>
                </a:ext>
              </a:extLst>
            </p:cNvPr>
            <p:cNvCxnSpPr>
              <a:cxnSpLocks/>
              <a:stCxn id="24" idx="2"/>
              <a:endCxn id="10" idx="0"/>
            </p:cNvCxnSpPr>
            <p:nvPr/>
          </p:nvCxnSpPr>
          <p:spPr>
            <a:xfrm rot="5400000">
              <a:off x="3897216" y="3048135"/>
              <a:ext cx="290146" cy="1761627"/>
            </a:xfrm>
            <a:prstGeom prst="bentConnector3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416676-1D71-CE52-8932-A636716279B1}"/>
                </a:ext>
              </a:extLst>
            </p:cNvPr>
            <p:cNvSpPr/>
            <p:nvPr/>
          </p:nvSpPr>
          <p:spPr>
            <a:xfrm>
              <a:off x="8732808" y="4074021"/>
              <a:ext cx="1591408" cy="5978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1F15B37-91B3-E652-61A4-F21D64C00DB9}"/>
                </a:ext>
              </a:extLst>
            </p:cNvPr>
            <p:cNvCxnSpPr>
              <a:stCxn id="12" idx="3"/>
              <a:endCxn id="36" idx="1"/>
            </p:cNvCxnSpPr>
            <p:nvPr/>
          </p:nvCxnSpPr>
          <p:spPr>
            <a:xfrm>
              <a:off x="8471501" y="4372959"/>
              <a:ext cx="261307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4111968-286D-E714-BA9C-67B6E524034A}"/>
                </a:ext>
              </a:extLst>
            </p:cNvPr>
            <p:cNvCxnSpPr/>
            <p:nvPr/>
          </p:nvCxnSpPr>
          <p:spPr>
            <a:xfrm>
              <a:off x="6150330" y="4970836"/>
              <a:ext cx="4173886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CC3485-0839-8FD7-7975-243B1CBFE7B8}"/>
                </a:ext>
              </a:extLst>
            </p:cNvPr>
            <p:cNvSpPr txBox="1"/>
            <p:nvPr/>
          </p:nvSpPr>
          <p:spPr>
            <a:xfrm>
              <a:off x="7441569" y="5003378"/>
              <a:ext cx="1591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Under Vacuum</a:t>
              </a:r>
            </a:p>
          </p:txBody>
        </p:sp>
      </p:grpSp>
      <p:pic>
        <p:nvPicPr>
          <p:cNvPr id="23" name="lv_0_20250226143116.mp4" descr="lv_0_20250226143116.mp4">
            <a:hlinkClick r:id="" action="ppaction://media"/>
            <a:extLst>
              <a:ext uri="{FF2B5EF4-FFF2-40B4-BE49-F238E27FC236}">
                <a16:creationId xmlns:a16="http://schemas.microsoft.com/office/drawing/2014/main" id="{C597FC6D-E9B3-FF49-39CA-8BFC6A5798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0908" t="11656" r="4141" b="1035"/>
          <a:stretch>
            <a:fillRect/>
          </a:stretch>
        </p:blipFill>
        <p:spPr>
          <a:xfrm>
            <a:off x="607572" y="1546067"/>
            <a:ext cx="5747658" cy="26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F4E5A17-8F4A-E03A-444E-A1ADED553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999809"/>
              </p:ext>
            </p:extLst>
          </p:nvPr>
        </p:nvGraphicFramePr>
        <p:xfrm>
          <a:off x="4882066" y="1506324"/>
          <a:ext cx="7158990" cy="456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FC9A0A-3896-7EFE-10E7-425B9602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Point: 2-step Baking Recipe Satisfies the ITN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21CF-EAF2-3125-BF50-3752001D9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4205016" cy="4671010"/>
          </a:xfrm>
        </p:spPr>
        <p:txBody>
          <a:bodyPr>
            <a:normAutofit/>
          </a:bodyPr>
          <a:lstStyle/>
          <a:p>
            <a:r>
              <a:rPr lang="en-US" dirty="0"/>
              <a:t>4 after 1</a:t>
            </a:r>
            <a:r>
              <a:rPr lang="en-US" baseline="30000" dirty="0"/>
              <a:t>st</a:t>
            </a:r>
            <a:r>
              <a:rPr lang="en-US" dirty="0"/>
              <a:t> EP2</a:t>
            </a:r>
          </a:p>
          <a:p>
            <a:r>
              <a:rPr lang="en-US" dirty="0"/>
              <a:t>2 after 3</a:t>
            </a:r>
            <a:r>
              <a:rPr lang="en-US" baseline="30000" dirty="0"/>
              <a:t>rd</a:t>
            </a:r>
            <a:r>
              <a:rPr lang="en-US" dirty="0"/>
              <a:t> EP2</a:t>
            </a:r>
          </a:p>
          <a:p>
            <a:r>
              <a:rPr lang="en-US" dirty="0"/>
              <a:t>Both MG and FG show good performance.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AB27C-771F-89A7-B9D6-B52E8CF762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F13EC-A871-5378-A25A-E6C1AAE54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27870-09D7-F180-B61D-2A5B05F4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449039A-854A-10FE-10B5-AD5414E617D0}"/>
              </a:ext>
            </a:extLst>
          </p:cNvPr>
          <p:cNvSpPr/>
          <p:nvPr/>
        </p:nvSpPr>
        <p:spPr>
          <a:xfrm>
            <a:off x="10950949" y="3532801"/>
            <a:ext cx="254977" cy="237392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89ED1E-401B-FC50-4B2C-D973EB1216A5}"/>
              </a:ext>
            </a:extLst>
          </p:cNvPr>
          <p:cNvSpPr txBox="1"/>
          <p:nvPr/>
        </p:nvSpPr>
        <p:spPr>
          <a:xfrm>
            <a:off x="10461001" y="3807493"/>
            <a:ext cx="123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ITN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88125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A861-FF8B-C3BB-45AD-50399ACE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Point: Is EP2 Necessary to Achieve ITN Specification?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2581-325A-E239-8503-BC530DB2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69" y="1547581"/>
            <a:ext cx="4757973" cy="38190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EP2 was skipped to reduce cost and manufacturing time for ITN cavities.</a:t>
            </a:r>
          </a:p>
          <a:p>
            <a:r>
              <a:rPr lang="en-US" dirty="0"/>
              <a:t>Quench field was very high.</a:t>
            </a:r>
          </a:p>
          <a:p>
            <a:pPr lvl="1"/>
            <a:r>
              <a:rPr lang="en-US" dirty="0"/>
              <a:t>39 MV/m</a:t>
            </a:r>
          </a:p>
          <a:p>
            <a:r>
              <a:rPr lang="en-US" dirty="0"/>
              <a:t>Strong high field Q-slope was observed.</a:t>
            </a:r>
          </a:p>
          <a:p>
            <a:r>
              <a:rPr lang="en-US" dirty="0"/>
              <a:t>Increased flux sensitivity.</a:t>
            </a:r>
          </a:p>
          <a:p>
            <a:r>
              <a:rPr lang="en-US" dirty="0"/>
              <a:t>We can still satisfy the ITN specification.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D9BE0-FA13-1F1E-26AD-D93122709D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BB189-15B6-E6B7-3AFE-35B0E5FCF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42237-075D-5871-9B01-9973D78A9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65C396B-501C-C89E-5EC8-310DA72D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1" y="5727734"/>
            <a:ext cx="6478127" cy="587359"/>
          </a:xfrm>
          <a:prstGeom prst="rect">
            <a:avLst/>
          </a:prstGeom>
        </p:spPr>
      </p:pic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63E2E568-046E-CD37-D023-22F939E5AAE6}"/>
              </a:ext>
            </a:extLst>
          </p:cNvPr>
          <p:cNvSpPr/>
          <p:nvPr/>
        </p:nvSpPr>
        <p:spPr>
          <a:xfrm>
            <a:off x="1618061" y="5099538"/>
            <a:ext cx="1773750" cy="1758462"/>
          </a:xfrm>
          <a:prstGeom prst="mathMultiply">
            <a:avLst>
              <a:gd name="adj1" fmla="val 26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111CB4F-7949-4A41-19DD-F67C9D2ED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695194"/>
              </p:ext>
            </p:extLst>
          </p:nvPr>
        </p:nvGraphicFramePr>
        <p:xfrm>
          <a:off x="6862696" y="3701142"/>
          <a:ext cx="5329304" cy="31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BAC9762-BA94-BE7A-7B26-FF0DD8D88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24997"/>
              </p:ext>
            </p:extLst>
          </p:nvPr>
        </p:nvGraphicFramePr>
        <p:xfrm>
          <a:off x="6640497" y="861134"/>
          <a:ext cx="5401113" cy="31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A8D982-6A20-EBCE-C719-7E9FBA9F5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36413"/>
              </p:ext>
            </p:extLst>
          </p:nvPr>
        </p:nvGraphicFramePr>
        <p:xfrm>
          <a:off x="5142543" y="3299296"/>
          <a:ext cx="1874919" cy="22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961">
                  <a:extLst>
                    <a:ext uri="{9D8B030D-6E8A-4147-A177-3AD203B41FA5}">
                      <a16:colId xmlns:a16="http://schemas.microsoft.com/office/drawing/2014/main" val="2543798133"/>
                    </a:ext>
                  </a:extLst>
                </a:gridCol>
                <a:gridCol w="974958">
                  <a:extLst>
                    <a:ext uri="{9D8B030D-6E8A-4147-A177-3AD203B41FA5}">
                      <a16:colId xmlns:a16="http://schemas.microsoft.com/office/drawing/2014/main" val="2084809906"/>
                    </a:ext>
                  </a:extLst>
                </a:gridCol>
              </a:tblGrid>
              <a:tr h="4451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VT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Flux Sensitivity [Ohm/</a:t>
                      </a:r>
                      <a:r>
                        <a:rPr lang="en-US" sz="1600" u="none" strike="noStrike" dirty="0" err="1">
                          <a:effectLst/>
                        </a:rPr>
                        <a:t>mT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4928408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3.26E-10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4558233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5.16E-10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20703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R1MC01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2.35E-10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0862382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R1MC02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2.35E-10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6708408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3.76E-10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4269762"/>
                  </a:ext>
                </a:extLst>
              </a:tr>
              <a:tr h="2270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R1FC02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3.25E-10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8811062"/>
                  </a:ext>
                </a:extLst>
              </a:tr>
            </a:tbl>
          </a:graphicData>
        </a:graphic>
      </p:graphicFrame>
      <p:sp>
        <p:nvSpPr>
          <p:cNvPr id="8" name="Star: 5 Points 7">
            <a:extLst>
              <a:ext uri="{FF2B5EF4-FFF2-40B4-BE49-F238E27FC236}">
                <a16:creationId xmlns:a16="http://schemas.microsoft.com/office/drawing/2014/main" id="{D56823FA-1A13-A1AF-ABF0-E1134B9DA085}"/>
              </a:ext>
            </a:extLst>
          </p:cNvPr>
          <p:cNvSpPr/>
          <p:nvPr/>
        </p:nvSpPr>
        <p:spPr>
          <a:xfrm>
            <a:off x="11215424" y="2255665"/>
            <a:ext cx="254977" cy="237392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14C3C-03E9-47F6-BA82-8DD877D4F580}"/>
              </a:ext>
            </a:extLst>
          </p:cNvPr>
          <p:cNvSpPr txBox="1"/>
          <p:nvPr/>
        </p:nvSpPr>
        <p:spPr>
          <a:xfrm>
            <a:off x="9980553" y="2116464"/>
            <a:ext cx="123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ITN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92179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78F3-76A2-68D2-B661-B66A8913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Point: At Least 200 um EP Removal After Annealing is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48EA3-F051-0CAC-ED7E-6314C7627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6209662" cy="4671010"/>
          </a:xfrm>
        </p:spPr>
        <p:txBody>
          <a:bodyPr>
            <a:normAutofit/>
          </a:bodyPr>
          <a:lstStyle/>
          <a:p>
            <a:r>
              <a:rPr lang="en-US" dirty="0"/>
              <a:t>EP2 and 2-Step Baking was reapplied to cavities that could not reach the target.</a:t>
            </a:r>
          </a:p>
          <a:p>
            <a:r>
              <a:rPr lang="en-US" dirty="0"/>
              <a:t>Only after 200 µm removal, cavities could achieve specification consistently.</a:t>
            </a:r>
          </a:p>
          <a:p>
            <a:r>
              <a:rPr lang="en-US" dirty="0"/>
              <a:t>Modified EP process</a:t>
            </a:r>
          </a:p>
          <a:p>
            <a:pPr lvl="1"/>
            <a:r>
              <a:rPr lang="en-US" dirty="0"/>
              <a:t>40 µm EP removal + 10 µm cold EP after annealing.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C884D-59E2-B8A3-72A9-17081C8A15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28F94-1A3D-C07D-9E66-21061282D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8ACDC-1594-79BF-2D02-DD249F0D8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BF07DC-3A98-6261-757D-C21587182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12" y="1457155"/>
            <a:ext cx="5697330" cy="4068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3D425E-1168-7454-66C0-81C574CBD55D}"/>
              </a:ext>
            </a:extLst>
          </p:cNvPr>
          <p:cNvSpPr txBox="1"/>
          <p:nvPr/>
        </p:nvSpPr>
        <p:spPr>
          <a:xfrm>
            <a:off x="8422090" y="5451285"/>
            <a:ext cx="231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Ryo Katayama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22A90E-B321-0EB6-19E2-ED0C6AD45622}"/>
              </a:ext>
            </a:extLst>
          </p:cNvPr>
          <p:cNvSpPr/>
          <p:nvPr/>
        </p:nvSpPr>
        <p:spPr>
          <a:xfrm>
            <a:off x="1161226" y="5451285"/>
            <a:ext cx="1582615" cy="5978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EP2</a:t>
            </a:r>
          </a:p>
          <a:p>
            <a:pPr algn="ctr"/>
            <a:r>
              <a:rPr lang="en-US" dirty="0"/>
              <a:t>(15um cold EP)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91D092B-D491-64EF-9330-9D7986A1051E}"/>
              </a:ext>
            </a:extLst>
          </p:cNvPr>
          <p:cNvSpPr/>
          <p:nvPr/>
        </p:nvSpPr>
        <p:spPr>
          <a:xfrm>
            <a:off x="2853103" y="5526033"/>
            <a:ext cx="562708" cy="448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6C3F24-83C9-ED1A-4FCC-22E9C8831324}"/>
              </a:ext>
            </a:extLst>
          </p:cNvPr>
          <p:cNvSpPr/>
          <p:nvPr/>
        </p:nvSpPr>
        <p:spPr>
          <a:xfrm>
            <a:off x="3502177" y="5364781"/>
            <a:ext cx="1661748" cy="7708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EP2</a:t>
            </a:r>
          </a:p>
          <a:p>
            <a:pPr algn="ctr"/>
            <a:r>
              <a:rPr lang="en-US" dirty="0"/>
              <a:t>(40um + 10um cold EP)</a:t>
            </a:r>
          </a:p>
        </p:txBody>
      </p:sp>
    </p:spTree>
    <p:extLst>
      <p:ext uri="{BB962C8B-B14F-4D97-AF65-F5344CB8AC3E}">
        <p14:creationId xmlns:p14="http://schemas.microsoft.com/office/powerpoint/2010/main" val="381414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5DC6-7B3A-6835-BC71-01A81A80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HPR on 2-step Baked Cavity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E7720-DAEE-E46A-23E5-F9B057F3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595832"/>
            <a:ext cx="5572348" cy="4671010"/>
          </a:xfrm>
        </p:spPr>
        <p:txBody>
          <a:bodyPr>
            <a:normAutofit/>
          </a:bodyPr>
          <a:lstStyle/>
          <a:p>
            <a:r>
              <a:rPr lang="en-US" dirty="0"/>
              <a:t>We had to apply extra HPR step after 2-step baking due to field emission.</a:t>
            </a:r>
          </a:p>
          <a:p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dirty="0"/>
              <a:t> &gt; 2x10</a:t>
            </a:r>
            <a:r>
              <a:rPr lang="en-US" baseline="30000" dirty="0"/>
              <a:t>10</a:t>
            </a:r>
            <a:r>
              <a:rPr lang="en-US" dirty="0"/>
              <a:t> at 35 MV/m was achieved.</a:t>
            </a:r>
          </a:p>
          <a:p>
            <a:r>
              <a:rPr lang="en-US" dirty="0"/>
              <a:t>This result was reproduced on the same cavity.</a:t>
            </a:r>
          </a:p>
          <a:p>
            <a:pPr lvl="1"/>
            <a:r>
              <a:rPr lang="en-US" dirty="0"/>
              <a:t>EP2 → HPR → 2-Step Baking → VT → HPR → VT</a:t>
            </a:r>
          </a:p>
          <a:p>
            <a:r>
              <a:rPr lang="en-US" dirty="0"/>
              <a:t>Flux trapping is well controlled for single cell cavities.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DCC4-7A7E-8B12-E1DF-EA88A095C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Eric Viklund, 2026/03/04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87F5F-54A2-F2FC-C805-FF8439169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MEXT-ATD Advisory Board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6B201-0C6F-813D-304C-9C9289901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mtClean="0"/>
              <a:pPr algn="r"/>
              <a:t>9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9E15B2C-D106-6529-0CA4-00B74C9F4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465526"/>
              </p:ext>
            </p:extLst>
          </p:nvPr>
        </p:nvGraphicFramePr>
        <p:xfrm>
          <a:off x="5885895" y="1164325"/>
          <a:ext cx="6234731" cy="499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4677CA-448A-E75E-6DDC-C8E709E36DE8}"/>
              </a:ext>
            </a:extLst>
          </p:cNvPr>
          <p:cNvCxnSpPr/>
          <p:nvPr/>
        </p:nvCxnSpPr>
        <p:spPr>
          <a:xfrm>
            <a:off x="7347857" y="1948543"/>
            <a:ext cx="0" cy="70757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B43178-0DA3-2400-2B6D-7483743FCC6C}"/>
              </a:ext>
            </a:extLst>
          </p:cNvPr>
          <p:cNvCxnSpPr/>
          <p:nvPr/>
        </p:nvCxnSpPr>
        <p:spPr>
          <a:xfrm>
            <a:off x="10352314" y="2732314"/>
            <a:ext cx="0" cy="82731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B4F2BB-5BA0-A759-7880-E22BAB3D5E74}"/>
              </a:ext>
            </a:extLst>
          </p:cNvPr>
          <p:cNvSpPr txBox="1"/>
          <p:nvPr/>
        </p:nvSpPr>
        <p:spPr>
          <a:xfrm>
            <a:off x="6656614" y="1579211"/>
            <a:ext cx="138248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Q Increase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2EEB0-27CF-E2A6-37C9-A516A2B0671F}"/>
              </a:ext>
            </a:extLst>
          </p:cNvPr>
          <p:cNvSpPr txBox="1"/>
          <p:nvPr/>
        </p:nvSpPr>
        <p:spPr>
          <a:xfrm>
            <a:off x="9661071" y="2362982"/>
            <a:ext cx="138248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Q Increase</a:t>
            </a:r>
          </a:p>
        </p:txBody>
      </p:sp>
    </p:spTree>
    <p:extLst>
      <p:ext uri="{BB962C8B-B14F-4D97-AF65-F5344CB8AC3E}">
        <p14:creationId xmlns:p14="http://schemas.microsoft.com/office/powerpoint/2010/main" val="2508923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ASA_presentation_template_v5.2" id="{3E01A900-9916-45AD-9C9E-0B3F8532AF9E}" vid="{2AE1AE28-4C1E-43DD-B765-B96F828AE0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ICASA_presentation_template_v5.2</Template>
  <TotalTime>65690</TotalTime>
  <Words>1443</Words>
  <Application>Microsoft Office PowerPoint</Application>
  <PresentationFormat>Widescreen</PresentationFormat>
  <Paragraphs>270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游ゴシック</vt:lpstr>
      <vt:lpstr>Aptos Narrow</vt:lpstr>
      <vt:lpstr>Arial</vt:lpstr>
      <vt:lpstr>Calibri</vt:lpstr>
      <vt:lpstr>Calibri Light</vt:lpstr>
      <vt:lpstr>Office Theme</vt:lpstr>
      <vt:lpstr>Recent results of 2-step baking at KEK</vt:lpstr>
      <vt:lpstr>Discussion Topics</vt:lpstr>
      <vt:lpstr>Acknowledgements</vt:lpstr>
      <vt:lpstr>ITN Single Cell Cavity Vertical Test Activities</vt:lpstr>
      <vt:lpstr>Proposed ITN Cavity Surface Treatment</vt:lpstr>
      <vt:lpstr>Discussion Point: 2-step Baking Recipe Satisfies the ITN Specification</vt:lpstr>
      <vt:lpstr>Discussion Point: Is EP2 Necessary to Achieve ITN Specification?</vt:lpstr>
      <vt:lpstr>Discussion Point: At Least 200 um EP Removal After Annealing is Necessary</vt:lpstr>
      <vt:lpstr>Effect of HPR on 2-step Baked Cavity Q</vt:lpstr>
      <vt:lpstr>Effect of HPR on 2-Step Baked Cavity Resistance</vt:lpstr>
      <vt:lpstr>Q value is maintained at high field. </vt:lpstr>
      <vt:lpstr>Effect of HPR on 2-Step Baked Cavity Resistance</vt:lpstr>
      <vt:lpstr>9-cell ITN Cavity Preparation and Testing</vt:lpstr>
      <vt:lpstr>Discussion Point: What is the Possible Cause of Q0 Increase?</vt:lpstr>
      <vt:lpstr>200°C Furnace Baking</vt:lpstr>
      <vt:lpstr>Low-Incidence X-ray Diffraction of Baked Niobium</vt:lpstr>
      <vt:lpstr>Summary</vt:lpstr>
      <vt:lpstr>Vacuum Failures During Preparation and Testing</vt:lpstr>
      <vt:lpstr>Updated ITN Cavity Surface Treatment</vt:lpstr>
      <vt:lpstr>High Q Observed After Additional HPR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VIKLUND Eric Assar Sune</dc:creator>
  <cp:lastModifiedBy>VIKLUND Eric Assar Sune</cp:lastModifiedBy>
  <cp:revision>100</cp:revision>
  <dcterms:created xsi:type="dcterms:W3CDTF">2025-07-16T07:09:11Z</dcterms:created>
  <dcterms:modified xsi:type="dcterms:W3CDTF">2026-06-05T07:48:47Z</dcterms:modified>
</cp:coreProperties>
</file>