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89" r:id="rId2"/>
    <p:sldId id="308" r:id="rId3"/>
    <p:sldId id="286" r:id="rId4"/>
    <p:sldId id="290" r:id="rId5"/>
    <p:sldId id="317" r:id="rId6"/>
    <p:sldId id="320" r:id="rId7"/>
    <p:sldId id="332" r:id="rId8"/>
    <p:sldId id="326" r:id="rId9"/>
    <p:sldId id="325" r:id="rId10"/>
    <p:sldId id="309" r:id="rId11"/>
    <p:sldId id="321" r:id="rId12"/>
    <p:sldId id="331" r:id="rId13"/>
    <p:sldId id="330" r:id="rId14"/>
    <p:sldId id="305" r:id="rId15"/>
    <p:sldId id="306" r:id="rId16"/>
    <p:sldId id="322" r:id="rId17"/>
    <p:sldId id="31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00808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47" autoAdjust="0"/>
    <p:restoredTop sz="96408" autoAdjust="0"/>
  </p:normalViewPr>
  <p:slideViewPr>
    <p:cSldViewPr snapToGrid="0" snapToObjects="1">
      <p:cViewPr varScale="1">
        <p:scale>
          <a:sx n="151" d="100"/>
          <a:sy n="151" d="100"/>
        </p:scale>
        <p:origin x="240" y="1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shupati Dhakal" userId="5a8d2db8-0458-47e0-8445-d3aacfa8b1ee" providerId="ADAL" clId="{BCDDA95A-1EC1-44D0-B5C6-8F1BAB83592D}"/>
    <pc:docChg chg="custSel modSld">
      <pc:chgData name="Pashupati Dhakal" userId="5a8d2db8-0458-47e0-8445-d3aacfa8b1ee" providerId="ADAL" clId="{BCDDA95A-1EC1-44D0-B5C6-8F1BAB83592D}" dt="2026-05-28T00:52:53.441" v="5" actId="1076"/>
      <pc:docMkLst>
        <pc:docMk/>
      </pc:docMkLst>
      <pc:sldChg chg="addSp delSp modSp mod">
        <pc:chgData name="Pashupati Dhakal" userId="5a8d2db8-0458-47e0-8445-d3aacfa8b1ee" providerId="ADAL" clId="{BCDDA95A-1EC1-44D0-B5C6-8F1BAB83592D}" dt="2026-05-28T00:52:53.441" v="5" actId="1076"/>
        <pc:sldMkLst>
          <pc:docMk/>
          <pc:sldMk cId="1993848279" sldId="289"/>
        </pc:sldMkLst>
        <pc:picChg chg="add mod">
          <ac:chgData name="Pashupati Dhakal" userId="5a8d2db8-0458-47e0-8445-d3aacfa8b1ee" providerId="ADAL" clId="{BCDDA95A-1EC1-44D0-B5C6-8F1BAB83592D}" dt="2026-05-28T00:52:53.441" v="5" actId="1076"/>
          <ac:picMkLst>
            <pc:docMk/>
            <pc:sldMk cId="1993848279" sldId="289"/>
            <ac:picMk id="7" creationId="{092EF85F-9215-DAB2-CBE6-F0D92C447FF3}"/>
          </ac:picMkLst>
        </pc:picChg>
      </pc:sldChg>
    </pc:docChg>
  </pc:docChgLst>
  <pc:docChgLst>
    <pc:chgData name="Pashupati Dhakal" userId="5a8d2db8-0458-47e0-8445-d3aacfa8b1ee" providerId="ADAL" clId="{BAA3B97A-D2E6-44F6-A4B3-4BDB6C315466}"/>
    <pc:docChg chg="undo custSel addSld delSld modSld sldOrd">
      <pc:chgData name="Pashupati Dhakal" userId="5a8d2db8-0458-47e0-8445-d3aacfa8b1ee" providerId="ADAL" clId="{BAA3B97A-D2E6-44F6-A4B3-4BDB6C315466}" dt="2026-06-05T13:38:17.892" v="1547" actId="47"/>
      <pc:docMkLst>
        <pc:docMk/>
      </pc:docMkLst>
      <pc:sldChg chg="addSp delSp modSp mod">
        <pc:chgData name="Pashupati Dhakal" userId="5a8d2db8-0458-47e0-8445-d3aacfa8b1ee" providerId="ADAL" clId="{BAA3B97A-D2E6-44F6-A4B3-4BDB6C315466}" dt="2026-05-26T16:56:02.808" v="1297" actId="478"/>
        <pc:sldMkLst>
          <pc:docMk/>
          <pc:sldMk cId="722999426" sldId="286"/>
        </pc:sldMkLst>
        <pc:spChg chg="add">
          <ac:chgData name="Pashupati Dhakal" userId="5a8d2db8-0458-47e0-8445-d3aacfa8b1ee" providerId="ADAL" clId="{BAA3B97A-D2E6-44F6-A4B3-4BDB6C315466}" dt="2026-05-26T16:49:20.524" v="1193" actId="11529"/>
          <ac:spMkLst>
            <pc:docMk/>
            <pc:sldMk cId="722999426" sldId="286"/>
            <ac:spMk id="2" creationId="{A6C09EF3-2B6D-FF0E-23B0-43C519B29B40}"/>
          </ac:spMkLst>
        </pc:spChg>
        <pc:spChg chg="mod">
          <ac:chgData name="Pashupati Dhakal" userId="5a8d2db8-0458-47e0-8445-d3aacfa8b1ee" providerId="ADAL" clId="{BAA3B97A-D2E6-44F6-A4B3-4BDB6C315466}" dt="2026-05-12T14:20:40.722" v="39" actId="1076"/>
          <ac:spMkLst>
            <pc:docMk/>
            <pc:sldMk cId="722999426" sldId="286"/>
            <ac:spMk id="14" creationId="{0B8EA25F-917A-5868-A6FA-9E0B74E7BDDF}"/>
          </ac:spMkLst>
        </pc:spChg>
        <pc:spChg chg="mod">
          <ac:chgData name="Pashupati Dhakal" userId="5a8d2db8-0458-47e0-8445-d3aacfa8b1ee" providerId="ADAL" clId="{BAA3B97A-D2E6-44F6-A4B3-4BDB6C315466}" dt="2026-05-12T14:20:28.035" v="34" actId="1076"/>
          <ac:spMkLst>
            <pc:docMk/>
            <pc:sldMk cId="722999426" sldId="286"/>
            <ac:spMk id="16" creationId="{32AB3D13-1239-0B0D-5D8E-9B9828EEF919}"/>
          </ac:spMkLst>
        </pc:spChg>
        <pc:spChg chg="mod">
          <ac:chgData name="Pashupati Dhakal" userId="5a8d2db8-0458-47e0-8445-d3aacfa8b1ee" providerId="ADAL" clId="{BAA3B97A-D2E6-44F6-A4B3-4BDB6C315466}" dt="2026-05-12T14:20:36.010" v="37" actId="1076"/>
          <ac:spMkLst>
            <pc:docMk/>
            <pc:sldMk cId="722999426" sldId="286"/>
            <ac:spMk id="17" creationId="{3C40D32D-5726-6A65-58A4-1437C82CE433}"/>
          </ac:spMkLst>
        </pc:spChg>
        <pc:spChg chg="mod">
          <ac:chgData name="Pashupati Dhakal" userId="5a8d2db8-0458-47e0-8445-d3aacfa8b1ee" providerId="ADAL" clId="{BAA3B97A-D2E6-44F6-A4B3-4BDB6C315466}" dt="2026-05-20T20:32:10.361" v="915" actId="20577"/>
          <ac:spMkLst>
            <pc:docMk/>
            <pc:sldMk cId="722999426" sldId="286"/>
            <ac:spMk id="61" creationId="{723E78AF-3228-21FB-E453-AD5CAB5B364F}"/>
          </ac:spMkLst>
        </pc:spChg>
        <pc:picChg chg="add mod">
          <ac:chgData name="Pashupati Dhakal" userId="5a8d2db8-0458-47e0-8445-d3aacfa8b1ee" providerId="ADAL" clId="{BAA3B97A-D2E6-44F6-A4B3-4BDB6C315466}" dt="2026-05-20T20:18:52.921" v="576" actId="14100"/>
          <ac:picMkLst>
            <pc:docMk/>
            <pc:sldMk cId="722999426" sldId="286"/>
            <ac:picMk id="5" creationId="{DE3F6D91-FD58-1D35-8748-C7B4F82F5C2A}"/>
          </ac:picMkLst>
        </pc:picChg>
        <pc:picChg chg="mod">
          <ac:chgData name="Pashupati Dhakal" userId="5a8d2db8-0458-47e0-8445-d3aacfa8b1ee" providerId="ADAL" clId="{BAA3B97A-D2E6-44F6-A4B3-4BDB6C315466}" dt="2026-05-12T14:19:53.729" v="21" actId="1076"/>
          <ac:picMkLst>
            <pc:docMk/>
            <pc:sldMk cId="722999426" sldId="286"/>
            <ac:picMk id="10" creationId="{67B3CC00-57CD-FB9D-ECC0-354C91E15538}"/>
          </ac:picMkLst>
        </pc:picChg>
        <pc:picChg chg="mod">
          <ac:chgData name="Pashupati Dhakal" userId="5a8d2db8-0458-47e0-8445-d3aacfa8b1ee" providerId="ADAL" clId="{BAA3B97A-D2E6-44F6-A4B3-4BDB6C315466}" dt="2026-05-12T14:20:49.151" v="40"/>
          <ac:picMkLst>
            <pc:docMk/>
            <pc:sldMk cId="722999426" sldId="286"/>
            <ac:picMk id="19" creationId="{7D171715-6E1A-1844-883D-C9DA07809684}"/>
          </ac:picMkLst>
        </pc:picChg>
        <pc:picChg chg="mod">
          <ac:chgData name="Pashupati Dhakal" userId="5a8d2db8-0458-47e0-8445-d3aacfa8b1ee" providerId="ADAL" clId="{BAA3B97A-D2E6-44F6-A4B3-4BDB6C315466}" dt="2026-05-12T14:20:57.998" v="42"/>
          <ac:picMkLst>
            <pc:docMk/>
            <pc:sldMk cId="722999426" sldId="286"/>
            <ac:picMk id="21" creationId="{3D0E7757-7362-F019-7A27-97F17D3EB1B2}"/>
          </ac:picMkLst>
        </pc:picChg>
        <pc:picChg chg="mod">
          <ac:chgData name="Pashupati Dhakal" userId="5a8d2db8-0458-47e0-8445-d3aacfa8b1ee" providerId="ADAL" clId="{BAA3B97A-D2E6-44F6-A4B3-4BDB6C315466}" dt="2026-05-12T14:20:53.185" v="41"/>
          <ac:picMkLst>
            <pc:docMk/>
            <pc:sldMk cId="722999426" sldId="286"/>
            <ac:picMk id="23" creationId="{6328A029-C58B-087F-E62D-C2B8509846A6}"/>
          </ac:picMkLst>
        </pc:picChg>
      </pc:sldChg>
      <pc:sldChg chg="addSp delSp modSp mod">
        <pc:chgData name="Pashupati Dhakal" userId="5a8d2db8-0458-47e0-8445-d3aacfa8b1ee" providerId="ADAL" clId="{BAA3B97A-D2E6-44F6-A4B3-4BDB6C315466}" dt="2026-05-29T17:54:56.493" v="1546" actId="14100"/>
        <pc:sldMkLst>
          <pc:docMk/>
          <pc:sldMk cId="1993848279" sldId="289"/>
        </pc:sldMkLst>
        <pc:spChg chg="mod">
          <ac:chgData name="Pashupati Dhakal" userId="5a8d2db8-0458-47e0-8445-d3aacfa8b1ee" providerId="ADAL" clId="{BAA3B97A-D2E6-44F6-A4B3-4BDB6C315466}" dt="2026-05-26T16:48:10.811" v="1192" actId="20577"/>
          <ac:spMkLst>
            <pc:docMk/>
            <pc:sldMk cId="1993848279" sldId="289"/>
            <ac:spMk id="2" creationId="{7AAC87CA-8223-4766-DC0C-EF69FC2823DF}"/>
          </ac:spMkLst>
        </pc:spChg>
        <pc:spChg chg="mod">
          <ac:chgData name="Pashupati Dhakal" userId="5a8d2db8-0458-47e0-8445-d3aacfa8b1ee" providerId="ADAL" clId="{BAA3B97A-D2E6-44F6-A4B3-4BDB6C315466}" dt="2026-05-29T17:54:56.493" v="1546" actId="14100"/>
          <ac:spMkLst>
            <pc:docMk/>
            <pc:sldMk cId="1993848279" sldId="289"/>
            <ac:spMk id="4" creationId="{A5B3719A-CB76-1271-C88A-DE6C1304A7D6}"/>
          </ac:spMkLst>
        </pc:spChg>
        <pc:spChg chg="mod">
          <ac:chgData name="Pashupati Dhakal" userId="5a8d2db8-0458-47e0-8445-d3aacfa8b1ee" providerId="ADAL" clId="{BAA3B97A-D2E6-44F6-A4B3-4BDB6C315466}" dt="2026-05-21T18:17:16.799" v="1172" actId="1076"/>
          <ac:spMkLst>
            <pc:docMk/>
            <pc:sldMk cId="1993848279" sldId="289"/>
            <ac:spMk id="31" creationId="{3CEEBFA1-2D11-2C9E-5C4A-9C08BAE97DCE}"/>
          </ac:spMkLst>
        </pc:spChg>
        <pc:picChg chg="add del mod">
          <ac:chgData name="Pashupati Dhakal" userId="5a8d2db8-0458-47e0-8445-d3aacfa8b1ee" providerId="ADAL" clId="{BAA3B97A-D2E6-44F6-A4B3-4BDB6C315466}" dt="2026-05-26T16:47:33.753" v="1183" actId="1076"/>
          <ac:picMkLst>
            <pc:docMk/>
            <pc:sldMk cId="1993848279" sldId="289"/>
            <ac:picMk id="13" creationId="{4D2A7D87-594F-52B2-2EA3-D41B34B42A5B}"/>
          </ac:picMkLst>
        </pc:picChg>
      </pc:sldChg>
      <pc:sldChg chg="addSp delSp modSp mod modAnim">
        <pc:chgData name="Pashupati Dhakal" userId="5a8d2db8-0458-47e0-8445-d3aacfa8b1ee" providerId="ADAL" clId="{BAA3B97A-D2E6-44F6-A4B3-4BDB6C315466}" dt="2026-05-28T12:57:24.032" v="1465"/>
        <pc:sldMkLst>
          <pc:docMk/>
          <pc:sldMk cId="2552845127" sldId="290"/>
        </pc:sldMkLst>
        <pc:spChg chg="mod">
          <ac:chgData name="Pashupati Dhakal" userId="5a8d2db8-0458-47e0-8445-d3aacfa8b1ee" providerId="ADAL" clId="{BAA3B97A-D2E6-44F6-A4B3-4BDB6C315466}" dt="2026-05-20T20:33:44.537" v="919" actId="207"/>
          <ac:spMkLst>
            <pc:docMk/>
            <pc:sldMk cId="2552845127" sldId="290"/>
            <ac:spMk id="2" creationId="{4E0000C0-89BE-13FE-366D-D608E71BDF24}"/>
          </ac:spMkLst>
        </pc:spChg>
        <pc:spChg chg="add mod">
          <ac:chgData name="Pashupati Dhakal" userId="5a8d2db8-0458-47e0-8445-d3aacfa8b1ee" providerId="ADAL" clId="{BAA3B97A-D2E6-44F6-A4B3-4BDB6C315466}" dt="2026-05-28T12:57:08.126" v="1464" actId="20577"/>
          <ac:spMkLst>
            <pc:docMk/>
            <pc:sldMk cId="2552845127" sldId="290"/>
            <ac:spMk id="4" creationId="{E27F1E44-5E52-3E53-2FA2-3CC4BB7E210C}"/>
          </ac:spMkLst>
        </pc:spChg>
        <pc:spChg chg="mod">
          <ac:chgData name="Pashupati Dhakal" userId="5a8d2db8-0458-47e0-8445-d3aacfa8b1ee" providerId="ADAL" clId="{BAA3B97A-D2E6-44F6-A4B3-4BDB6C315466}" dt="2026-05-26T16:50:15.421" v="1194" actId="20577"/>
          <ac:spMkLst>
            <pc:docMk/>
            <pc:sldMk cId="2552845127" sldId="290"/>
            <ac:spMk id="18" creationId="{E5970587-CB02-6E52-0412-66D3FDB08FC0}"/>
          </ac:spMkLst>
        </pc:spChg>
        <pc:spChg chg="mod">
          <ac:chgData name="Pashupati Dhakal" userId="5a8d2db8-0458-47e0-8445-d3aacfa8b1ee" providerId="ADAL" clId="{BAA3B97A-D2E6-44F6-A4B3-4BDB6C315466}" dt="2026-05-19T18:32:42.347" v="367" actId="20577"/>
          <ac:spMkLst>
            <pc:docMk/>
            <pc:sldMk cId="2552845127" sldId="290"/>
            <ac:spMk id="61" creationId="{ABCE236D-5C59-2577-9E35-2B8288B13390}"/>
          </ac:spMkLst>
        </pc:spChg>
      </pc:sldChg>
      <pc:sldChg chg="addSp delSp modSp add mod modAnim">
        <pc:chgData name="Pashupati Dhakal" userId="5a8d2db8-0458-47e0-8445-d3aacfa8b1ee" providerId="ADAL" clId="{BAA3B97A-D2E6-44F6-A4B3-4BDB6C315466}" dt="2026-05-26T16:55:31.287" v="1291" actId="478"/>
        <pc:sldMkLst>
          <pc:docMk/>
          <pc:sldMk cId="3415950026" sldId="305"/>
        </pc:sldMkLst>
        <pc:spChg chg="add mod">
          <ac:chgData name="Pashupati Dhakal" userId="5a8d2db8-0458-47e0-8445-d3aacfa8b1ee" providerId="ADAL" clId="{BAA3B97A-D2E6-44F6-A4B3-4BDB6C315466}" dt="2026-05-21T18:11:36.316" v="1084" actId="113"/>
          <ac:spMkLst>
            <pc:docMk/>
            <pc:sldMk cId="3415950026" sldId="305"/>
            <ac:spMk id="9" creationId="{65FA128D-E9AE-F269-8218-1ED5AC3E13F2}"/>
          </ac:spMkLst>
        </pc:spChg>
        <pc:spChg chg="add mod">
          <ac:chgData name="Pashupati Dhakal" userId="5a8d2db8-0458-47e0-8445-d3aacfa8b1ee" providerId="ADAL" clId="{BAA3B97A-D2E6-44F6-A4B3-4BDB6C315466}" dt="2026-05-21T18:12:25.043" v="1131" actId="207"/>
          <ac:spMkLst>
            <pc:docMk/>
            <pc:sldMk cId="3415950026" sldId="305"/>
            <ac:spMk id="10" creationId="{07AB2290-9A05-2B4C-4B1C-18801AB7B563}"/>
          </ac:spMkLst>
        </pc:spChg>
        <pc:spChg chg="mod">
          <ac:chgData name="Pashupati Dhakal" userId="5a8d2db8-0458-47e0-8445-d3aacfa8b1ee" providerId="ADAL" clId="{BAA3B97A-D2E6-44F6-A4B3-4BDB6C315466}" dt="2026-05-21T18:11:50.573" v="1087" actId="1076"/>
          <ac:spMkLst>
            <pc:docMk/>
            <pc:sldMk cId="3415950026" sldId="305"/>
            <ac:spMk id="14" creationId="{C18DE2EC-77E9-DAAA-B4DF-F06AEEC248EE}"/>
          </ac:spMkLst>
        </pc:spChg>
        <pc:spChg chg="mod">
          <ac:chgData name="Pashupati Dhakal" userId="5a8d2db8-0458-47e0-8445-d3aacfa8b1ee" providerId="ADAL" clId="{BAA3B97A-D2E6-44F6-A4B3-4BDB6C315466}" dt="2026-05-21T18:12:35.189" v="1132" actId="1076"/>
          <ac:spMkLst>
            <pc:docMk/>
            <pc:sldMk cId="3415950026" sldId="305"/>
            <ac:spMk id="15" creationId="{095DE624-C774-1D44-1640-A3C585F0FFD9}"/>
          </ac:spMkLst>
        </pc:spChg>
        <pc:spChg chg="mod">
          <ac:chgData name="Pashupati Dhakal" userId="5a8d2db8-0458-47e0-8445-d3aacfa8b1ee" providerId="ADAL" clId="{BAA3B97A-D2E6-44F6-A4B3-4BDB6C315466}" dt="2026-05-21T18:12:37.557" v="1133" actId="1076"/>
          <ac:spMkLst>
            <pc:docMk/>
            <pc:sldMk cId="3415950026" sldId="305"/>
            <ac:spMk id="16" creationId="{706F3D1A-4350-7815-6715-4A1A88E9EA03}"/>
          </ac:spMkLst>
        </pc:spChg>
        <pc:picChg chg="add mod">
          <ac:chgData name="Pashupati Dhakal" userId="5a8d2db8-0458-47e0-8445-d3aacfa8b1ee" providerId="ADAL" clId="{BAA3B97A-D2E6-44F6-A4B3-4BDB6C315466}" dt="2026-05-21T18:10:58.012" v="1048" actId="1076"/>
          <ac:picMkLst>
            <pc:docMk/>
            <pc:sldMk cId="3415950026" sldId="305"/>
            <ac:picMk id="5" creationId="{584FD404-420D-1D17-01EB-6407D462A3B8}"/>
          </ac:picMkLst>
        </pc:picChg>
        <pc:picChg chg="mod">
          <ac:chgData name="Pashupati Dhakal" userId="5a8d2db8-0458-47e0-8445-d3aacfa8b1ee" providerId="ADAL" clId="{BAA3B97A-D2E6-44F6-A4B3-4BDB6C315466}" dt="2026-05-21T18:11:48.125" v="1086" actId="1076"/>
          <ac:picMkLst>
            <pc:docMk/>
            <pc:sldMk cId="3415950026" sldId="305"/>
            <ac:picMk id="11" creationId="{598B3A27-4679-6A15-C15E-5C188AF93390}"/>
          </ac:picMkLst>
        </pc:picChg>
        <pc:picChg chg="mod">
          <ac:chgData name="Pashupati Dhakal" userId="5a8d2db8-0458-47e0-8445-d3aacfa8b1ee" providerId="ADAL" clId="{BAA3B97A-D2E6-44F6-A4B3-4BDB6C315466}" dt="2026-05-21T18:11:46.477" v="1085" actId="1076"/>
          <ac:picMkLst>
            <pc:docMk/>
            <pc:sldMk cId="3415950026" sldId="305"/>
            <ac:picMk id="13" creationId="{7DA1FA9C-5564-5AEB-236C-71E7FDBA8747}"/>
          </ac:picMkLst>
        </pc:picChg>
      </pc:sldChg>
      <pc:sldChg chg="delSp modSp add mod">
        <pc:chgData name="Pashupati Dhakal" userId="5a8d2db8-0458-47e0-8445-d3aacfa8b1ee" providerId="ADAL" clId="{BAA3B97A-D2E6-44F6-A4B3-4BDB6C315466}" dt="2026-05-26T16:55:26.998" v="1290" actId="478"/>
        <pc:sldMkLst>
          <pc:docMk/>
          <pc:sldMk cId="4034033436" sldId="306"/>
        </pc:sldMkLst>
        <pc:spChg chg="mod">
          <ac:chgData name="Pashupati Dhakal" userId="5a8d2db8-0458-47e0-8445-d3aacfa8b1ee" providerId="ADAL" clId="{BAA3B97A-D2E6-44F6-A4B3-4BDB6C315466}" dt="2026-05-21T18:12:49.053" v="1134" actId="1076"/>
          <ac:spMkLst>
            <pc:docMk/>
            <pc:sldMk cId="4034033436" sldId="306"/>
            <ac:spMk id="2" creationId="{B242F39C-DBF1-6DB3-B854-34D1AFC6D527}"/>
          </ac:spMkLst>
        </pc:spChg>
        <pc:spChg chg="mod">
          <ac:chgData name="Pashupati Dhakal" userId="5a8d2db8-0458-47e0-8445-d3aacfa8b1ee" providerId="ADAL" clId="{BAA3B97A-D2E6-44F6-A4B3-4BDB6C315466}" dt="2026-05-20T20:23:07.245" v="628" actId="1076"/>
          <ac:spMkLst>
            <pc:docMk/>
            <pc:sldMk cId="4034033436" sldId="306"/>
            <ac:spMk id="3" creationId="{1DB237D9-8D8A-154F-7855-26AB97D1A0B1}"/>
          </ac:spMkLst>
        </pc:spChg>
        <pc:spChg chg="mod">
          <ac:chgData name="Pashupati Dhakal" userId="5a8d2db8-0458-47e0-8445-d3aacfa8b1ee" providerId="ADAL" clId="{BAA3B97A-D2E6-44F6-A4B3-4BDB6C315466}" dt="2026-05-20T20:22:58.875" v="624" actId="113"/>
          <ac:spMkLst>
            <pc:docMk/>
            <pc:sldMk cId="4034033436" sldId="306"/>
            <ac:spMk id="8" creationId="{72FCE36E-C398-720C-A549-44AC1AA1D14B}"/>
          </ac:spMkLst>
        </pc:spChg>
        <pc:picChg chg="mod">
          <ac:chgData name="Pashupati Dhakal" userId="5a8d2db8-0458-47e0-8445-d3aacfa8b1ee" providerId="ADAL" clId="{BAA3B97A-D2E6-44F6-A4B3-4BDB6C315466}" dt="2026-05-20T20:23:04.965" v="627" actId="1076"/>
          <ac:picMkLst>
            <pc:docMk/>
            <pc:sldMk cId="4034033436" sldId="306"/>
            <ac:picMk id="9" creationId="{64BD7BC5-D58E-1961-8983-E8A146DE2803}"/>
          </ac:picMkLst>
        </pc:picChg>
      </pc:sldChg>
      <pc:sldChg chg="addSp delSp modSp mod delAnim">
        <pc:chgData name="Pashupati Dhakal" userId="5a8d2db8-0458-47e0-8445-d3aacfa8b1ee" providerId="ADAL" clId="{BAA3B97A-D2E6-44F6-A4B3-4BDB6C315466}" dt="2026-05-26T16:56:50.114" v="1299" actId="1076"/>
        <pc:sldMkLst>
          <pc:docMk/>
          <pc:sldMk cId="5797285" sldId="308"/>
        </pc:sldMkLst>
        <pc:spChg chg="add mod">
          <ac:chgData name="Pashupati Dhakal" userId="5a8d2db8-0458-47e0-8445-d3aacfa8b1ee" providerId="ADAL" clId="{BAA3B97A-D2E6-44F6-A4B3-4BDB6C315466}" dt="2026-05-20T20:31:51.119" v="894" actId="14100"/>
          <ac:spMkLst>
            <pc:docMk/>
            <pc:sldMk cId="5797285" sldId="308"/>
            <ac:spMk id="3" creationId="{B3090F30-3C2C-234D-D500-9F5B6E4536F0}"/>
          </ac:spMkLst>
        </pc:spChg>
        <pc:spChg chg="mod">
          <ac:chgData name="Pashupati Dhakal" userId="5a8d2db8-0458-47e0-8445-d3aacfa8b1ee" providerId="ADAL" clId="{BAA3B97A-D2E6-44F6-A4B3-4BDB6C315466}" dt="2026-05-26T16:56:50.114" v="1299" actId="1076"/>
          <ac:spMkLst>
            <pc:docMk/>
            <pc:sldMk cId="5797285" sldId="308"/>
            <ac:spMk id="4" creationId="{38BF63BA-51F3-999E-6ACE-9F38923FD6AD}"/>
          </ac:spMkLst>
        </pc:spChg>
        <pc:picChg chg="add mod modCrop">
          <ac:chgData name="Pashupati Dhakal" userId="5a8d2db8-0458-47e0-8445-d3aacfa8b1ee" providerId="ADAL" clId="{BAA3B97A-D2E6-44F6-A4B3-4BDB6C315466}" dt="2026-05-20T20:32:19.520" v="916" actId="1076"/>
          <ac:picMkLst>
            <pc:docMk/>
            <pc:sldMk cId="5797285" sldId="308"/>
            <ac:picMk id="12" creationId="{884948BF-3541-1DD3-6595-CA9BB8776122}"/>
          </ac:picMkLst>
        </pc:picChg>
        <pc:picChg chg="add mod modCrop">
          <ac:chgData name="Pashupati Dhakal" userId="5a8d2db8-0458-47e0-8445-d3aacfa8b1ee" providerId="ADAL" clId="{BAA3B97A-D2E6-44F6-A4B3-4BDB6C315466}" dt="2026-05-20T20:31:56.952" v="895" actId="1076"/>
          <ac:picMkLst>
            <pc:docMk/>
            <pc:sldMk cId="5797285" sldId="308"/>
            <ac:picMk id="15" creationId="{3B40530E-1AE5-10F8-3E18-C12A728EAE33}"/>
          </ac:picMkLst>
        </pc:picChg>
      </pc:sldChg>
      <pc:sldChg chg="delSp modSp mod">
        <pc:chgData name="Pashupati Dhakal" userId="5a8d2db8-0458-47e0-8445-d3aacfa8b1ee" providerId="ADAL" clId="{BAA3B97A-D2E6-44F6-A4B3-4BDB6C315466}" dt="2026-05-26T16:55:10.950" v="1287" actId="478"/>
        <pc:sldMkLst>
          <pc:docMk/>
          <pc:sldMk cId="1772289177" sldId="309"/>
        </pc:sldMkLst>
        <pc:spChg chg="mod">
          <ac:chgData name="Pashupati Dhakal" userId="5a8d2db8-0458-47e0-8445-d3aacfa8b1ee" providerId="ADAL" clId="{BAA3B97A-D2E6-44F6-A4B3-4BDB6C315466}" dt="2026-05-19T18:32:18.553" v="345" actId="58"/>
          <ac:spMkLst>
            <pc:docMk/>
            <pc:sldMk cId="1772289177" sldId="309"/>
            <ac:spMk id="61" creationId="{7942B216-4C7E-84E2-CC9E-AECD6C5AFDBB}"/>
          </ac:spMkLst>
        </pc:spChg>
      </pc:sldChg>
      <pc:sldChg chg="delSp modSp mod">
        <pc:chgData name="Pashupati Dhakal" userId="5a8d2db8-0458-47e0-8445-d3aacfa8b1ee" providerId="ADAL" clId="{BAA3B97A-D2E6-44F6-A4B3-4BDB6C315466}" dt="2026-05-26T16:54:57.270" v="1285" actId="478"/>
        <pc:sldMkLst>
          <pc:docMk/>
          <pc:sldMk cId="3366134557" sldId="317"/>
        </pc:sldMkLst>
        <pc:spChg chg="mod">
          <ac:chgData name="Pashupati Dhakal" userId="5a8d2db8-0458-47e0-8445-d3aacfa8b1ee" providerId="ADAL" clId="{BAA3B97A-D2E6-44F6-A4B3-4BDB6C315466}" dt="2026-05-12T14:22:04.566" v="60" actId="20577"/>
          <ac:spMkLst>
            <pc:docMk/>
            <pc:sldMk cId="3366134557" sldId="317"/>
            <ac:spMk id="4" creationId="{BAE9C038-1503-5FCE-69E0-6ACA4F4CAF1B}"/>
          </ac:spMkLst>
        </pc:spChg>
      </pc:sldChg>
      <pc:sldChg chg="delSp mod">
        <pc:chgData name="Pashupati Dhakal" userId="5a8d2db8-0458-47e0-8445-d3aacfa8b1ee" providerId="ADAL" clId="{BAA3B97A-D2E6-44F6-A4B3-4BDB6C315466}" dt="2026-05-26T16:54:41.302" v="1283" actId="478"/>
        <pc:sldMkLst>
          <pc:docMk/>
          <pc:sldMk cId="948070851" sldId="319"/>
        </pc:sldMkLst>
      </pc:sldChg>
      <pc:sldChg chg="delSp modSp mod ord">
        <pc:chgData name="Pashupati Dhakal" userId="5a8d2db8-0458-47e0-8445-d3aacfa8b1ee" providerId="ADAL" clId="{BAA3B97A-D2E6-44F6-A4B3-4BDB6C315466}" dt="2026-05-26T16:55:00.598" v="1286" actId="478"/>
        <pc:sldMkLst>
          <pc:docMk/>
          <pc:sldMk cId="276293877" sldId="320"/>
        </pc:sldMkLst>
        <pc:spChg chg="mod">
          <ac:chgData name="Pashupati Dhakal" userId="5a8d2db8-0458-47e0-8445-d3aacfa8b1ee" providerId="ADAL" clId="{BAA3B97A-D2E6-44F6-A4B3-4BDB6C315466}" dt="2026-05-19T18:32:52.586" v="368" actId="58"/>
          <ac:spMkLst>
            <pc:docMk/>
            <pc:sldMk cId="276293877" sldId="320"/>
            <ac:spMk id="5" creationId="{7BE2B719-9699-5D20-093A-69939AF23EF9}"/>
          </ac:spMkLst>
        </pc:spChg>
      </pc:sldChg>
      <pc:sldChg chg="addSp delSp modSp mod">
        <pc:chgData name="Pashupati Dhakal" userId="5a8d2db8-0458-47e0-8445-d3aacfa8b1ee" providerId="ADAL" clId="{BAA3B97A-D2E6-44F6-A4B3-4BDB6C315466}" dt="2026-05-28T13:00:40.688" v="1477" actId="14100"/>
        <pc:sldMkLst>
          <pc:docMk/>
          <pc:sldMk cId="2988021791" sldId="321"/>
        </pc:sldMkLst>
        <pc:spChg chg="mod">
          <ac:chgData name="Pashupati Dhakal" userId="5a8d2db8-0458-47e0-8445-d3aacfa8b1ee" providerId="ADAL" clId="{BAA3B97A-D2E6-44F6-A4B3-4BDB6C315466}" dt="2026-05-20T20:15:07.642" v="535" actId="20577"/>
          <ac:spMkLst>
            <pc:docMk/>
            <pc:sldMk cId="2988021791" sldId="321"/>
            <ac:spMk id="3" creationId="{CF15152B-55D8-2FD5-ACD3-3E5805BACFDD}"/>
          </ac:spMkLst>
        </pc:spChg>
        <pc:spChg chg="mod">
          <ac:chgData name="Pashupati Dhakal" userId="5a8d2db8-0458-47e0-8445-d3aacfa8b1ee" providerId="ADAL" clId="{BAA3B97A-D2E6-44F6-A4B3-4BDB6C315466}" dt="2026-05-20T20:15:14.201" v="548" actId="20577"/>
          <ac:spMkLst>
            <pc:docMk/>
            <pc:sldMk cId="2988021791" sldId="321"/>
            <ac:spMk id="12" creationId="{2FA5E845-89A7-9B11-4B1E-9DC850E62DA6}"/>
          </ac:spMkLst>
        </pc:spChg>
        <pc:picChg chg="add mod">
          <ac:chgData name="Pashupati Dhakal" userId="5a8d2db8-0458-47e0-8445-d3aacfa8b1ee" providerId="ADAL" clId="{BAA3B97A-D2E6-44F6-A4B3-4BDB6C315466}" dt="2026-05-28T13:00:31.232" v="1475" actId="1076"/>
          <ac:picMkLst>
            <pc:docMk/>
            <pc:sldMk cId="2988021791" sldId="321"/>
            <ac:picMk id="8" creationId="{0055B1E8-4D9F-424E-4843-824CFBDB69B5}"/>
          </ac:picMkLst>
        </pc:picChg>
        <pc:picChg chg="mod">
          <ac:chgData name="Pashupati Dhakal" userId="5a8d2db8-0458-47e0-8445-d3aacfa8b1ee" providerId="ADAL" clId="{BAA3B97A-D2E6-44F6-A4B3-4BDB6C315466}" dt="2026-05-28T13:00:40.688" v="1477" actId="14100"/>
          <ac:picMkLst>
            <pc:docMk/>
            <pc:sldMk cId="2988021791" sldId="321"/>
            <ac:picMk id="14" creationId="{E5F6B00E-4460-072F-630F-E7D3E6646C01}"/>
          </ac:picMkLst>
        </pc:picChg>
      </pc:sldChg>
      <pc:sldChg chg="delSp mod">
        <pc:chgData name="Pashupati Dhakal" userId="5a8d2db8-0458-47e0-8445-d3aacfa8b1ee" providerId="ADAL" clId="{BAA3B97A-D2E6-44F6-A4B3-4BDB6C315466}" dt="2026-05-20T20:24:31.851" v="744" actId="478"/>
        <pc:sldMkLst>
          <pc:docMk/>
          <pc:sldMk cId="2447576403" sldId="322"/>
        </pc:sldMkLst>
      </pc:sldChg>
      <pc:sldChg chg="addSp delSp modSp new add del mod">
        <pc:chgData name="Pashupati Dhakal" userId="5a8d2db8-0458-47e0-8445-d3aacfa8b1ee" providerId="ADAL" clId="{BAA3B97A-D2E6-44F6-A4B3-4BDB6C315466}" dt="2026-05-28T13:20:30.855" v="1540" actId="20577"/>
        <pc:sldMkLst>
          <pc:docMk/>
          <pc:sldMk cId="1242569577" sldId="325"/>
        </pc:sldMkLst>
        <pc:spChg chg="add mod">
          <ac:chgData name="Pashupati Dhakal" userId="5a8d2db8-0458-47e0-8445-d3aacfa8b1ee" providerId="ADAL" clId="{BAA3B97A-D2E6-44F6-A4B3-4BDB6C315466}" dt="2026-05-28T13:20:30.855" v="1540" actId="20577"/>
          <ac:spMkLst>
            <pc:docMk/>
            <pc:sldMk cId="1242569577" sldId="325"/>
            <ac:spMk id="8" creationId="{6B88CD4E-FB93-09B9-9BD4-9AAA817152E0}"/>
          </ac:spMkLst>
        </pc:spChg>
        <pc:spChg chg="add mod">
          <ac:chgData name="Pashupati Dhakal" userId="5a8d2db8-0458-47e0-8445-d3aacfa8b1ee" providerId="ADAL" clId="{BAA3B97A-D2E6-44F6-A4B3-4BDB6C315466}" dt="2026-05-12T14:27:16.192" v="170" actId="113"/>
          <ac:spMkLst>
            <pc:docMk/>
            <pc:sldMk cId="1242569577" sldId="325"/>
            <ac:spMk id="15" creationId="{D770D709-63AA-E0B4-9170-1F63EE3DF26B}"/>
          </ac:spMkLst>
        </pc:spChg>
        <pc:spChg chg="add mod">
          <ac:chgData name="Pashupati Dhakal" userId="5a8d2db8-0458-47e0-8445-d3aacfa8b1ee" providerId="ADAL" clId="{BAA3B97A-D2E6-44F6-A4B3-4BDB6C315466}" dt="2026-05-12T14:27:47.641" v="208" actId="2711"/>
          <ac:spMkLst>
            <pc:docMk/>
            <pc:sldMk cId="1242569577" sldId="325"/>
            <ac:spMk id="16" creationId="{F375A0EA-EDF7-B574-F228-03B07EB93120}"/>
          </ac:spMkLst>
        </pc:spChg>
        <pc:picChg chg="add mod modCrop">
          <ac:chgData name="Pashupati Dhakal" userId="5a8d2db8-0458-47e0-8445-d3aacfa8b1ee" providerId="ADAL" clId="{BAA3B97A-D2E6-44F6-A4B3-4BDB6C315466}" dt="2026-05-12T14:26:35.986" v="118" actId="14100"/>
          <ac:picMkLst>
            <pc:docMk/>
            <pc:sldMk cId="1242569577" sldId="325"/>
            <ac:picMk id="14" creationId="{B3FF7269-D671-089E-3E48-9760F71AD755}"/>
          </ac:picMkLst>
        </pc:picChg>
      </pc:sldChg>
      <pc:sldChg chg="addSp delSp modSp new mod">
        <pc:chgData name="Pashupati Dhakal" userId="5a8d2db8-0458-47e0-8445-d3aacfa8b1ee" providerId="ADAL" clId="{BAA3B97A-D2E6-44F6-A4B3-4BDB6C315466}" dt="2026-05-26T16:55:52.119" v="1296" actId="478"/>
        <pc:sldMkLst>
          <pc:docMk/>
          <pc:sldMk cId="1693048686" sldId="326"/>
        </pc:sldMkLst>
        <pc:spChg chg="add mod">
          <ac:chgData name="Pashupati Dhakal" userId="5a8d2db8-0458-47e0-8445-d3aacfa8b1ee" providerId="ADAL" clId="{BAA3B97A-D2E6-44F6-A4B3-4BDB6C315466}" dt="2026-05-26T16:52:20.739" v="1278" actId="113"/>
          <ac:spMkLst>
            <pc:docMk/>
            <pc:sldMk cId="1693048686" sldId="326"/>
            <ac:spMk id="3" creationId="{E4144D2A-CD76-323E-7382-28464299749D}"/>
          </ac:spMkLst>
        </pc:spChg>
        <pc:spChg chg="add mod">
          <ac:chgData name="Pashupati Dhakal" userId="5a8d2db8-0458-47e0-8445-d3aacfa8b1ee" providerId="ADAL" clId="{BAA3B97A-D2E6-44F6-A4B3-4BDB6C315466}" dt="2026-05-12T14:28:34.666" v="249" actId="20577"/>
          <ac:spMkLst>
            <pc:docMk/>
            <pc:sldMk cId="1693048686" sldId="326"/>
            <ac:spMk id="8" creationId="{AD3A6890-C8D4-B52F-15E2-00A847BE06BE}"/>
          </ac:spMkLst>
        </pc:spChg>
        <pc:spChg chg="add mod">
          <ac:chgData name="Pashupati Dhakal" userId="5a8d2db8-0458-47e0-8445-d3aacfa8b1ee" providerId="ADAL" clId="{BAA3B97A-D2E6-44F6-A4B3-4BDB6C315466}" dt="2026-05-20T20:09:15.564" v="412" actId="113"/>
          <ac:spMkLst>
            <pc:docMk/>
            <pc:sldMk cId="1693048686" sldId="326"/>
            <ac:spMk id="9" creationId="{27E4E701-7932-9383-17EE-280599FC170F}"/>
          </ac:spMkLst>
        </pc:spChg>
        <pc:spChg chg="add mod">
          <ac:chgData name="Pashupati Dhakal" userId="5a8d2db8-0458-47e0-8445-d3aacfa8b1ee" providerId="ADAL" clId="{BAA3B97A-D2E6-44F6-A4B3-4BDB6C315466}" dt="2026-05-20T20:09:27.897" v="417" actId="20577"/>
          <ac:spMkLst>
            <pc:docMk/>
            <pc:sldMk cId="1693048686" sldId="326"/>
            <ac:spMk id="10" creationId="{6E11406A-DF48-5BDB-1FCA-B8F8B985526A}"/>
          </ac:spMkLst>
        </pc:spChg>
        <pc:spChg chg="add mod">
          <ac:chgData name="Pashupati Dhakal" userId="5a8d2db8-0458-47e0-8445-d3aacfa8b1ee" providerId="ADAL" clId="{BAA3B97A-D2E6-44F6-A4B3-4BDB6C315466}" dt="2026-05-20T20:09:37.898" v="421" actId="1076"/>
          <ac:spMkLst>
            <pc:docMk/>
            <pc:sldMk cId="1693048686" sldId="326"/>
            <ac:spMk id="11" creationId="{EF9DD802-3F2C-509F-94F2-C31326EF09EA}"/>
          </ac:spMkLst>
        </pc:spChg>
        <pc:spChg chg="add mod">
          <ac:chgData name="Pashupati Dhakal" userId="5a8d2db8-0458-47e0-8445-d3aacfa8b1ee" providerId="ADAL" clId="{BAA3B97A-D2E6-44F6-A4B3-4BDB6C315466}" dt="2026-05-21T18:18:13.953" v="1180" actId="207"/>
          <ac:spMkLst>
            <pc:docMk/>
            <pc:sldMk cId="1693048686" sldId="326"/>
            <ac:spMk id="12" creationId="{6ED69504-9D9E-7A99-4572-01D223443F18}"/>
          </ac:spMkLst>
        </pc:spChg>
        <pc:spChg chg="add mod">
          <ac:chgData name="Pashupati Dhakal" userId="5a8d2db8-0458-47e0-8445-d3aacfa8b1ee" providerId="ADAL" clId="{BAA3B97A-D2E6-44F6-A4B3-4BDB6C315466}" dt="2026-05-20T20:10:06.659" v="438" actId="207"/>
          <ac:spMkLst>
            <pc:docMk/>
            <pc:sldMk cId="1693048686" sldId="326"/>
            <ac:spMk id="13" creationId="{CB6E3354-5A89-C0B7-BD0C-1AEBBDB03AF7}"/>
          </ac:spMkLst>
        </pc:spChg>
        <pc:picChg chg="add mod">
          <ac:chgData name="Pashupati Dhakal" userId="5a8d2db8-0458-47e0-8445-d3aacfa8b1ee" providerId="ADAL" clId="{BAA3B97A-D2E6-44F6-A4B3-4BDB6C315466}" dt="2026-05-13T19:09:34.016" v="256" actId="14100"/>
          <ac:picMkLst>
            <pc:docMk/>
            <pc:sldMk cId="1693048686" sldId="326"/>
            <ac:picMk id="2" creationId="{57C279CF-D279-3CFC-ADA5-AAC2E04B1B63}"/>
          </ac:picMkLst>
        </pc:picChg>
        <pc:picChg chg="add mod">
          <ac:chgData name="Pashupati Dhakal" userId="5a8d2db8-0458-47e0-8445-d3aacfa8b1ee" providerId="ADAL" clId="{BAA3B97A-D2E6-44F6-A4B3-4BDB6C315466}" dt="2026-05-26T16:52:35.186" v="1279" actId="14100"/>
          <ac:picMkLst>
            <pc:docMk/>
            <pc:sldMk cId="1693048686" sldId="326"/>
            <ac:picMk id="4" creationId="{C87AA209-F1AC-BB73-A5A1-0032B89FADB0}"/>
          </ac:picMkLst>
        </pc:picChg>
      </pc:sldChg>
      <pc:sldChg chg="addSp delSp modSp new del mod ord modAnim">
        <pc:chgData name="Pashupati Dhakal" userId="5a8d2db8-0458-47e0-8445-d3aacfa8b1ee" providerId="ADAL" clId="{BAA3B97A-D2E6-44F6-A4B3-4BDB6C315466}" dt="2026-06-05T13:38:17.892" v="1547" actId="47"/>
        <pc:sldMkLst>
          <pc:docMk/>
          <pc:sldMk cId="1516506617" sldId="327"/>
        </pc:sldMkLst>
      </pc:sldChg>
      <pc:sldChg chg="addSp delSp modSp add mod">
        <pc:chgData name="Pashupati Dhakal" userId="5a8d2db8-0458-47e0-8445-d3aacfa8b1ee" providerId="ADAL" clId="{BAA3B97A-D2E6-44F6-A4B3-4BDB6C315466}" dt="2026-05-20T20:24:10.367" v="743" actId="5793"/>
        <pc:sldMkLst>
          <pc:docMk/>
          <pc:sldMk cId="4128058443" sldId="330"/>
        </pc:sldMkLst>
        <pc:spChg chg="add mod">
          <ac:chgData name="Pashupati Dhakal" userId="5a8d2db8-0458-47e0-8445-d3aacfa8b1ee" providerId="ADAL" clId="{BAA3B97A-D2E6-44F6-A4B3-4BDB6C315466}" dt="2026-05-20T20:15:52.051" v="565" actId="1076"/>
          <ac:spMkLst>
            <pc:docMk/>
            <pc:sldMk cId="4128058443" sldId="330"/>
            <ac:spMk id="2" creationId="{5CFB7833-C3EA-CDB2-BA26-DBB6FC45E616}"/>
          </ac:spMkLst>
        </pc:spChg>
        <pc:spChg chg="add mod">
          <ac:chgData name="Pashupati Dhakal" userId="5a8d2db8-0458-47e0-8445-d3aacfa8b1ee" providerId="ADAL" clId="{BAA3B97A-D2E6-44F6-A4B3-4BDB6C315466}" dt="2026-05-20T20:24:10.367" v="743" actId="5793"/>
          <ac:spMkLst>
            <pc:docMk/>
            <pc:sldMk cId="4128058443" sldId="330"/>
            <ac:spMk id="3" creationId="{A32A136B-FD32-9C85-0CB7-27C0C2B734CA}"/>
          </ac:spMkLst>
        </pc:spChg>
        <pc:picChg chg="add mod">
          <ac:chgData name="Pashupati Dhakal" userId="5a8d2db8-0458-47e0-8445-d3aacfa8b1ee" providerId="ADAL" clId="{BAA3B97A-D2E6-44F6-A4B3-4BDB6C315466}" dt="2026-05-20T20:23:24.934" v="631" actId="1076"/>
          <ac:picMkLst>
            <pc:docMk/>
            <pc:sldMk cId="4128058443" sldId="330"/>
            <ac:picMk id="9" creationId="{1F452ABC-B5CA-D84F-507F-21719C01796B}"/>
          </ac:picMkLst>
        </pc:picChg>
      </pc:sldChg>
      <pc:sldChg chg="addSp delSp modSp add mod">
        <pc:chgData name="Pashupati Dhakal" userId="5a8d2db8-0458-47e0-8445-d3aacfa8b1ee" providerId="ADAL" clId="{BAA3B97A-D2E6-44F6-A4B3-4BDB6C315466}" dt="2026-05-28T13:21:05.037" v="1542" actId="1076"/>
        <pc:sldMkLst>
          <pc:docMk/>
          <pc:sldMk cId="1101010159" sldId="331"/>
        </pc:sldMkLst>
        <pc:spChg chg="add mod">
          <ac:chgData name="Pashupati Dhakal" userId="5a8d2db8-0458-47e0-8445-d3aacfa8b1ee" providerId="ADAL" clId="{BAA3B97A-D2E6-44F6-A4B3-4BDB6C315466}" dt="2026-05-28T13:21:03.311" v="1541" actId="1076"/>
          <ac:spMkLst>
            <pc:docMk/>
            <pc:sldMk cId="1101010159" sldId="331"/>
            <ac:spMk id="2" creationId="{4348C185-E000-C413-E3F3-4E33530C3647}"/>
          </ac:spMkLst>
        </pc:spChg>
        <pc:spChg chg="mod">
          <ac:chgData name="Pashupati Dhakal" userId="5a8d2db8-0458-47e0-8445-d3aacfa8b1ee" providerId="ADAL" clId="{BAA3B97A-D2E6-44F6-A4B3-4BDB6C315466}" dt="2026-05-28T13:21:03.311" v="1541" actId="1076"/>
          <ac:spMkLst>
            <pc:docMk/>
            <pc:sldMk cId="1101010159" sldId="331"/>
            <ac:spMk id="7" creationId="{364E6111-E059-836D-B7F9-A9A6CFB6A363}"/>
          </ac:spMkLst>
        </pc:spChg>
        <pc:spChg chg="add del mod">
          <ac:chgData name="Pashupati Dhakal" userId="5a8d2db8-0458-47e0-8445-d3aacfa8b1ee" providerId="ADAL" clId="{BAA3B97A-D2E6-44F6-A4B3-4BDB6C315466}" dt="2026-05-28T13:21:03.311" v="1541" actId="1076"/>
          <ac:spMkLst>
            <pc:docMk/>
            <pc:sldMk cId="1101010159" sldId="331"/>
            <ac:spMk id="12" creationId="{69ABE1A8-C981-80A3-753B-DA4613D0BF00}"/>
          </ac:spMkLst>
        </pc:spChg>
        <pc:spChg chg="add mod">
          <ac:chgData name="Pashupati Dhakal" userId="5a8d2db8-0458-47e0-8445-d3aacfa8b1ee" providerId="ADAL" clId="{BAA3B97A-D2E6-44F6-A4B3-4BDB6C315466}" dt="2026-05-20T20:12:43.716" v="485"/>
          <ac:spMkLst>
            <pc:docMk/>
            <pc:sldMk cId="1101010159" sldId="331"/>
            <ac:spMk id="15" creationId="{F68D9AF1-AFBE-1758-C400-422ED777D28D}"/>
          </ac:spMkLst>
        </pc:spChg>
        <pc:spChg chg="add mod">
          <ac:chgData name="Pashupati Dhakal" userId="5a8d2db8-0458-47e0-8445-d3aacfa8b1ee" providerId="ADAL" clId="{BAA3B97A-D2E6-44F6-A4B3-4BDB6C315466}" dt="2026-05-28T13:21:03.311" v="1541" actId="1076"/>
          <ac:spMkLst>
            <pc:docMk/>
            <pc:sldMk cId="1101010159" sldId="331"/>
            <ac:spMk id="18" creationId="{39556F87-59A7-1E5D-845E-E88B2EEFDC1C}"/>
          </ac:spMkLst>
        </pc:spChg>
        <pc:spChg chg="add mod">
          <ac:chgData name="Pashupati Dhakal" userId="5a8d2db8-0458-47e0-8445-d3aacfa8b1ee" providerId="ADAL" clId="{BAA3B97A-D2E6-44F6-A4B3-4BDB6C315466}" dt="2026-05-28T13:21:03.311" v="1541" actId="1076"/>
          <ac:spMkLst>
            <pc:docMk/>
            <pc:sldMk cId="1101010159" sldId="331"/>
            <ac:spMk id="19" creationId="{E98ED3B1-4F9E-0B08-7585-806BE41FE855}"/>
          </ac:spMkLst>
        </pc:spChg>
        <pc:picChg chg="add mod">
          <ac:chgData name="Pashupati Dhakal" userId="5a8d2db8-0458-47e0-8445-d3aacfa8b1ee" providerId="ADAL" clId="{BAA3B97A-D2E6-44F6-A4B3-4BDB6C315466}" dt="2026-05-28T13:21:03.311" v="1541" actId="1076"/>
          <ac:picMkLst>
            <pc:docMk/>
            <pc:sldMk cId="1101010159" sldId="331"/>
            <ac:picMk id="9" creationId="{DB16F19A-D073-E3FB-850E-9CDEF78E5C47}"/>
          </ac:picMkLst>
        </pc:picChg>
        <pc:picChg chg="add del mod">
          <ac:chgData name="Pashupati Dhakal" userId="5a8d2db8-0458-47e0-8445-d3aacfa8b1ee" providerId="ADAL" clId="{BAA3B97A-D2E6-44F6-A4B3-4BDB6C315466}" dt="2026-05-28T13:21:03.311" v="1541" actId="1076"/>
          <ac:picMkLst>
            <pc:docMk/>
            <pc:sldMk cId="1101010159" sldId="331"/>
            <ac:picMk id="13" creationId="{F5B69B63-8B07-2C8C-2BEC-30A37A0DDD3D}"/>
          </ac:picMkLst>
        </pc:picChg>
        <pc:picChg chg="add del mod">
          <ac:chgData name="Pashupati Dhakal" userId="5a8d2db8-0458-47e0-8445-d3aacfa8b1ee" providerId="ADAL" clId="{BAA3B97A-D2E6-44F6-A4B3-4BDB6C315466}" dt="2026-05-28T13:21:05.037" v="1542" actId="1076"/>
          <ac:picMkLst>
            <pc:docMk/>
            <pc:sldMk cId="1101010159" sldId="331"/>
            <ac:picMk id="17" creationId="{6D319C2D-EDCE-0554-E737-8F63902E58BC}"/>
          </ac:picMkLst>
        </pc:picChg>
      </pc:sldChg>
      <pc:sldChg chg="addSp delSp modSp add mod modAnim">
        <pc:chgData name="Pashupati Dhakal" userId="5a8d2db8-0458-47e0-8445-d3aacfa8b1ee" providerId="ADAL" clId="{BAA3B97A-D2E6-44F6-A4B3-4BDB6C315466}" dt="2026-05-21T18:17:54.858" v="1179"/>
        <pc:sldMkLst>
          <pc:docMk/>
          <pc:sldMk cId="1809784413" sldId="332"/>
        </pc:sldMkLst>
        <pc:spChg chg="add mod">
          <ac:chgData name="Pashupati Dhakal" userId="5a8d2db8-0458-47e0-8445-d3aacfa8b1ee" providerId="ADAL" clId="{BAA3B97A-D2E6-44F6-A4B3-4BDB6C315466}" dt="2026-05-20T20:29:42.236" v="787" actId="14100"/>
          <ac:spMkLst>
            <pc:docMk/>
            <pc:sldMk cId="1809784413" sldId="332"/>
            <ac:spMk id="6" creationId="{74C1D60F-3CC2-8425-07EF-0F5AA2F0BF42}"/>
          </ac:spMkLst>
        </pc:spChg>
        <pc:spChg chg="add mod">
          <ac:chgData name="Pashupati Dhakal" userId="5a8d2db8-0458-47e0-8445-d3aacfa8b1ee" providerId="ADAL" clId="{BAA3B97A-D2E6-44F6-A4B3-4BDB6C315466}" dt="2026-05-20T20:29:49.636" v="791" actId="6549"/>
          <ac:spMkLst>
            <pc:docMk/>
            <pc:sldMk cId="1809784413" sldId="332"/>
            <ac:spMk id="12" creationId="{C5E6F0C6-EFAF-5F8F-BA84-33D6FD18099B}"/>
          </ac:spMkLst>
        </pc:spChg>
        <pc:picChg chg="add mod">
          <ac:chgData name="Pashupati Dhakal" userId="5a8d2db8-0458-47e0-8445-d3aacfa8b1ee" providerId="ADAL" clId="{BAA3B97A-D2E6-44F6-A4B3-4BDB6C315466}" dt="2026-05-20T20:28:09.160" v="762" actId="1076"/>
          <ac:picMkLst>
            <pc:docMk/>
            <pc:sldMk cId="1809784413" sldId="332"/>
            <ac:picMk id="2" creationId="{045FA883-295B-4984-74D6-6D77494901F9}"/>
          </ac:picMkLst>
        </pc:picChg>
        <pc:picChg chg="add mod">
          <ac:chgData name="Pashupati Dhakal" userId="5a8d2db8-0458-47e0-8445-d3aacfa8b1ee" providerId="ADAL" clId="{BAA3B97A-D2E6-44F6-A4B3-4BDB6C315466}" dt="2026-05-20T20:28:40.112" v="769"/>
          <ac:picMkLst>
            <pc:docMk/>
            <pc:sldMk cId="1809784413" sldId="332"/>
            <ac:picMk id="3" creationId="{69F987ED-194C-46E1-CAFA-FE0FD51888EB}"/>
          </ac:picMkLst>
        </pc:picChg>
      </pc:sldChg>
      <pc:sldMasterChg chg="delSldLayout">
        <pc:chgData name="Pashupati Dhakal" userId="5a8d2db8-0458-47e0-8445-d3aacfa8b1ee" providerId="ADAL" clId="{BAA3B97A-D2E6-44F6-A4B3-4BDB6C315466}" dt="2026-05-20T20:22:05.400" v="588" actId="2696"/>
        <pc:sldMasterMkLst>
          <pc:docMk/>
          <pc:sldMasterMk cId="1526086246" sldId="2147483660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8CF86-3C61-FB06-3D76-2D4F3986A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79FA52-C950-1C39-93D5-B6A379A8B9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DE9CE9-EED1-878A-9C5D-89261CCB86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3F9CD-EBAF-A243-66ED-1C24D4B7C7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022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59B77-D3A7-3CB8-1DBE-C187EB59B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5DFD22-B5F0-EAAA-708B-B680E0D735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CFE59A-5C04-7AB6-DF5C-D126E229A9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4B87B6-A10D-C4BC-905B-767EB74DBA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492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27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3726D-D966-2CA9-3450-DF34F128C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231E77-2BB2-E077-024D-D08E1D7A5C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94F6E2-18B4-BB88-6C6F-C3FD7B598A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2CAA9-F8C4-561C-0B07-6212F8E486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243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E435D-A680-D46A-24A7-E462EBBB3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6815DE-FC12-E8DB-4A4D-397608F08C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E9473E-F8A3-C414-D0DF-F6880580A0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8861D-9D41-B845-57ED-59F690DAC9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057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4B620-35B4-1050-7D71-73BECBF68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703012-0675-5F9B-DA66-7441424B0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D45AEB-FD6E-EBD7-A7CD-EAF8E1B04E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A0E93-1182-7A84-8114-628F2038B5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169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6C439-64E3-522C-1A28-E61FCE9DC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5B3E5D-CCA5-A777-88BC-F7A3A96EEE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1834B9-9120-9E79-E478-8AB162702E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5D2E3-7E7A-31AD-D680-F5D61554DE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254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DB5E5-D8E1-362B-2146-58EEB82E3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EC61A1-02AE-1FA0-7160-3A0CC99E02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22D200-0C07-57AF-0330-6CFC2B66E1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07D1C-D7A7-7D0E-9A76-E8A587D511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811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DFCE4-D910-08A8-15F2-D6FC86402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063C6A-639C-3474-D521-873C740C10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CED9E0-3406-065D-2D93-70CB856AE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14AF8-3185-D092-7D06-ECF5FB1756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601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87A10-81DC-09DE-870F-721239504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E0D563-9DB0-BA63-5298-2357C0E79D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4E372C-E13B-D76B-67FC-977AFDECC3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2E51C-A608-39E0-83C6-57C5218206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864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561132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2" y="505595"/>
            <a:ext cx="7699333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142515" y="849093"/>
            <a:ext cx="3864428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831268" y="632829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8142515" y="156701"/>
            <a:ext cx="3864428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51" y="1726358"/>
            <a:ext cx="5464323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5129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38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92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248401" y="966055"/>
            <a:ext cx="5449329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5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83117"/>
            <a:ext cx="5531708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24840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4840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6022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189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3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39513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39512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79" r:id="rId11"/>
    <p:sldLayoutId id="2147483680" r:id="rId12"/>
    <p:sldLayoutId id="214748368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F4A7F67A-F711-D40B-01C6-A6770706EF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A7D87-594F-52B2-2EA3-D41B34B42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63938" cy="68600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C87CA-8223-4766-DC0C-EF69FC282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680" y="2909348"/>
            <a:ext cx="5999008" cy="919032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Results From mid-T Bake Applied to 1.5 GHz C75 5-cell Cavities for CEBAF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CEEBFA1-2D11-2C9E-5C4A-9C08BAE97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03033" y="4366113"/>
            <a:ext cx="6849908" cy="501650"/>
          </a:xfrm>
        </p:spPr>
        <p:txBody>
          <a:bodyPr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Pashupati Dhakal</a:t>
            </a:r>
            <a:r>
              <a:rPr lang="en-US" sz="2000" dirty="0"/>
              <a:t>, </a:t>
            </a:r>
            <a:r>
              <a:rPr lang="en-US" sz="2000" dirty="0">
                <a:solidFill>
                  <a:schemeClr val="tx1"/>
                </a:solidFill>
              </a:rPr>
              <a:t>E. Lechner, and G. Ciovati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B3719A-CB76-1271-C88A-DE6C1304A7D6}"/>
              </a:ext>
            </a:extLst>
          </p:cNvPr>
          <p:cNvSpPr txBox="1"/>
          <p:nvPr/>
        </p:nvSpPr>
        <p:spPr>
          <a:xfrm>
            <a:off x="-19049" y="5144094"/>
            <a:ext cx="7137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This material is based upon work supported by the U.S. Department of Energy, Office of Science, Office of Nuclear Physics under Contract No. 89243126CSC000213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E2FFBA-DED0-C1E9-23A5-0014BCF0DCCA}"/>
              </a:ext>
            </a:extLst>
          </p:cNvPr>
          <p:cNvSpPr/>
          <p:nvPr/>
        </p:nvSpPr>
        <p:spPr>
          <a:xfrm>
            <a:off x="2809103" y="6067424"/>
            <a:ext cx="1581665" cy="547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Text&#10;&#10;AI-generated content may be incorrect.">
            <a:extLst>
              <a:ext uri="{FF2B5EF4-FFF2-40B4-BE49-F238E27FC236}">
                <a16:creationId xmlns:a16="http://schemas.microsoft.com/office/drawing/2014/main" id="{4C4A98B9-F4AF-CEFE-C956-8ECDE887A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220" y="6055148"/>
            <a:ext cx="2481850" cy="711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2EF85F-9215-DAB2-CBE6-F0D92C447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22" y="-21791"/>
            <a:ext cx="5387975" cy="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48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4A3A3-DCA2-E19C-8AC5-E4C8C2CAC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60">
            <a:extLst>
              <a:ext uri="{FF2B5EF4-FFF2-40B4-BE49-F238E27FC236}">
                <a16:creationId xmlns:a16="http://schemas.microsoft.com/office/drawing/2014/main" id="{7942B216-4C7E-84E2-CC9E-AECD6C5AF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91" y="95346"/>
            <a:ext cx="11044707" cy="678664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High Q</a:t>
            </a:r>
            <a:r>
              <a:rPr lang="en-US" sz="4000" baseline="-25000" dirty="0">
                <a:solidFill>
                  <a:srgbClr val="0070C0"/>
                </a:solidFill>
              </a:rPr>
              <a:t>0</a:t>
            </a:r>
            <a:r>
              <a:rPr lang="en-US" sz="4000" dirty="0">
                <a:solidFill>
                  <a:srgbClr val="0070C0"/>
                </a:solidFill>
              </a:rPr>
              <a:t> Option for CEBAF Cavities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FABFF0-E37F-D63D-EEF6-C1B9997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067ABC-8E89-46B5-C063-6333C52F8F07}"/>
              </a:ext>
            </a:extLst>
          </p:cNvPr>
          <p:cNvSpPr txBox="1"/>
          <p:nvPr/>
        </p:nvSpPr>
        <p:spPr>
          <a:xfrm>
            <a:off x="243191" y="931800"/>
            <a:ext cx="118283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CEBAF is in operation, the only way to implement high Q</a:t>
            </a:r>
            <a:r>
              <a:rPr lang="en-US" sz="2800" baseline="-25000" dirty="0">
                <a:solidFill>
                  <a:schemeClr val="tx2">
                    <a:lumMod val="50000"/>
                  </a:schemeClr>
                </a:solidFill>
              </a:rPr>
              <a:t>0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 on existing cavities are during refurbishment and upgrades: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Currently older C20 are being replaced with new C75 cavities to increase the over all gradient by ~ 55 MeV per cryomodules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Refurbish underperforming C100 (with light EP and HPR) and reinstallation.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9C7CB0-DB73-448A-A1B5-F5F3E3E02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99" y="3187132"/>
            <a:ext cx="6276624" cy="2875570"/>
          </a:xfrm>
          <a:prstGeom prst="rect">
            <a:avLst/>
          </a:prstGeom>
        </p:spPr>
      </p:pic>
      <p:pic>
        <p:nvPicPr>
          <p:cNvPr id="18" name="Picture 17" descr="A picture containing metalware, chain&#10;&#10;AI-generated content may be incorrect.">
            <a:extLst>
              <a:ext uri="{FF2B5EF4-FFF2-40B4-BE49-F238E27FC236}">
                <a16:creationId xmlns:a16="http://schemas.microsoft.com/office/drawing/2014/main" id="{36E530D1-F7ED-F717-8C46-E2378E5553C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58335" y="3798898"/>
            <a:ext cx="3629311" cy="2272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BBDDE5-447A-6D51-3B83-67C2480E06D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6930592" y="3583874"/>
            <a:ext cx="5084239" cy="21827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85B0A9-2341-7FA9-76DC-D2AA81C461F3}"/>
              </a:ext>
            </a:extLst>
          </p:cNvPr>
          <p:cNvSpPr txBox="1"/>
          <p:nvPr/>
        </p:nvSpPr>
        <p:spPr>
          <a:xfrm>
            <a:off x="3350419" y="5893594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FA79AF-8278-5830-D776-8FAAE2E581CE}"/>
              </a:ext>
            </a:extLst>
          </p:cNvPr>
          <p:cNvSpPr txBox="1"/>
          <p:nvPr/>
        </p:nvSpPr>
        <p:spPr>
          <a:xfrm>
            <a:off x="9144000" y="5766636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C75</a:t>
            </a:r>
          </a:p>
        </p:txBody>
      </p:sp>
    </p:spTree>
    <p:extLst>
      <p:ext uri="{BB962C8B-B14F-4D97-AF65-F5344CB8AC3E}">
        <p14:creationId xmlns:p14="http://schemas.microsoft.com/office/powerpoint/2010/main" val="177228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57C74-350B-70D2-54E1-2F7800E55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DBD6D3-0621-468C-2AAF-3AF98FD6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60">
            <a:extLst>
              <a:ext uri="{FF2B5EF4-FFF2-40B4-BE49-F238E27FC236}">
                <a16:creationId xmlns:a16="http://schemas.microsoft.com/office/drawing/2014/main" id="{2A7BA226-6E4F-2EE9-1562-AA972A55E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91" y="95346"/>
            <a:ext cx="11044707" cy="678664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High Q</a:t>
            </a:r>
            <a:r>
              <a:rPr lang="en-US" sz="4000" baseline="-25000" dirty="0">
                <a:solidFill>
                  <a:srgbClr val="0070C0"/>
                </a:solidFill>
              </a:rPr>
              <a:t>0</a:t>
            </a:r>
            <a:r>
              <a:rPr lang="en-US" sz="4000" dirty="0">
                <a:solidFill>
                  <a:srgbClr val="0070C0"/>
                </a:solidFill>
              </a:rPr>
              <a:t> Option for CEBAF Cavities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15152B-55D8-2FD5-ACD3-3E5805BACFDD}"/>
              </a:ext>
            </a:extLst>
          </p:cNvPr>
          <p:cNvSpPr txBox="1"/>
          <p:nvPr/>
        </p:nvSpPr>
        <p:spPr>
          <a:xfrm>
            <a:off x="7490254" y="1158019"/>
            <a:ext cx="3025346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CDD5DD"/>
                </a:highlight>
              </a:rPr>
              <a:t>C100, 7-Cell cavity, Fine Grain             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5963F2-EE4B-54B4-77C8-30517564C1F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11" y="1385937"/>
            <a:ext cx="6008189" cy="48610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A5E845-89A7-9B11-4B1E-9DC850E62DA6}"/>
              </a:ext>
            </a:extLst>
          </p:cNvPr>
          <p:cNvSpPr txBox="1"/>
          <p:nvPr/>
        </p:nvSpPr>
        <p:spPr>
          <a:xfrm>
            <a:off x="2808776" y="1180594"/>
            <a:ext cx="311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CDD5DD"/>
                </a:highlight>
              </a:rPr>
              <a:t>C75, 5-Cell cavities, Large Grain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DC6E1D-75D8-A68E-1699-C12CA8BAF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8852" y="1633847"/>
            <a:ext cx="2123083" cy="871484"/>
          </a:xfrm>
          <a:prstGeom prst="rect">
            <a:avLst/>
          </a:prstGeom>
        </p:spPr>
      </p:pic>
      <p:pic>
        <p:nvPicPr>
          <p:cNvPr id="14" name="Picture 13" descr="A picture containing indoor, wooden&#10;&#10;AI-generated content may be incorrect.">
            <a:extLst>
              <a:ext uri="{FF2B5EF4-FFF2-40B4-BE49-F238E27FC236}">
                <a16:creationId xmlns:a16="http://schemas.microsoft.com/office/drawing/2014/main" id="{E5F6B00E-4460-072F-630F-E7D3E6646C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8199" y="1658716"/>
            <a:ext cx="2362519" cy="750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55B1E8-4D9F-424E-4843-824CFBDB69B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1935" y="1385937"/>
            <a:ext cx="6023310" cy="481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21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E070F-62C3-7A00-3BEA-1BD528F07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E6111-E059-836D-B7F9-A9A6CFB6A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209099"/>
            <a:ext cx="2743200" cy="365125"/>
          </a:xfrm>
        </p:spPr>
        <p:txBody>
          <a:bodyPr/>
          <a:lstStyle/>
          <a:p>
            <a:fld id="{7D1BE87E-F0DE-A44C-894B-E142BEB21E4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ABE1A8-C981-80A3-753B-DA4613D0BF00}"/>
              </a:ext>
            </a:extLst>
          </p:cNvPr>
          <p:cNvSpPr txBox="1"/>
          <p:nvPr/>
        </p:nvSpPr>
        <p:spPr>
          <a:xfrm>
            <a:off x="6889792" y="1814751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CDD5DD"/>
                </a:highlight>
              </a:rPr>
              <a:t>C75, 5-Cell cavities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B69B63-8B07-2C8C-2BEC-30A37A0DD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2588" y="4588556"/>
            <a:ext cx="2123083" cy="8714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16F19A-D073-E3FB-850E-9CDEF78E5C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31681" y="1590716"/>
            <a:ext cx="5981382" cy="4963228"/>
          </a:xfrm>
          <a:prstGeom prst="rect">
            <a:avLst/>
          </a:prstGeom>
        </p:spPr>
      </p:pic>
      <p:sp>
        <p:nvSpPr>
          <p:cNvPr id="15" name="Title 60">
            <a:extLst>
              <a:ext uri="{FF2B5EF4-FFF2-40B4-BE49-F238E27FC236}">
                <a16:creationId xmlns:a16="http://schemas.microsoft.com/office/drawing/2014/main" id="{F68D9AF1-AFBE-1758-C400-422ED777D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3" y="162283"/>
            <a:ext cx="11044237" cy="67945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Flux Trapping Sensitivity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319C2D-EDCE-0554-E737-8F63902E58B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1290" y="1097948"/>
            <a:ext cx="7086945" cy="54762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9556F87-59A7-1E5D-845E-E88B2EEFDC1C}"/>
              </a:ext>
            </a:extLst>
          </p:cNvPr>
          <p:cNvSpPr txBox="1"/>
          <p:nvPr/>
        </p:nvSpPr>
        <p:spPr>
          <a:xfrm>
            <a:off x="3272182" y="1999417"/>
            <a:ext cx="1490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CDD5DD"/>
                </a:highlight>
              </a:rPr>
              <a:t>Single cavities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8ED3B1-4F9E-0B08-7585-806BE41FE855}"/>
              </a:ext>
            </a:extLst>
          </p:cNvPr>
          <p:cNvSpPr txBox="1"/>
          <p:nvPr/>
        </p:nvSpPr>
        <p:spPr>
          <a:xfrm>
            <a:off x="4130734" y="1047960"/>
            <a:ext cx="3401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 = 2.07 K, f = 1.5 GHz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48C185-E000-C413-E3F3-4E33530C3647}"/>
              </a:ext>
            </a:extLst>
          </p:cNvPr>
          <p:cNvSpPr txBox="1"/>
          <p:nvPr/>
        </p:nvSpPr>
        <p:spPr>
          <a:xfrm>
            <a:off x="8822372" y="3403258"/>
            <a:ext cx="2035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S@20 mV/m </a:t>
            </a:r>
            <a:r>
              <a:rPr lang="en-US" sz="1400" dirty="0">
                <a:solidFill>
                  <a:srgbClr val="7030A0"/>
                </a:solidFill>
                <a:sym typeface="Symbol" panose="05050102010706020507" pitchFamily="18" charset="2"/>
              </a:rPr>
              <a:t></a:t>
            </a:r>
            <a:r>
              <a:rPr lang="en-US" sz="1400" dirty="0">
                <a:solidFill>
                  <a:srgbClr val="7030A0"/>
                </a:solidFill>
              </a:rPr>
              <a:t> 1.45±0.1</a:t>
            </a:r>
          </a:p>
        </p:txBody>
      </p:sp>
    </p:spTree>
    <p:extLst>
      <p:ext uri="{BB962C8B-B14F-4D97-AF65-F5344CB8AC3E}">
        <p14:creationId xmlns:p14="http://schemas.microsoft.com/office/powerpoint/2010/main" val="1101010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9B0E5-C3D1-4AFE-35BA-74B93D406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8777D8-1D5E-A5CF-F7CC-B95E7D3A3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60">
            <a:extLst>
              <a:ext uri="{FF2B5EF4-FFF2-40B4-BE49-F238E27FC236}">
                <a16:creationId xmlns:a16="http://schemas.microsoft.com/office/drawing/2014/main" id="{484ACD45-F748-B979-E02D-35C301DBD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91" y="95346"/>
            <a:ext cx="11044707" cy="678664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High Q</a:t>
            </a:r>
            <a:r>
              <a:rPr lang="en-US" sz="4000" baseline="-25000" dirty="0">
                <a:solidFill>
                  <a:srgbClr val="0070C0"/>
                </a:solidFill>
              </a:rPr>
              <a:t>0</a:t>
            </a:r>
            <a:r>
              <a:rPr lang="en-US" sz="4000" dirty="0">
                <a:solidFill>
                  <a:srgbClr val="0070C0"/>
                </a:solidFill>
              </a:rPr>
              <a:t> Option for CEBAF Cavities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452ABC-B5CA-D84F-507F-21719C01796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5774" y="597932"/>
            <a:ext cx="7166087" cy="60977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FB7833-C3EA-CDB2-BA26-DBB6FC45E616}"/>
              </a:ext>
            </a:extLst>
          </p:cNvPr>
          <p:cNvSpPr txBox="1"/>
          <p:nvPr/>
        </p:nvSpPr>
        <p:spPr>
          <a:xfrm>
            <a:off x="3516871" y="1072814"/>
            <a:ext cx="5267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 = 2.07 K, f = 1.5 GHz, Large Grain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2A136B-FD32-9C85-0CB7-27C0C2B734CA}"/>
              </a:ext>
            </a:extLst>
          </p:cNvPr>
          <p:cNvSpPr txBox="1"/>
          <p:nvPr/>
        </p:nvSpPr>
        <p:spPr>
          <a:xfrm>
            <a:off x="8059749" y="6143822"/>
            <a:ext cx="373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Cryomodule integration in progress…</a:t>
            </a:r>
          </a:p>
        </p:txBody>
      </p:sp>
    </p:spTree>
    <p:extLst>
      <p:ext uri="{BB962C8B-B14F-4D97-AF65-F5344CB8AC3E}">
        <p14:creationId xmlns:p14="http://schemas.microsoft.com/office/powerpoint/2010/main" val="4128058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8553E-CBE9-DF29-AE06-A2DC711F5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4" y="162283"/>
            <a:ext cx="11044707" cy="67866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6699"/>
                </a:solidFill>
                <a:latin typeface="Arial"/>
                <a:cs typeface="Arial"/>
              </a:rPr>
              <a:t>Challenges for using high-Q cavities in C75 CM</a:t>
            </a:r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0666B-B800-1024-D1DE-0BDA870D2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8B3A27-4679-6A15-C15E-5C188AF93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666" y="813894"/>
            <a:ext cx="7531446" cy="18225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A1FA9C-5564-5AEB-236C-71E7FDBA8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28" y="992532"/>
            <a:ext cx="3350784" cy="23675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18DE2EC-77E9-DAAA-B4DF-F06AEEC248EE}"/>
              </a:ext>
            </a:extLst>
          </p:cNvPr>
          <p:cNvSpPr txBox="1"/>
          <p:nvPr/>
        </p:nvSpPr>
        <p:spPr>
          <a:xfrm>
            <a:off x="4022633" y="2669433"/>
            <a:ext cx="7984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Improvement was made by increasing the distance between the waveguide and cavity cell in C75 Cavities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5DE624-C774-1D44-1640-A3C585F0FFD9}"/>
              </a:ext>
            </a:extLst>
          </p:cNvPr>
          <p:cNvSpPr/>
          <p:nvPr/>
        </p:nvSpPr>
        <p:spPr>
          <a:xfrm>
            <a:off x="1634954" y="2769619"/>
            <a:ext cx="271848" cy="307777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6F3D1A-4350-7815-6715-4A1A88E9EA03}"/>
              </a:ext>
            </a:extLst>
          </p:cNvPr>
          <p:cNvSpPr/>
          <p:nvPr/>
        </p:nvSpPr>
        <p:spPr>
          <a:xfrm>
            <a:off x="3127603" y="2823321"/>
            <a:ext cx="271848" cy="307777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032E139-5E02-745C-5CC6-A8D7E13444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01" b="208"/>
          <a:stretch/>
        </p:blipFill>
        <p:spPr>
          <a:xfrm>
            <a:off x="7082310" y="3159946"/>
            <a:ext cx="4363462" cy="35428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107BBC8-62CF-4D13-7119-D9FCBB186080}"/>
              </a:ext>
            </a:extLst>
          </p:cNvPr>
          <p:cNvSpPr txBox="1"/>
          <p:nvPr/>
        </p:nvSpPr>
        <p:spPr>
          <a:xfrm>
            <a:off x="9029459" y="4219944"/>
            <a:ext cx="19390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&lt;B</a:t>
            </a:r>
            <a:r>
              <a:rPr lang="en-US" sz="1400" baseline="-25000" dirty="0">
                <a:latin typeface="Arial"/>
                <a:cs typeface="Arial"/>
              </a:rPr>
              <a:t>res</a:t>
            </a:r>
            <a:r>
              <a:rPr lang="en-US" sz="2000" dirty="0">
                <a:latin typeface="Arial"/>
                <a:cs typeface="Arial"/>
              </a:rPr>
              <a:t>&gt; = 7 mG</a:t>
            </a: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6097FC-8059-131F-5388-E54C2BEFBA58}"/>
              </a:ext>
            </a:extLst>
          </p:cNvPr>
          <p:cNvSpPr/>
          <p:nvPr/>
        </p:nvSpPr>
        <p:spPr>
          <a:xfrm>
            <a:off x="1553004" y="1544150"/>
            <a:ext cx="707596" cy="18322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2D3128-0970-C2B8-ED34-0BB80BC5ACA5}"/>
              </a:ext>
            </a:extLst>
          </p:cNvPr>
          <p:cNvSpPr/>
          <p:nvPr/>
        </p:nvSpPr>
        <p:spPr>
          <a:xfrm>
            <a:off x="2823004" y="1582250"/>
            <a:ext cx="707596" cy="18322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4FD404-420D-1D17-01EB-6407D462A3B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792" y="3394407"/>
            <a:ext cx="6441125" cy="34724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FA128D-E9AE-F269-8218-1ED5AC3E13F2}"/>
              </a:ext>
            </a:extLst>
          </p:cNvPr>
          <p:cNvSpPr txBox="1"/>
          <p:nvPr/>
        </p:nvSpPr>
        <p:spPr>
          <a:xfrm>
            <a:off x="5298670" y="6263955"/>
            <a:ext cx="1327608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b="1" dirty="0"/>
              <a:t>C75 CONFIGURATION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AB2290-9A05-2B4C-4B1C-18801AB7B563}"/>
              </a:ext>
            </a:extLst>
          </p:cNvPr>
          <p:cNvSpPr txBox="1"/>
          <p:nvPr/>
        </p:nvSpPr>
        <p:spPr>
          <a:xfrm>
            <a:off x="3622135" y="3313261"/>
            <a:ext cx="393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Cooldown challenge for high Q</a:t>
            </a:r>
            <a:r>
              <a:rPr lang="en-US" b="1" baseline="-25000" dirty="0">
                <a:solidFill>
                  <a:srgbClr val="7030A0"/>
                </a:solidFill>
              </a:rPr>
              <a:t>0</a:t>
            </a:r>
            <a:r>
              <a:rPr lang="en-US" b="1" dirty="0">
                <a:solidFill>
                  <a:srgbClr val="7030A0"/>
                </a:solidFill>
              </a:rPr>
              <a:t> cavities</a:t>
            </a:r>
          </a:p>
        </p:txBody>
      </p:sp>
    </p:spTree>
    <p:extLst>
      <p:ext uri="{BB962C8B-B14F-4D97-AF65-F5344CB8AC3E}">
        <p14:creationId xmlns:p14="http://schemas.microsoft.com/office/powerpoint/2010/main" val="341595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4CFCD-7A2A-212C-6A4F-0063AFAB2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2F39C-DBF1-6DB3-B854-34D1AFC6D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94" y="-59181"/>
            <a:ext cx="11044707" cy="67866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6699"/>
                </a:solidFill>
                <a:latin typeface="Arial"/>
                <a:cs typeface="Arial"/>
              </a:rPr>
              <a:t>Challenges for using high-Q recipes in C100 cavities</a:t>
            </a:r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C0D7F-78B4-82F1-728D-397E1D43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FCE36E-C398-720C-A549-44AC1AA1D14B}"/>
              </a:ext>
            </a:extLst>
          </p:cNvPr>
          <p:cNvSpPr txBox="1">
            <a:spLocks/>
          </p:cNvSpPr>
          <p:nvPr/>
        </p:nvSpPr>
        <p:spPr>
          <a:xfrm>
            <a:off x="514350" y="914400"/>
            <a:ext cx="10864850" cy="533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A C100 bare cavity has a SS-Nb brazed joint</a:t>
            </a:r>
            <a:endParaRPr lang="en-US" dirty="0"/>
          </a:p>
          <a:p>
            <a:pPr lvl="1"/>
            <a:r>
              <a:rPr lang="en-US" dirty="0">
                <a:latin typeface="Arial"/>
                <a:cs typeface="Arial"/>
              </a:rPr>
              <a:t>The highest temperature it can be annealed as a bare cavity is 600 °C (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poor flux expulsion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r>
              <a:rPr lang="en-US" dirty="0">
                <a:latin typeface="Arial"/>
                <a:cs typeface="Arial"/>
              </a:rPr>
              <a:t>A refurbished C100 cavity has a SS He tank welded to it with a heater inside</a:t>
            </a:r>
            <a:endParaRPr lang="en-US" dirty="0"/>
          </a:p>
          <a:p>
            <a:pPr lvl="1"/>
            <a:r>
              <a:rPr lang="en-US" dirty="0">
                <a:latin typeface="Arial"/>
                <a:cs typeface="Arial"/>
              </a:rPr>
              <a:t>Issues with differential thermal expansion and G10 used in heater </a:t>
            </a:r>
            <a:r>
              <a:rPr lang="en-US" dirty="0" err="1">
                <a:latin typeface="Arial"/>
                <a:cs typeface="Arial"/>
              </a:rPr>
              <a:t>assy</a:t>
            </a:r>
            <a:r>
              <a:rPr lang="en-US" dirty="0">
                <a:latin typeface="Arial"/>
                <a:cs typeface="Arial"/>
              </a:rPr>
              <a:t>, the highest annealing temperature is ~140 °C</a:t>
            </a:r>
            <a:endParaRPr lang="en-US" dirty="0"/>
          </a:p>
          <a:p>
            <a:pPr lvl="2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BD7BC5-D58E-1961-8983-E8A146DE28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4799" y="4104047"/>
            <a:ext cx="5222893" cy="2493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B237D9-8D8A-154F-7855-26AB97D1A0B1}"/>
              </a:ext>
            </a:extLst>
          </p:cNvPr>
          <p:cNvSpPr txBox="1"/>
          <p:nvPr/>
        </p:nvSpPr>
        <p:spPr>
          <a:xfrm>
            <a:off x="8067692" y="4996652"/>
            <a:ext cx="2790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Removal and reweld of Helium vessel is needed</a:t>
            </a:r>
          </a:p>
        </p:txBody>
      </p:sp>
    </p:spTree>
    <p:extLst>
      <p:ext uri="{BB962C8B-B14F-4D97-AF65-F5344CB8AC3E}">
        <p14:creationId xmlns:p14="http://schemas.microsoft.com/office/powerpoint/2010/main" val="403403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7AA3C-E8CF-994F-084C-2748D4B3F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78AD85-8908-88D8-FFA9-448D24760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064" y="1462319"/>
            <a:ext cx="5502736" cy="362022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20AEB-A4C6-116F-9A15-BF476F0A1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60">
            <a:extLst>
              <a:ext uri="{FF2B5EF4-FFF2-40B4-BE49-F238E27FC236}">
                <a16:creationId xmlns:a16="http://schemas.microsoft.com/office/drawing/2014/main" id="{F6416CEC-6A78-1255-2EC0-63ABFDC19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91" y="95346"/>
            <a:ext cx="11044707" cy="678664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Summary &amp; Path Forward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0FD1BE-ECCA-F443-E876-BDFEE91AFDEB}"/>
              </a:ext>
            </a:extLst>
          </p:cNvPr>
          <p:cNvSpPr txBox="1"/>
          <p:nvPr/>
        </p:nvSpPr>
        <p:spPr>
          <a:xfrm>
            <a:off x="76200" y="1222058"/>
            <a:ext cx="6659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High Q</a:t>
            </a:r>
            <a:r>
              <a:rPr lang="en-US" sz="2400" baseline="-25000" dirty="0"/>
              <a:t>0</a:t>
            </a:r>
            <a:r>
              <a:rPr lang="en-US" sz="2400" dirty="0"/>
              <a:t> recipes ( Oxygen alloying with Mid-T bake) have been validated to reduce the dynamic heat load at operating gradients.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Refurbishment is underway for C75 (new) and C100 (legacy) cryomodules, addressing the heat load and other mechanical constraints.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These upgrades ensure CEBAF remains the premier facility for continuous electron beam nuclear physics pushing the energy frontier within existing cryogenic limits.</a:t>
            </a:r>
          </a:p>
        </p:txBody>
      </p:sp>
    </p:spTree>
    <p:extLst>
      <p:ext uri="{BB962C8B-B14F-4D97-AF65-F5344CB8AC3E}">
        <p14:creationId xmlns:p14="http://schemas.microsoft.com/office/powerpoint/2010/main" val="2447576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AB6C8-B3C1-23DF-8C4F-E600E4779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60">
            <a:extLst>
              <a:ext uri="{FF2B5EF4-FFF2-40B4-BE49-F238E27FC236}">
                <a16:creationId xmlns:a16="http://schemas.microsoft.com/office/drawing/2014/main" id="{B32C10F4-59F8-73DA-D525-695EE42D1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82" y="505595"/>
            <a:ext cx="7699333" cy="6178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cap="none" baseline="0" dirty="0">
                <a:latin typeface="Arial" charset="0"/>
                <a:ea typeface="+mj-ea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68" name="Text Placeholder 5">
            <a:extLst>
              <a:ext uri="{FF2B5EF4-FFF2-40B4-BE49-F238E27FC236}">
                <a16:creationId xmlns:a16="http://schemas.microsoft.com/office/drawing/2014/main" id="{8A3E1B25-6E9B-6631-858C-A7D54E6CDD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42515" y="156701"/>
            <a:ext cx="3864428" cy="632002"/>
          </a:xfrm>
        </p:spPr>
        <p:txBody>
          <a:bodyPr/>
          <a:lstStyle/>
          <a:p>
            <a:r>
              <a:rPr lang="en-US" dirty="0"/>
              <a:t>Pashupati Dhakal</a:t>
            </a:r>
          </a:p>
          <a:p>
            <a:r>
              <a:rPr lang="en-US" dirty="0"/>
              <a:t>dhakal@jlab.org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52C104E3-1941-15AD-E52B-38E9FC947E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44000" y="6330592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7D1BE87E-F0DE-A44C-894B-E142BEB21E42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70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5508" y="130328"/>
            <a:ext cx="12403015" cy="487490"/>
          </a:xfrm>
        </p:spPr>
        <p:txBody>
          <a:bodyPr>
            <a:noAutofit/>
          </a:bodyPr>
          <a:lstStyle/>
          <a:p>
            <a:pPr algn="ctr"/>
            <a:r>
              <a:rPr lang="en-US" sz="3500" dirty="0">
                <a:solidFill>
                  <a:srgbClr val="0070C0"/>
                </a:solidFill>
              </a:rPr>
              <a:t>Continuous Electron Beam Accelerator Facility (CEBAF)</a:t>
            </a:r>
          </a:p>
        </p:txBody>
      </p:sp>
      <p:sp>
        <p:nvSpPr>
          <p:cNvPr id="14" name="Rectangle 13"/>
          <p:cNvSpPr/>
          <p:nvPr/>
        </p:nvSpPr>
        <p:spPr>
          <a:xfrm rot="3233186">
            <a:off x="10629840" y="679318"/>
            <a:ext cx="333404" cy="1091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4948BF-3541-1DD3-6595-CA9BB87761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226" r="30851"/>
          <a:stretch>
            <a:fillRect/>
          </a:stretch>
        </p:blipFill>
        <p:spPr>
          <a:xfrm>
            <a:off x="0" y="1713682"/>
            <a:ext cx="7981959" cy="3657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40530E-1AE5-10F8-3E18-C12A728EAE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306" t="7596" r="4207" b="35631"/>
          <a:stretch>
            <a:fillRect/>
          </a:stretch>
        </p:blipFill>
        <p:spPr>
          <a:xfrm>
            <a:off x="8698684" y="1289493"/>
            <a:ext cx="2711228" cy="36577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090F30-3C2C-234D-D500-9F5B6E4536F0}"/>
              </a:ext>
            </a:extLst>
          </p:cNvPr>
          <p:cNvSpPr txBox="1"/>
          <p:nvPr/>
        </p:nvSpPr>
        <p:spPr>
          <a:xfrm>
            <a:off x="5635744" y="5291811"/>
            <a:ext cx="6661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Currently 400 5/7 cell cavities are installed providing 12 Gev CW electron beam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F63BA-51F3-999E-6ACE-9F38923FD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631" y="6575990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60">
            <a:extLst>
              <a:ext uri="{FF2B5EF4-FFF2-40B4-BE49-F238E27FC236}">
                <a16:creationId xmlns:a16="http://schemas.microsoft.com/office/drawing/2014/main" id="{723E78AF-3228-21FB-E453-AD5CAB5B3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91" y="95346"/>
            <a:ext cx="11044707" cy="67866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SRF cavities @ CEBAF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10606-D992-A872-09D5-1B7148A03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9" descr="A picture containing engine, miller&#10;&#10;AI-generated content may be incorrect.">
            <a:extLst>
              <a:ext uri="{FF2B5EF4-FFF2-40B4-BE49-F238E27FC236}">
                <a16:creationId xmlns:a16="http://schemas.microsoft.com/office/drawing/2014/main" id="{67B3CC00-57CD-FB9D-ECC0-354C91E15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95" y="4179835"/>
            <a:ext cx="7782614" cy="21848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8EA25F-917A-5868-A6FA-9E0B74E7BDDF}"/>
              </a:ext>
            </a:extLst>
          </p:cNvPr>
          <p:cNvSpPr txBox="1"/>
          <p:nvPr/>
        </p:nvSpPr>
        <p:spPr>
          <a:xfrm>
            <a:off x="9451228" y="2272203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C20/C50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AB3D13-1239-0B0D-5D8E-9B9828EEF919}"/>
              </a:ext>
            </a:extLst>
          </p:cNvPr>
          <p:cNvSpPr txBox="1"/>
          <p:nvPr/>
        </p:nvSpPr>
        <p:spPr>
          <a:xfrm>
            <a:off x="9749872" y="5850282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C75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40D32D-5726-6A65-58A4-1437C82CE433}"/>
              </a:ext>
            </a:extLst>
          </p:cNvPr>
          <p:cNvSpPr txBox="1"/>
          <p:nvPr/>
        </p:nvSpPr>
        <p:spPr>
          <a:xfrm>
            <a:off x="9749872" y="423996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C100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D171715-6E1A-1844-883D-C9DA0780968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5020" y="1062087"/>
            <a:ext cx="2721791" cy="12469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0E7757-7362-F019-7A27-97F17D3EB1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5812" y="4628814"/>
            <a:ext cx="3275264" cy="14061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28A029-C58B-087F-E62D-C2B8509846A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7841" y="3128270"/>
            <a:ext cx="4003215" cy="938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3F6D91-FD58-1D35-8748-C7B4F82F5C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57" y="941351"/>
            <a:ext cx="8005410" cy="3173449"/>
          </a:xfrm>
          <a:prstGeom prst="rect">
            <a:avLst/>
          </a:prstGeom>
        </p:spPr>
      </p:pic>
      <p:sp>
        <p:nvSpPr>
          <p:cNvPr id="2" name="Arrow: Curved Right 1">
            <a:extLst>
              <a:ext uri="{FF2B5EF4-FFF2-40B4-BE49-F238E27FC236}">
                <a16:creationId xmlns:a16="http://schemas.microsoft.com/office/drawing/2014/main" id="{A6C09EF3-2B6D-FF0E-23B0-43C519B29B40}"/>
              </a:ext>
            </a:extLst>
          </p:cNvPr>
          <p:cNvSpPr/>
          <p:nvPr/>
        </p:nvSpPr>
        <p:spPr>
          <a:xfrm>
            <a:off x="419100" y="2171700"/>
            <a:ext cx="317500" cy="108585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999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13719-4ACF-F3BF-3E26-E82D2BEDE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60">
            <a:extLst>
              <a:ext uri="{FF2B5EF4-FFF2-40B4-BE49-F238E27FC236}">
                <a16:creationId xmlns:a16="http://schemas.microsoft.com/office/drawing/2014/main" id="{ABCE236D-5C59-2577-9E35-2B8288B13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91" y="95346"/>
            <a:ext cx="11044707" cy="678664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Current Status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7CA65-F33E-58B9-AD7A-B6350DD7B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7" name="Picture 16" descr="Chart, line chart&#10;&#10;AI-generated content may be incorrect.">
            <a:extLst>
              <a:ext uri="{FF2B5EF4-FFF2-40B4-BE49-F238E27FC236}">
                <a16:creationId xmlns:a16="http://schemas.microsoft.com/office/drawing/2014/main" id="{2B8A2D41-2656-2634-ED72-3501CB8BD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24" y="975469"/>
            <a:ext cx="11044708" cy="52053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5970587-CB02-6E52-0412-66D3FDB08FC0}"/>
              </a:ext>
            </a:extLst>
          </p:cNvPr>
          <p:cNvSpPr txBox="1"/>
          <p:nvPr/>
        </p:nvSpPr>
        <p:spPr>
          <a:xfrm>
            <a:off x="1145659" y="6082110"/>
            <a:ext cx="9900681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Quality factor Q</a:t>
            </a:r>
            <a:r>
              <a:rPr lang="en-US" sz="2000" b="1" baseline="-25000" dirty="0"/>
              <a:t>0 </a:t>
            </a:r>
            <a:r>
              <a:rPr lang="en-US" sz="2000" b="1" dirty="0"/>
              <a:t>is not only performance metrics of SRF cavity; it is an operating expense.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E3D1F1-2DAB-5CBD-3A61-E0044E6E85CB}"/>
              </a:ext>
            </a:extLst>
          </p:cNvPr>
          <p:cNvSpPr txBox="1"/>
          <p:nvPr/>
        </p:nvSpPr>
        <p:spPr>
          <a:xfrm>
            <a:off x="7558088" y="1216389"/>
            <a:ext cx="4100512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Bottleneck: Heat Load</a:t>
            </a:r>
          </a:p>
        </p:txBody>
      </p:sp>
      <p:pic>
        <p:nvPicPr>
          <p:cNvPr id="3" name="Picture 2" descr="A picture containing text, bottle&#10;&#10;AI-generated content may be incorrect.">
            <a:extLst>
              <a:ext uri="{FF2B5EF4-FFF2-40B4-BE49-F238E27FC236}">
                <a16:creationId xmlns:a16="http://schemas.microsoft.com/office/drawing/2014/main" id="{85AC6CF4-C934-8ADF-C90E-03E4FD65F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518" y="1216389"/>
            <a:ext cx="2860240" cy="20624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0000C0-89BE-13FE-366D-D608E71BDF24}"/>
              </a:ext>
            </a:extLst>
          </p:cNvPr>
          <p:cNvSpPr txBox="1"/>
          <p:nvPr/>
        </p:nvSpPr>
        <p:spPr>
          <a:xfrm>
            <a:off x="5558734" y="4038600"/>
            <a:ext cx="1400640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8080"/>
                </a:solidFill>
              </a:rPr>
              <a:t>Target High Q</a:t>
            </a:r>
            <a:r>
              <a:rPr lang="en-US" sz="1600" b="1" baseline="-25000" dirty="0">
                <a:solidFill>
                  <a:srgbClr val="008080"/>
                </a:solidFill>
              </a:rPr>
              <a:t>0</a:t>
            </a:r>
          </a:p>
          <a:p>
            <a:r>
              <a:rPr lang="en-US" sz="1600" b="1" dirty="0">
                <a:solidFill>
                  <a:srgbClr val="008080"/>
                </a:solidFill>
              </a:rPr>
              <a:t>(2x10</a:t>
            </a:r>
            <a:r>
              <a:rPr lang="en-US" sz="1600" b="1" baseline="30000" dirty="0">
                <a:solidFill>
                  <a:srgbClr val="008080"/>
                </a:solidFill>
              </a:rPr>
              <a:t>10</a:t>
            </a:r>
            <a:r>
              <a:rPr lang="en-US" sz="1600" b="1" dirty="0">
                <a:solidFill>
                  <a:srgbClr val="008080"/>
                </a:solidFill>
              </a:rPr>
              <a:t>)</a:t>
            </a:r>
          </a:p>
          <a:p>
            <a:r>
              <a:rPr lang="en-US" sz="1600" b="1" dirty="0">
                <a:solidFill>
                  <a:srgbClr val="008080"/>
                </a:solidFill>
                <a:sym typeface="Wingdings" panose="05000000000000000000" pitchFamily="2" charset="2"/>
              </a:rPr>
              <a:t> 80 W Heat</a:t>
            </a:r>
            <a:endParaRPr lang="en-US" sz="1600" b="1" dirty="0">
              <a:solidFill>
                <a:srgbClr val="00808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7F1E44-5E52-3E53-2FA2-3CC4BB7E210C}"/>
              </a:ext>
            </a:extLst>
          </p:cNvPr>
          <p:cNvSpPr txBox="1"/>
          <p:nvPr/>
        </p:nvSpPr>
        <p:spPr>
          <a:xfrm>
            <a:off x="7596187" y="3887285"/>
            <a:ext cx="4024313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One of the linac  is reaching cryo-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To reach higher energy gradients without tripping the system, we must lower the dynamic heat load</a:t>
            </a:r>
          </a:p>
        </p:txBody>
      </p:sp>
    </p:spTree>
    <p:extLst>
      <p:ext uri="{BB962C8B-B14F-4D97-AF65-F5344CB8AC3E}">
        <p14:creationId xmlns:p14="http://schemas.microsoft.com/office/powerpoint/2010/main" val="255284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E9C038-1503-5FCE-69E0-6ACA4F4CA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726" y="23013"/>
            <a:ext cx="11044707" cy="678664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High Q</a:t>
            </a:r>
            <a:r>
              <a:rPr lang="en-US" sz="3600" baseline="-25000" dirty="0">
                <a:solidFill>
                  <a:srgbClr val="0070C0"/>
                </a:solidFill>
              </a:rPr>
              <a:t>0</a:t>
            </a:r>
            <a:r>
              <a:rPr lang="en-US" sz="3600" dirty="0">
                <a:solidFill>
                  <a:srgbClr val="0070C0"/>
                </a:solidFill>
              </a:rPr>
              <a:t> Development (2012- Present)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2363D-922F-09CE-0F50-9FABE050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DD079A-757A-6905-06DF-AFC886F463C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726" y="4035646"/>
            <a:ext cx="3580629" cy="24775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CADAD8-7DAB-6A33-03EF-F0377BBDC9EC}"/>
              </a:ext>
            </a:extLst>
          </p:cNvPr>
          <p:cNvSpPr txBox="1"/>
          <p:nvPr/>
        </p:nvSpPr>
        <p:spPr>
          <a:xfrm>
            <a:off x="1257144" y="3988387"/>
            <a:ext cx="254674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 dirty="0">
                <a:ea typeface="+mn-lt"/>
                <a:cs typeface="+mn-lt"/>
              </a:rPr>
              <a:t>P Dhakal et al., IPAC '12, 2012</a:t>
            </a:r>
          </a:p>
          <a:p>
            <a:r>
              <a:rPr lang="en-US" sz="1100" i="1" dirty="0">
                <a:ea typeface="+mn-lt"/>
                <a:cs typeface="+mn-lt"/>
              </a:rPr>
              <a:t>P. Dhakal et al., PRAB 16, 042001 (2013)</a:t>
            </a:r>
            <a:endParaRPr lang="en-US" sz="1100" i="1" dirty="0">
              <a:cs typeface="Calibri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D9A5A93-EF0C-BC04-B78C-55D039A1E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>
            <a:fillRect/>
          </a:stretch>
        </p:blipFill>
        <p:spPr bwMode="auto">
          <a:xfrm>
            <a:off x="4189238" y="4001494"/>
            <a:ext cx="3147066" cy="272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769C5DA-6875-0760-5CA2-EDEA11AE2CD4}"/>
              </a:ext>
            </a:extLst>
          </p:cNvPr>
          <p:cNvSpPr/>
          <p:nvPr/>
        </p:nvSpPr>
        <p:spPr>
          <a:xfrm>
            <a:off x="4276119" y="6645547"/>
            <a:ext cx="344553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Century Gothic" panose="020B0502020202020204" pitchFamily="34" charset="0"/>
              </a:rPr>
              <a:t>A </a:t>
            </a:r>
            <a:r>
              <a:rPr lang="en-US" sz="900" dirty="0" err="1">
                <a:latin typeface="Century Gothic" panose="020B0502020202020204" pitchFamily="34" charset="0"/>
              </a:rPr>
              <a:t>Grassellino</a:t>
            </a:r>
            <a:r>
              <a:rPr lang="en-US" sz="900" dirty="0">
                <a:latin typeface="Century Gothic" panose="020B0502020202020204" pitchFamily="34" charset="0"/>
              </a:rPr>
              <a:t> </a:t>
            </a:r>
            <a:r>
              <a:rPr lang="en-US" sz="900" i="1" dirty="0">
                <a:latin typeface="Century Gothic" panose="020B0502020202020204" pitchFamily="34" charset="0"/>
              </a:rPr>
              <a:t>et al</a:t>
            </a:r>
            <a:r>
              <a:rPr lang="en-US" sz="900" dirty="0">
                <a:latin typeface="Century Gothic" panose="020B0502020202020204" pitchFamily="34" charset="0"/>
              </a:rPr>
              <a:t> 2013 </a:t>
            </a:r>
            <a:r>
              <a:rPr lang="en-US" sz="900" i="1" dirty="0" err="1">
                <a:latin typeface="Century Gothic" panose="020B0502020202020204" pitchFamily="34" charset="0"/>
              </a:rPr>
              <a:t>Supercond</a:t>
            </a:r>
            <a:r>
              <a:rPr lang="en-US" sz="900" i="1" dirty="0">
                <a:latin typeface="Century Gothic" panose="020B0502020202020204" pitchFamily="34" charset="0"/>
              </a:rPr>
              <a:t>. Sci. Technol.</a:t>
            </a:r>
            <a:r>
              <a:rPr lang="en-US" sz="900" dirty="0">
                <a:latin typeface="Century Gothic" panose="020B0502020202020204" pitchFamily="34" charset="0"/>
              </a:rPr>
              <a:t> </a:t>
            </a:r>
            <a:r>
              <a:rPr lang="en-US" sz="900" b="1" dirty="0">
                <a:latin typeface="Century Gothic" panose="020B0502020202020204" pitchFamily="34" charset="0"/>
              </a:rPr>
              <a:t>26</a:t>
            </a:r>
            <a:r>
              <a:rPr lang="en-US" sz="900" dirty="0">
                <a:latin typeface="Century Gothic" panose="020B0502020202020204" pitchFamily="34" charset="0"/>
              </a:rPr>
              <a:t> 102001</a:t>
            </a:r>
            <a:endParaRPr lang="da-DK" sz="900" dirty="0">
              <a:latin typeface="Century Gothic" panose="020B0502020202020204" pitchFamily="34" charset="0"/>
            </a:endParaRPr>
          </a:p>
        </p:txBody>
      </p:sp>
      <p:pic>
        <p:nvPicPr>
          <p:cNvPr id="13" name="Main graphic">
            <a:extLst>
              <a:ext uri="{FF2B5EF4-FFF2-40B4-BE49-F238E27FC236}">
                <a16:creationId xmlns:a16="http://schemas.microsoft.com/office/drawing/2014/main" id="{AAE5753A-DBCA-5090-7677-FD15B4CBC496}"/>
              </a:ext>
            </a:extLst>
          </p:cNvPr>
          <p:cNvPicPr/>
          <p:nvPr/>
        </p:nvPicPr>
        <p:blipFill rotWithShape="1">
          <a:blip r:embed="rId4"/>
          <a:srcRect t="52631"/>
          <a:stretch/>
        </p:blipFill>
        <p:spPr>
          <a:xfrm>
            <a:off x="7519457" y="3950637"/>
            <a:ext cx="3151001" cy="2477507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36359E-3AB4-7C74-CB32-6126191D69AB}"/>
              </a:ext>
            </a:extLst>
          </p:cNvPr>
          <p:cNvSpPr txBox="1"/>
          <p:nvPr/>
        </p:nvSpPr>
        <p:spPr>
          <a:xfrm>
            <a:off x="9094957" y="6419489"/>
            <a:ext cx="250008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700" dirty="0">
                <a:latin typeface="Century Gothic" panose="020B0502020202020204" pitchFamily="34" charset="0"/>
              </a:rPr>
              <a:t>G. Ciovati, </a:t>
            </a:r>
            <a:r>
              <a:rPr lang="fr-FR" sz="700" dirty="0" err="1">
                <a:latin typeface="Century Gothic" panose="020B0502020202020204" pitchFamily="34" charset="0"/>
              </a:rPr>
              <a:t>Appl</a:t>
            </a:r>
            <a:r>
              <a:rPr lang="fr-FR" sz="700" dirty="0">
                <a:latin typeface="Century Gothic" panose="020B0502020202020204" pitchFamily="34" charset="0"/>
              </a:rPr>
              <a:t>. Phys. </a:t>
            </a:r>
            <a:r>
              <a:rPr lang="fr-FR" sz="700" dirty="0" err="1">
                <a:latin typeface="Century Gothic" panose="020B0502020202020204" pitchFamily="34" charset="0"/>
              </a:rPr>
              <a:t>Lett</a:t>
            </a:r>
            <a:r>
              <a:rPr lang="fr-FR" sz="700" dirty="0">
                <a:latin typeface="Century Gothic" panose="020B0502020202020204" pitchFamily="34" charset="0"/>
              </a:rPr>
              <a:t>. 89, 022507(2006)</a:t>
            </a:r>
          </a:p>
          <a:p>
            <a:pPr>
              <a:buNone/>
            </a:pPr>
            <a:r>
              <a:rPr lang="fr-FR" sz="700" dirty="0">
                <a:latin typeface="Century Gothic" panose="020B0502020202020204" pitchFamily="34" charset="0"/>
              </a:rPr>
              <a:t>S. Posen et al., </a:t>
            </a:r>
            <a:r>
              <a:rPr lang="en-US" sz="700" dirty="0">
                <a:latin typeface="Century Gothic" panose="020B0502020202020204" pitchFamily="34" charset="0"/>
              </a:rPr>
              <a:t>Phys. Rev. Applied </a:t>
            </a:r>
            <a:r>
              <a:rPr lang="en-US" sz="700" b="1" dirty="0">
                <a:latin typeface="Century Gothic" panose="020B0502020202020204" pitchFamily="34" charset="0"/>
              </a:rPr>
              <a:t>13</a:t>
            </a:r>
            <a:r>
              <a:rPr lang="en-US" sz="700" dirty="0">
                <a:latin typeface="Century Gothic" panose="020B0502020202020204" pitchFamily="34" charset="0"/>
              </a:rPr>
              <a:t>, 014024 (2020)</a:t>
            </a:r>
          </a:p>
          <a:p>
            <a:pPr>
              <a:buNone/>
            </a:pPr>
            <a:r>
              <a:rPr lang="en-US" sz="700" dirty="0">
                <a:latin typeface="Century Gothic" panose="020B0502020202020204" pitchFamily="34" charset="0"/>
              </a:rPr>
              <a:t>E. Lechner et al., </a:t>
            </a:r>
            <a:r>
              <a:rPr lang="fr-FR" sz="700" i="1" dirty="0" err="1">
                <a:latin typeface="Century Gothic" panose="020B0502020202020204" pitchFamily="34" charset="0"/>
              </a:rPr>
              <a:t>Appl</a:t>
            </a:r>
            <a:r>
              <a:rPr lang="fr-FR" sz="700" i="1" dirty="0">
                <a:latin typeface="Century Gothic" panose="020B0502020202020204" pitchFamily="34" charset="0"/>
              </a:rPr>
              <a:t>. Phys. </a:t>
            </a:r>
            <a:r>
              <a:rPr lang="fr-FR" sz="700" i="1" dirty="0" err="1">
                <a:latin typeface="Century Gothic" panose="020B0502020202020204" pitchFamily="34" charset="0"/>
              </a:rPr>
              <a:t>Lett</a:t>
            </a:r>
            <a:r>
              <a:rPr lang="fr-FR" sz="700" i="1" dirty="0">
                <a:latin typeface="Century Gothic" panose="020B0502020202020204" pitchFamily="34" charset="0"/>
              </a:rPr>
              <a:t>.</a:t>
            </a:r>
            <a:r>
              <a:rPr lang="fr-FR" sz="700" dirty="0">
                <a:latin typeface="Century Gothic" panose="020B0502020202020204" pitchFamily="34" charset="0"/>
              </a:rPr>
              <a:t> 119, 082601 (2021)</a:t>
            </a:r>
            <a:endParaRPr lang="en-US" sz="700" dirty="0">
              <a:latin typeface="Century Gothic" panose="020B0502020202020204" pitchFamily="34" charset="0"/>
            </a:endParaRPr>
          </a:p>
        </p:txBody>
      </p:sp>
      <p:pic>
        <p:nvPicPr>
          <p:cNvPr id="15" name="Picture 1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5E65AD4F-2110-99B7-3121-9B3C407C04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282" b="36073"/>
          <a:stretch>
            <a:fillRect/>
          </a:stretch>
        </p:blipFill>
        <p:spPr>
          <a:xfrm>
            <a:off x="1231968" y="722431"/>
            <a:ext cx="9438490" cy="319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3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E09CB-5902-00E2-335F-F6AA2BBC2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3827D59-65E2-E4E2-CC9E-E9BFB4E64918}"/>
              </a:ext>
            </a:extLst>
          </p:cNvPr>
          <p:cNvSpPr/>
          <p:nvPr/>
        </p:nvSpPr>
        <p:spPr>
          <a:xfrm>
            <a:off x="1116864" y="5863495"/>
            <a:ext cx="9582307" cy="61967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F3B26-C4ED-7458-B6A2-4DD612222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60">
            <a:extLst>
              <a:ext uri="{FF2B5EF4-FFF2-40B4-BE49-F238E27FC236}">
                <a16:creationId xmlns:a16="http://schemas.microsoft.com/office/drawing/2014/main" id="{7BE2B719-9699-5D20-093A-69939AF23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91" y="95346"/>
            <a:ext cx="11044707" cy="678664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High Q</a:t>
            </a:r>
            <a:r>
              <a:rPr lang="en-US" sz="4000" baseline="-25000" dirty="0">
                <a:solidFill>
                  <a:srgbClr val="0070C0"/>
                </a:solidFill>
              </a:rPr>
              <a:t>0</a:t>
            </a:r>
            <a:r>
              <a:rPr lang="en-US" sz="4000" dirty="0">
                <a:solidFill>
                  <a:srgbClr val="0070C0"/>
                </a:solidFill>
              </a:rPr>
              <a:t> Option for CEBAF Cavities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0ABAD3-C41A-DF7C-9002-E3372BB62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3086"/>
            <a:ext cx="12192000" cy="48318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4BEC21-FFEC-0FDC-7CD7-BBD259F83083}"/>
              </a:ext>
            </a:extLst>
          </p:cNvPr>
          <p:cNvSpPr/>
          <p:nvPr/>
        </p:nvSpPr>
        <p:spPr>
          <a:xfrm>
            <a:off x="8493919" y="1143000"/>
            <a:ext cx="3464719" cy="4607719"/>
          </a:xfrm>
          <a:prstGeom prst="rect">
            <a:avLst/>
          </a:prstGeom>
          <a:solidFill>
            <a:srgbClr val="00B0F0">
              <a:alpha val="3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1A821-A133-8816-7447-F9636AAA3EF2}"/>
              </a:ext>
            </a:extLst>
          </p:cNvPr>
          <p:cNvSpPr txBox="1"/>
          <p:nvPr/>
        </p:nvSpPr>
        <p:spPr>
          <a:xfrm>
            <a:off x="1306925" y="6000341"/>
            <a:ext cx="9208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Despite drawbacks, alloyed cavities are expected to outperform baseline cavities in cryomodules.</a:t>
            </a:r>
          </a:p>
        </p:txBody>
      </p:sp>
    </p:spTree>
    <p:extLst>
      <p:ext uri="{BB962C8B-B14F-4D97-AF65-F5344CB8AC3E}">
        <p14:creationId xmlns:p14="http://schemas.microsoft.com/office/powerpoint/2010/main" val="276293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53992-2FAB-1C94-EA36-8AA0B79DD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57212-EBCE-0960-6B82-83FC3445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60">
            <a:extLst>
              <a:ext uri="{FF2B5EF4-FFF2-40B4-BE49-F238E27FC236}">
                <a16:creationId xmlns:a16="http://schemas.microsoft.com/office/drawing/2014/main" id="{81668D6B-BA54-3BE1-B521-3A9EF83B6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91" y="95346"/>
            <a:ext cx="11044707" cy="678664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High Q</a:t>
            </a:r>
            <a:r>
              <a:rPr lang="en-US" sz="4000" baseline="-25000" dirty="0">
                <a:solidFill>
                  <a:srgbClr val="0070C0"/>
                </a:solidFill>
              </a:rPr>
              <a:t>0</a:t>
            </a:r>
            <a:r>
              <a:rPr lang="en-US" sz="4000" dirty="0">
                <a:solidFill>
                  <a:srgbClr val="0070C0"/>
                </a:solidFill>
              </a:rPr>
              <a:t> Option for CEBAF Cavities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FA883-295B-4984-74D6-6D77494901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178888"/>
            <a:ext cx="6192253" cy="50061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F987ED-194C-46E1-CAFA-FE0FD51888E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5544" y="843986"/>
            <a:ext cx="6976737" cy="5341021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74C1D60F-3CC2-8425-07EF-0F5AA2F0BF42}"/>
              </a:ext>
            </a:extLst>
          </p:cNvPr>
          <p:cNvSpPr/>
          <p:nvPr/>
        </p:nvSpPr>
        <p:spPr>
          <a:xfrm rot="10800000">
            <a:off x="8785913" y="4196272"/>
            <a:ext cx="236593" cy="36933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E6F0C6-EFAF-5F8F-BA84-33D6FD18099B}"/>
              </a:ext>
            </a:extLst>
          </p:cNvPr>
          <p:cNvSpPr txBox="1"/>
          <p:nvPr/>
        </p:nvSpPr>
        <p:spPr>
          <a:xfrm>
            <a:off x="8378351" y="3849210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~ 33%</a:t>
            </a:r>
          </a:p>
        </p:txBody>
      </p:sp>
    </p:spTree>
    <p:extLst>
      <p:ext uri="{BB962C8B-B14F-4D97-AF65-F5344CB8AC3E}">
        <p14:creationId xmlns:p14="http://schemas.microsoft.com/office/powerpoint/2010/main" val="180978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8BE03-FA1D-444E-EC99-08C22BED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itle 60">
            <a:extLst>
              <a:ext uri="{FF2B5EF4-FFF2-40B4-BE49-F238E27FC236}">
                <a16:creationId xmlns:a16="http://schemas.microsoft.com/office/drawing/2014/main" id="{AD3A6890-C8D4-B52F-15E2-00A847BE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3" y="162283"/>
            <a:ext cx="11044237" cy="67945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Single Cell Results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C279CF-D279-3CFC-ADA5-AAC2E04B1B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5630" y="1044763"/>
            <a:ext cx="6128918" cy="5145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7AA209-F1AC-BB73-A5A1-0032B89FA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337" y="1231901"/>
            <a:ext cx="5930151" cy="4810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E4E701-7932-9383-17EE-280599FC170F}"/>
              </a:ext>
            </a:extLst>
          </p:cNvPr>
          <p:cNvSpPr txBox="1"/>
          <p:nvPr/>
        </p:nvSpPr>
        <p:spPr>
          <a:xfrm>
            <a:off x="3543300" y="157376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2.0 K, f = 1.3 GHz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11406A-DF48-5BDB-1FCA-B8F8B985526A}"/>
              </a:ext>
            </a:extLst>
          </p:cNvPr>
          <p:cNvSpPr txBox="1"/>
          <p:nvPr/>
        </p:nvSpPr>
        <p:spPr>
          <a:xfrm>
            <a:off x="9376148" y="1815068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 = 2.07 K, f = 1.5 GHz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9DD802-3F2C-509F-94F2-C31326EF09EA}"/>
              </a:ext>
            </a:extLst>
          </p:cNvPr>
          <p:cNvSpPr txBox="1"/>
          <p:nvPr/>
        </p:nvSpPr>
        <p:spPr>
          <a:xfrm>
            <a:off x="7893050" y="2450584"/>
            <a:ext cx="43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D69504-9D9E-7A99-4572-01D223443F18}"/>
              </a:ext>
            </a:extLst>
          </p:cNvPr>
          <p:cNvSpPr txBox="1"/>
          <p:nvPr/>
        </p:nvSpPr>
        <p:spPr>
          <a:xfrm>
            <a:off x="8262593" y="3059668"/>
            <a:ext cx="423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6E3354-5A89-C0B7-BD0C-1AEBBDB03AF7}"/>
              </a:ext>
            </a:extLst>
          </p:cNvPr>
          <p:cNvSpPr txBox="1"/>
          <p:nvPr/>
        </p:nvSpPr>
        <p:spPr>
          <a:xfrm>
            <a:off x="8407400" y="1815068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350 C/3h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144D2A-CD76-323E-7382-28464299749D}"/>
              </a:ext>
            </a:extLst>
          </p:cNvPr>
          <p:cNvSpPr txBox="1"/>
          <p:nvPr/>
        </p:nvSpPr>
        <p:spPr>
          <a:xfrm>
            <a:off x="3054926" y="4465935"/>
            <a:ext cx="243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Cavities were </a:t>
            </a:r>
            <a:r>
              <a:rPr lang="en-US" b="1" dirty="0" err="1"/>
              <a:t>EP’ed</a:t>
            </a:r>
            <a:r>
              <a:rPr lang="en-US" b="1" dirty="0"/>
              <a:t> prior to each treatment</a:t>
            </a:r>
          </a:p>
        </p:txBody>
      </p:sp>
    </p:spTree>
    <p:extLst>
      <p:ext uri="{BB962C8B-B14F-4D97-AF65-F5344CB8AC3E}">
        <p14:creationId xmlns:p14="http://schemas.microsoft.com/office/powerpoint/2010/main" val="1693048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EE291-3AB3-12E6-7E4C-872B2011C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itle 60">
            <a:extLst>
              <a:ext uri="{FF2B5EF4-FFF2-40B4-BE49-F238E27FC236}">
                <a16:creationId xmlns:a16="http://schemas.microsoft.com/office/drawing/2014/main" id="{6B88CD4E-FB93-09B9-9BD4-9AAA81715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3" y="162283"/>
            <a:ext cx="11044237" cy="67945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Flux Trapping Sensitivity ( @4MV/m)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FF7269-D671-089E-3E48-9760F71AD7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64" t="15578" r="8100" b="9975"/>
          <a:stretch>
            <a:fillRect/>
          </a:stretch>
        </p:blipFill>
        <p:spPr>
          <a:xfrm>
            <a:off x="1369335" y="1187910"/>
            <a:ext cx="9984465" cy="49963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70D709-63AA-E0B4-9170-1F63EE3DF26B}"/>
              </a:ext>
            </a:extLst>
          </p:cNvPr>
          <p:cNvSpPr txBox="1"/>
          <p:nvPr/>
        </p:nvSpPr>
        <p:spPr>
          <a:xfrm>
            <a:off x="3970420" y="6251544"/>
            <a:ext cx="5753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Heat Treatment Temperature (</a:t>
            </a:r>
            <a:r>
              <a:rPr lang="en-US" sz="2800" b="1" baseline="30000" dirty="0" err="1"/>
              <a:t>o</a:t>
            </a:r>
            <a:r>
              <a:rPr lang="en-US" sz="2800" b="1" dirty="0" err="1"/>
              <a:t>C</a:t>
            </a:r>
            <a:r>
              <a:rPr lang="en-US" sz="2800" b="1" dirty="0"/>
              <a:t>/ 3h)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75A0EA-EDF7-B574-F228-03B07EB93120}"/>
              </a:ext>
            </a:extLst>
          </p:cNvPr>
          <p:cNvSpPr txBox="1"/>
          <p:nvPr/>
        </p:nvSpPr>
        <p:spPr>
          <a:xfrm rot="16200000">
            <a:off x="-1620195" y="3324553"/>
            <a:ext cx="5291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Flux Trapping Sensitivity (n</a:t>
            </a:r>
            <a:r>
              <a:rPr lang="en-US" sz="2800" b="1" dirty="0">
                <a:latin typeface="Symbol" panose="05050102010706020507" pitchFamily="18" charset="2"/>
              </a:rPr>
              <a:t>W</a:t>
            </a:r>
            <a:r>
              <a:rPr lang="en-US" sz="2800" b="1" dirty="0"/>
              <a:t>/mG)</a:t>
            </a:r>
          </a:p>
        </p:txBody>
      </p:sp>
    </p:spTree>
    <p:extLst>
      <p:ext uri="{BB962C8B-B14F-4D97-AF65-F5344CB8AC3E}">
        <p14:creationId xmlns:p14="http://schemas.microsoft.com/office/powerpoint/2010/main" val="1242569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b4d7ee1f-4fb3-4f06-9037-2b5b522042ab}" enabled="0" method="" siteId="{b4d7ee1f-4fb3-4f06-9037-2b5b522042a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 (2)</Template>
  <TotalTime>1233</TotalTime>
  <Words>684</Words>
  <Application>Microsoft Office PowerPoint</Application>
  <PresentationFormat>Widescreen</PresentationFormat>
  <Paragraphs>102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.PingFangSC-Regular</vt:lpstr>
      <vt:lpstr>Arial</vt:lpstr>
      <vt:lpstr>Calibri</vt:lpstr>
      <vt:lpstr>Century Gothic</vt:lpstr>
      <vt:lpstr>PingFangSC-Regular</vt:lpstr>
      <vt:lpstr>Symbol</vt:lpstr>
      <vt:lpstr>Wingdings</vt:lpstr>
      <vt:lpstr>Office Theme</vt:lpstr>
      <vt:lpstr>Results From mid-T Bake Applied to 1.5 GHz C75 5-cell Cavities for CEBAF</vt:lpstr>
      <vt:lpstr>Continuous Electron Beam Accelerator Facility (CEBAF)</vt:lpstr>
      <vt:lpstr>SRF cavities @ CEBAF</vt:lpstr>
      <vt:lpstr>Current Status</vt:lpstr>
      <vt:lpstr>High Q0 Development (2012- Present)</vt:lpstr>
      <vt:lpstr>High Q0 Option for CEBAF Cavities</vt:lpstr>
      <vt:lpstr>High Q0 Option for CEBAF Cavities</vt:lpstr>
      <vt:lpstr>Single Cell Results </vt:lpstr>
      <vt:lpstr>Flux Trapping Sensitivity ( @4MV/m)</vt:lpstr>
      <vt:lpstr>High Q0 Option for CEBAF Cavities</vt:lpstr>
      <vt:lpstr>High Q0 Option for CEBAF Cavities</vt:lpstr>
      <vt:lpstr>Flux Trapping Sensitivity</vt:lpstr>
      <vt:lpstr>High Q0 Option for CEBAF Cavities</vt:lpstr>
      <vt:lpstr>Challenges for using high-Q cavities in C75 CM</vt:lpstr>
      <vt:lpstr>Challenges for using high-Q recipes in C100 cavities</vt:lpstr>
      <vt:lpstr>Summary &amp; Path Forward</vt:lpstr>
      <vt:lpstr>Questions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 material</dc:title>
  <dc:creator>Gianluigi Ciovati</dc:creator>
  <cp:lastModifiedBy>Pashupati Dhakal</cp:lastModifiedBy>
  <cp:revision>36</cp:revision>
  <dcterms:created xsi:type="dcterms:W3CDTF">2018-03-22T12:58:41Z</dcterms:created>
  <dcterms:modified xsi:type="dcterms:W3CDTF">2026-06-05T13:38:26Z</dcterms:modified>
</cp:coreProperties>
</file>