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0" r:id="rId1"/>
    <p:sldMasterId id="2147483969" r:id="rId2"/>
  </p:sldMasterIdLst>
  <p:notesMasterIdLst>
    <p:notesMasterId r:id="rId16"/>
  </p:notesMasterIdLst>
  <p:sldIdLst>
    <p:sldId id="436" r:id="rId3"/>
    <p:sldId id="385" r:id="rId4"/>
    <p:sldId id="390" r:id="rId5"/>
    <p:sldId id="437" r:id="rId6"/>
    <p:sldId id="393" r:id="rId7"/>
    <p:sldId id="394" r:id="rId8"/>
    <p:sldId id="395" r:id="rId9"/>
    <p:sldId id="400" r:id="rId10"/>
    <p:sldId id="439" r:id="rId11"/>
    <p:sldId id="408" r:id="rId12"/>
    <p:sldId id="442" r:id="rId13"/>
    <p:sldId id="440" r:id="rId14"/>
    <p:sldId id="43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C3CAD1"/>
    <a:srgbClr val="5D6C82"/>
    <a:srgbClr val="FED141"/>
    <a:srgbClr val="000000"/>
    <a:srgbClr val="002855"/>
    <a:srgbClr val="36573B"/>
    <a:srgbClr val="4C8C2B"/>
    <a:srgbClr val="B94700"/>
    <a:srgbClr val="EA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32" autoAdjust="0"/>
    <p:restoredTop sz="94781" autoAdjust="0"/>
  </p:normalViewPr>
  <p:slideViewPr>
    <p:cSldViewPr snapToGrid="0">
      <p:cViewPr>
        <p:scale>
          <a:sx n="69" d="100"/>
          <a:sy n="69" d="100"/>
        </p:scale>
        <p:origin x="84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F2451-84DD-1F4B-8AC6-346741B30F1F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986E1-723D-3E4A-B2D8-02370382B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37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986E1-723D-3E4A-B2D8-02370382B7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54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986E1-723D-3E4A-B2D8-02370382B7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11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986E1-723D-3E4A-B2D8-02370382B7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02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986E1-723D-3E4A-B2D8-02370382B7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94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986E1-723D-3E4A-B2D8-02370382B7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68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986E1-723D-3E4A-B2D8-02370382B7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29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F482E-90BA-9507-8FA7-0705DBFE5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CE8328-2E2C-C9C0-2360-90CB14ABE3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C6F79A-1EB3-55A7-575E-AE69578EE6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C3B93-CB16-29AF-F648-C74D6BA109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986E1-723D-3E4A-B2D8-02370382B7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45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986E1-723D-3E4A-B2D8-02370382B7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16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986E1-723D-3E4A-B2D8-02370382B7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0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ligh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56F1D6D-26C8-AC5C-A07B-6930103873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30888"/>
            <a:ext cx="10003536" cy="2388558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>
            <a:lvl1pPr>
              <a:lnSpc>
                <a:spcPct val="90000"/>
              </a:lnSpc>
              <a:defRPr sz="6300" b="1" i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placeholder text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0BF925A-4769-8F5E-E189-BA9570FDB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1" y="5115756"/>
            <a:ext cx="10003536" cy="2784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111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lang="en-US" sz="2000" b="1" i="0" kern="1200" spc="0" baseline="0" dirty="0">
                <a:solidFill>
                  <a:schemeClr val="accent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AD9049D-EF89-EE33-32BB-A63D80B3D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399" y="5394233"/>
            <a:ext cx="10003537" cy="2784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7938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lang="en-US" sz="1600" b="0" i="0" kern="1200" spc="-20" baseline="0" dirty="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7453D-6C1B-3ABD-39FF-9C11A64411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175056"/>
            <a:ext cx="10003536" cy="2363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Autofit/>
          </a:bodyPr>
          <a:lstStyle>
            <a:lvl1pPr marL="0" indent="7938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lang="en-US" sz="1600" b="0" i="0" kern="1200" spc="-20" baseline="0" dirty="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578A7C-428E-4D58-E4FB-CC0CFCB97EDB}"/>
              </a:ext>
            </a:extLst>
          </p:cNvPr>
          <p:cNvSpPr/>
          <p:nvPr userDrawn="1"/>
        </p:nvSpPr>
        <p:spPr>
          <a:xfrm>
            <a:off x="914399" y="2484850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8D5A5C-8820-F08B-5D55-E18FD6A1FD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A22FE4-143F-235A-C05B-B6F9FCECE2C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82536FDB-A745-3D4B-9E72-E4EFB3DA237F}" type="datetime1">
              <a:rPr lang="en-US" smtClean="0"/>
              <a:t>6/2/2026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8A4EDC5-97BE-4275-C308-190517A9A2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D673A42-E09C-6821-C950-C083FE8808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36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photo-left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26064E41-DF59-6301-DE38-F0DFE24D71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679" b="4126"/>
          <a:stretch/>
        </p:blipFill>
        <p:spPr>
          <a:xfrm>
            <a:off x="8362184" y="2425441"/>
            <a:ext cx="3464835" cy="4432559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1CE716CA-F3AD-BE9A-11EE-F4AE1FACBE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236021" cy="6858000"/>
          </a:xfrm>
          <a:prstGeom prst="rect">
            <a:avLst/>
          </a:prstGeom>
          <a:solidFill>
            <a:srgbClr val="C3CAD1"/>
          </a:solidFill>
          <a:ln>
            <a:noFill/>
          </a:ln>
        </p:spPr>
        <p:txBody>
          <a:bodyPr lIns="0" tIns="3657600" anchor="t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2D2C341C-5226-C6B0-870F-B3DA04CF8C0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4904" y="6254496"/>
            <a:ext cx="3502152" cy="603504"/>
          </a:xfrm>
          <a:noFill/>
          <a:ln>
            <a:noFill/>
          </a:ln>
        </p:spPr>
        <p:txBody>
          <a:bodyPr lIns="0" tIns="0" rIns="0" bIns="137160" anchor="b" anchorCtr="0">
            <a:noAutofit/>
          </a:bodyPr>
          <a:lstStyle>
            <a:lvl1pPr marL="0" indent="0" algn="l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optional caption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4D21E25E-D547-BB0C-056B-1E4BED8276A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157216" y="1700784"/>
            <a:ext cx="5760720" cy="4242816"/>
          </a:xfrm>
        </p:spPr>
        <p:txBody>
          <a:bodyPr>
            <a:noAutofit/>
          </a:bodyPr>
          <a:lstStyle>
            <a:lvl1pPr>
              <a:defRPr spc="-20" baseline="0">
                <a:solidFill>
                  <a:schemeClr val="tx1"/>
                </a:solidFill>
              </a:defRPr>
            </a:lvl1pPr>
            <a:lvl2pPr>
              <a:defRPr sz="1600" spc="-20" baseline="0">
                <a:solidFill>
                  <a:schemeClr val="tx1"/>
                </a:solidFill>
              </a:defRPr>
            </a:lvl2pPr>
            <a:lvl3pPr>
              <a:defRPr spc="-20" baseline="0">
                <a:solidFill>
                  <a:schemeClr val="tx1"/>
                </a:solidFill>
              </a:defRPr>
            </a:lvl3pPr>
            <a:lvl4pPr>
              <a:defRPr spc="-20" baseline="0">
                <a:solidFill>
                  <a:schemeClr val="tx1"/>
                </a:solidFill>
              </a:defRPr>
            </a:lvl4pPr>
            <a:lvl5pPr>
              <a:defRPr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6AA105-7DBD-9DF3-02C8-4B214942C5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FF79C2B-39DB-F0FC-1C09-C45F7AF4D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7217" y="365760"/>
            <a:ext cx="5760720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B81A79C8-47D1-87B1-E39F-8BE75767B4A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157217" y="822960"/>
            <a:ext cx="5760720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pic>
        <p:nvPicPr>
          <p:cNvPr id="12" name="Picture 11" descr="Logo, company name&#10;&#10;AI-generated content may be incorrect.">
            <a:extLst>
              <a:ext uri="{FF2B5EF4-FFF2-40B4-BE49-F238E27FC236}">
                <a16:creationId xmlns:a16="http://schemas.microsoft.com/office/drawing/2014/main" id="{5802CF21-D793-E9E0-76EE-6C64625C2F8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576" y="347472"/>
            <a:ext cx="415981" cy="415981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7A82C0C-F619-67C1-0650-12EB4F6E4C92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74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idea-with-support-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AI-generated content may be incorrect.">
            <a:extLst>
              <a:ext uri="{FF2B5EF4-FFF2-40B4-BE49-F238E27FC236}">
                <a16:creationId xmlns:a16="http://schemas.microsoft.com/office/drawing/2014/main" id="{D026C6A1-CA77-A75B-8DF4-FCBEBEF63B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103" y="2365732"/>
            <a:ext cx="4496423" cy="44922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355CF2-BE45-5D15-57AB-87A35BEE8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23" y="775504"/>
            <a:ext cx="10003536" cy="2223125"/>
          </a:xfrm>
          <a:prstGeom prst="rect">
            <a:avLst/>
          </a:prstGeom>
        </p:spPr>
        <p:txBody>
          <a:bodyPr lIns="0" rIns="0" bIns="0" anchor="b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6E38EC1-AABA-F606-16BC-2EE6035022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399" y="4121150"/>
            <a:ext cx="10003536" cy="1690335"/>
          </a:xfrm>
          <a:solidFill>
            <a:schemeClr val="tx2"/>
          </a:solidFill>
        </p:spPr>
        <p:txBody>
          <a:bodyPr wrap="square" lIns="548640" tIns="365760" rIns="548640" bIns="365760" anchor="ctr">
            <a:spAutoFit/>
          </a:bodyPr>
          <a:lstStyle>
            <a:lvl1pPr marL="0" indent="0">
              <a:lnSpc>
                <a:spcPct val="110000"/>
              </a:lnSpc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Ineter</a:t>
            </a:r>
            <a:r>
              <a:rPr lang="en-US" dirty="0"/>
              <a:t> nec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auctor, vel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Donec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non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65BE62F-E256-0F4F-4A42-36112DA347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399" y="2998629"/>
            <a:ext cx="10003536" cy="1122521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44B288-869E-FEF3-B2A3-5706671738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pic>
        <p:nvPicPr>
          <p:cNvPr id="15" name="Picture 14" descr="Logo, company name&#10;&#10;AI-generated content may be incorrect.">
            <a:extLst>
              <a:ext uri="{FF2B5EF4-FFF2-40B4-BE49-F238E27FC236}">
                <a16:creationId xmlns:a16="http://schemas.microsoft.com/office/drawing/2014/main" id="{F42FD863-F4B6-B6D1-BAFB-D52DC4E044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B2EEDEF-8C67-0FEE-7A5A-F9872906BB70}"/>
              </a:ext>
            </a:extLst>
          </p:cNvPr>
          <p:cNvSpPr/>
          <p:nvPr userDrawn="1"/>
        </p:nvSpPr>
        <p:spPr>
          <a:xfrm rot="10800000">
            <a:off x="912875" y="3123596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413611B-0AEB-E25E-602A-8BA07E7C7F3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2D33B04F-5D43-F748-9BEF-D5C038B77991}" type="datetime1">
              <a:rPr lang="en-US" smtClean="0"/>
              <a:t>6/2/2026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78E56C-649B-84D7-883E-399BED309F9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4FCBB44-51F9-6FA3-085E-EB9F216454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692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ideas-with-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6A6E3EA-A830-B168-79DF-164310C3A5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1873983"/>
            <a:ext cx="4791456" cy="625033"/>
          </a:xfrm>
          <a:noFill/>
        </p:spPr>
        <p:txBody>
          <a:bodyPr lIns="274320" r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6E38EC1-AABA-F606-16BC-2EE6035022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4400" y="2543085"/>
            <a:ext cx="4791456" cy="1197864"/>
          </a:xfrm>
          <a:noFill/>
          <a:ln>
            <a:noFill/>
          </a:ln>
        </p:spPr>
        <p:txBody>
          <a:bodyPr lIns="27432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3C11AC4-3132-DF00-E861-4EC706C3EB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4105656"/>
            <a:ext cx="11830050" cy="2752344"/>
          </a:xfrm>
          <a:solidFill>
            <a:srgbClr val="C3CAD1"/>
          </a:solidFill>
          <a:ln>
            <a:noFill/>
          </a:ln>
        </p:spPr>
        <p:txBody>
          <a:bodyPr tIns="1645920" anchor="t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825B179B-754F-E075-416F-58FDF815CA2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6400799"/>
            <a:ext cx="11529391" cy="457201"/>
          </a:xfrm>
          <a:noFill/>
          <a:ln>
            <a:noFill/>
          </a:ln>
        </p:spPr>
        <p:txBody>
          <a:bodyPr lIns="182880" tIns="0" rIns="182880" bIns="137160" anchor="b" anchorCtr="0">
            <a:noAutofit/>
          </a:bodyPr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optional caption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14AD5D-B2B5-2D86-5607-F93500D5A829}"/>
              </a:ext>
            </a:extLst>
          </p:cNvPr>
          <p:cNvSpPr/>
          <p:nvPr userDrawn="1"/>
        </p:nvSpPr>
        <p:spPr>
          <a:xfrm rot="16200000">
            <a:off x="466342" y="2294872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B44406A-7064-09CD-0D32-B50A4C2A47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B1451569-253C-B587-A86F-4D190EF1B24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4399" y="820351"/>
            <a:ext cx="9994393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pic>
        <p:nvPicPr>
          <p:cNvPr id="17" name="Picture 16" descr="Logo, company name&#10;&#10;AI-generated content may be incorrect.">
            <a:extLst>
              <a:ext uri="{FF2B5EF4-FFF2-40B4-BE49-F238E27FC236}">
                <a16:creationId xmlns:a16="http://schemas.microsoft.com/office/drawing/2014/main" id="{809A0A5D-5886-4562-448A-83FC8512DC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B38B5940-D626-697E-1DE2-483ADD73F4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9994393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5550671B-40D3-6B53-A651-02217D09EBC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117335" y="1873983"/>
            <a:ext cx="4791456" cy="625033"/>
          </a:xfrm>
          <a:noFill/>
        </p:spPr>
        <p:txBody>
          <a:bodyPr lIns="274320" r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57650E2F-D63F-64A0-264F-AB6835C7483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117335" y="2543085"/>
            <a:ext cx="4791456" cy="1197864"/>
          </a:xfrm>
          <a:noFill/>
          <a:ln>
            <a:noFill/>
          </a:ln>
        </p:spPr>
        <p:txBody>
          <a:bodyPr lIns="27432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368FBFD-4E2A-68B9-526C-938F5B7C839F}"/>
              </a:ext>
            </a:extLst>
          </p:cNvPr>
          <p:cNvSpPr/>
          <p:nvPr userDrawn="1"/>
        </p:nvSpPr>
        <p:spPr>
          <a:xfrm rot="16200000">
            <a:off x="5669277" y="2294872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5474D73-F9BE-8323-9710-2D943D074AA7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>
          <a:xfrm>
            <a:off x="11830050" y="6356350"/>
            <a:ext cx="358919" cy="365125"/>
          </a:xfrm>
          <a:prstGeom prst="rect">
            <a:avLst/>
          </a:prstGeom>
        </p:spPr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894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ideas-with-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E73DE767-6E27-2F6D-9DFB-476DFBA08AC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378952" y="0"/>
            <a:ext cx="3447288" cy="6858001"/>
          </a:xfrm>
          <a:prstGeom prst="rect">
            <a:avLst/>
          </a:prstGeom>
          <a:solidFill>
            <a:srgbClr val="C3CAD1"/>
          </a:solidFill>
          <a:ln>
            <a:noFill/>
          </a:ln>
        </p:spPr>
        <p:txBody>
          <a:bodyPr lIns="457200" tIns="3657600" anchor="t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562FBDD1-DD88-5129-A1B4-F8213B472B8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40140" y="6251713"/>
            <a:ext cx="2724912" cy="606288"/>
          </a:xfrm>
          <a:noFill/>
          <a:ln>
            <a:noFill/>
          </a:ln>
        </p:spPr>
        <p:txBody>
          <a:bodyPr lIns="182880" tIns="0" rIns="182880" bIns="137160" anchor="b" anchorCtr="0">
            <a:noAutofit/>
          </a:bodyPr>
          <a:lstStyle>
            <a:lvl1pPr marL="0" indent="0" algn="r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optional caption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0A7BBE-ABB8-C2EC-5680-6576FD9F3F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pic>
        <p:nvPicPr>
          <p:cNvPr id="12" name="Picture 11" descr="Logo, company name&#10;&#10;AI-generated content may be incorrect.">
            <a:extLst>
              <a:ext uri="{FF2B5EF4-FFF2-40B4-BE49-F238E27FC236}">
                <a16:creationId xmlns:a16="http://schemas.microsoft.com/office/drawing/2014/main" id="{A20E4B7D-A2F4-E2C0-B651-BA709ADA79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5343729-79AD-1ED6-768D-6A792503B3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6532561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7A6A44F0-F202-67D2-AA06-2C6B93FCC06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4400" y="820351"/>
            <a:ext cx="6532560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18B7F31E-5DA9-AE9E-946C-DBEDE553E35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14398" y="1874670"/>
            <a:ext cx="3070730" cy="625033"/>
          </a:xfrm>
          <a:noFill/>
        </p:spPr>
        <p:txBody>
          <a:bodyPr lIns="274320" r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E2CB8A18-7CC3-DC44-09AA-C5930608CB7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914398" y="2543772"/>
            <a:ext cx="3070730" cy="1380744"/>
          </a:xfrm>
          <a:noFill/>
          <a:ln>
            <a:noFill/>
          </a:ln>
        </p:spPr>
        <p:txBody>
          <a:bodyPr lIns="27432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8724181-2302-5B6D-8D9A-0FDFFA0EAC2A}"/>
              </a:ext>
            </a:extLst>
          </p:cNvPr>
          <p:cNvSpPr/>
          <p:nvPr userDrawn="1"/>
        </p:nvSpPr>
        <p:spPr>
          <a:xfrm rot="16200000">
            <a:off x="462533" y="2309010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E8C39114-AC4E-397F-2083-2D7D594E888D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376229" y="1880783"/>
            <a:ext cx="3070730" cy="625033"/>
          </a:xfrm>
          <a:noFill/>
        </p:spPr>
        <p:txBody>
          <a:bodyPr lIns="274320" r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13">
            <a:extLst>
              <a:ext uri="{FF2B5EF4-FFF2-40B4-BE49-F238E27FC236}">
                <a16:creationId xmlns:a16="http://schemas.microsoft.com/office/drawing/2014/main" id="{E47A550C-93F7-8A24-C26C-808BEFCFC577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4376229" y="2549885"/>
            <a:ext cx="3070730" cy="1380744"/>
          </a:xfrm>
          <a:noFill/>
          <a:ln>
            <a:noFill/>
          </a:ln>
        </p:spPr>
        <p:txBody>
          <a:bodyPr lIns="27432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2D36219-087B-419B-9E96-63D476258513}"/>
              </a:ext>
            </a:extLst>
          </p:cNvPr>
          <p:cNvSpPr/>
          <p:nvPr userDrawn="1"/>
        </p:nvSpPr>
        <p:spPr>
          <a:xfrm rot="16200000">
            <a:off x="3924364" y="2315123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6096CCA3-6EF5-DABE-B6E8-DC02967800A7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914398" y="4318318"/>
            <a:ext cx="3070730" cy="625033"/>
          </a:xfrm>
          <a:noFill/>
        </p:spPr>
        <p:txBody>
          <a:bodyPr lIns="274320" r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6" name="Text Placeholder 13">
            <a:extLst>
              <a:ext uri="{FF2B5EF4-FFF2-40B4-BE49-F238E27FC236}">
                <a16:creationId xmlns:a16="http://schemas.microsoft.com/office/drawing/2014/main" id="{1F561A6E-CA30-68DE-C30C-E3D04D574F82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914398" y="4987420"/>
            <a:ext cx="3070730" cy="1362817"/>
          </a:xfrm>
          <a:noFill/>
          <a:ln>
            <a:noFill/>
          </a:ln>
        </p:spPr>
        <p:txBody>
          <a:bodyPr lIns="27432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393A29F-FA2C-9EBB-AEC6-3930FE314D14}"/>
              </a:ext>
            </a:extLst>
          </p:cNvPr>
          <p:cNvSpPr/>
          <p:nvPr userDrawn="1"/>
        </p:nvSpPr>
        <p:spPr>
          <a:xfrm rot="16200000">
            <a:off x="462533" y="4752658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Placeholder 11">
            <a:extLst>
              <a:ext uri="{FF2B5EF4-FFF2-40B4-BE49-F238E27FC236}">
                <a16:creationId xmlns:a16="http://schemas.microsoft.com/office/drawing/2014/main" id="{D6464A17-58FF-1CEF-5B44-C332EEA11FA9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4376229" y="4324431"/>
            <a:ext cx="3070730" cy="625033"/>
          </a:xfrm>
          <a:noFill/>
        </p:spPr>
        <p:txBody>
          <a:bodyPr lIns="274320" r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9" name="Text Placeholder 13">
            <a:extLst>
              <a:ext uri="{FF2B5EF4-FFF2-40B4-BE49-F238E27FC236}">
                <a16:creationId xmlns:a16="http://schemas.microsoft.com/office/drawing/2014/main" id="{8E44891D-B952-10F7-E744-374B1A1B2307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4376229" y="4993533"/>
            <a:ext cx="3070730" cy="1362817"/>
          </a:xfrm>
          <a:noFill/>
          <a:ln>
            <a:noFill/>
          </a:ln>
        </p:spPr>
        <p:txBody>
          <a:bodyPr lIns="27432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52E0381-ADF4-8D24-C867-C900E35689E9}"/>
              </a:ext>
            </a:extLst>
          </p:cNvPr>
          <p:cNvSpPr/>
          <p:nvPr userDrawn="1"/>
        </p:nvSpPr>
        <p:spPr>
          <a:xfrm rot="16200000">
            <a:off x="3924364" y="4758771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2B2213-C7AE-6BAB-99BE-3FEB3626C9CD}"/>
              </a:ext>
            </a:extLst>
          </p:cNvPr>
          <p:cNvSpPr>
            <a:spLocks noGrp="1"/>
          </p:cNvSpPr>
          <p:nvPr>
            <p:ph type="dt" sz="half" idx="59"/>
          </p:nvPr>
        </p:nvSpPr>
        <p:spPr/>
        <p:txBody>
          <a:bodyPr/>
          <a:lstStyle/>
          <a:p>
            <a:pPr>
              <a:defRPr/>
            </a:pPr>
            <a:fld id="{0F0FC391-7050-F644-A3A3-A6FF6098AF9D}" type="datetime1">
              <a:rPr lang="en-US" smtClean="0"/>
              <a:t>6/2/2026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49E7BE-854D-1C7F-9ED9-A488BDBEA629}"/>
              </a:ext>
            </a:extLst>
          </p:cNvPr>
          <p:cNvSpPr>
            <a:spLocks noGrp="1"/>
          </p:cNvSpPr>
          <p:nvPr>
            <p:ph type="ftr" sz="quarter" idx="6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444157-9DBF-C378-F538-F7840483133D}"/>
              </a:ext>
            </a:extLst>
          </p:cNvPr>
          <p:cNvSpPr>
            <a:spLocks noGrp="1"/>
          </p:cNvSpPr>
          <p:nvPr>
            <p:ph type="sldNum" sz="quarter" idx="61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150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idea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813F2B-33D1-CE0E-E387-D5B3B86BB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DCD67CB5-6160-A440-ED55-AD32D8B18E3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4399" y="820351"/>
            <a:ext cx="9994393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pic>
        <p:nvPicPr>
          <p:cNvPr id="10" name="Picture 9" descr="Logo, company name&#10;&#10;AI-generated content may be incorrect.">
            <a:extLst>
              <a:ext uri="{FF2B5EF4-FFF2-40B4-BE49-F238E27FC236}">
                <a16:creationId xmlns:a16="http://schemas.microsoft.com/office/drawing/2014/main" id="{D7722649-BB7F-E00B-2BFE-CAA6645192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21A7E90-F175-1CC3-CCD9-CBD10099A0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9994393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9385C64-D0FC-E300-55DA-BCF7F9AE2D7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14398" y="1874670"/>
            <a:ext cx="3070730" cy="625033"/>
          </a:xfrm>
          <a:noFill/>
        </p:spPr>
        <p:txBody>
          <a:bodyPr lIns="274320" r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923E6B3B-1082-004A-1ACD-E7066B97F00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914398" y="2543772"/>
            <a:ext cx="3070730" cy="1380744"/>
          </a:xfrm>
          <a:noFill/>
          <a:ln>
            <a:noFill/>
          </a:ln>
        </p:spPr>
        <p:txBody>
          <a:bodyPr lIns="27432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544981-8CC8-FD66-5962-8360F99F4D54}"/>
              </a:ext>
            </a:extLst>
          </p:cNvPr>
          <p:cNvSpPr/>
          <p:nvPr userDrawn="1"/>
        </p:nvSpPr>
        <p:spPr>
          <a:xfrm rot="16200000">
            <a:off x="462533" y="2309010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30F32B04-69CD-6970-1192-E9622B2A14F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7838061" y="1874670"/>
            <a:ext cx="3070730" cy="625033"/>
          </a:xfrm>
          <a:noFill/>
        </p:spPr>
        <p:txBody>
          <a:bodyPr lIns="274320" r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5686534F-895A-175D-9ECA-69644D7DB84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838061" y="2543772"/>
            <a:ext cx="3070730" cy="1380744"/>
          </a:xfrm>
          <a:noFill/>
          <a:ln>
            <a:noFill/>
          </a:ln>
        </p:spPr>
        <p:txBody>
          <a:bodyPr lIns="27432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F9C5E80-2D6A-7B81-F349-81A6C92D8B1B}"/>
              </a:ext>
            </a:extLst>
          </p:cNvPr>
          <p:cNvSpPr/>
          <p:nvPr userDrawn="1"/>
        </p:nvSpPr>
        <p:spPr>
          <a:xfrm rot="16200000">
            <a:off x="7386196" y="2309010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8B364BB1-2F03-07C5-EAB7-CB49A1EC3282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376229" y="1880783"/>
            <a:ext cx="3070730" cy="625033"/>
          </a:xfrm>
          <a:noFill/>
        </p:spPr>
        <p:txBody>
          <a:bodyPr lIns="274320" r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459A5D6D-C5DE-C8EE-F37F-3367BBA9F840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4376229" y="2549885"/>
            <a:ext cx="3070730" cy="1380744"/>
          </a:xfrm>
          <a:noFill/>
          <a:ln>
            <a:noFill/>
          </a:ln>
        </p:spPr>
        <p:txBody>
          <a:bodyPr lIns="27432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449DD49-1A8D-76CC-A4AF-D0AD5C195FB8}"/>
              </a:ext>
            </a:extLst>
          </p:cNvPr>
          <p:cNvSpPr/>
          <p:nvPr userDrawn="1"/>
        </p:nvSpPr>
        <p:spPr>
          <a:xfrm rot="16200000">
            <a:off x="3924364" y="2315123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B29C255B-11E7-E49D-1EDD-C2F6FB66D083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914398" y="4318318"/>
            <a:ext cx="3070730" cy="625033"/>
          </a:xfrm>
          <a:noFill/>
        </p:spPr>
        <p:txBody>
          <a:bodyPr lIns="274320" r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F32E0527-0C17-B229-AE53-082144E5EC6C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914398" y="4987420"/>
            <a:ext cx="3070730" cy="1362817"/>
          </a:xfrm>
          <a:noFill/>
          <a:ln>
            <a:noFill/>
          </a:ln>
        </p:spPr>
        <p:txBody>
          <a:bodyPr lIns="27432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38D1526-CCB8-95A3-3CF3-B935126F6D3B}"/>
              </a:ext>
            </a:extLst>
          </p:cNvPr>
          <p:cNvSpPr/>
          <p:nvPr userDrawn="1"/>
        </p:nvSpPr>
        <p:spPr>
          <a:xfrm rot="16200000">
            <a:off x="462533" y="4752658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8F94305F-ACC4-02B6-29A1-4EFF95BB5331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838061" y="4318318"/>
            <a:ext cx="3070730" cy="625033"/>
          </a:xfrm>
          <a:noFill/>
        </p:spPr>
        <p:txBody>
          <a:bodyPr lIns="274320" r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F4292675-527D-A6B4-E4DC-2415844F85F2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7838061" y="4987420"/>
            <a:ext cx="3070730" cy="1362817"/>
          </a:xfrm>
          <a:noFill/>
          <a:ln>
            <a:noFill/>
          </a:ln>
        </p:spPr>
        <p:txBody>
          <a:bodyPr lIns="27432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085E3D5-CA56-CDAB-FA38-F7ED7B165DA8}"/>
              </a:ext>
            </a:extLst>
          </p:cNvPr>
          <p:cNvSpPr/>
          <p:nvPr userDrawn="1"/>
        </p:nvSpPr>
        <p:spPr>
          <a:xfrm rot="16200000">
            <a:off x="7386196" y="4752658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F81F7DBF-CBB6-1C17-14EC-49A4683D985E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4376229" y="4324431"/>
            <a:ext cx="3070730" cy="625033"/>
          </a:xfrm>
          <a:noFill/>
        </p:spPr>
        <p:txBody>
          <a:bodyPr lIns="274320" r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6" name="Text Placeholder 13">
            <a:extLst>
              <a:ext uri="{FF2B5EF4-FFF2-40B4-BE49-F238E27FC236}">
                <a16:creationId xmlns:a16="http://schemas.microsoft.com/office/drawing/2014/main" id="{155C0AAD-ABA7-E72D-77DF-67C494E98156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4376229" y="4993533"/>
            <a:ext cx="3070730" cy="1362817"/>
          </a:xfrm>
          <a:noFill/>
          <a:ln>
            <a:noFill/>
          </a:ln>
        </p:spPr>
        <p:txBody>
          <a:bodyPr lIns="27432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048C6CE-4BDC-C393-A7CE-46A7BDCD6840}"/>
              </a:ext>
            </a:extLst>
          </p:cNvPr>
          <p:cNvSpPr/>
          <p:nvPr userDrawn="1"/>
        </p:nvSpPr>
        <p:spPr>
          <a:xfrm rot="16200000">
            <a:off x="3924364" y="4758771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FDBA3-89C7-4621-B40D-7DE83FA22F5A}"/>
              </a:ext>
            </a:extLst>
          </p:cNvPr>
          <p:cNvSpPr>
            <a:spLocks noGrp="1"/>
          </p:cNvSpPr>
          <p:nvPr>
            <p:ph type="dt" sz="half" idx="59"/>
          </p:nvPr>
        </p:nvSpPr>
        <p:spPr/>
        <p:txBody>
          <a:bodyPr/>
          <a:lstStyle/>
          <a:p>
            <a:pPr>
              <a:defRPr/>
            </a:pPr>
            <a:fld id="{7CD339AD-7025-CC4E-8705-3600855D375A}" type="datetime1">
              <a:rPr lang="en-US" smtClean="0"/>
              <a:t>6/2/2026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AF3A4-EAA0-74A8-537D-7B63527E0231}"/>
              </a:ext>
            </a:extLst>
          </p:cNvPr>
          <p:cNvSpPr>
            <a:spLocks noGrp="1"/>
          </p:cNvSpPr>
          <p:nvPr>
            <p:ph type="ftr" sz="quarter" idx="6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D8A77-0A01-BA2F-A32E-706B0FA90008}"/>
              </a:ext>
            </a:extLst>
          </p:cNvPr>
          <p:cNvSpPr>
            <a:spLocks noGrp="1"/>
          </p:cNvSpPr>
          <p:nvPr>
            <p:ph type="sldNum" sz="quarter" idx="61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394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with-caption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AI-generated content may be incorrect.">
            <a:extLst>
              <a:ext uri="{FF2B5EF4-FFF2-40B4-BE49-F238E27FC236}">
                <a16:creationId xmlns:a16="http://schemas.microsoft.com/office/drawing/2014/main" id="{342CFCE2-B4C8-ABC2-3278-6BDD1A6BA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5563" y="3940021"/>
            <a:ext cx="2920677" cy="291797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6A6E3EA-A830-B168-79DF-164310C3A5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60" y="5938577"/>
            <a:ext cx="11091672" cy="383991"/>
          </a:xfrm>
        </p:spPr>
        <p:txBody>
          <a:bodyPr lIns="0" rIns="0" anchor="t">
            <a:noAutofit/>
          </a:bodyPr>
          <a:lstStyle>
            <a:lvl1pPr marL="0" indent="0"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A34CFE70-A9DA-519B-846A-B0978C9FFD7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1826240" cy="5509547"/>
          </a:xfrm>
          <a:solidFill>
            <a:srgbClr val="C3CAD1"/>
          </a:solidFill>
          <a:ln>
            <a:noFill/>
          </a:ln>
        </p:spPr>
        <p:txBody>
          <a:bodyPr lIns="457200" tIns="3108960" rIns="0" anchor="t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6E38EC1-AABA-F606-16BC-2EE6035022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760" y="6289556"/>
            <a:ext cx="11091672" cy="238244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EC6AD6-BD59-A2C2-2F3A-CEF4E0667B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pic>
        <p:nvPicPr>
          <p:cNvPr id="11" name="Picture 10" descr="Logo, company name&#10;&#10;AI-generated content may be incorrect.">
            <a:extLst>
              <a:ext uri="{FF2B5EF4-FFF2-40B4-BE49-F238E27FC236}">
                <a16:creationId xmlns:a16="http://schemas.microsoft.com/office/drawing/2014/main" id="{44B6D53A-92C9-55F9-0CA2-68EF8475BE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F573D6D-30D5-5B7B-90C2-D7583296043C}"/>
              </a:ext>
            </a:extLst>
          </p:cNvPr>
          <p:cNvSpPr/>
          <p:nvPr userDrawn="1"/>
        </p:nvSpPr>
        <p:spPr>
          <a:xfrm rot="10800000">
            <a:off x="365061" y="5782203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06984-9DED-F33B-C04F-1C29849539A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830050" y="6356350"/>
            <a:ext cx="358919" cy="365125"/>
          </a:xfrm>
          <a:prstGeom prst="rect">
            <a:avLst/>
          </a:prstGeom>
        </p:spPr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27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with-caption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3C11AC4-3132-DF00-E861-4EC706C3EB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5924" y="640080"/>
            <a:ext cx="9994392" cy="5577840"/>
          </a:xfrm>
          <a:solidFill>
            <a:srgbClr val="C3CAD1"/>
          </a:solidFill>
          <a:ln>
            <a:noFill/>
          </a:ln>
        </p:spPr>
        <p:txBody>
          <a:bodyPr lIns="457200" tIns="3108960" rIns="0" anchor="t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4F600118-8BF4-999C-96D0-38800692B1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5925" y="6245352"/>
            <a:ext cx="9994392" cy="310783"/>
          </a:xfr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optional caption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D2A2E3-C451-68BF-12DA-0C5129B069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pic>
        <p:nvPicPr>
          <p:cNvPr id="11" name="Picture 10" descr="Logo, company name&#10;&#10;AI-generated content may be incorrect.">
            <a:extLst>
              <a:ext uri="{FF2B5EF4-FFF2-40B4-BE49-F238E27FC236}">
                <a16:creationId xmlns:a16="http://schemas.microsoft.com/office/drawing/2014/main" id="{E4E71F28-8E11-F8BF-0A77-7AAFA42184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BDFC97-7800-F5CC-5EBB-5D892475A33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830050" y="6356350"/>
            <a:ext cx="358919" cy="365125"/>
          </a:xfrm>
          <a:prstGeom prst="rect">
            <a:avLst/>
          </a:prstGeom>
        </p:spPr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874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fig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02F704-D87B-DF16-D937-0C5723A4D34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alpha val="5020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E187AF-3341-8854-383A-CA20D59A0AFD}"/>
              </a:ext>
            </a:extLst>
          </p:cNvPr>
          <p:cNvSpPr/>
          <p:nvPr userDrawn="1"/>
        </p:nvSpPr>
        <p:spPr>
          <a:xfrm>
            <a:off x="0" y="1678988"/>
            <a:ext cx="11830050" cy="3500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5C63DE5-8138-0D72-CE3E-25C89680D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257" y="2379072"/>
            <a:ext cx="10003536" cy="1668997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ctr">
              <a:defRPr sz="9600" spc="-1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07A8EC1-93D3-3D5B-9385-0BA6453AF1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3257" y="4048069"/>
            <a:ext cx="10003536" cy="709159"/>
          </a:xfrm>
        </p:spPr>
        <p:txBody>
          <a:bodyPr anchor="t">
            <a:noAutofit/>
          </a:bodyPr>
          <a:lstStyle>
            <a:lvl1pPr marL="0" indent="0" algn="ctr">
              <a:spcAft>
                <a:spcPts val="0"/>
              </a:spcAft>
              <a:buNone/>
              <a:defRPr sz="2800" spc="-5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5F9F77-9433-0FA9-9CAB-50F8190170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A0C5114-E7F3-FF3D-A850-564CA25BD4AA}"/>
              </a:ext>
            </a:extLst>
          </p:cNvPr>
          <p:cNvSpPr/>
          <p:nvPr userDrawn="1"/>
        </p:nvSpPr>
        <p:spPr>
          <a:xfrm rot="10800000">
            <a:off x="5215509" y="2333034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D10C01-E502-C2A8-611B-3019CF9DFA7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AFB0BF89-A491-6D43-8423-98DC6BEFD7AF}" type="datetime1">
              <a:rPr lang="en-US" smtClean="0"/>
              <a:t>6/2/2026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1728D-2C4C-4424-EC7C-F41CFAB91F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AA6709-2DAE-D574-74A9-6F2352BB8C6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555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-key-fig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ABAEBB0B-FC49-0C96-1CA9-8CBAB514550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4399" y="820757"/>
            <a:ext cx="5000626" cy="5216486"/>
          </a:xfrm>
          <a:prstGeom prst="rect">
            <a:avLst/>
          </a:prstGeom>
          <a:solidFill>
            <a:srgbClr val="C3CAD1"/>
          </a:solidFill>
          <a:ln>
            <a:noFill/>
          </a:ln>
        </p:spPr>
        <p:txBody>
          <a:bodyPr tIns="2834640" anchor="t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5CE5CA-6E88-5554-567E-566D0F3702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7155" y="1520328"/>
            <a:ext cx="4617720" cy="694062"/>
          </a:xfrm>
          <a:solidFill>
            <a:schemeClr val="tx1"/>
          </a:solidFill>
        </p:spPr>
        <p:txBody>
          <a:bodyPr lIns="274320" tIns="45720" rIns="274320" anchor="ctr">
            <a:noAutofit/>
          </a:bodyPr>
          <a:lstStyle>
            <a:lvl1pPr marL="0" indent="0">
              <a:buClr>
                <a:schemeClr val="bg1"/>
              </a:buClr>
              <a:buNone/>
              <a:defRPr sz="19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253F5A24-61CC-6326-2F0B-D0B2CD8054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399" y="6144322"/>
            <a:ext cx="5000625" cy="212028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optional caption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7C79F1A4-8D7A-2A2A-13B1-007CC4DA4DD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90710" y="512899"/>
            <a:ext cx="4617720" cy="914400"/>
          </a:xfrm>
        </p:spPr>
        <p:txBody>
          <a:bodyPr lIns="274320" anchor="b">
            <a:normAutofit/>
          </a:bodyPr>
          <a:lstStyle>
            <a:lvl1pPr marL="0" indent="0">
              <a:lnSpc>
                <a:spcPts val="3600"/>
              </a:lnSpc>
              <a:spcAft>
                <a:spcPts val="0"/>
              </a:spcAft>
              <a:buNone/>
              <a:defRPr lang="en-US" sz="3600" b="1" i="0" kern="1200" spc="-100" baseline="0" dirty="0" smtClean="0">
                <a:solidFill>
                  <a:schemeClr val="tx2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Key figure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4A9EC7-0A22-2867-5A93-04C549C7B24D}"/>
              </a:ext>
            </a:extLst>
          </p:cNvPr>
          <p:cNvSpPr/>
          <p:nvPr userDrawn="1"/>
        </p:nvSpPr>
        <p:spPr>
          <a:xfrm rot="16200000">
            <a:off x="5595766" y="1504465"/>
            <a:ext cx="1389888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9AF806-A69B-CC52-7882-68CBACA47F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pic>
        <p:nvPicPr>
          <p:cNvPr id="20" name="Picture 19" descr="Logo, company name&#10;&#10;AI-generated content may be incorrect.">
            <a:extLst>
              <a:ext uri="{FF2B5EF4-FFF2-40B4-BE49-F238E27FC236}">
                <a16:creationId xmlns:a16="http://schemas.microsoft.com/office/drawing/2014/main" id="{71A5B106-9DEE-8AB6-D922-D48EB8DF9D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47C90278-399F-D985-B545-7DCF0DA7A63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97155" y="5337672"/>
            <a:ext cx="4617720" cy="694062"/>
          </a:xfrm>
          <a:solidFill>
            <a:schemeClr val="tx1"/>
          </a:solidFill>
        </p:spPr>
        <p:txBody>
          <a:bodyPr lIns="274320" tIns="45720" rIns="274320" anchor="ctr">
            <a:noAutofit/>
          </a:bodyPr>
          <a:lstStyle>
            <a:lvl1pPr marL="0" indent="0">
              <a:buClr>
                <a:schemeClr val="bg1"/>
              </a:buClr>
              <a:buNone/>
              <a:defRPr sz="19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819A7FF5-547E-A603-F63A-B893DB8702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0710" y="4330243"/>
            <a:ext cx="4617720" cy="914400"/>
          </a:xfrm>
        </p:spPr>
        <p:txBody>
          <a:bodyPr lIns="274320" anchor="b">
            <a:normAutofit/>
          </a:bodyPr>
          <a:lstStyle>
            <a:lvl1pPr marL="0" indent="0">
              <a:lnSpc>
                <a:spcPts val="3600"/>
              </a:lnSpc>
              <a:spcAft>
                <a:spcPts val="0"/>
              </a:spcAft>
              <a:buNone/>
              <a:defRPr lang="en-US" sz="3600" b="1" i="0" kern="1200" spc="-100" baseline="0" dirty="0" smtClean="0">
                <a:solidFill>
                  <a:schemeClr val="tx2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Key figure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CF14232-891E-BF84-C925-6BB3EFCEB08D}"/>
              </a:ext>
            </a:extLst>
          </p:cNvPr>
          <p:cNvSpPr/>
          <p:nvPr userDrawn="1"/>
        </p:nvSpPr>
        <p:spPr>
          <a:xfrm rot="16200000">
            <a:off x="5595766" y="5321809"/>
            <a:ext cx="1389888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C5B0C835-92D5-EBA9-F2A4-BC31B439CFE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97155" y="3427735"/>
            <a:ext cx="4617720" cy="694062"/>
          </a:xfrm>
          <a:solidFill>
            <a:schemeClr val="tx1"/>
          </a:solidFill>
        </p:spPr>
        <p:txBody>
          <a:bodyPr lIns="274320" tIns="45720" rIns="274320" anchor="ctr">
            <a:noAutofit/>
          </a:bodyPr>
          <a:lstStyle>
            <a:lvl1pPr marL="0" indent="0">
              <a:buClr>
                <a:schemeClr val="bg1"/>
              </a:buClr>
              <a:buNone/>
              <a:defRPr sz="19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AFF8EEAA-8354-850E-1A0B-1EADAA1D7E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90710" y="2420306"/>
            <a:ext cx="4617720" cy="914400"/>
          </a:xfrm>
        </p:spPr>
        <p:txBody>
          <a:bodyPr lIns="274320" anchor="b">
            <a:normAutofit/>
          </a:bodyPr>
          <a:lstStyle>
            <a:lvl1pPr marL="0" indent="0">
              <a:lnSpc>
                <a:spcPts val="3600"/>
              </a:lnSpc>
              <a:spcAft>
                <a:spcPts val="0"/>
              </a:spcAft>
              <a:buNone/>
              <a:defRPr lang="en-US" sz="3600" b="1" i="0" kern="1200" spc="-100" baseline="0" dirty="0" smtClean="0">
                <a:solidFill>
                  <a:schemeClr val="tx2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Key figure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C30FE6C-CF61-D9B0-ABF1-6B526A2786D8}"/>
              </a:ext>
            </a:extLst>
          </p:cNvPr>
          <p:cNvSpPr/>
          <p:nvPr userDrawn="1"/>
        </p:nvSpPr>
        <p:spPr>
          <a:xfrm rot="16200000">
            <a:off x="5595766" y="3411872"/>
            <a:ext cx="1389888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FDCF037-3F22-455A-C167-1B9773617782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pPr>
              <a:defRPr/>
            </a:pPr>
            <a:fld id="{E617349E-1407-C04E-8754-1AC9BDDDF313}" type="datetime1">
              <a:rPr lang="en-US" smtClean="0"/>
              <a:t>6/2/2026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849831-55D4-65FF-A7B1-CC84E9B252F7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1D6637D-9A02-B205-EF0A-87C0E8B5D314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49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03E171D5-30FC-537F-A514-48CD3674FC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10466" y="2852018"/>
            <a:ext cx="2298325" cy="7442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Year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1349D683-9A3C-3B31-0359-463DB290E72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2852018"/>
            <a:ext cx="2298325" cy="7442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Year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B2E158B-F6B7-4699-6081-B2D57ABF91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775583"/>
            <a:ext cx="2298325" cy="358688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</a:t>
            </a:r>
          </a:p>
          <a:p>
            <a:pPr lvl="0"/>
            <a:endParaRPr lang="en-US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EF49033D-66CB-33E0-1DBC-8928201CE7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4400" y="4226948"/>
            <a:ext cx="2298325" cy="1018572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1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F1CDCE25-1734-8F15-F850-140D20AC47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10466" y="3775583"/>
            <a:ext cx="2298325" cy="358688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85289A2-5BDF-BFB7-0DE2-786AE92651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610466" y="4226948"/>
            <a:ext cx="2298325" cy="1018572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1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CFA5C77-3A47-8088-7D44-41FA177B055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45110" y="3775583"/>
            <a:ext cx="2298325" cy="358688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4BF923C8-904E-4223-3EB4-4B31AAE44E0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45110" y="4240724"/>
            <a:ext cx="2298325" cy="1018572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1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ADCF14EF-4C7F-F7FF-B974-B74AEA466A8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79755" y="3775583"/>
            <a:ext cx="2298325" cy="358688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73055581-1076-7DDA-CB8D-C153A93551A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79755" y="4240724"/>
            <a:ext cx="2298325" cy="1018572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1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98675C6D-0B35-795C-843D-D60026C9B8E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79756" y="2852018"/>
            <a:ext cx="2298324" cy="7442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Year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CF0A98D3-24F3-B6FB-0C8A-5A659B80362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45111" y="2852018"/>
            <a:ext cx="2298324" cy="7442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Year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845F05-CCE2-6A85-D3D4-65931BF036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6610B6D6-299C-0418-0AF3-619B25B544C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4399" y="820351"/>
            <a:ext cx="9994393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pic>
        <p:nvPicPr>
          <p:cNvPr id="16" name="Picture 15" descr="Logo, company name&#10;&#10;AI-generated content may be incorrect.">
            <a:extLst>
              <a:ext uri="{FF2B5EF4-FFF2-40B4-BE49-F238E27FC236}">
                <a16:creationId xmlns:a16="http://schemas.microsoft.com/office/drawing/2014/main" id="{68DB6E35-74D5-6385-15A7-D3FFFECBE6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916BD9F2-83FA-DEE1-828F-C0131BE68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9994393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C08987A-C4D8-24A2-0633-7FD0D0BFD8F2}"/>
              </a:ext>
            </a:extLst>
          </p:cNvPr>
          <p:cNvSpPr/>
          <p:nvPr userDrawn="1"/>
        </p:nvSpPr>
        <p:spPr>
          <a:xfrm rot="10800000" flipV="1">
            <a:off x="2892132" y="3194302"/>
            <a:ext cx="905256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1AF7D8-F39D-5D62-4B8B-A1E2D2280514}"/>
              </a:ext>
            </a:extLst>
          </p:cNvPr>
          <p:cNvSpPr/>
          <p:nvPr userDrawn="1"/>
        </p:nvSpPr>
        <p:spPr>
          <a:xfrm rot="10800000" flipV="1">
            <a:off x="5455268" y="3194302"/>
            <a:ext cx="905256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7AEB230-F944-F682-5C1A-0056FBFB52AB}"/>
              </a:ext>
            </a:extLst>
          </p:cNvPr>
          <p:cNvSpPr/>
          <p:nvPr userDrawn="1"/>
        </p:nvSpPr>
        <p:spPr>
          <a:xfrm rot="10800000" flipV="1">
            <a:off x="8024323" y="3194302"/>
            <a:ext cx="905256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2FE7C9-EB8A-1A48-5F36-AEE87BC4EFFB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pPr>
              <a:defRPr/>
            </a:pPr>
            <a:fld id="{B040D19C-4966-0A41-B3E7-57A8DF9C8819}" type="datetime1">
              <a:rPr lang="en-US" smtClean="0"/>
              <a:t>6/2/2026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5CA788-9E66-27E4-B8B2-1B3DD9A0061C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F826E5-1E41-AE20-24CB-69936FA1646B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102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-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0A1F3CE8-9651-FEC3-BFB0-E0F6D74A4D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399" y="1700784"/>
            <a:ext cx="9994392" cy="4655566"/>
          </a:xfrm>
        </p:spPr>
        <p:txBody>
          <a:bodyPr>
            <a:noAutofit/>
          </a:bodyPr>
          <a:lstStyle>
            <a:lvl1pPr>
              <a:defRPr spc="-20" baseline="0">
                <a:solidFill>
                  <a:schemeClr val="tx1"/>
                </a:solidFill>
              </a:defRPr>
            </a:lvl1pPr>
            <a:lvl2pPr>
              <a:defRPr sz="1600" spc="-20" baseline="0">
                <a:solidFill>
                  <a:schemeClr val="tx1"/>
                </a:solidFill>
              </a:defRPr>
            </a:lvl2pPr>
            <a:lvl3pPr>
              <a:defRPr spc="-20" baseline="0">
                <a:solidFill>
                  <a:schemeClr val="tx1"/>
                </a:solidFill>
              </a:defRPr>
            </a:lvl3pPr>
            <a:lvl4pPr>
              <a:defRPr spc="-20" baseline="0">
                <a:solidFill>
                  <a:schemeClr val="tx1"/>
                </a:solidFill>
              </a:defRPr>
            </a:lvl4pPr>
            <a:lvl5pPr>
              <a:defRPr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FD6FBCE-D66A-AFBF-8265-C096B00333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9994393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AA0D5227-39A3-34BF-7B1F-230DE38C9DD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4399" y="820351"/>
            <a:ext cx="9994393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pic>
        <p:nvPicPr>
          <p:cNvPr id="16" name="Picture 15" descr="Logo, company name&#10;&#10;AI-generated content may be incorrect.">
            <a:extLst>
              <a:ext uri="{FF2B5EF4-FFF2-40B4-BE49-F238E27FC236}">
                <a16:creationId xmlns:a16="http://schemas.microsoft.com/office/drawing/2014/main" id="{F528FF9F-A7C8-348A-D84B-6A3C28FC96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8DEB94-273B-912E-C99B-C8948C839955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pPr>
              <a:defRPr/>
            </a:pPr>
            <a:fld id="{D67232FB-15EA-1643-9842-4C2AA8FD0F5D}" type="datetime1">
              <a:rPr lang="en-US" smtClean="0"/>
              <a:t>6/2/2026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CB675-206F-B425-823E-69FCB8147860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605C8-61D0-BA61-5EC6-6DB9D3BA2EF3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32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99776E6-5838-C63E-68C8-E3EF99F46087}"/>
              </a:ext>
            </a:extLst>
          </p:cNvPr>
          <p:cNvSpPr txBox="1">
            <a:spLocks/>
          </p:cNvSpPr>
          <p:nvPr userDrawn="1"/>
        </p:nvSpPr>
        <p:spPr>
          <a:xfrm>
            <a:off x="6096000" y="4361861"/>
            <a:ext cx="5029200" cy="882168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spc="-100" baseline="0">
                <a:solidFill>
                  <a:schemeClr val="accent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B97A8FFA-98C0-7619-912E-7DE6824B8E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3702" y="1700784"/>
            <a:ext cx="5000626" cy="625033"/>
          </a:xfrm>
          <a:solidFill>
            <a:schemeClr val="tx2"/>
          </a:solidFill>
        </p:spPr>
        <p:txBody>
          <a:bodyPr lIns="182880" tIns="0" rIns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0" i="0" spc="-100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Segment 1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E709C570-D515-D5C2-A7C9-873D4FB05D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3702" y="2416667"/>
            <a:ext cx="5000626" cy="700720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8D0D5251-ED14-8221-23B5-C338B9B136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3703" y="3126912"/>
            <a:ext cx="5000626" cy="625033"/>
          </a:xfrm>
          <a:solidFill>
            <a:schemeClr val="tx1"/>
          </a:solidFill>
        </p:spPr>
        <p:txBody>
          <a:bodyPr lIns="182880" tIns="0" rIns="0" anchor="ctr">
            <a:noAutofit/>
          </a:bodyPr>
          <a:lstStyle>
            <a:lvl1pPr marL="0" indent="0">
              <a:buNone/>
              <a:defRPr sz="2400" b="0" i="0" spc="-100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Segment 2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E80E855E-4FDC-9D49-7BC5-49761978BA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3703" y="3841747"/>
            <a:ext cx="5000625" cy="704088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34349A97-5971-2B65-B59E-1C98524A4FB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3702" y="4567235"/>
            <a:ext cx="5000626" cy="631032"/>
          </a:xfrm>
          <a:solidFill>
            <a:schemeClr val="accent1"/>
          </a:solidFill>
        </p:spPr>
        <p:txBody>
          <a:bodyPr lIns="182880" tIns="0" rIns="0" anchor="ctr">
            <a:noAutofit/>
          </a:bodyPr>
          <a:lstStyle>
            <a:lvl1pPr marL="0" indent="0">
              <a:buNone/>
              <a:defRPr sz="2400" b="0" i="0" spc="-100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Segment 3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56E30477-B529-728A-AA86-F0BF32CC2C9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3702" y="5283162"/>
            <a:ext cx="5000626" cy="704088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2CD14E77-F429-15B1-F9A5-C98656B05D4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16009" y="5727814"/>
            <a:ext cx="3984937" cy="814025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insert caption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EA2963-9726-4063-E7DA-0AB9CA3909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74F00707-099E-FCA0-E7DE-AF763D1AF9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4399" y="820351"/>
            <a:ext cx="9994393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pic>
        <p:nvPicPr>
          <p:cNvPr id="15" name="Picture 14" descr="Logo, company name&#10;&#10;AI-generated content may be incorrect.">
            <a:extLst>
              <a:ext uri="{FF2B5EF4-FFF2-40B4-BE49-F238E27FC236}">
                <a16:creationId xmlns:a16="http://schemas.microsoft.com/office/drawing/2014/main" id="{1E87DF5B-EBD1-93B2-E7F8-9194FC8AC7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B92F8742-82D1-BB4D-234D-76D87357F9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9994393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hart Placeholder 33">
            <a:extLst>
              <a:ext uri="{FF2B5EF4-FFF2-40B4-BE49-F238E27FC236}">
                <a16:creationId xmlns:a16="http://schemas.microsoft.com/office/drawing/2014/main" id="{52C864BF-BCE8-AF09-5C28-6FB7C48C3E8E}"/>
              </a:ext>
            </a:extLst>
          </p:cNvPr>
          <p:cNvSpPr>
            <a:spLocks noGrp="1"/>
          </p:cNvSpPr>
          <p:nvPr>
            <p:ph type="chart" sz="quarter" idx="38"/>
          </p:nvPr>
        </p:nvSpPr>
        <p:spPr>
          <a:xfrm>
            <a:off x="6564303" y="1691264"/>
            <a:ext cx="3718252" cy="382042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6F6407B-2069-A156-F136-165066B97BB0}"/>
              </a:ext>
            </a:extLst>
          </p:cNvPr>
          <p:cNvSpPr>
            <a:spLocks noGrp="1"/>
          </p:cNvSpPr>
          <p:nvPr>
            <p:ph type="dt" sz="half" idx="39"/>
          </p:nvPr>
        </p:nvSpPr>
        <p:spPr/>
        <p:txBody>
          <a:bodyPr/>
          <a:lstStyle/>
          <a:p>
            <a:pPr>
              <a:defRPr/>
            </a:pPr>
            <a:fld id="{79FBDF87-C79C-7B46-A6D2-641F3B70B173}" type="datetime1">
              <a:rPr lang="en-US" smtClean="0"/>
              <a:t>6/2/2026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B8EB51C-6380-2192-1894-4C5355440D79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12A945B-BEEF-183C-ECC0-6AA2D38FD9C8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19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99776E6-5838-C63E-68C8-E3EF99F46087}"/>
              </a:ext>
            </a:extLst>
          </p:cNvPr>
          <p:cNvSpPr txBox="1">
            <a:spLocks/>
          </p:cNvSpPr>
          <p:nvPr userDrawn="1"/>
        </p:nvSpPr>
        <p:spPr>
          <a:xfrm>
            <a:off x="6095997" y="4281534"/>
            <a:ext cx="5074467" cy="890108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spc="-100" baseline="0">
                <a:solidFill>
                  <a:schemeClr val="accent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2CD14E77-F429-15B1-F9A5-C98656B05D4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4399" y="5910199"/>
            <a:ext cx="9994392" cy="371185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insert caption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5F47B5-4761-5144-F10D-D22CD753FB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4E7EC1F8-3C79-96EA-BAC5-4A16390EF4F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4399" y="820351"/>
            <a:ext cx="9994393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pic>
        <p:nvPicPr>
          <p:cNvPr id="10" name="Picture 9" descr="Logo, company name&#10;&#10;AI-generated content may be incorrect.">
            <a:extLst>
              <a:ext uri="{FF2B5EF4-FFF2-40B4-BE49-F238E27FC236}">
                <a16:creationId xmlns:a16="http://schemas.microsoft.com/office/drawing/2014/main" id="{BA36F6E8-B09C-D7C6-E26B-D0323BCA25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80C1E4F0-DFA5-E9B1-59B4-18ECD9C9B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9994393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able Placeholder 5">
            <a:extLst>
              <a:ext uri="{FF2B5EF4-FFF2-40B4-BE49-F238E27FC236}">
                <a16:creationId xmlns:a16="http://schemas.microsoft.com/office/drawing/2014/main" id="{D2EDDB05-1AF6-97B9-8468-040314ECE410}"/>
              </a:ext>
            </a:extLst>
          </p:cNvPr>
          <p:cNvSpPr>
            <a:spLocks noGrp="1"/>
          </p:cNvSpPr>
          <p:nvPr>
            <p:ph type="tbl" sz="quarter" idx="25"/>
          </p:nvPr>
        </p:nvSpPr>
        <p:spPr>
          <a:xfrm>
            <a:off x="915924" y="1700784"/>
            <a:ext cx="9992867" cy="4105656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088B00D-9B35-DB46-C790-1D78D3C30D91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pPr>
              <a:defRPr/>
            </a:pPr>
            <a:fld id="{2F439EB7-34CC-E644-AA79-7E15C5BDF09C}" type="datetime1">
              <a:rPr lang="en-US" smtClean="0"/>
              <a:t>6/2/2026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423629E-9729-19B2-D18F-696FC5DF7C80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F7ECEAE-4F90-EAE6-417B-EE2AEE8EB75D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08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-ligh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99776E6-5838-C63E-68C8-E3EF99F46087}"/>
              </a:ext>
            </a:extLst>
          </p:cNvPr>
          <p:cNvSpPr txBox="1">
            <a:spLocks/>
          </p:cNvSpPr>
          <p:nvPr userDrawn="1"/>
        </p:nvSpPr>
        <p:spPr>
          <a:xfrm>
            <a:off x="6096000" y="4361861"/>
            <a:ext cx="5029200" cy="882168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spc="-100" baseline="0">
                <a:solidFill>
                  <a:schemeClr val="accent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95878C-4EDF-38C4-5287-2AEA2144FD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04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-column-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0A1F3CE8-9651-FEC3-BFB0-E0F6D74A4D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399" y="1084997"/>
            <a:ext cx="9994392" cy="5271353"/>
          </a:xfrm>
        </p:spPr>
        <p:txBody>
          <a:bodyPr>
            <a:noAutofit/>
          </a:bodyPr>
          <a:lstStyle>
            <a:lvl1pPr>
              <a:defRPr spc="-20" baseline="0">
                <a:solidFill>
                  <a:schemeClr val="tx1"/>
                </a:solidFill>
              </a:defRPr>
            </a:lvl1pPr>
            <a:lvl2pPr>
              <a:defRPr sz="1600" spc="-20" baseline="0">
                <a:solidFill>
                  <a:schemeClr val="tx1"/>
                </a:solidFill>
              </a:defRPr>
            </a:lvl2pPr>
            <a:lvl3pPr>
              <a:defRPr spc="-20" baseline="0">
                <a:solidFill>
                  <a:schemeClr val="tx1"/>
                </a:solidFill>
              </a:defRPr>
            </a:lvl3pPr>
            <a:lvl4pPr>
              <a:defRPr spc="-20" baseline="0">
                <a:solidFill>
                  <a:schemeClr val="tx1"/>
                </a:solidFill>
              </a:defRPr>
            </a:lvl4pPr>
            <a:lvl5pPr>
              <a:defRPr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FD6FBCE-D66A-AFBF-8265-C096B00333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9994393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6" name="Picture 15" descr="Logo, company name&#10;&#10;AI-generated content may be incorrect.">
            <a:extLst>
              <a:ext uri="{FF2B5EF4-FFF2-40B4-BE49-F238E27FC236}">
                <a16:creationId xmlns:a16="http://schemas.microsoft.com/office/drawing/2014/main" id="{F528FF9F-A7C8-348A-D84B-6A3C28FC96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8DEB94-273B-912E-C99B-C8948C839955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pPr>
              <a:defRPr/>
            </a:pPr>
            <a:fld id="{D67232FB-15EA-1643-9842-4C2AA8FD0F5D}" type="datetime1">
              <a:rPr lang="en-US" smtClean="0"/>
              <a:t>5/31/2026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CB675-206F-B425-823E-69FCB8147860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605C8-61D0-BA61-5EC6-6DB9D3BA2EF3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843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title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5CCE765-81F2-BAC8-4594-F05A8A98B209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alpha val="5020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5A81A3-EC67-4A3B-9F41-F416DA9AD7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75545"/>
            <a:ext cx="10003536" cy="834011"/>
          </a:xfrm>
          <a:prstGeom prst="rect">
            <a:avLst/>
          </a:prstGeom>
          <a:noFill/>
        </p:spPr>
        <p:txBody>
          <a:bodyPr wrap="square" lIns="0" tIns="0" rIns="0" bIns="274320" anchor="t">
            <a:spAutoFit/>
          </a:bodyPr>
          <a:lstStyle>
            <a:lvl1pPr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45B20B8-EF94-AE94-949A-2FB6A94807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429001"/>
            <a:ext cx="1772454" cy="1114088"/>
          </a:xfrm>
          <a:prstGeom prst="rect">
            <a:avLst/>
          </a:prstGeom>
          <a:noFill/>
        </p:spPr>
        <p:txBody>
          <a:bodyPr lIns="0" tIns="182880" bIns="0" anchor="ctr">
            <a:noAutofit/>
          </a:bodyPr>
          <a:lstStyle>
            <a:lvl1pPr marL="0" indent="127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lang="en-US" sz="7200" b="0" i="0" kern="1200" spc="-100" baseline="0" dirty="0">
                <a:solidFill>
                  <a:schemeClr val="tx2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C440DD-C83E-5818-8D0D-4307DEB14634}"/>
              </a:ext>
            </a:extLst>
          </p:cNvPr>
          <p:cNvSpPr/>
          <p:nvPr userDrawn="1"/>
        </p:nvSpPr>
        <p:spPr>
          <a:xfrm>
            <a:off x="914400" y="4543089"/>
            <a:ext cx="1773936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88DA3D-6125-4849-EF5D-E55FDE01FE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F10B25E9-94DA-16D3-13E3-CAE2BEA2F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30050" y="6356350"/>
            <a:ext cx="35891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9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3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title-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8A2BF2-AEE9-3696-E274-55C9E049409F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alpha val="5020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A279D5-65D1-7EB0-3505-17CC33D88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75545"/>
            <a:ext cx="10003536" cy="834011"/>
          </a:xfrm>
          <a:prstGeom prst="rect">
            <a:avLst/>
          </a:prstGeom>
          <a:noFill/>
        </p:spPr>
        <p:txBody>
          <a:bodyPr wrap="square" lIns="0" tIns="0" rIns="0" bIns="274320" anchor="t">
            <a:spAutoFit/>
          </a:bodyPr>
          <a:lstStyle>
            <a:lvl1pPr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0D56A39-C31F-0835-F346-AB4267AB2A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429001"/>
            <a:ext cx="1772454" cy="1114088"/>
          </a:xfrm>
          <a:prstGeom prst="rect">
            <a:avLst/>
          </a:prstGeom>
          <a:noFill/>
        </p:spPr>
        <p:txBody>
          <a:bodyPr lIns="0" tIns="182880" bIns="0" anchor="ctr">
            <a:noAutofit/>
          </a:bodyPr>
          <a:lstStyle>
            <a:lvl1pPr marL="0" indent="127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lang="en-US" sz="7200" b="0" i="0" kern="1200" spc="-100" baseline="0" dirty="0">
                <a:solidFill>
                  <a:schemeClr val="tx2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40C43A-6B15-0F57-3682-C2FEC305D74B}"/>
              </a:ext>
            </a:extLst>
          </p:cNvPr>
          <p:cNvSpPr/>
          <p:nvPr userDrawn="1"/>
        </p:nvSpPr>
        <p:spPr>
          <a:xfrm>
            <a:off x="914400" y="4543089"/>
            <a:ext cx="1773936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DEA090-8736-22FF-0799-B9DD33028A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CA4B4A60-8351-BF40-3841-F41FCE9B2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30050" y="6356350"/>
            <a:ext cx="35891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9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095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title-3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B0E3FA5-DE31-AB6D-9B62-28830D79E1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75545"/>
            <a:ext cx="10003536" cy="834011"/>
          </a:xfrm>
          <a:prstGeom prst="rect">
            <a:avLst/>
          </a:prstGeom>
          <a:noFill/>
        </p:spPr>
        <p:txBody>
          <a:bodyPr wrap="square" lIns="0" tIns="0" rIns="0" bIns="274320" anchor="t">
            <a:spAutoFit/>
          </a:bodyPr>
          <a:lstStyle>
            <a:lvl1pPr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F93DB2B-C096-0CA2-8B73-EC9DE94D29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429001"/>
            <a:ext cx="1772454" cy="1114088"/>
          </a:xfrm>
          <a:prstGeom prst="rect">
            <a:avLst/>
          </a:prstGeom>
          <a:noFill/>
        </p:spPr>
        <p:txBody>
          <a:bodyPr lIns="0" tIns="182880" bIns="0" anchor="ctr">
            <a:noAutofit/>
          </a:bodyPr>
          <a:lstStyle>
            <a:lvl1pPr marL="0" indent="127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lang="en-US" sz="7200" b="0" i="0" kern="1200" spc="-100" baseline="0" dirty="0">
                <a:solidFill>
                  <a:schemeClr val="tx2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3C7BFC-CC60-7A87-8EC8-5BDBA55CAEAE}"/>
              </a:ext>
            </a:extLst>
          </p:cNvPr>
          <p:cNvSpPr/>
          <p:nvPr userDrawn="1"/>
        </p:nvSpPr>
        <p:spPr>
          <a:xfrm>
            <a:off x="914400" y="4543089"/>
            <a:ext cx="1773936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0D6175-3B5A-99BF-50CA-438C19FF1B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C0A3FD-7314-8193-36AD-C546C75B7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30050" y="6356350"/>
            <a:ext cx="35891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9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028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section-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Logo, company name&#10;&#10;AI-generated content may be incorrect.">
            <a:extLst>
              <a:ext uri="{FF2B5EF4-FFF2-40B4-BE49-F238E27FC236}">
                <a16:creationId xmlns:a16="http://schemas.microsoft.com/office/drawing/2014/main" id="{F458E46B-0C39-CD93-F76B-90E76DC35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A226F5EF-54EF-597D-C9E0-363980318B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6532561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2" name="Text Placeholder 11">
            <a:extLst>
              <a:ext uri="{FF2B5EF4-FFF2-40B4-BE49-F238E27FC236}">
                <a16:creationId xmlns:a16="http://schemas.microsoft.com/office/drawing/2014/main" id="{7D25E6A6-20DF-4816-1517-8509EB288B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1669" y="1700784"/>
            <a:ext cx="1400978" cy="904631"/>
          </a:xfrm>
          <a:noFill/>
        </p:spPr>
        <p:txBody>
          <a:bodyPr lIns="0" rIns="0" anchor="b">
            <a:noAutofit/>
          </a:bodyPr>
          <a:lstStyle>
            <a:lvl1pPr marL="0" indent="0">
              <a:buNone/>
              <a:defRPr sz="6000" b="0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01</a:t>
            </a:r>
          </a:p>
        </p:txBody>
      </p:sp>
      <p:sp>
        <p:nvSpPr>
          <p:cNvPr id="53" name="Text Placeholder 13">
            <a:extLst>
              <a:ext uri="{FF2B5EF4-FFF2-40B4-BE49-F238E27FC236}">
                <a16:creationId xmlns:a16="http://schemas.microsoft.com/office/drawing/2014/main" id="{14A01821-D46E-3D52-4CAD-F7DBDCABE7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4400" y="2705790"/>
            <a:ext cx="3070728" cy="818421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4" name="Text Placeholder 11">
            <a:extLst>
              <a:ext uri="{FF2B5EF4-FFF2-40B4-BE49-F238E27FC236}">
                <a16:creationId xmlns:a16="http://schemas.microsoft.com/office/drawing/2014/main" id="{FD54C57D-8418-C7FC-C13C-73DFB518882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76229" y="1700784"/>
            <a:ext cx="1400978" cy="904631"/>
          </a:xfrm>
          <a:noFill/>
        </p:spPr>
        <p:txBody>
          <a:bodyPr lIns="0" rIns="0" anchor="b">
            <a:noAutofit/>
          </a:bodyPr>
          <a:lstStyle>
            <a:lvl1pPr marL="0" indent="0">
              <a:buNone/>
              <a:defRPr sz="6000" b="0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02</a:t>
            </a:r>
          </a:p>
        </p:txBody>
      </p:sp>
      <p:sp>
        <p:nvSpPr>
          <p:cNvPr id="55" name="Text Placeholder 13">
            <a:extLst>
              <a:ext uri="{FF2B5EF4-FFF2-40B4-BE49-F238E27FC236}">
                <a16:creationId xmlns:a16="http://schemas.microsoft.com/office/drawing/2014/main" id="{A7ED865A-D8C1-84B1-ED7B-E4FD0EB527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79746" y="2705790"/>
            <a:ext cx="3067213" cy="818421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ED5B529-78BB-F29E-18B0-971B1535E859}"/>
              </a:ext>
            </a:extLst>
          </p:cNvPr>
          <p:cNvSpPr/>
          <p:nvPr userDrawn="1"/>
        </p:nvSpPr>
        <p:spPr>
          <a:xfrm rot="10800000">
            <a:off x="907074" y="2559377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04014A3-4C06-C81A-AC8E-980793F74342}"/>
              </a:ext>
            </a:extLst>
          </p:cNvPr>
          <p:cNvSpPr/>
          <p:nvPr userDrawn="1"/>
        </p:nvSpPr>
        <p:spPr>
          <a:xfrm rot="10800000">
            <a:off x="4369687" y="2559377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Placeholder 11">
            <a:extLst>
              <a:ext uri="{FF2B5EF4-FFF2-40B4-BE49-F238E27FC236}">
                <a16:creationId xmlns:a16="http://schemas.microsoft.com/office/drawing/2014/main" id="{4B74B708-A762-7133-2651-04F12E11F8A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1669" y="3749921"/>
            <a:ext cx="1400978" cy="904631"/>
          </a:xfrm>
          <a:noFill/>
        </p:spPr>
        <p:txBody>
          <a:bodyPr lIns="0" rIns="0" anchor="b">
            <a:noAutofit/>
          </a:bodyPr>
          <a:lstStyle>
            <a:lvl1pPr marL="0" indent="0">
              <a:buNone/>
              <a:defRPr sz="6000" b="0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03</a:t>
            </a:r>
          </a:p>
        </p:txBody>
      </p:sp>
      <p:sp>
        <p:nvSpPr>
          <p:cNvPr id="59" name="Text Placeholder 13">
            <a:extLst>
              <a:ext uri="{FF2B5EF4-FFF2-40B4-BE49-F238E27FC236}">
                <a16:creationId xmlns:a16="http://schemas.microsoft.com/office/drawing/2014/main" id="{435E90AA-1C85-A9E4-87BC-C1AF24C3621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754927"/>
            <a:ext cx="3070728" cy="818421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0" name="Text Placeholder 11">
            <a:extLst>
              <a:ext uri="{FF2B5EF4-FFF2-40B4-BE49-F238E27FC236}">
                <a16:creationId xmlns:a16="http://schemas.microsoft.com/office/drawing/2014/main" id="{492F2493-8216-CD88-FA44-CC9A10608AF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376229" y="3749921"/>
            <a:ext cx="1400978" cy="904631"/>
          </a:xfrm>
          <a:noFill/>
        </p:spPr>
        <p:txBody>
          <a:bodyPr lIns="0" rIns="0" anchor="b">
            <a:noAutofit/>
          </a:bodyPr>
          <a:lstStyle>
            <a:lvl1pPr marL="0" indent="0">
              <a:buNone/>
              <a:defRPr sz="6000" b="0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04</a:t>
            </a: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94974B5A-8E34-7804-BAF6-077E87EED7B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379746" y="4754927"/>
            <a:ext cx="3067213" cy="818421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2AD98F0-4E6C-4977-7D6D-0539C61129D5}"/>
              </a:ext>
            </a:extLst>
          </p:cNvPr>
          <p:cNvSpPr/>
          <p:nvPr userDrawn="1"/>
        </p:nvSpPr>
        <p:spPr>
          <a:xfrm rot="10800000">
            <a:off x="907074" y="4608514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EA28208-467D-4A45-BC0C-0BC9588893EB}"/>
              </a:ext>
            </a:extLst>
          </p:cNvPr>
          <p:cNvSpPr/>
          <p:nvPr userDrawn="1"/>
        </p:nvSpPr>
        <p:spPr>
          <a:xfrm rot="10800000">
            <a:off x="4369687" y="4608514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Picture Placeholder 5">
            <a:extLst>
              <a:ext uri="{FF2B5EF4-FFF2-40B4-BE49-F238E27FC236}">
                <a16:creationId xmlns:a16="http://schemas.microsoft.com/office/drawing/2014/main" id="{4FBFB9DE-AE2D-A7B7-4DB4-6859D9D5BC4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378952" y="0"/>
            <a:ext cx="3447288" cy="6858001"/>
          </a:xfrm>
          <a:prstGeom prst="rect">
            <a:avLst/>
          </a:prstGeom>
          <a:solidFill>
            <a:srgbClr val="C3CAD1"/>
          </a:solidFill>
          <a:ln>
            <a:noFill/>
          </a:ln>
        </p:spPr>
        <p:txBody>
          <a:bodyPr lIns="457200" tIns="3657600" anchor="t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65" name="Text Placeholder 13">
            <a:extLst>
              <a:ext uri="{FF2B5EF4-FFF2-40B4-BE49-F238E27FC236}">
                <a16:creationId xmlns:a16="http://schemas.microsoft.com/office/drawing/2014/main" id="{D2A65777-78A4-1122-070C-13C5CC391F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40140" y="6251713"/>
            <a:ext cx="2724912" cy="606288"/>
          </a:xfrm>
          <a:noFill/>
          <a:ln>
            <a:noFill/>
          </a:ln>
        </p:spPr>
        <p:txBody>
          <a:bodyPr lIns="182880" tIns="0" rIns="182880" bIns="137160" anchor="b" anchorCtr="0">
            <a:noAutofit/>
          </a:bodyPr>
          <a:lstStyle>
            <a:lvl1pPr marL="0" indent="0" algn="r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optional caption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2F3BB497-B176-4CA5-ECD7-4F398D8B4F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3D427B-7FC7-1359-C26B-EE4E88413334}"/>
              </a:ext>
            </a:extLst>
          </p:cNvPr>
          <p:cNvSpPr>
            <a:spLocks noGrp="1"/>
          </p:cNvSpPr>
          <p:nvPr>
            <p:ph type="dt" sz="half" idx="41"/>
          </p:nvPr>
        </p:nvSpPr>
        <p:spPr/>
        <p:txBody>
          <a:bodyPr/>
          <a:lstStyle/>
          <a:p>
            <a:pPr>
              <a:defRPr/>
            </a:pPr>
            <a:fld id="{C19A5026-B52B-C147-B440-9EBB996BA922}" type="datetime1">
              <a:rPr lang="en-US" smtClean="0"/>
              <a:t>6/2/2026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6283E2-A570-ED3B-DFD5-070DE6D5FDE8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E33E59-3BC3-A711-E10E-552D2E1F77B5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3332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section-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BB2EFC9-1306-610A-7472-F5A409DAF87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40789" y="1700784"/>
            <a:ext cx="1400978" cy="904631"/>
          </a:xfrm>
          <a:noFill/>
        </p:spPr>
        <p:txBody>
          <a:bodyPr lIns="0" rIns="0" anchor="b">
            <a:noAutofit/>
          </a:bodyPr>
          <a:lstStyle>
            <a:lvl1pPr marL="0" indent="0">
              <a:buNone/>
              <a:defRPr sz="6000" b="0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03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8DA22153-3FAA-4073-D5F7-B56934A1295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40789" y="2705790"/>
            <a:ext cx="3070730" cy="818421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34F7C635-74F3-E319-79C6-11DF58432B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1669" y="1700784"/>
            <a:ext cx="1400978" cy="904631"/>
          </a:xfrm>
          <a:noFill/>
        </p:spPr>
        <p:txBody>
          <a:bodyPr lIns="0" rIns="0" anchor="b">
            <a:noAutofit/>
          </a:bodyPr>
          <a:lstStyle>
            <a:lvl1pPr marL="0" indent="0">
              <a:buNone/>
              <a:defRPr sz="6000" b="0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01</a:t>
            </a: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0CB3ED8D-E886-FF54-5A83-1729951016D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4400" y="2705790"/>
            <a:ext cx="3070728" cy="818421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FEC18E3E-7D1C-8D3A-FA66-09B9E8AF96E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76229" y="1700784"/>
            <a:ext cx="1400978" cy="904631"/>
          </a:xfrm>
          <a:noFill/>
        </p:spPr>
        <p:txBody>
          <a:bodyPr lIns="0" rIns="0" anchor="b">
            <a:noAutofit/>
          </a:bodyPr>
          <a:lstStyle>
            <a:lvl1pPr marL="0" indent="0">
              <a:buNone/>
              <a:defRPr sz="6000" b="0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02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F46C368A-CAE6-AB12-45DE-8C9AC108152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79746" y="2705790"/>
            <a:ext cx="3067213" cy="818421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81A30D-A0A7-8F72-0DB2-BAA0EF2037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pic>
        <p:nvPicPr>
          <p:cNvPr id="12" name="Picture 11" descr="Logo, company name&#10;&#10;AI-generated content may be incorrect.">
            <a:extLst>
              <a:ext uri="{FF2B5EF4-FFF2-40B4-BE49-F238E27FC236}">
                <a16:creationId xmlns:a16="http://schemas.microsoft.com/office/drawing/2014/main" id="{6BC60E22-555E-863E-A95E-1F364397E9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C8268B68-5038-1850-9129-6EBE6E73F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9994393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851C4B-EE7A-A84C-0FEB-76E839BCE7AE}"/>
              </a:ext>
            </a:extLst>
          </p:cNvPr>
          <p:cNvSpPr/>
          <p:nvPr userDrawn="1"/>
        </p:nvSpPr>
        <p:spPr>
          <a:xfrm rot="10800000">
            <a:off x="907074" y="2559377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79CC64-0203-C898-B985-39FB41EBBF57}"/>
              </a:ext>
            </a:extLst>
          </p:cNvPr>
          <p:cNvSpPr/>
          <p:nvPr userDrawn="1"/>
        </p:nvSpPr>
        <p:spPr>
          <a:xfrm rot="10800000">
            <a:off x="4369687" y="2559377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B46FE0-DD6E-5635-0172-E4462AC6960A}"/>
              </a:ext>
            </a:extLst>
          </p:cNvPr>
          <p:cNvSpPr/>
          <p:nvPr userDrawn="1"/>
        </p:nvSpPr>
        <p:spPr>
          <a:xfrm rot="10800000">
            <a:off x="7844307" y="2559377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 Placeholder 11">
            <a:extLst>
              <a:ext uri="{FF2B5EF4-FFF2-40B4-BE49-F238E27FC236}">
                <a16:creationId xmlns:a16="http://schemas.microsoft.com/office/drawing/2014/main" id="{6E39647A-7DAB-491C-D78A-700609AE592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840789" y="3749921"/>
            <a:ext cx="1400978" cy="904631"/>
          </a:xfrm>
          <a:noFill/>
        </p:spPr>
        <p:txBody>
          <a:bodyPr lIns="0" rIns="0" anchor="b">
            <a:noAutofit/>
          </a:bodyPr>
          <a:lstStyle>
            <a:lvl1pPr marL="0" indent="0">
              <a:buNone/>
              <a:defRPr sz="6000" b="0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06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1A2EE3EC-6F0A-04AA-D8CE-ACD79EC10DF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840789" y="4754927"/>
            <a:ext cx="3070730" cy="818421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5" name="Text Placeholder 11">
            <a:extLst>
              <a:ext uri="{FF2B5EF4-FFF2-40B4-BE49-F238E27FC236}">
                <a16:creationId xmlns:a16="http://schemas.microsoft.com/office/drawing/2014/main" id="{34257359-AC31-56B7-8B18-5EA207F7A42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1669" y="3749921"/>
            <a:ext cx="1400978" cy="904631"/>
          </a:xfrm>
          <a:noFill/>
        </p:spPr>
        <p:txBody>
          <a:bodyPr lIns="0" rIns="0" anchor="b">
            <a:noAutofit/>
          </a:bodyPr>
          <a:lstStyle>
            <a:lvl1pPr marL="0" indent="0">
              <a:buNone/>
              <a:defRPr sz="6000" b="0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04</a:t>
            </a:r>
          </a:p>
        </p:txBody>
      </p:sp>
      <p:sp>
        <p:nvSpPr>
          <p:cNvPr id="56" name="Text Placeholder 13">
            <a:extLst>
              <a:ext uri="{FF2B5EF4-FFF2-40B4-BE49-F238E27FC236}">
                <a16:creationId xmlns:a16="http://schemas.microsoft.com/office/drawing/2014/main" id="{572C6531-6F1F-27C2-65C9-244BA7ADFA5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754927"/>
            <a:ext cx="3070728" cy="818421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7" name="Text Placeholder 11">
            <a:extLst>
              <a:ext uri="{FF2B5EF4-FFF2-40B4-BE49-F238E27FC236}">
                <a16:creationId xmlns:a16="http://schemas.microsoft.com/office/drawing/2014/main" id="{595E9E59-1788-1106-6D6E-4588D5BFC42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376229" y="3749921"/>
            <a:ext cx="1400978" cy="904631"/>
          </a:xfrm>
          <a:noFill/>
        </p:spPr>
        <p:txBody>
          <a:bodyPr lIns="0" rIns="0" anchor="b">
            <a:noAutofit/>
          </a:bodyPr>
          <a:lstStyle>
            <a:lvl1pPr marL="0" indent="0">
              <a:buNone/>
              <a:defRPr sz="6000" b="0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05</a:t>
            </a:r>
          </a:p>
        </p:txBody>
      </p:sp>
      <p:sp>
        <p:nvSpPr>
          <p:cNvPr id="58" name="Text Placeholder 13">
            <a:extLst>
              <a:ext uri="{FF2B5EF4-FFF2-40B4-BE49-F238E27FC236}">
                <a16:creationId xmlns:a16="http://schemas.microsoft.com/office/drawing/2014/main" id="{8199CACE-BEE2-2F7F-88AC-1185972B2BB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379746" y="4754927"/>
            <a:ext cx="3067213" cy="818421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4F7BEFD-FB17-76F4-D1C3-A86A0C5DF431}"/>
              </a:ext>
            </a:extLst>
          </p:cNvPr>
          <p:cNvSpPr/>
          <p:nvPr userDrawn="1"/>
        </p:nvSpPr>
        <p:spPr>
          <a:xfrm rot="10800000">
            <a:off x="907074" y="4608514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098B664-2217-1188-9827-8BE49302AAB0}"/>
              </a:ext>
            </a:extLst>
          </p:cNvPr>
          <p:cNvSpPr/>
          <p:nvPr userDrawn="1"/>
        </p:nvSpPr>
        <p:spPr>
          <a:xfrm rot="10800000">
            <a:off x="4369687" y="4608514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3E24A18-BE76-EFAD-8000-E51E5AB8B18D}"/>
              </a:ext>
            </a:extLst>
          </p:cNvPr>
          <p:cNvSpPr/>
          <p:nvPr userDrawn="1"/>
        </p:nvSpPr>
        <p:spPr>
          <a:xfrm rot="10800000">
            <a:off x="7844307" y="4608514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06B98-6C7B-5D9C-EB22-ADFE1D599AAB}"/>
              </a:ext>
            </a:extLst>
          </p:cNvPr>
          <p:cNvSpPr>
            <a:spLocks noGrp="1"/>
          </p:cNvSpPr>
          <p:nvPr>
            <p:ph type="dt" sz="half" idx="41"/>
          </p:nvPr>
        </p:nvSpPr>
        <p:spPr/>
        <p:txBody>
          <a:bodyPr/>
          <a:lstStyle/>
          <a:p>
            <a:pPr>
              <a:defRPr/>
            </a:pPr>
            <a:fld id="{A788AAE1-B61E-D541-B0EB-77D2B81022F4}" type="datetime1">
              <a:rPr lang="en-US" smtClean="0"/>
              <a:t>6/2/2026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5E37-5D32-15DD-E450-FB2064F63D72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C6AA05-64AA-7F74-3379-4487B7FD1272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6424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-section-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 Placeholder 13">
            <a:extLst>
              <a:ext uri="{FF2B5EF4-FFF2-40B4-BE49-F238E27FC236}">
                <a16:creationId xmlns:a16="http://schemas.microsoft.com/office/drawing/2014/main" id="{24D2F47F-A82C-896B-9074-0218039BA50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4399" y="1700784"/>
            <a:ext cx="923544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6E38EC1-AABA-F606-16BC-2EE6035022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64871" y="1700784"/>
            <a:ext cx="3639311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13" name="Text Placeholder 13">
            <a:extLst>
              <a:ext uri="{FF2B5EF4-FFF2-40B4-BE49-F238E27FC236}">
                <a16:creationId xmlns:a16="http://schemas.microsoft.com/office/drawing/2014/main" id="{879203E9-4594-555A-231B-491719F4150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4398" y="2439376"/>
            <a:ext cx="923544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14" name="Text Placeholder 13">
            <a:extLst>
              <a:ext uri="{FF2B5EF4-FFF2-40B4-BE49-F238E27FC236}">
                <a16:creationId xmlns:a16="http://schemas.microsoft.com/office/drawing/2014/main" id="{84230C28-B165-EFA0-B74F-E666A786A99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64872" y="2439376"/>
            <a:ext cx="3640983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16" name="Text Placeholder 13">
            <a:extLst>
              <a:ext uri="{FF2B5EF4-FFF2-40B4-BE49-F238E27FC236}">
                <a16:creationId xmlns:a16="http://schemas.microsoft.com/office/drawing/2014/main" id="{2DF69C14-5330-E3B1-3493-6E4B64446A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398" y="3177663"/>
            <a:ext cx="923544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17" name="Text Placeholder 13">
            <a:extLst>
              <a:ext uri="{FF2B5EF4-FFF2-40B4-BE49-F238E27FC236}">
                <a16:creationId xmlns:a16="http://schemas.microsoft.com/office/drawing/2014/main" id="{64FAB876-1E16-E235-990A-914CADA69DA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64872" y="3177663"/>
            <a:ext cx="3640983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19" name="Text Placeholder 13">
            <a:extLst>
              <a:ext uri="{FF2B5EF4-FFF2-40B4-BE49-F238E27FC236}">
                <a16:creationId xmlns:a16="http://schemas.microsoft.com/office/drawing/2014/main" id="{932D7BD1-6785-E0E5-A294-8699619E073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398" y="3909185"/>
            <a:ext cx="923544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120" name="Text Placeholder 13">
            <a:extLst>
              <a:ext uri="{FF2B5EF4-FFF2-40B4-BE49-F238E27FC236}">
                <a16:creationId xmlns:a16="http://schemas.microsoft.com/office/drawing/2014/main" id="{09FE5F1D-177D-3BC0-A83F-F3A8B841764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064872" y="3909185"/>
            <a:ext cx="3640983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22" name="Text Placeholder 13">
            <a:extLst>
              <a:ext uri="{FF2B5EF4-FFF2-40B4-BE49-F238E27FC236}">
                <a16:creationId xmlns:a16="http://schemas.microsoft.com/office/drawing/2014/main" id="{737A7788-0B5B-A35E-C701-E199CC87D2F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4398" y="4640707"/>
            <a:ext cx="923544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123" name="Text Placeholder 13">
            <a:extLst>
              <a:ext uri="{FF2B5EF4-FFF2-40B4-BE49-F238E27FC236}">
                <a16:creationId xmlns:a16="http://schemas.microsoft.com/office/drawing/2014/main" id="{CA244C11-B490-6C58-227E-AAE993D576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064872" y="4640707"/>
            <a:ext cx="3640983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25" name="Text Placeholder 13">
            <a:extLst>
              <a:ext uri="{FF2B5EF4-FFF2-40B4-BE49-F238E27FC236}">
                <a16:creationId xmlns:a16="http://schemas.microsoft.com/office/drawing/2014/main" id="{FB3C5B8D-511D-4620-D6C2-29244AE5A36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4398" y="5372229"/>
            <a:ext cx="923544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126" name="Text Placeholder 13">
            <a:extLst>
              <a:ext uri="{FF2B5EF4-FFF2-40B4-BE49-F238E27FC236}">
                <a16:creationId xmlns:a16="http://schemas.microsoft.com/office/drawing/2014/main" id="{74E73A5C-9587-3638-1849-529EF20DA4A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64872" y="5372229"/>
            <a:ext cx="3640983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28" name="Text Placeholder 13">
            <a:extLst>
              <a:ext uri="{FF2B5EF4-FFF2-40B4-BE49-F238E27FC236}">
                <a16:creationId xmlns:a16="http://schemas.microsoft.com/office/drawing/2014/main" id="{D9958F8C-F86C-8945-339F-91C4B192BB7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121941" y="1700784"/>
            <a:ext cx="923544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129" name="Text Placeholder 13">
            <a:extLst>
              <a:ext uri="{FF2B5EF4-FFF2-40B4-BE49-F238E27FC236}">
                <a16:creationId xmlns:a16="http://schemas.microsoft.com/office/drawing/2014/main" id="{CF1D7A50-7443-E633-DD41-F6B79C3FF56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71056" y="1700784"/>
            <a:ext cx="3637736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31" name="Text Placeholder 13">
            <a:extLst>
              <a:ext uri="{FF2B5EF4-FFF2-40B4-BE49-F238E27FC236}">
                <a16:creationId xmlns:a16="http://schemas.microsoft.com/office/drawing/2014/main" id="{CFA56BDA-D236-1449-791D-D67B3432FAB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121941" y="2439376"/>
            <a:ext cx="923544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132" name="Text Placeholder 13">
            <a:extLst>
              <a:ext uri="{FF2B5EF4-FFF2-40B4-BE49-F238E27FC236}">
                <a16:creationId xmlns:a16="http://schemas.microsoft.com/office/drawing/2014/main" id="{EA4D9A6A-DBB7-348C-F89D-164E7413004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71056" y="2439376"/>
            <a:ext cx="3637736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34" name="Text Placeholder 13">
            <a:extLst>
              <a:ext uri="{FF2B5EF4-FFF2-40B4-BE49-F238E27FC236}">
                <a16:creationId xmlns:a16="http://schemas.microsoft.com/office/drawing/2014/main" id="{AF2C1657-B89C-2EE0-35F8-B79BD539AEF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21941" y="3177663"/>
            <a:ext cx="923544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09</a:t>
            </a:r>
          </a:p>
        </p:txBody>
      </p:sp>
      <p:sp>
        <p:nvSpPr>
          <p:cNvPr id="135" name="Text Placeholder 13">
            <a:extLst>
              <a:ext uri="{FF2B5EF4-FFF2-40B4-BE49-F238E27FC236}">
                <a16:creationId xmlns:a16="http://schemas.microsoft.com/office/drawing/2014/main" id="{3AE3BE8C-2311-FEC2-AEAF-F66929C7421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71056" y="3177663"/>
            <a:ext cx="3637736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37" name="Text Placeholder 13">
            <a:extLst>
              <a:ext uri="{FF2B5EF4-FFF2-40B4-BE49-F238E27FC236}">
                <a16:creationId xmlns:a16="http://schemas.microsoft.com/office/drawing/2014/main" id="{6BC6E3D7-C604-65BA-0EF3-149FD797F8F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21941" y="3909185"/>
            <a:ext cx="923544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10</a:t>
            </a:r>
          </a:p>
        </p:txBody>
      </p:sp>
      <p:sp>
        <p:nvSpPr>
          <p:cNvPr id="138" name="Text Placeholder 13">
            <a:extLst>
              <a:ext uri="{FF2B5EF4-FFF2-40B4-BE49-F238E27FC236}">
                <a16:creationId xmlns:a16="http://schemas.microsoft.com/office/drawing/2014/main" id="{614D7BFE-8E61-2980-FCFD-07D72FEFE89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271056" y="3909185"/>
            <a:ext cx="3637736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40" name="Text Placeholder 13">
            <a:extLst>
              <a:ext uri="{FF2B5EF4-FFF2-40B4-BE49-F238E27FC236}">
                <a16:creationId xmlns:a16="http://schemas.microsoft.com/office/drawing/2014/main" id="{BFE1C3D8-A28B-308B-4E0D-6BF5775ABE4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21941" y="4640707"/>
            <a:ext cx="923544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11</a:t>
            </a:r>
          </a:p>
        </p:txBody>
      </p:sp>
      <p:sp>
        <p:nvSpPr>
          <p:cNvPr id="141" name="Text Placeholder 13">
            <a:extLst>
              <a:ext uri="{FF2B5EF4-FFF2-40B4-BE49-F238E27FC236}">
                <a16:creationId xmlns:a16="http://schemas.microsoft.com/office/drawing/2014/main" id="{FB732F29-504E-1261-3F0E-602CAADDCEC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271056" y="4640707"/>
            <a:ext cx="3637736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43" name="Text Placeholder 13">
            <a:extLst>
              <a:ext uri="{FF2B5EF4-FFF2-40B4-BE49-F238E27FC236}">
                <a16:creationId xmlns:a16="http://schemas.microsoft.com/office/drawing/2014/main" id="{35021FF4-3C1D-61CB-EC24-10046EF8415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21941" y="5372229"/>
            <a:ext cx="923544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12</a:t>
            </a:r>
          </a:p>
        </p:txBody>
      </p:sp>
      <p:sp>
        <p:nvSpPr>
          <p:cNvPr id="144" name="Text Placeholder 13">
            <a:extLst>
              <a:ext uri="{FF2B5EF4-FFF2-40B4-BE49-F238E27FC236}">
                <a16:creationId xmlns:a16="http://schemas.microsoft.com/office/drawing/2014/main" id="{4E6D8817-7253-7DDF-DC41-DEB37620B21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271056" y="5372229"/>
            <a:ext cx="3637736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22" name="Picture 21" descr="Logo, company name&#10;&#10;AI-generated content may be incorrect.">
            <a:extLst>
              <a:ext uri="{FF2B5EF4-FFF2-40B4-BE49-F238E27FC236}">
                <a16:creationId xmlns:a16="http://schemas.microsoft.com/office/drawing/2014/main" id="{A9E6E4F7-0584-EF34-FFFB-B4D12342ED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4969F255-D28D-EFC0-3ADC-C571145687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9994393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966263-F5BA-1B96-DFF6-A810CFE6ED65}"/>
              </a:ext>
            </a:extLst>
          </p:cNvPr>
          <p:cNvSpPr/>
          <p:nvPr userDrawn="1"/>
        </p:nvSpPr>
        <p:spPr>
          <a:xfrm rot="16200000">
            <a:off x="-333761" y="3861980"/>
            <a:ext cx="43708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375657B-DD59-499B-29D6-ECC94C0CBF3A}"/>
              </a:ext>
            </a:extLst>
          </p:cNvPr>
          <p:cNvSpPr/>
          <p:nvPr userDrawn="1"/>
        </p:nvSpPr>
        <p:spPr>
          <a:xfrm rot="16200000">
            <a:off x="4865768" y="3861980"/>
            <a:ext cx="43708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001167-2535-4E93-B518-3CECA51A2C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B6BFD8A-E7E0-527A-5D21-8D9C31BEC308}"/>
              </a:ext>
            </a:extLst>
          </p:cNvPr>
          <p:cNvSpPr>
            <a:spLocks noGrp="1"/>
          </p:cNvSpPr>
          <p:nvPr>
            <p:ph type="dt" sz="half" idx="46"/>
          </p:nvPr>
        </p:nvSpPr>
        <p:spPr/>
        <p:txBody>
          <a:bodyPr/>
          <a:lstStyle/>
          <a:p>
            <a:pPr>
              <a:defRPr/>
            </a:pPr>
            <a:fld id="{DBE10A3E-5D67-BD4E-AC54-1B7A19DBB21C}" type="datetime1">
              <a:rPr lang="en-US" smtClean="0"/>
              <a:t>6/2/2026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496E824-EFBF-1849-35E8-7D21ECBB3B68}"/>
              </a:ext>
            </a:extLst>
          </p:cNvPr>
          <p:cNvSpPr>
            <a:spLocks noGrp="1"/>
          </p:cNvSpPr>
          <p:nvPr>
            <p:ph type="ftr" sz="quarter" idx="4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743B2D2-A2A5-B0BB-78FD-0E231C66EFC6}"/>
              </a:ext>
            </a:extLst>
          </p:cNvPr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47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-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96AD0045-D845-5F01-C7D1-73624895ED8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14399" y="1700784"/>
            <a:ext cx="4791456" cy="4655566"/>
          </a:xfrm>
        </p:spPr>
        <p:txBody>
          <a:bodyPr>
            <a:noAutofit/>
          </a:bodyPr>
          <a:lstStyle>
            <a:lvl1pPr>
              <a:defRPr spc="-20" baseline="0">
                <a:solidFill>
                  <a:schemeClr val="tx1"/>
                </a:solidFill>
              </a:defRPr>
            </a:lvl1pPr>
            <a:lvl2pPr>
              <a:defRPr sz="1600" spc="-20" baseline="0">
                <a:solidFill>
                  <a:schemeClr val="tx1"/>
                </a:solidFill>
              </a:defRPr>
            </a:lvl2pPr>
            <a:lvl3pPr>
              <a:defRPr spc="-20" baseline="0">
                <a:solidFill>
                  <a:schemeClr val="tx1"/>
                </a:solidFill>
              </a:defRPr>
            </a:lvl3pPr>
            <a:lvl4pPr>
              <a:defRPr spc="-20" baseline="0">
                <a:solidFill>
                  <a:schemeClr val="tx1"/>
                </a:solidFill>
              </a:defRPr>
            </a:lvl4pPr>
            <a:lvl5pPr>
              <a:defRPr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86F0B1F9-C5B9-05EE-C328-8433B1CD3C6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117335" y="1700784"/>
            <a:ext cx="4791456" cy="4655566"/>
          </a:xfrm>
        </p:spPr>
        <p:txBody>
          <a:bodyPr>
            <a:noAutofit/>
          </a:bodyPr>
          <a:lstStyle>
            <a:lvl1pPr>
              <a:defRPr spc="-20" baseline="0">
                <a:solidFill>
                  <a:schemeClr val="tx1"/>
                </a:solidFill>
              </a:defRPr>
            </a:lvl1pPr>
            <a:lvl2pPr>
              <a:defRPr sz="1600" spc="-20" baseline="0">
                <a:solidFill>
                  <a:schemeClr val="tx1"/>
                </a:solidFill>
              </a:defRPr>
            </a:lvl2pPr>
            <a:lvl3pPr>
              <a:defRPr spc="-20" baseline="0">
                <a:solidFill>
                  <a:schemeClr val="tx1"/>
                </a:solidFill>
              </a:defRPr>
            </a:lvl3pPr>
            <a:lvl4pPr>
              <a:defRPr spc="-20" baseline="0">
                <a:solidFill>
                  <a:schemeClr val="tx1"/>
                </a:solidFill>
              </a:defRPr>
            </a:lvl4pPr>
            <a:lvl5pPr>
              <a:defRPr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62B43F-73DD-AD6A-8550-717E576350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39E46303-DDA0-E56A-9B85-5B9068E301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4399" y="820351"/>
            <a:ext cx="9994393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pic>
        <p:nvPicPr>
          <p:cNvPr id="15" name="Picture 14" descr="Logo, company name&#10;&#10;AI-generated content may be incorrect.">
            <a:extLst>
              <a:ext uri="{FF2B5EF4-FFF2-40B4-BE49-F238E27FC236}">
                <a16:creationId xmlns:a16="http://schemas.microsoft.com/office/drawing/2014/main" id="{F23D0862-E3D5-559F-AB95-10F87934BC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EF36A026-F926-E3B5-8678-139BA7B3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9994393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50458-8D3F-2099-2356-3CA8793ECC7F}"/>
              </a:ext>
            </a:extLst>
          </p:cNvPr>
          <p:cNvSpPr>
            <a:spLocks noGrp="1"/>
          </p:cNvSpPr>
          <p:nvPr>
            <p:ph type="dt" sz="half" idx="40"/>
          </p:nvPr>
        </p:nvSpPr>
        <p:spPr/>
        <p:txBody>
          <a:bodyPr/>
          <a:lstStyle/>
          <a:p>
            <a:pPr>
              <a:defRPr/>
            </a:pPr>
            <a:fld id="{9AD83970-39EF-9A40-9D50-921919239528}" type="datetime1">
              <a:rPr lang="en-US" smtClean="0"/>
              <a:t>6/2/2026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1D48277-7A9B-6144-ED79-9AA496F6D464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BAB409-4206-E91C-1666-096D894399D9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694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-section-agenda_not-numbe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AC7C6E1-81A7-9044-9434-4D88EFE87D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399" y="1777100"/>
            <a:ext cx="4789783" cy="499564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marL="0" indent="0">
              <a:buNone/>
              <a:defRPr sz="3200" b="0" i="0" spc="-2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4CED7749-8D25-A90A-BC06-69A433AA0BF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14399" y="2466808"/>
            <a:ext cx="4789783" cy="36186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342900" indent="-342900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ü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Topic 1</a:t>
            </a:r>
          </a:p>
          <a:p>
            <a:pPr lvl="0"/>
            <a:r>
              <a:rPr lang="en-US" dirty="0"/>
              <a:t>Topic 2</a:t>
            </a:r>
          </a:p>
          <a:p>
            <a:pPr lvl="0"/>
            <a:r>
              <a:rPr lang="en-US" dirty="0"/>
              <a:t>Topic 3</a:t>
            </a:r>
          </a:p>
          <a:p>
            <a:pPr lvl="0"/>
            <a:r>
              <a:rPr lang="en-US" dirty="0"/>
              <a:t>Topic 4</a:t>
            </a:r>
          </a:p>
          <a:p>
            <a:pPr lvl="0"/>
            <a:r>
              <a:rPr lang="en-US" dirty="0"/>
              <a:t>Topic 5</a:t>
            </a:r>
          </a:p>
          <a:p>
            <a:pPr lvl="0"/>
            <a:r>
              <a:rPr lang="en-US" dirty="0"/>
              <a:t>Topic 6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DDFE44E-2ABA-6773-6AFE-A057849A0C5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21942" y="1777100"/>
            <a:ext cx="4786850" cy="499564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marL="0" indent="0">
              <a:buNone/>
              <a:defRPr sz="3200" b="0" i="0" spc="-2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285926F5-51C9-C767-8B1C-05A48BEC44A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121942" y="2439375"/>
            <a:ext cx="4786850" cy="36186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342900" indent="-342900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ü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Topic 1</a:t>
            </a:r>
          </a:p>
          <a:p>
            <a:pPr lvl="0"/>
            <a:r>
              <a:rPr lang="en-US" dirty="0"/>
              <a:t>Topic 2</a:t>
            </a:r>
          </a:p>
          <a:p>
            <a:pPr lvl="0"/>
            <a:r>
              <a:rPr lang="en-US" dirty="0"/>
              <a:t>Topic 3</a:t>
            </a:r>
          </a:p>
          <a:p>
            <a:pPr lvl="0"/>
            <a:r>
              <a:rPr lang="en-US" dirty="0"/>
              <a:t>Topic 4</a:t>
            </a:r>
          </a:p>
          <a:p>
            <a:pPr lvl="0"/>
            <a:r>
              <a:rPr lang="en-US" dirty="0"/>
              <a:t>Topic 5</a:t>
            </a:r>
          </a:p>
          <a:p>
            <a:pPr lvl="0"/>
            <a:r>
              <a:rPr lang="en-US" dirty="0"/>
              <a:t>Topic 6</a:t>
            </a:r>
          </a:p>
        </p:txBody>
      </p:sp>
      <p:pic>
        <p:nvPicPr>
          <p:cNvPr id="14" name="Picture 13" descr="Logo, company name&#10;&#10;AI-generated content may be incorrect.">
            <a:extLst>
              <a:ext uri="{FF2B5EF4-FFF2-40B4-BE49-F238E27FC236}">
                <a16:creationId xmlns:a16="http://schemas.microsoft.com/office/drawing/2014/main" id="{0A38FBEF-D968-BAAB-2F1A-C33DF1090A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5C332878-8208-7EAA-4DB9-C54CF85EB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9994393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1C4DF3-48EC-B58B-4268-5C15BF40467E}"/>
              </a:ext>
            </a:extLst>
          </p:cNvPr>
          <p:cNvSpPr/>
          <p:nvPr userDrawn="1"/>
        </p:nvSpPr>
        <p:spPr>
          <a:xfrm rot="10800000">
            <a:off x="910883" y="2292645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AC22AE-2868-1667-3C38-222AE62A0E83}"/>
              </a:ext>
            </a:extLst>
          </p:cNvPr>
          <p:cNvSpPr/>
          <p:nvPr userDrawn="1"/>
        </p:nvSpPr>
        <p:spPr>
          <a:xfrm rot="10800000">
            <a:off x="6121941" y="2292645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6D8D20-04D8-0306-5B9D-6596477A20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A1CB0B1E-5470-943A-A864-22A82A8FAB55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/>
          <a:p>
            <a:pPr>
              <a:defRPr/>
            </a:pPr>
            <a:fld id="{7DEFCF59-11E7-FF4E-AF72-246FC4293452}" type="datetime1">
              <a:rPr lang="en-US" smtClean="0"/>
              <a:t>6/2/2026</a:t>
            </a:fld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551ADB85-A509-E663-36AB-0B56E0503B7D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7D4987D2-BA74-5186-0602-DCCC94E6057E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305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AI-generated content may be incorrect.">
            <a:extLst>
              <a:ext uri="{FF2B5EF4-FFF2-40B4-BE49-F238E27FC236}">
                <a16:creationId xmlns:a16="http://schemas.microsoft.com/office/drawing/2014/main" id="{CD38736F-0F40-792B-DD69-DC16A93816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626" y="2365733"/>
            <a:ext cx="4496423" cy="4492268"/>
          </a:xfrm>
          <a:prstGeom prst="rect">
            <a:avLst/>
          </a:prstGeom>
        </p:spPr>
      </p:pic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E1356232-B7CE-B95F-FC29-52A07458583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743200" y="3072384"/>
            <a:ext cx="6345935" cy="1909208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kern="1200" spc="-20" baseline="0" dirty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This is placeholder paragraph text.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sed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sagittis</a:t>
            </a:r>
            <a:r>
              <a:rPr lang="en-US" dirty="0"/>
              <a:t> ipsum non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sed ex </a:t>
            </a:r>
            <a:r>
              <a:rPr lang="en-US" dirty="0" err="1"/>
              <a:t>molestie</a:t>
            </a:r>
            <a:r>
              <a:rPr lang="en-US" dirty="0"/>
              <a:t>, a gravida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 Sed diam </a:t>
            </a:r>
            <a:r>
              <a:rPr lang="en-US" dirty="0" err="1"/>
              <a:t>purus</a:t>
            </a:r>
            <a:r>
              <a:rPr lang="en-US" dirty="0"/>
              <a:t>, gravida vel </a:t>
            </a:r>
            <a:r>
              <a:rPr lang="en-US" dirty="0" err="1"/>
              <a:t>lacus</a:t>
            </a:r>
            <a:r>
              <a:rPr lang="en-US" dirty="0"/>
              <a:t> ac, </a:t>
            </a:r>
            <a:r>
              <a:rPr lang="en-US" dirty="0" err="1"/>
              <a:t>condimentum</a:t>
            </a:r>
            <a:r>
              <a:rPr lang="en-US" dirty="0"/>
              <a:t> gravida </a:t>
            </a:r>
            <a:r>
              <a:rPr lang="en-US" dirty="0" err="1"/>
              <a:t>risus</a:t>
            </a:r>
            <a:r>
              <a:rPr lang="en-US" dirty="0"/>
              <a:t>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porta pulvinar.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.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11D5F7C7-6AB1-79FE-EEB4-285A6CD6FAB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743199" y="2368296"/>
            <a:ext cx="6345936" cy="625033"/>
          </a:xfrm>
        </p:spPr>
        <p:txBody>
          <a:bodyPr lIns="0" rIns="0" anchor="b">
            <a:noAutofit/>
          </a:bodyPr>
          <a:lstStyle>
            <a:lvl1pPr marL="0" indent="0">
              <a:buNone/>
              <a:defRPr sz="36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A8D461-DD73-1CF7-34F5-9277A6C8D7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pic>
        <p:nvPicPr>
          <p:cNvPr id="18" name="Picture 17" descr="Logo, company name&#10;&#10;AI-generated content may be incorrect.">
            <a:extLst>
              <a:ext uri="{FF2B5EF4-FFF2-40B4-BE49-F238E27FC236}">
                <a16:creationId xmlns:a16="http://schemas.microsoft.com/office/drawing/2014/main" id="{16C105B6-4985-4A72-86A8-294F7A2F107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3DF65BB-D822-C07B-7887-79A08BCDCDA2}"/>
              </a:ext>
            </a:extLst>
          </p:cNvPr>
          <p:cNvSpPr/>
          <p:nvPr userDrawn="1"/>
        </p:nvSpPr>
        <p:spPr>
          <a:xfrm rot="16200000">
            <a:off x="2023503" y="2800073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3017B2-0EE7-AFCB-DDA3-603399951CA8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pPr>
              <a:defRPr/>
            </a:pPr>
            <a:fld id="{96A8F361-ADC9-B146-85A3-12EECE6FE39C}" type="datetime1">
              <a:rPr lang="en-US" smtClean="0"/>
              <a:t>6/2/2026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B0F08A-229C-A4A7-860F-0A6886870548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4AD9F66-40DA-7542-0013-4B7B9B9BDC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471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-para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AI-generated content may be incorrect.">
            <a:extLst>
              <a:ext uri="{FF2B5EF4-FFF2-40B4-BE49-F238E27FC236}">
                <a16:creationId xmlns:a16="http://schemas.microsoft.com/office/drawing/2014/main" id="{0F638F81-B8FB-5EFF-DFB1-9D0FF030B3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626" y="2365733"/>
            <a:ext cx="4496423" cy="4492268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F21E745-BBC4-24D2-2D10-C3B2CD1C4B4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38401" y="2680962"/>
            <a:ext cx="2971800" cy="1496075"/>
          </a:xfrm>
        </p:spPr>
        <p:txBody>
          <a:bodyPr lIns="0" rIns="0" anchor="t">
            <a:noAutofit/>
          </a:bodyPr>
          <a:lstStyle>
            <a:lvl1pPr marL="0" indent="0">
              <a:buNone/>
              <a:defRPr sz="2400" b="1" i="0" spc="-5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a placeholder headline. Lorem ipsum dolor sit </a:t>
            </a:r>
            <a:r>
              <a:rPr lang="en-US" dirty="0" err="1"/>
              <a:t>amet</a:t>
            </a:r>
            <a:r>
              <a:rPr lang="en-US" dirty="0"/>
              <a:t>, nec cu </a:t>
            </a:r>
            <a:r>
              <a:rPr lang="en-US" dirty="0" err="1"/>
              <a:t>legimus</a:t>
            </a:r>
            <a:r>
              <a:rPr lang="en-US" dirty="0"/>
              <a:t>.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3DC7DBDA-7A10-5E60-3F1B-555A97E684B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66544" y="2680962"/>
            <a:ext cx="3887056" cy="1496075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just">
              <a:lnSpc>
                <a:spcPct val="100000"/>
              </a:lnSpc>
              <a:buNone/>
              <a:defRPr lang="en-US" sz="1600" kern="1200" spc="-20" baseline="0" dirty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This is placeholder paragraph text.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sagittis</a:t>
            </a:r>
            <a:r>
              <a:rPr lang="en-US" dirty="0"/>
              <a:t> ipsum non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sed ex </a:t>
            </a:r>
            <a:r>
              <a:rPr lang="en-US" dirty="0" err="1"/>
              <a:t>molestie</a:t>
            </a:r>
            <a:r>
              <a:rPr lang="en-US" dirty="0"/>
              <a:t>, a gravida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 Sed diam </a:t>
            </a:r>
            <a:r>
              <a:rPr lang="en-US" dirty="0" err="1"/>
              <a:t>purus</a:t>
            </a:r>
            <a:r>
              <a:rPr lang="en-US" dirty="0"/>
              <a:t>, gravida vel </a:t>
            </a:r>
            <a:r>
              <a:rPr lang="en-US" dirty="0" err="1"/>
              <a:t>lacus</a:t>
            </a:r>
            <a:r>
              <a:rPr lang="en-US" dirty="0"/>
              <a:t> ac, </a:t>
            </a:r>
            <a:r>
              <a:rPr lang="en-US" dirty="0" err="1"/>
              <a:t>condimentum</a:t>
            </a:r>
            <a:r>
              <a:rPr lang="en-US" dirty="0"/>
              <a:t> gravida </a:t>
            </a:r>
            <a:r>
              <a:rPr lang="en-US" dirty="0" err="1"/>
              <a:t>risus</a:t>
            </a:r>
            <a:r>
              <a:rPr lang="en-US" dirty="0"/>
              <a:t>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54DA6B-25F8-FB7A-310E-7B22616358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pic>
        <p:nvPicPr>
          <p:cNvPr id="18" name="Picture 17" descr="Logo, company name&#10;&#10;AI-generated content may be incorrect.">
            <a:extLst>
              <a:ext uri="{FF2B5EF4-FFF2-40B4-BE49-F238E27FC236}">
                <a16:creationId xmlns:a16="http://schemas.microsoft.com/office/drawing/2014/main" id="{400B4D35-0B5E-5B93-DE8C-2ECCF2153C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A3DA0C6-B1B1-9AB4-A879-03547B4E875C}"/>
              </a:ext>
            </a:extLst>
          </p:cNvPr>
          <p:cNvSpPr/>
          <p:nvPr userDrawn="1"/>
        </p:nvSpPr>
        <p:spPr>
          <a:xfrm rot="16200000">
            <a:off x="4495372" y="3415280"/>
            <a:ext cx="22860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E461A5B-FD12-3D01-3752-09D39717EAB1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pPr>
              <a:defRPr/>
            </a:pPr>
            <a:fld id="{173AAD05-B77F-D646-9C15-80CE425910A0}" type="datetime1">
              <a:rPr lang="en-US" smtClean="0"/>
              <a:t>6/2/2026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2E9858C-0A87-39AF-9E78-4100CB3488A8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0D434DA-FA5F-A3F0-73D1-B7D59CAE5539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279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and-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25EDF766-7C4F-8198-CC00-1629745BA55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833104" y="820351"/>
            <a:ext cx="2630312" cy="1628814"/>
          </a:xfrm>
          <a:solidFill>
            <a:srgbClr val="C3CAD1"/>
          </a:solidFill>
          <a:ln>
            <a:noFill/>
          </a:ln>
        </p:spPr>
        <p:txBody>
          <a:bodyPr lIns="0" tIns="1005840" rIns="0" anchor="t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426E1C92-EEF8-8158-7DFA-25D472890B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33104" y="2449165"/>
            <a:ext cx="2630312" cy="290296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optional caption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1E4BB0C1-1719-763D-2504-E6EAD0B6EF0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33104" y="4457874"/>
            <a:ext cx="2630312" cy="290296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optional caption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5F91DEBF-3B80-EC21-CD0E-574925D5D2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833104" y="6463327"/>
            <a:ext cx="2630312" cy="290296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optional caption</a:t>
            </a:r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F2081C81-0D31-1D33-D5C7-E800F20CAB3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833104" y="2829060"/>
            <a:ext cx="2630312" cy="1628814"/>
          </a:xfrm>
          <a:solidFill>
            <a:srgbClr val="C3CAD1"/>
          </a:solidFill>
          <a:ln>
            <a:noFill/>
          </a:ln>
        </p:spPr>
        <p:txBody>
          <a:bodyPr lIns="0" tIns="1005840" rIns="0" anchor="t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CB5F92BD-A331-2033-6414-32DA4139D141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833104" y="4834513"/>
            <a:ext cx="2630312" cy="1628814"/>
          </a:xfrm>
          <a:solidFill>
            <a:srgbClr val="C3CAD1"/>
          </a:solidFill>
          <a:ln>
            <a:noFill/>
          </a:ln>
        </p:spPr>
        <p:txBody>
          <a:bodyPr lIns="0" tIns="1005840" rIns="0" anchor="t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8BB65541-22E1-1824-D211-5F662B02BC9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14399" y="1700783"/>
            <a:ext cx="7552944" cy="4655567"/>
          </a:xfrm>
        </p:spPr>
        <p:txBody>
          <a:bodyPr>
            <a:noAutofit/>
          </a:bodyPr>
          <a:lstStyle>
            <a:lvl1pPr>
              <a:defRPr spc="-20" baseline="0">
                <a:solidFill>
                  <a:schemeClr val="tx1"/>
                </a:solidFill>
              </a:defRPr>
            </a:lvl1pPr>
            <a:lvl2pPr>
              <a:defRPr sz="1600" spc="-20" baseline="0">
                <a:solidFill>
                  <a:schemeClr val="tx1"/>
                </a:solidFill>
              </a:defRPr>
            </a:lvl2pPr>
            <a:lvl3pPr>
              <a:defRPr spc="-20" baseline="0">
                <a:solidFill>
                  <a:schemeClr val="tx1"/>
                </a:solidFill>
              </a:defRPr>
            </a:lvl3pPr>
            <a:lvl4pPr>
              <a:defRPr spc="-20" baseline="0">
                <a:solidFill>
                  <a:schemeClr val="tx1"/>
                </a:solidFill>
              </a:defRPr>
            </a:lvl4pPr>
            <a:lvl5pPr>
              <a:defRPr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2BA73D7-8F26-022A-C605-75C6FA96D3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FA4F7EE0-B642-86A5-1F51-02D846ED2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7552071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D6098F5F-613F-6068-B8EF-8517C054C55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4399" y="820351"/>
            <a:ext cx="7552071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pic>
        <p:nvPicPr>
          <p:cNvPr id="25" name="Picture 24" descr="Logo, company name&#10;&#10;AI-generated content may be incorrect.">
            <a:extLst>
              <a:ext uri="{FF2B5EF4-FFF2-40B4-BE49-F238E27FC236}">
                <a16:creationId xmlns:a16="http://schemas.microsoft.com/office/drawing/2014/main" id="{33D8ACCB-93FC-A368-F65D-A1E0123459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533E998-2B0C-F60B-FC6D-4335AB2165DC}"/>
              </a:ext>
            </a:extLst>
          </p:cNvPr>
          <p:cNvSpPr>
            <a:spLocks noGrp="1"/>
          </p:cNvSpPr>
          <p:nvPr>
            <p:ph type="dt" sz="half" idx="39"/>
          </p:nvPr>
        </p:nvSpPr>
        <p:spPr/>
        <p:txBody>
          <a:bodyPr/>
          <a:lstStyle/>
          <a:p>
            <a:pPr>
              <a:defRPr/>
            </a:pPr>
            <a:fld id="{72AFC3B8-B505-2049-B838-6AB77D7A949C}" type="datetime1">
              <a:rPr lang="en-US" smtClean="0"/>
              <a:t>6/2/2026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CDED783-2E63-0F10-1566-F3BA680D7FF5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97FAA85-5895-B226-0E08-685A13E158F0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264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photo-right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909F63-04B4-4552-4C9B-34944CE806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26"/>
          <a:stretch/>
        </p:blipFill>
        <p:spPr>
          <a:xfrm>
            <a:off x="4103005" y="2425441"/>
            <a:ext cx="4423870" cy="4432559"/>
          </a:xfrm>
          <a:prstGeom prst="rect">
            <a:avLst/>
          </a:prstGeom>
        </p:spPr>
      </p:pic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B184D948-D65A-DC1D-AFEC-EB3C91F2BA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83424" y="0"/>
            <a:ext cx="4242816" cy="6858000"/>
          </a:xfrm>
          <a:prstGeom prst="rect">
            <a:avLst/>
          </a:prstGeom>
          <a:solidFill>
            <a:srgbClr val="C3CAD1"/>
          </a:solidFill>
          <a:ln>
            <a:noFill/>
          </a:ln>
        </p:spPr>
        <p:txBody>
          <a:bodyPr lIns="0" tIns="3657600" anchor="t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6A6E3EA-A830-B168-79DF-164310C3A5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95460" y="1700784"/>
            <a:ext cx="5470513" cy="59690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marL="0" indent="0">
              <a:buNone/>
              <a:defRPr sz="2400" b="1" i="0" spc="-5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6E38EC1-AABA-F606-16BC-2EE6035022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95462" y="2325817"/>
            <a:ext cx="5470511" cy="6963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7C443C6E-C1D0-5FAA-AA07-CD776BA07A3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55280" y="6254496"/>
            <a:ext cx="3502152" cy="603504"/>
          </a:xfrm>
          <a:noFill/>
          <a:ln>
            <a:noFill/>
          </a:ln>
        </p:spPr>
        <p:txBody>
          <a:bodyPr lIns="0" tIns="0" rIns="0" bIns="137160" anchor="b" anchorCtr="0">
            <a:noAutofit/>
          </a:bodyPr>
          <a:lstStyle>
            <a:lvl1pPr marL="0" indent="0" algn="r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optional caption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29948ED-E27D-5F98-EACD-DCAF63A45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26" name="Title Placeholder 1">
            <a:extLst>
              <a:ext uri="{FF2B5EF4-FFF2-40B4-BE49-F238E27FC236}">
                <a16:creationId xmlns:a16="http://schemas.microsoft.com/office/drawing/2014/main" id="{8DD8DAC1-7288-EEB9-267E-4FABB681DE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5751575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69F9AB23-23AD-4331-6F10-124422E7587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4399" y="820351"/>
            <a:ext cx="5751575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pic>
        <p:nvPicPr>
          <p:cNvPr id="28" name="Picture 27" descr="Logo, company name&#10;&#10;AI-generated content may be incorrect.">
            <a:extLst>
              <a:ext uri="{FF2B5EF4-FFF2-40B4-BE49-F238E27FC236}">
                <a16:creationId xmlns:a16="http://schemas.microsoft.com/office/drawing/2014/main" id="{A9F6B776-108B-4A96-9AA6-9F1EE6A1E8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F053A70-0654-457C-4676-5169A063CE3E}"/>
              </a:ext>
            </a:extLst>
          </p:cNvPr>
          <p:cNvSpPr/>
          <p:nvPr userDrawn="1"/>
        </p:nvSpPr>
        <p:spPr>
          <a:xfrm rot="16200000">
            <a:off x="462533" y="2102108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8B4756C2-06F2-8784-8F5F-FB522EFBA23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95460" y="4668584"/>
            <a:ext cx="5470513" cy="59690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marL="0" indent="0">
              <a:buNone/>
              <a:defRPr sz="2400" b="1" i="0" spc="-5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345E30FA-B5D6-5E04-EF60-A0A70B81F99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95462" y="5293617"/>
            <a:ext cx="5470511" cy="6963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65EB0A-DB5D-B73A-3BDF-3A92FEB693B6}"/>
              </a:ext>
            </a:extLst>
          </p:cNvPr>
          <p:cNvSpPr/>
          <p:nvPr userDrawn="1"/>
        </p:nvSpPr>
        <p:spPr>
          <a:xfrm rot="16200000">
            <a:off x="462533" y="5069908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655DBDA5-637B-7431-81F3-8CC97736658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95460" y="3188408"/>
            <a:ext cx="5470513" cy="59690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marL="0" indent="0">
              <a:buNone/>
              <a:defRPr sz="2400" b="1" i="0" spc="-5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E1BBFC49-6774-CB5D-A10C-1E64228B47E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195462" y="3813441"/>
            <a:ext cx="5470511" cy="6963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D3945AA-519A-1380-1CC1-79AE3549B70C}"/>
              </a:ext>
            </a:extLst>
          </p:cNvPr>
          <p:cNvSpPr/>
          <p:nvPr userDrawn="1"/>
        </p:nvSpPr>
        <p:spPr>
          <a:xfrm rot="16200000">
            <a:off x="462533" y="3589732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820F791-B55A-8DF3-E9C3-DEA9E9C0BEC0}"/>
              </a:ext>
            </a:extLst>
          </p:cNvPr>
          <p:cNvSpPr>
            <a:spLocks noGrp="1"/>
          </p:cNvSpPr>
          <p:nvPr>
            <p:ph type="dt" sz="half" idx="42"/>
          </p:nvPr>
        </p:nvSpPr>
        <p:spPr/>
        <p:txBody>
          <a:bodyPr/>
          <a:lstStyle/>
          <a:p>
            <a:pPr>
              <a:defRPr/>
            </a:pPr>
            <a:fld id="{289D0A07-E2F3-D948-A266-456AF711A3C7}" type="datetime1">
              <a:rPr lang="en-US" smtClean="0"/>
              <a:t>6/2/2026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729F27-36E7-35AC-B79B-23F12C3C0496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E949B0-53E8-8ECF-9332-CAC08FBE7E60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24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photo-left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698E98C-5EF4-E02E-4D04-D17E225EF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429" b="4126"/>
          <a:stretch/>
        </p:blipFill>
        <p:spPr>
          <a:xfrm>
            <a:off x="8362184" y="2425441"/>
            <a:ext cx="3829816" cy="44325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84E48D-8A24-7C48-B59C-D2F648C00A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C79311F-2C3F-C507-E765-5D7DA5DEDA8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242816" cy="6858000"/>
          </a:xfrm>
          <a:prstGeom prst="rect">
            <a:avLst/>
          </a:prstGeom>
          <a:solidFill>
            <a:srgbClr val="C3CAD1"/>
          </a:solidFill>
          <a:ln>
            <a:noFill/>
          </a:ln>
        </p:spPr>
        <p:txBody>
          <a:bodyPr lIns="0" tIns="3657600" anchor="t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9480AD7-FFD4-EBEA-C887-D6921331046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1856" y="6254496"/>
            <a:ext cx="3502152" cy="603504"/>
          </a:xfrm>
          <a:noFill/>
          <a:ln>
            <a:noFill/>
          </a:ln>
        </p:spPr>
        <p:txBody>
          <a:bodyPr lIns="0" tIns="0" rIns="0" bIns="137160" anchor="b" anchorCtr="0">
            <a:noAutofit/>
          </a:bodyPr>
          <a:lstStyle>
            <a:lvl1pPr marL="0" indent="0" algn="l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optional caption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614BAE17-7F11-EB6F-1C51-5B3FF6C652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7217" y="365760"/>
            <a:ext cx="5760720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B8A6A485-675C-EE94-911E-0B54B90E683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157217" y="822960"/>
            <a:ext cx="5760720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pic>
        <p:nvPicPr>
          <p:cNvPr id="18" name="Picture 17" descr="Logo, company name&#10;&#10;AI-generated content may be incorrect.">
            <a:extLst>
              <a:ext uri="{FF2B5EF4-FFF2-40B4-BE49-F238E27FC236}">
                <a16:creationId xmlns:a16="http://schemas.microsoft.com/office/drawing/2014/main" id="{3A04F070-8450-0E87-18DD-3192DA8CDC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576" y="347472"/>
            <a:ext cx="415981" cy="415981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8F951B0-68BF-2192-D399-475E494C059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447424" y="1700784"/>
            <a:ext cx="5470513" cy="59690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marL="0" indent="0">
              <a:buNone/>
              <a:defRPr sz="2400" b="1" i="0" spc="-5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B9827FE2-9D0B-A5AD-BAFA-F72DC18F31C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447426" y="2325817"/>
            <a:ext cx="5470511" cy="6963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41A4D8-AE7D-2DE6-B0CA-43D09F97FEC4}"/>
              </a:ext>
            </a:extLst>
          </p:cNvPr>
          <p:cNvSpPr/>
          <p:nvPr userDrawn="1"/>
        </p:nvSpPr>
        <p:spPr>
          <a:xfrm rot="16200000">
            <a:off x="4714497" y="2102108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600CE08-B13C-E59B-FBAD-E6C38D06A2B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447424" y="4668584"/>
            <a:ext cx="5470513" cy="59690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marL="0" indent="0">
              <a:buNone/>
              <a:defRPr sz="2400" b="1" i="0" spc="-5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AD938516-005A-EF48-88B3-4A3A61AF594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447426" y="5293617"/>
            <a:ext cx="5470511" cy="6963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F86095-AE0D-275B-D134-0696CF70918D}"/>
              </a:ext>
            </a:extLst>
          </p:cNvPr>
          <p:cNvSpPr/>
          <p:nvPr userDrawn="1"/>
        </p:nvSpPr>
        <p:spPr>
          <a:xfrm rot="16200000">
            <a:off x="4714497" y="5069908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9B698B8A-3C1A-BCD7-104F-5ED3C11432B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447424" y="3188408"/>
            <a:ext cx="5470513" cy="59690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marL="0" indent="0">
              <a:buNone/>
              <a:defRPr sz="2400" b="1" i="0" spc="-5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9402C06F-000D-03EE-5EF2-6F903053076A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5447426" y="3813441"/>
            <a:ext cx="5470511" cy="6963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A60C1D-8AE1-014F-A846-87B67F7C9205}"/>
              </a:ext>
            </a:extLst>
          </p:cNvPr>
          <p:cNvSpPr/>
          <p:nvPr userDrawn="1"/>
        </p:nvSpPr>
        <p:spPr>
          <a:xfrm rot="16200000">
            <a:off x="4714497" y="3589732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77705BBE-9146-D4F3-393A-D16CB1EA85F1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883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photo-right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05AC3D5-5EFB-46A1-48B0-7DE42AE17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21412" b="3671"/>
          <a:stretch/>
        </p:blipFill>
        <p:spPr>
          <a:xfrm>
            <a:off x="4103005" y="2425441"/>
            <a:ext cx="3476609" cy="4453623"/>
          </a:xfrm>
          <a:prstGeom prst="rect">
            <a:avLst/>
          </a:prstGeom>
        </p:spPr>
      </p:pic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E4092E7B-EB81-9C0D-8F1F-0FB83D8AC76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13702" y="1700784"/>
            <a:ext cx="5751575" cy="4242816"/>
          </a:xfrm>
        </p:spPr>
        <p:txBody>
          <a:bodyPr>
            <a:noAutofit/>
          </a:bodyPr>
          <a:lstStyle>
            <a:lvl1pPr>
              <a:defRPr spc="-20" baseline="0">
                <a:solidFill>
                  <a:schemeClr val="tx1"/>
                </a:solidFill>
              </a:defRPr>
            </a:lvl1pPr>
            <a:lvl2pPr>
              <a:defRPr sz="1600" spc="-20" baseline="0">
                <a:solidFill>
                  <a:schemeClr val="tx1"/>
                </a:solidFill>
              </a:defRPr>
            </a:lvl2pPr>
            <a:lvl3pPr>
              <a:defRPr spc="-20" baseline="0">
                <a:solidFill>
                  <a:schemeClr val="tx1"/>
                </a:solidFill>
              </a:defRPr>
            </a:lvl3pPr>
            <a:lvl4pPr>
              <a:defRPr spc="-20" baseline="0">
                <a:solidFill>
                  <a:schemeClr val="tx1"/>
                </a:solidFill>
              </a:defRPr>
            </a:lvl4pPr>
            <a:lvl5pPr>
              <a:defRPr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BB331D-3283-1926-DB5A-5D22443CFE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5F61D50-E0EA-DD3E-9A15-5F1540B241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5751575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C589D903-C7CC-24AC-FE3E-DBF6FBD21EA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4399" y="820351"/>
            <a:ext cx="5751575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pic>
        <p:nvPicPr>
          <p:cNvPr id="13" name="Picture 12" descr="Logo, company name&#10;&#10;AI-generated content may be incorrect.">
            <a:extLst>
              <a:ext uri="{FF2B5EF4-FFF2-40B4-BE49-F238E27FC236}">
                <a16:creationId xmlns:a16="http://schemas.microsoft.com/office/drawing/2014/main" id="{1D58EF1F-7C81-3196-E6F7-D0C92C5218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FC8B54C3-472A-4B45-CECF-57ABE3B649A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83424" y="0"/>
            <a:ext cx="4242816" cy="6858000"/>
          </a:xfrm>
          <a:prstGeom prst="rect">
            <a:avLst/>
          </a:prstGeom>
          <a:solidFill>
            <a:srgbClr val="C3CAD1"/>
          </a:solidFill>
          <a:ln>
            <a:noFill/>
          </a:ln>
        </p:spPr>
        <p:txBody>
          <a:bodyPr lIns="0" tIns="3657600" anchor="t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4AA3BFD7-9096-F068-222A-2881944B7B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55280" y="6254496"/>
            <a:ext cx="3502152" cy="603504"/>
          </a:xfrm>
          <a:noFill/>
          <a:ln>
            <a:noFill/>
          </a:ln>
        </p:spPr>
        <p:txBody>
          <a:bodyPr lIns="0" tIns="0" rIns="0" bIns="137160" anchor="b" anchorCtr="0">
            <a:noAutofit/>
          </a:bodyPr>
          <a:lstStyle>
            <a:lvl1pPr marL="0" indent="0" algn="r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optional caption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91485E-E19F-6302-348B-C0C66564B455}"/>
              </a:ext>
            </a:extLst>
          </p:cNvPr>
          <p:cNvSpPr>
            <a:spLocks noGrp="1"/>
          </p:cNvSpPr>
          <p:nvPr>
            <p:ph type="dt" sz="half" idx="39"/>
          </p:nvPr>
        </p:nvSpPr>
        <p:spPr/>
        <p:txBody>
          <a:bodyPr/>
          <a:lstStyle/>
          <a:p>
            <a:pPr>
              <a:defRPr/>
            </a:pPr>
            <a:fld id="{E883AD41-F0AC-594A-9FEC-EA2967E22ED7}" type="datetime1">
              <a:rPr lang="en-US" smtClean="0"/>
              <a:t>6/2/2026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72EDEEF-46E0-9A6F-15BB-EA74A6A8B232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5603C5-F7E9-135D-08CF-E5B794439925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64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04058F-D2D1-26D0-EB49-9010DA209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306022"/>
            <a:ext cx="10853928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889ED-333F-2A3E-CA42-C76F3A9D8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5924" y="1700784"/>
            <a:ext cx="10360152" cy="42976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86C5C5-BA40-ED91-0B8F-3E5B695BC2FA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4394AAFE-E3DF-B28D-63BF-3EFB9EF59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30050" y="6356350"/>
            <a:ext cx="35891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9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CE553BB-E886-DE6F-F16C-696C36EA85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357618"/>
            <a:ext cx="675368" cy="36576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chemeClr val="accent1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2696730-93A2-1C40-A288-6C0ADF526623}" type="datetime1">
              <a:rPr lang="en-US" smtClean="0"/>
              <a:t>6/2/2026</a:t>
            </a:fld>
            <a:endParaRPr lang="en-US" dirty="0"/>
          </a:p>
        </p:txBody>
      </p:sp>
      <p:sp>
        <p:nvSpPr>
          <p:cNvPr id="12" name="Footer Placeholder 8">
            <a:extLst>
              <a:ext uri="{FF2B5EF4-FFF2-40B4-BE49-F238E27FC236}">
                <a16:creationId xmlns:a16="http://schemas.microsoft.com/office/drawing/2014/main" id="{7D89A822-DC7D-79CA-3EF6-AF26B05C5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212" y="6356350"/>
            <a:ext cx="4542643" cy="365760"/>
          </a:xfrm>
          <a:prstGeom prst="rect">
            <a:avLst/>
          </a:prstGeom>
        </p:spPr>
        <p:txBody>
          <a:bodyPr lIns="0" tIns="0" rIns="0" bIns="0" anchor="b"/>
          <a:lstStyle>
            <a:lvl1pPr marL="0" algn="l" defTabSz="914400" rtl="0" eaLnBrk="1" latinLnBrk="0" hangingPunct="1">
              <a:defRPr lang="en-US" sz="900" kern="1200" smtClean="0">
                <a:solidFill>
                  <a:schemeClr val="accent1"/>
                </a:solidFill>
                <a:latin typeface="Helvetica" charset="0"/>
                <a:ea typeface="+mn-ea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20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747" r:id="rId2"/>
    <p:sldLayoutId id="2147483748" r:id="rId3"/>
    <p:sldLayoutId id="2147483964" r:id="rId4"/>
    <p:sldLayoutId id="2147483965" r:id="rId5"/>
    <p:sldLayoutId id="2147483785" r:id="rId6"/>
    <p:sldLayoutId id="2147483814" r:id="rId7"/>
    <p:sldLayoutId id="2147483816" r:id="rId8"/>
    <p:sldLayoutId id="2147483786" r:id="rId9"/>
    <p:sldLayoutId id="2147483787" r:id="rId10"/>
    <p:sldLayoutId id="2147483742" r:id="rId11"/>
    <p:sldLayoutId id="2147483744" r:id="rId12"/>
    <p:sldLayoutId id="2147483781" r:id="rId13"/>
    <p:sldLayoutId id="2147483784" r:id="rId14"/>
    <p:sldLayoutId id="2147483756" r:id="rId15"/>
    <p:sldLayoutId id="2147483759" r:id="rId16"/>
    <p:sldLayoutId id="2147483791" r:id="rId17"/>
    <p:sldLayoutId id="2147483788" r:id="rId18"/>
    <p:sldLayoutId id="2147483778" r:id="rId19"/>
    <p:sldLayoutId id="2147483813" r:id="rId20"/>
    <p:sldLayoutId id="2147483815" r:id="rId21"/>
    <p:sldLayoutId id="2147483864" r:id="rId22"/>
    <p:sldLayoutId id="2147483974" r:id="rId23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1" i="0" kern="1200" spc="-50" baseline="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tabLst/>
        <a:defRPr sz="2000" kern="1200" spc="-20" baseline="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400" kern="1200" spc="-20" baseline="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400" kern="1200" spc="-20" baseline="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400" kern="1200" spc="-20" baseline="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04058F-D2D1-26D0-EB49-9010DA209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306022"/>
            <a:ext cx="10853928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889ED-333F-2A3E-CA42-C76F3A9D8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5924" y="1700784"/>
            <a:ext cx="10360152" cy="42976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DF5A06-F641-5EC3-D719-B34F1834A66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F04EE99E-B369-AEF4-31C2-D04F8CDD01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30050" y="6356350"/>
            <a:ext cx="35891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9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FD664DD-4B4F-B6F9-44D8-026688A69C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357618"/>
            <a:ext cx="675368" cy="36576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chemeClr val="accent1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C968A07-0B94-C142-9CC9-B25991A27E9B}" type="datetime1">
              <a:rPr lang="en-US" smtClean="0"/>
              <a:t>6/2/2026</a:t>
            </a:fld>
            <a:endParaRPr lang="en-US" dirty="0"/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E736E786-2843-9B52-0847-6BFC3D1CBC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212" y="6356350"/>
            <a:ext cx="4542643" cy="365760"/>
          </a:xfrm>
          <a:prstGeom prst="rect">
            <a:avLst/>
          </a:prstGeom>
        </p:spPr>
        <p:txBody>
          <a:bodyPr lIns="0" tIns="0" rIns="0" bIns="0" anchor="b"/>
          <a:lstStyle>
            <a:lvl1pPr marL="0" algn="l" defTabSz="914400" rtl="0" eaLnBrk="1" latinLnBrk="0" hangingPunct="1">
              <a:defRPr lang="en-US" sz="900" kern="1200" smtClean="0">
                <a:solidFill>
                  <a:schemeClr val="accent1"/>
                </a:solidFill>
                <a:latin typeface="Helvetica" charset="0"/>
                <a:ea typeface="+mn-ea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64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5" r:id="rId2"/>
    <p:sldLayoutId id="2147483716" r:id="rId3"/>
    <p:sldLayoutId id="2147483970" r:id="rId4"/>
    <p:sldLayoutId id="2147483971" r:id="rId5"/>
    <p:sldLayoutId id="2147483972" r:id="rId6"/>
    <p:sldLayoutId id="2147483973" r:id="rId7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1" i="0" kern="1200" spc="-50" baseline="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tabLst/>
        <a:defRPr sz="2000" kern="1200" spc="-20" baseline="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400" kern="1200" spc="-20" baseline="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400" kern="1200" spc="-20" baseline="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400" kern="1200" spc="-20" baseline="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7" Type="http://schemas.openxmlformats.org/officeDocument/2006/relationships/image" Target="../media/image1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png"/><Relationship Id="rId5" Type="http://schemas.openxmlformats.org/officeDocument/2006/relationships/image" Target="../media/image124.png"/><Relationship Id="rId10" Type="http://schemas.openxmlformats.org/officeDocument/2006/relationships/image" Target="../media/image24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D4572-1F95-F628-B7DA-BEBC4AA09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Investigating Impurity-Based Treatments in SRF Cavities through Coupled RF and Materials Characterization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E9BAB-06F7-AFF5-3569-E2ED0D6506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Hannah Hu, Young-Kee Kim, Daniel Bafia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D93C30-ACEE-DA70-41B0-57100CC809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University of Chicago, Fermi National Accelerator Laboratory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6D01BE-AB8E-A11F-4FF5-44F15DF1A7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June 9,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E3F5B-F9DD-4CED-00D4-DFF28626DAD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162866-63BA-2C01-DB14-8775A98997B9}"/>
              </a:ext>
            </a:extLst>
          </p:cNvPr>
          <p:cNvSpPr txBox="1"/>
          <p:nvPr/>
        </p:nvSpPr>
        <p:spPr>
          <a:xfrm>
            <a:off x="8192573" y="111496"/>
            <a:ext cx="3668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FERMILAB-SLIDES-26-0058-TD</a:t>
            </a:r>
            <a:endParaRPr lang="en-US" dirty="0"/>
          </a:p>
        </p:txBody>
      </p:sp>
      <p:pic>
        <p:nvPicPr>
          <p:cNvPr id="8" name="Picture Placeholder 23">
            <a:extLst>
              <a:ext uri="{FF2B5EF4-FFF2-40B4-BE49-F238E27FC236}">
                <a16:creationId xmlns:a16="http://schemas.microsoft.com/office/drawing/2014/main" id="{7AD4B25E-34FE-D2BE-0498-B550ED21A1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218" b="33201"/>
          <a:stretch/>
        </p:blipFill>
        <p:spPr>
          <a:xfrm>
            <a:off x="2907586" y="208855"/>
            <a:ext cx="1908254" cy="62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5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CBFECB-027F-29D3-A294-0853B720D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Conclusion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262B31-0F39-D141-9735-7366DB315B76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F6FFF2-9BAC-C1A2-8298-85B9E057AE91}"/>
              </a:ext>
            </a:extLst>
          </p:cNvPr>
          <p:cNvSpPr txBox="1">
            <a:spLocks/>
          </p:cNvSpPr>
          <p:nvPr/>
        </p:nvSpPr>
        <p:spPr>
          <a:xfrm>
            <a:off x="6222999" y="1390006"/>
            <a:ext cx="5138421" cy="2375916"/>
          </a:xfrm>
          <a:prstGeom prst="roundRect">
            <a:avLst/>
          </a:prstGeom>
          <a:solidFill>
            <a:srgbClr val="F5F5F5"/>
          </a:solidFill>
        </p:spPr>
        <p:txBody>
          <a:bodyPr vert="horz" lIns="91440" tIns="91440" rIns="91440" bIns="9144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accent1"/>
                </a:solidFill>
              </a:rPr>
              <a:t>Key Takeaways</a:t>
            </a:r>
          </a:p>
          <a:p>
            <a:r>
              <a:rPr lang="en-US" sz="1800" b="1" dirty="0">
                <a:solidFill>
                  <a:srgbClr val="5D6C82"/>
                </a:solidFill>
              </a:rPr>
              <a:t>Co-doping</a:t>
            </a:r>
            <a:r>
              <a:rPr lang="en-US" sz="1800" dirty="0">
                <a:solidFill>
                  <a:srgbClr val="5D6C82"/>
                </a:solidFill>
              </a:rPr>
              <a:t> is a promising strategy for reducing R</a:t>
            </a:r>
            <a:r>
              <a:rPr lang="en-US" sz="1800" baseline="-25000" dirty="0">
                <a:solidFill>
                  <a:srgbClr val="5D6C82"/>
                </a:solidFill>
              </a:rPr>
              <a:t>BCS</a:t>
            </a:r>
            <a:r>
              <a:rPr lang="en-US" sz="1800" dirty="0">
                <a:solidFill>
                  <a:srgbClr val="5D6C82"/>
                </a:solidFill>
              </a:rPr>
              <a:t> beyond single-impurity limits</a:t>
            </a:r>
          </a:p>
          <a:p>
            <a:r>
              <a:rPr lang="en-US" sz="1800" b="1" dirty="0">
                <a:solidFill>
                  <a:srgbClr val="5D6C82"/>
                </a:solidFill>
              </a:rPr>
              <a:t>Simple additive effect </a:t>
            </a:r>
            <a:r>
              <a:rPr lang="en-US" sz="1800" dirty="0">
                <a:solidFill>
                  <a:srgbClr val="5D6C82"/>
                </a:solidFill>
              </a:rPr>
              <a:t>with both O and N</a:t>
            </a:r>
          </a:p>
          <a:p>
            <a:r>
              <a:rPr lang="en-US" sz="1800" b="1" dirty="0">
                <a:solidFill>
                  <a:srgbClr val="5D6C82"/>
                </a:solidFill>
              </a:rPr>
              <a:t>Quantitative impurity profiling </a:t>
            </a:r>
            <a:r>
              <a:rPr lang="en-US" sz="1800" dirty="0">
                <a:solidFill>
                  <a:srgbClr val="5D6C82"/>
                </a:solidFill>
              </a:rPr>
              <a:t>can serve as a </a:t>
            </a:r>
            <a:r>
              <a:rPr lang="en-US" sz="1800" b="1" dirty="0">
                <a:solidFill>
                  <a:srgbClr val="5D6C82"/>
                </a:solidFill>
              </a:rPr>
              <a:t>reliable predictor</a:t>
            </a:r>
            <a:r>
              <a:rPr lang="en-US" sz="1800" dirty="0">
                <a:solidFill>
                  <a:srgbClr val="5D6C82"/>
                </a:solidFill>
              </a:rPr>
              <a:t> of RF performance 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B203387F-D082-A5E2-76C2-867BF4C39393}"/>
              </a:ext>
            </a:extLst>
          </p:cNvPr>
          <p:cNvSpPr txBox="1">
            <a:spLocks/>
          </p:cNvSpPr>
          <p:nvPr/>
        </p:nvSpPr>
        <p:spPr>
          <a:xfrm>
            <a:off x="6222998" y="4063326"/>
            <a:ext cx="5138421" cy="1855728"/>
          </a:xfrm>
          <a:prstGeom prst="roundRect">
            <a:avLst/>
          </a:prstGeom>
          <a:solidFill>
            <a:srgbClr val="F5F5F5"/>
          </a:solidFill>
        </p:spPr>
        <p:txBody>
          <a:bodyPr vert="horz" lIns="91440" tIns="91440" rIns="91440" bIns="9144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accent1"/>
                </a:solidFill>
              </a:rPr>
              <a:t>Further work</a:t>
            </a:r>
          </a:p>
          <a:p>
            <a:r>
              <a:rPr lang="en-US" altLang="en-US" sz="1800" dirty="0">
                <a:solidFill>
                  <a:srgbClr val="5D6C82"/>
                </a:solidFill>
                <a:latin typeface="Arial" panose="020B0604020202020204" pitchFamily="34" charset="0"/>
              </a:rPr>
              <a:t>Use material characterizations as a guide to further optimize co-doping treatments</a:t>
            </a:r>
          </a:p>
          <a:p>
            <a:r>
              <a:rPr lang="en-US" altLang="en-US" sz="1800" dirty="0">
                <a:solidFill>
                  <a:srgbClr val="5D6C82"/>
                </a:solidFill>
                <a:latin typeface="Arial" panose="020B0604020202020204" pitchFamily="34" charset="0"/>
              </a:rPr>
              <a:t>Impurity-based predictive modeling in search for alternative impurities</a:t>
            </a:r>
            <a:endParaRPr lang="en-US" altLang="en-US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CE7FBA-A81E-C301-FE58-624BABA32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72" y="1183452"/>
            <a:ext cx="5651820" cy="516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9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3B9B0-F922-8689-5C4D-982998E45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4800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26721-E523-8E75-2FF4-3B941902D2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3257" y="3282151"/>
            <a:ext cx="10003536" cy="1475078"/>
          </a:xfrm>
        </p:spPr>
        <p:txBody>
          <a:bodyPr/>
          <a:lstStyle/>
          <a:p>
            <a:r>
              <a:rPr lang="en-US" sz="2400" dirty="0">
                <a:solidFill>
                  <a:schemeClr val="tx2"/>
                </a:solidFill>
              </a:rPr>
              <a:t>Acknowledgments: </a:t>
            </a:r>
            <a:r>
              <a:rPr lang="en-US" sz="2400" dirty="0"/>
              <a:t>Damon Bice, Vijay Chouhan, Adam Clairmont, Andrew Cravatta, Jae-Yel Lee, Akira Miyazaki, Akshay Murthy, Alexandr Netepenko, Tim Ring, and Davida Smith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CE8AC8-95E1-AA92-705A-D37EDAD26AA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499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970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2A1C09C4-502D-7292-B269-4E18CA0C8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Oxygen vs. Nitrogen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CC989A2-55AB-D0E2-B45D-15CEABF60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0" y="1986545"/>
            <a:ext cx="3759008" cy="317301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6AFCED6-FCF4-66C7-9C71-8B2838E16577}"/>
              </a:ext>
            </a:extLst>
          </p:cNvPr>
          <p:cNvSpPr txBox="1"/>
          <p:nvPr/>
        </p:nvSpPr>
        <p:spPr>
          <a:xfrm>
            <a:off x="765371" y="1436903"/>
            <a:ext cx="2598625" cy="461665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/>
          <a:p>
            <a:pPr algn="ctr"/>
            <a:r>
              <a:rPr lang="en-US" b="1" dirty="0">
                <a:latin typeface="Helvetica" pitchFamily="2" charset="0"/>
              </a:rPr>
              <a:t>R</a:t>
            </a:r>
            <a:r>
              <a:rPr lang="en-US" b="1" baseline="-25000" dirty="0">
                <a:latin typeface="Helvetica" pitchFamily="2" charset="0"/>
              </a:rPr>
              <a:t>BCS</a:t>
            </a:r>
            <a:r>
              <a:rPr lang="en-US" b="1" dirty="0">
                <a:latin typeface="Helvetica" pitchFamily="2" charset="0"/>
              </a:rPr>
              <a:t> vs. </a:t>
            </a:r>
            <a:r>
              <a:rPr lang="en-US" b="1" dirty="0" err="1">
                <a:latin typeface="Helvetica" pitchFamily="2" charset="0"/>
              </a:rPr>
              <a:t>E</a:t>
            </a:r>
            <a:r>
              <a:rPr lang="en-US" b="1" baseline="-25000" dirty="0" err="1">
                <a:latin typeface="Helvetica" pitchFamily="2" charset="0"/>
              </a:rPr>
              <a:t>acc</a:t>
            </a:r>
            <a:endParaRPr lang="en-US" b="1" baseline="-25000" dirty="0">
              <a:latin typeface="Helvetica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28964AF-BFB6-7285-B2A4-A28CD5E1927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579"/>
          <a:stretch>
            <a:fillRect/>
          </a:stretch>
        </p:blipFill>
        <p:spPr>
          <a:xfrm>
            <a:off x="7625093" y="1775704"/>
            <a:ext cx="4105590" cy="35947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FB253A4-2BDC-AA2F-CF88-7DC3E05BA9C7}"/>
              </a:ext>
            </a:extLst>
          </p:cNvPr>
          <p:cNvSpPr txBox="1"/>
          <p:nvPr/>
        </p:nvSpPr>
        <p:spPr>
          <a:xfrm>
            <a:off x="8552793" y="1329181"/>
            <a:ext cx="2821509" cy="677108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/>
          <a:p>
            <a:pPr algn="ctr"/>
            <a:r>
              <a:rPr lang="en-US" sz="1600" b="1" dirty="0">
                <a:latin typeface="Helvetica" pitchFamily="2" charset="0"/>
              </a:rPr>
              <a:t>Nitrogen Concentration Depth Profile</a:t>
            </a:r>
            <a:endParaRPr lang="en-US" sz="1600" b="1" baseline="-25000" dirty="0">
              <a:latin typeface="Helvetica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8235038-4A27-FC8D-9309-A6F1DD86E5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6690" y="1810592"/>
            <a:ext cx="4016309" cy="352492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D7AB448-1C60-2E6F-691D-EAC65F456810}"/>
              </a:ext>
            </a:extLst>
          </p:cNvPr>
          <p:cNvSpPr txBox="1"/>
          <p:nvPr/>
        </p:nvSpPr>
        <p:spPr>
          <a:xfrm>
            <a:off x="4628936" y="1329181"/>
            <a:ext cx="2821509" cy="677108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/>
          <a:p>
            <a:pPr algn="ctr"/>
            <a:r>
              <a:rPr lang="en-US" sz="1600" b="1" dirty="0">
                <a:latin typeface="Helvetica" pitchFamily="2" charset="0"/>
              </a:rPr>
              <a:t>Oxygen Concentration Depth Profile</a:t>
            </a:r>
            <a:endParaRPr lang="en-US" sz="1600" b="1" baseline="-25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597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7093BE-C019-8522-36B6-FDCFB7DD7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Work Comparing Interstitial O and 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71C6FC-C161-6E0F-BD91-89EC50A57EF1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3557457-89F9-C870-6841-26F1A3406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731" y="1475798"/>
            <a:ext cx="4890299" cy="14069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61F27E9-1769-3815-1562-05E72A8FF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26" y="1637593"/>
            <a:ext cx="6103734" cy="445482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E4ECD77-AC13-A022-782F-13DA506C0A96}"/>
              </a:ext>
            </a:extLst>
          </p:cNvPr>
          <p:cNvSpPr txBox="1"/>
          <p:nvPr/>
        </p:nvSpPr>
        <p:spPr>
          <a:xfrm>
            <a:off x="960209" y="1292011"/>
            <a:ext cx="5341779" cy="461665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/>
          <a:p>
            <a:pPr algn="ctr"/>
            <a:r>
              <a:rPr lang="en-US" b="1" dirty="0">
                <a:latin typeface="Helvetica" pitchFamily="2" charset="0"/>
              </a:rPr>
              <a:t>R</a:t>
            </a:r>
            <a:r>
              <a:rPr lang="en-US" b="1" baseline="-25000" dirty="0">
                <a:latin typeface="Helvetica" pitchFamily="2" charset="0"/>
              </a:rPr>
              <a:t>BCS</a:t>
            </a:r>
            <a:r>
              <a:rPr lang="en-US" b="1" dirty="0">
                <a:latin typeface="Helvetica" pitchFamily="2" charset="0"/>
              </a:rPr>
              <a:t> Dependence on Impurity Concentration</a:t>
            </a:r>
            <a:endParaRPr lang="en-US" b="1" baseline="-25000" dirty="0">
              <a:latin typeface="Helvetica" pitchFamily="2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3DB9A0D-9344-10AA-C31D-DC67A56173B4}"/>
              </a:ext>
            </a:extLst>
          </p:cNvPr>
          <p:cNvCxnSpPr/>
          <p:nvPr/>
        </p:nvCxnSpPr>
        <p:spPr>
          <a:xfrm>
            <a:off x="3282320" y="3137309"/>
            <a:ext cx="1378424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3C98C6A-7779-096E-D4D0-BD4C4A8BC992}"/>
              </a:ext>
            </a:extLst>
          </p:cNvPr>
          <p:cNvSpPr txBox="1"/>
          <p:nvPr/>
        </p:nvSpPr>
        <p:spPr>
          <a:xfrm>
            <a:off x="1873833" y="3166721"/>
            <a:ext cx="4296991" cy="369332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10× difference in concentration</a:t>
            </a:r>
            <a:endParaRPr lang="en-US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1B289DA5-141D-39BE-E967-96C82205EB09}"/>
              </a:ext>
            </a:extLst>
          </p:cNvPr>
          <p:cNvSpPr txBox="1">
            <a:spLocks/>
          </p:cNvSpPr>
          <p:nvPr/>
        </p:nvSpPr>
        <p:spPr>
          <a:xfrm>
            <a:off x="6747171" y="3166721"/>
            <a:ext cx="4438989" cy="2372281"/>
          </a:xfrm>
          <a:prstGeom prst="roundRect">
            <a:avLst/>
          </a:prstGeom>
          <a:solidFill>
            <a:srgbClr val="F5F5F5"/>
          </a:solidFill>
        </p:spPr>
        <p:txBody>
          <a:bodyPr vert="horz" wrap="square" lIns="91440" tIns="91440" rIns="91440" bIns="9144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accent1"/>
                </a:solidFill>
              </a:rPr>
              <a:t>Key Takeaways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solidFill>
                  <a:srgbClr val="5D6C82"/>
                </a:solidFill>
              </a:rPr>
              <a:t>N and O perform similar roles: Increasing O/N concentration decreases </a:t>
            </a:r>
            <a:r>
              <a:rPr lang="en-US" sz="1800" dirty="0">
                <a:solidFill>
                  <a:srgbClr val="5D6C8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</a:t>
            </a:r>
            <a:r>
              <a:rPr lang="en-US" sz="1800" baseline="-25000" dirty="0">
                <a:solidFill>
                  <a:srgbClr val="5D6C8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solidFill>
                  <a:srgbClr val="5D6C8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 appears 10× more effective than O in reducing R</a:t>
            </a:r>
            <a:r>
              <a:rPr lang="en-US" sz="1800" baseline="-25000" dirty="0">
                <a:solidFill>
                  <a:srgbClr val="5D6C8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BCS</a:t>
            </a:r>
            <a:endParaRPr lang="en-US" sz="1800" dirty="0">
              <a:solidFill>
                <a:srgbClr val="5D6C8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88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525D66-D9E4-392A-8AAD-990BF28BA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Decoupling the Effects of 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ℓ and </a:t>
            </a:r>
            <a:r>
              <a:rPr lang="el-GR" sz="3200" dirty="0">
                <a:latin typeface="Helvetica" panose="020B0604020202020204" pitchFamily="34" charset="0"/>
                <a:cs typeface="Helvetica" panose="020B0604020202020204" pitchFamily="34" charset="0"/>
              </a:rPr>
              <a:t>Δ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 on BCS Resistance</a:t>
            </a:r>
            <a:endParaRPr lang="en-US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90D735-F4DC-331D-DB05-BD2E92557F95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324148-5929-2BE3-8B5A-2A64FA72B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9680"/>
            <a:ext cx="3914018" cy="3128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D6C353-E050-ECAA-7689-6B0BD0803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311" y="1249680"/>
            <a:ext cx="3914018" cy="31285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2E0F92-2352-0276-B827-2DF41F82D6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0622" y="1249680"/>
            <a:ext cx="3914018" cy="312852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A84132C-FF57-C560-3BCB-903672024655}"/>
              </a:ext>
            </a:extLst>
          </p:cNvPr>
          <p:cNvCxnSpPr>
            <a:cxnSpLocks/>
          </p:cNvCxnSpPr>
          <p:nvPr/>
        </p:nvCxnSpPr>
        <p:spPr>
          <a:xfrm flipH="1">
            <a:off x="10424160" y="2218213"/>
            <a:ext cx="904398" cy="1276827"/>
          </a:xfrm>
          <a:prstGeom prst="straightConnector1">
            <a:avLst/>
          </a:prstGeom>
          <a:ln w="19050">
            <a:solidFill>
              <a:srgbClr val="68BB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C0A3B19-B283-9F72-720E-95F84E789F85}"/>
              </a:ext>
            </a:extLst>
          </p:cNvPr>
          <p:cNvCxnSpPr>
            <a:cxnSpLocks/>
          </p:cNvCxnSpPr>
          <p:nvPr/>
        </p:nvCxnSpPr>
        <p:spPr>
          <a:xfrm flipH="1">
            <a:off x="2475707" y="2225040"/>
            <a:ext cx="978693" cy="62865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A84FBD7-CA5C-93FE-7506-B9D3FF888978}"/>
              </a:ext>
            </a:extLst>
          </p:cNvPr>
          <p:cNvCxnSpPr>
            <a:cxnSpLocks/>
          </p:cNvCxnSpPr>
          <p:nvPr/>
        </p:nvCxnSpPr>
        <p:spPr>
          <a:xfrm>
            <a:off x="6032183" y="2265680"/>
            <a:ext cx="0" cy="13309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A52C66B-E869-0DD6-AB7D-97899860CBC7}"/>
              </a:ext>
            </a:extLst>
          </p:cNvPr>
          <p:cNvSpPr txBox="1"/>
          <p:nvPr/>
        </p:nvSpPr>
        <p:spPr>
          <a:xfrm>
            <a:off x="311900" y="4586130"/>
            <a:ext cx="357938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Optimization in ℓ </a:t>
            </a:r>
          </a:p>
          <a:p>
            <a:pPr algn="ctr"/>
            <a:r>
              <a:rPr lang="en-US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 change in </a:t>
            </a:r>
            <a:r>
              <a:rPr lang="el-GR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Δ</a:t>
            </a:r>
            <a:endParaRPr lang="en-US" b="1" baseline="-25000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8A4256-25D9-BA11-1521-328D02A0A908}"/>
              </a:ext>
            </a:extLst>
          </p:cNvPr>
          <p:cNvSpPr txBox="1"/>
          <p:nvPr/>
        </p:nvSpPr>
        <p:spPr>
          <a:xfrm>
            <a:off x="4243820" y="4586130"/>
            <a:ext cx="356922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 change in ℓ 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Increase in </a:t>
            </a:r>
            <a:r>
              <a:rPr lang="el-GR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Δ</a:t>
            </a:r>
            <a:endParaRPr lang="en-US" b="1" baseline="-250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E21C18-41AA-0F41-DBC0-26FE5823D51B}"/>
              </a:ext>
            </a:extLst>
          </p:cNvPr>
          <p:cNvSpPr txBox="1"/>
          <p:nvPr/>
        </p:nvSpPr>
        <p:spPr>
          <a:xfrm>
            <a:off x="8704060" y="4586130"/>
            <a:ext cx="250242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46A4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Simultaneous change in ℓ and </a:t>
            </a:r>
            <a:r>
              <a:rPr lang="el-GR" dirty="0">
                <a:solidFill>
                  <a:srgbClr val="46A4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Δ</a:t>
            </a:r>
            <a:endParaRPr lang="en-US" b="1" baseline="-25000" dirty="0">
              <a:solidFill>
                <a:srgbClr val="46A42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D20D40-F77A-404E-F0AA-5D13C7FF51C8}"/>
              </a:ext>
            </a:extLst>
          </p:cNvPr>
          <p:cNvSpPr/>
          <p:nvPr/>
        </p:nvSpPr>
        <p:spPr>
          <a:xfrm>
            <a:off x="0" y="5425440"/>
            <a:ext cx="11816080" cy="143256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24F390-83EF-BFE9-819F-30D7D52B4B76}"/>
              </a:ext>
            </a:extLst>
          </p:cNvPr>
          <p:cNvSpPr txBox="1"/>
          <p:nvPr/>
        </p:nvSpPr>
        <p:spPr>
          <a:xfrm>
            <a:off x="1059734" y="5608320"/>
            <a:ext cx="9788424" cy="1077218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Different impurity profiles reduce R</a:t>
            </a:r>
            <a:r>
              <a:rPr lang="en-US" b="1" baseline="-25000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BCS</a:t>
            </a:r>
            <a:r>
              <a:rPr lang="en-US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through different mechanisms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rgbClr val="5D6C8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 concentrated near the surface </a:t>
            </a:r>
            <a:r>
              <a:rPr lang="en-US" dirty="0">
                <a:solidFill>
                  <a:srgbClr val="5D6C8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5D6C8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ℓ optimization </a:t>
            </a:r>
            <a:endParaRPr lang="en-US" b="1" dirty="0">
              <a:solidFill>
                <a:srgbClr val="5D6C8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rgbClr val="5D6C8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Highly uniform profiles (</a:t>
            </a:r>
            <a:r>
              <a:rPr lang="en-US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200 °C x 20 h </a:t>
            </a:r>
            <a:r>
              <a:rPr lang="en-US" dirty="0">
                <a:solidFill>
                  <a:srgbClr val="5D6C8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r>
              <a:rPr lang="en-US" dirty="0">
                <a:solidFill>
                  <a:srgbClr val="46A4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 doped</a:t>
            </a:r>
            <a:r>
              <a:rPr lang="en-US" dirty="0">
                <a:solidFill>
                  <a:srgbClr val="5D6C8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 </a:t>
            </a:r>
            <a:r>
              <a:rPr lang="en-US" dirty="0">
                <a:solidFill>
                  <a:srgbClr val="5D6C8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5D6C8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Δ</a:t>
            </a:r>
            <a:r>
              <a:rPr lang="en-US" dirty="0">
                <a:solidFill>
                  <a:srgbClr val="5D6C8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enhancement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7B70BA-2ED8-6A25-7471-BDE4D0EF9C17}"/>
              </a:ext>
            </a:extLst>
          </p:cNvPr>
          <p:cNvSpPr txBox="1"/>
          <p:nvPr/>
        </p:nvSpPr>
        <p:spPr>
          <a:xfrm>
            <a:off x="7371600" y="2324910"/>
            <a:ext cx="356681" cy="323165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/>
          <a:p>
            <a:pPr algn="l"/>
            <a:r>
              <a:rPr lang="en-US" sz="900" dirty="0">
                <a:latin typeface="Helvetica" pitchFamily="2" charset="0"/>
              </a:rPr>
              <a:t>EP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51DFDE-EFF3-6E20-0108-4C902CA2ECE1}"/>
              </a:ext>
            </a:extLst>
          </p:cNvPr>
          <p:cNvSpPr txBox="1"/>
          <p:nvPr/>
        </p:nvSpPr>
        <p:spPr>
          <a:xfrm>
            <a:off x="3466289" y="2324911"/>
            <a:ext cx="356681" cy="323165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/>
          <a:p>
            <a:pPr algn="l"/>
            <a:r>
              <a:rPr lang="en-US" sz="900" dirty="0">
                <a:latin typeface="Helvetica" pitchFamily="2" charset="0"/>
              </a:rPr>
              <a:t>EP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C25778-CD26-4C5B-20AB-2DD45458DCC7}"/>
              </a:ext>
            </a:extLst>
          </p:cNvPr>
          <p:cNvSpPr txBox="1"/>
          <p:nvPr/>
        </p:nvSpPr>
        <p:spPr>
          <a:xfrm>
            <a:off x="11289887" y="2265680"/>
            <a:ext cx="356681" cy="323165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/>
          <a:p>
            <a:pPr algn="l"/>
            <a:r>
              <a:rPr lang="en-US" sz="900" dirty="0">
                <a:latin typeface="Helvetica" pitchFamily="2" charset="0"/>
              </a:rPr>
              <a:t>EP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9C8627-329C-37D5-6C77-D42BA1A4BBB5}"/>
              </a:ext>
            </a:extLst>
          </p:cNvPr>
          <p:cNvSpPr txBox="1"/>
          <p:nvPr/>
        </p:nvSpPr>
        <p:spPr>
          <a:xfrm>
            <a:off x="5205791" y="914882"/>
            <a:ext cx="1785777" cy="461665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200 °C Baked</a:t>
            </a:r>
            <a:endParaRPr lang="en-US" b="1" baseline="-25000" dirty="0">
              <a:latin typeface="Helvetica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5E34A0-7635-BC06-9079-C6C3646EC9A6}"/>
              </a:ext>
            </a:extLst>
          </p:cNvPr>
          <p:cNvSpPr txBox="1"/>
          <p:nvPr/>
        </p:nvSpPr>
        <p:spPr>
          <a:xfrm>
            <a:off x="1208701" y="922358"/>
            <a:ext cx="1785777" cy="461665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120 °C Baked</a:t>
            </a:r>
            <a:endParaRPr lang="en-US" b="1" baseline="-25000" dirty="0">
              <a:solidFill>
                <a:schemeClr val="accent1"/>
              </a:solidFill>
              <a:latin typeface="Helvetica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5D793B-BB96-B145-C0C4-BF6BCBD351A5}"/>
              </a:ext>
            </a:extLst>
          </p:cNvPr>
          <p:cNvSpPr txBox="1"/>
          <p:nvPr/>
        </p:nvSpPr>
        <p:spPr>
          <a:xfrm>
            <a:off x="9062381" y="922208"/>
            <a:ext cx="1785777" cy="461665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/>
          <a:p>
            <a:pPr algn="ctr"/>
            <a:r>
              <a:rPr lang="en-US" dirty="0">
                <a:solidFill>
                  <a:srgbClr val="46A42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 Doped</a:t>
            </a:r>
            <a:endParaRPr lang="en-US" b="1" baseline="-25000" dirty="0">
              <a:solidFill>
                <a:srgbClr val="46A425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7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0E87D5-FA98-6E89-F730-2DF6A0F69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8" y="365760"/>
            <a:ext cx="9994393" cy="1071154"/>
          </a:xfrm>
        </p:spPr>
        <p:txBody>
          <a:bodyPr/>
          <a:lstStyle/>
          <a:p>
            <a:r>
              <a:rPr lang="en-US" dirty="0"/>
              <a:t>Surface Engineering For High Q</a:t>
            </a:r>
            <a:r>
              <a:rPr lang="en-US" baseline="-25000" dirty="0"/>
              <a:t>0</a:t>
            </a:r>
            <a:r>
              <a:rPr lang="en-US" dirty="0"/>
              <a:t> and High </a:t>
            </a:r>
            <a:r>
              <a:rPr lang="en-US" dirty="0" err="1"/>
              <a:t>E</a:t>
            </a:r>
            <a:r>
              <a:rPr lang="en-US" baseline="-25000" dirty="0" err="1"/>
              <a:t>acc</a:t>
            </a:r>
            <a:endParaRPr lang="en-US" baseline="-25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4795D-70A0-0A16-5012-0577AD580567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5B2F37-A466-332A-B6EE-E1E6EAB843AF}"/>
              </a:ext>
            </a:extLst>
          </p:cNvPr>
          <p:cNvSpPr txBox="1"/>
          <p:nvPr/>
        </p:nvSpPr>
        <p:spPr>
          <a:xfrm>
            <a:off x="477637" y="1176058"/>
            <a:ext cx="51120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" panose="020B0604020202020204"/>
                <a:cs typeface="Helvetica" panose="020B0604020202020204"/>
              </a:rPr>
              <a:t>Proposed impurity profile: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/>
                <a:cs typeface="Helvetica" panose="020B0604020202020204"/>
              </a:rPr>
              <a:t>Uniform concentration of impurities              </a:t>
            </a:r>
            <a:r>
              <a:rPr lang="en-US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Δ </a:t>
            </a:r>
            <a:r>
              <a:rPr lang="en-US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Enhancement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/>
                <a:cs typeface="Helvetica" panose="020B0604020202020204"/>
              </a:rPr>
              <a:t>Increased concentration in first 100 nm       </a:t>
            </a:r>
            <a:r>
              <a:rPr lang="en-US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ℓ optimization and increase in </a:t>
            </a:r>
            <a:r>
              <a:rPr lang="en-US" dirty="0" err="1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  <a:r>
              <a:rPr lang="en-US" baseline="-25000" dirty="0" err="1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acc</a:t>
            </a:r>
            <a:r>
              <a:rPr lang="en-US" dirty="0">
                <a:latin typeface="Helvetica" panose="020B0604020202020204"/>
                <a:cs typeface="Helvetica" panose="020B0604020202020204"/>
                <a:sym typeface="Wingdings" panose="05000000000000000000" pitchFamily="2" charset="2"/>
              </a:rPr>
              <a:t> </a:t>
            </a:r>
            <a:endParaRPr lang="en-US" dirty="0">
              <a:latin typeface="Helvetica" panose="020B0604020202020204"/>
              <a:cs typeface="Helvetica" panose="020B0604020202020204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C52FC04-209F-C790-AE49-1A6E4DBA0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88" y="2878364"/>
            <a:ext cx="4009790" cy="3363686"/>
          </a:xfrm>
          <a:prstGeom prst="rect">
            <a:avLst/>
          </a:prstGeom>
        </p:spPr>
      </p:pic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4A36AAF9-31B0-4808-1D54-128E109E1999}"/>
              </a:ext>
            </a:extLst>
          </p:cNvPr>
          <p:cNvSpPr txBox="1">
            <a:spLocks/>
          </p:cNvSpPr>
          <p:nvPr/>
        </p:nvSpPr>
        <p:spPr>
          <a:xfrm>
            <a:off x="5589729" y="1176058"/>
            <a:ext cx="5655862" cy="2489162"/>
          </a:xfrm>
          <a:prstGeom prst="roundRect">
            <a:avLst>
              <a:gd name="adj" fmla="val 13553"/>
            </a:avLst>
          </a:prstGeom>
          <a:solidFill>
            <a:srgbClr val="F5F5F5"/>
          </a:solidFill>
        </p:spPr>
        <p:txBody>
          <a:bodyPr vert="horz" wrap="square" lIns="91440" tIns="91440" rIns="91440" bIns="9144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accent1"/>
                </a:solidFill>
              </a:rPr>
              <a:t>Progress towards surface engineered Nb: Co-doping </a:t>
            </a:r>
          </a:p>
          <a:p>
            <a:r>
              <a:rPr lang="en-US" altLang="zh-CN" sz="1800" dirty="0">
                <a:solidFill>
                  <a:srgbClr val="5D6C82"/>
                </a:solidFill>
              </a:rPr>
              <a:t>Co-doping treatments contain both oxygen and nitrogen</a:t>
            </a:r>
          </a:p>
          <a:p>
            <a:r>
              <a:rPr lang="en-US" altLang="zh-CN" sz="1800" dirty="0">
                <a:solidFill>
                  <a:srgbClr val="5D6C82"/>
                </a:solidFill>
              </a:rPr>
              <a:t>Leverage the different diffusion coefficients and activation energies to independently tune N and O concentrations</a:t>
            </a:r>
          </a:p>
          <a:p>
            <a:endParaRPr lang="en-US" altLang="zh-CN" sz="1800" dirty="0">
              <a:solidFill>
                <a:srgbClr val="5D6C82"/>
              </a:solidFill>
            </a:endParaRPr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72FFC3F9-D0F3-F4FA-9864-06082A1AFF43}"/>
              </a:ext>
            </a:extLst>
          </p:cNvPr>
          <p:cNvSpPr txBox="1">
            <a:spLocks/>
          </p:cNvSpPr>
          <p:nvPr/>
        </p:nvSpPr>
        <p:spPr>
          <a:xfrm>
            <a:off x="5589729" y="4015740"/>
            <a:ext cx="5655862" cy="1798320"/>
          </a:xfrm>
          <a:prstGeom prst="roundRect">
            <a:avLst>
              <a:gd name="adj" fmla="val 13553"/>
            </a:avLst>
          </a:prstGeom>
          <a:solidFill>
            <a:srgbClr val="F5F5F5"/>
          </a:solidFill>
        </p:spPr>
        <p:txBody>
          <a:bodyPr vert="horz" wrap="square" lIns="91440" tIns="91440" rIns="91440" bIns="9144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b="1" dirty="0">
                <a:solidFill>
                  <a:schemeClr val="accent1"/>
                </a:solidFill>
              </a:rPr>
              <a:t>Co-doping treatment recipe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1800" dirty="0">
                <a:solidFill>
                  <a:srgbClr val="5D6C82"/>
                </a:solidFill>
              </a:rPr>
              <a:t>Start with a treatment that has a uniform concentration (N Doping, Mid-T) as a base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1800" dirty="0">
                <a:solidFill>
                  <a:srgbClr val="5D6C82"/>
                </a:solidFill>
                <a:sym typeface="Wingdings" panose="05000000000000000000" pitchFamily="2" charset="2"/>
              </a:rPr>
              <a:t>Tune ℓ by adding oxygen without significant change to base concentration</a:t>
            </a:r>
          </a:p>
          <a:p>
            <a:endParaRPr lang="en-US" altLang="zh-CN" sz="1800" dirty="0">
              <a:solidFill>
                <a:srgbClr val="5D6C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79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F3F140-9DAB-EC8C-FED3-618ED1F28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Co-doping Treatments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9CB64-E416-5703-2133-3F8165C20492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5CB71AA-1C10-3926-A4D2-159FDDC3B5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132783"/>
              </p:ext>
            </p:extLst>
          </p:nvPr>
        </p:nvGraphicFramePr>
        <p:xfrm>
          <a:off x="914397" y="1243637"/>
          <a:ext cx="9994394" cy="2559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26954">
                  <a:extLst>
                    <a:ext uri="{9D8B030D-6E8A-4147-A177-3AD203B41FA5}">
                      <a16:colId xmlns:a16="http://schemas.microsoft.com/office/drawing/2014/main" val="2271706676"/>
                    </a:ext>
                  </a:extLst>
                </a:gridCol>
                <a:gridCol w="5762005">
                  <a:extLst>
                    <a:ext uri="{9D8B030D-6E8A-4147-A177-3AD203B41FA5}">
                      <a16:colId xmlns:a16="http://schemas.microsoft.com/office/drawing/2014/main" val="1295565270"/>
                    </a:ext>
                  </a:extLst>
                </a:gridCol>
                <a:gridCol w="1805435">
                  <a:extLst>
                    <a:ext uri="{9D8B030D-6E8A-4147-A177-3AD203B41FA5}">
                      <a16:colId xmlns:a16="http://schemas.microsoft.com/office/drawing/2014/main" val="589252933"/>
                    </a:ext>
                  </a:extLst>
                </a:gridCol>
              </a:tblGrid>
              <a:tr h="42659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Treatment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Recipe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Cavity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3266528"/>
                  </a:ext>
                </a:extLst>
              </a:tr>
              <a:tr h="42659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 Infused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800 °C x 3 h + 120 °C x 48 h w/ N</a:t>
                      </a:r>
                      <a:r>
                        <a:rPr lang="en-US" sz="2000" b="0" baseline="-25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TE1PAV012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0471681"/>
                  </a:ext>
                </a:extLst>
              </a:tr>
              <a:tr h="42659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Mid-T + HF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340 °C x 2.5 h 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in-situ 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+ 2 HF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TE1RI015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5575186"/>
                  </a:ext>
                </a:extLst>
              </a:tr>
              <a:tr h="42659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Mid-T + HF + LTB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340 °C x 2.5 h 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2 HF +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120 °C x 48 h 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in-situ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b="0" i="1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6568101"/>
                  </a:ext>
                </a:extLst>
              </a:tr>
              <a:tr h="42659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 Doped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3/60 + 10 um</a:t>
                      </a:r>
                      <a:endParaRPr lang="en-US" sz="2000" b="0" i="1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TE1RI006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0340732"/>
                  </a:ext>
                </a:extLst>
              </a:tr>
              <a:tr h="42659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 Doped + Mid-T*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3/60 + 10 um + 340 °C x 2.5 h 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in-situ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b="0" i="1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6699977"/>
                  </a:ext>
                </a:extLst>
              </a:tr>
            </a:tbl>
          </a:graphicData>
        </a:graphic>
      </p:graphicFrame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CE7B75E-9CA7-85EE-B47B-C6842F7A07F9}"/>
              </a:ext>
            </a:extLst>
          </p:cNvPr>
          <p:cNvSpPr txBox="1">
            <a:spLocks/>
          </p:cNvSpPr>
          <p:nvPr/>
        </p:nvSpPr>
        <p:spPr>
          <a:xfrm>
            <a:off x="914397" y="4165287"/>
            <a:ext cx="9994394" cy="1793399"/>
          </a:xfrm>
          <a:prstGeom prst="roundRect">
            <a:avLst/>
          </a:prstGeom>
          <a:solidFill>
            <a:srgbClr val="F5F5F5"/>
          </a:solidFill>
        </p:spPr>
        <p:txBody>
          <a:bodyPr vert="horz" wrap="square" lIns="91440" tIns="91440" rIns="91440" bIns="9144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accent1"/>
                </a:solidFill>
              </a:rPr>
              <a:t>Goals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5D6C82"/>
                </a:solidFill>
              </a:rPr>
              <a:t>Combine oxygen and nitrogen in a controlled manner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5D6C82"/>
                </a:solidFill>
              </a:rPr>
              <a:t>Use single impurity models to predict cavity performance from sample material characterizations</a:t>
            </a:r>
            <a:endParaRPr lang="en-US" baseline="-25000" dirty="0">
              <a:solidFill>
                <a:srgbClr val="5D6C8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AC8F3F-D6F7-C5CC-7D55-21D69E7CE22B}"/>
              </a:ext>
            </a:extLst>
          </p:cNvPr>
          <p:cNvSpPr txBox="1"/>
          <p:nvPr/>
        </p:nvSpPr>
        <p:spPr>
          <a:xfrm>
            <a:off x="121920" y="6568606"/>
            <a:ext cx="641096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200" dirty="0">
                <a:latin typeface="Helvetica" pitchFamily="2" charset="0"/>
              </a:rPr>
              <a:t>* Sample study in progress, used individual N-Doped and Mid-T profiles as an approximation</a:t>
            </a:r>
          </a:p>
        </p:txBody>
      </p:sp>
    </p:spTree>
    <p:extLst>
      <p:ext uri="{BB962C8B-B14F-4D97-AF65-F5344CB8AC3E}">
        <p14:creationId xmlns:p14="http://schemas.microsoft.com/office/powerpoint/2010/main" val="111912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70BB88A-7B7F-B9FA-38B8-B14583A598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25" r="10047"/>
          <a:stretch>
            <a:fillRect/>
          </a:stretch>
        </p:blipFill>
        <p:spPr>
          <a:xfrm>
            <a:off x="6271260" y="955383"/>
            <a:ext cx="4968240" cy="44996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3AB95F-B0A9-C7A0-85EE-C87AF93E9D5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0182"/>
          <a:stretch>
            <a:fillRect/>
          </a:stretch>
        </p:blipFill>
        <p:spPr>
          <a:xfrm>
            <a:off x="511965" y="955384"/>
            <a:ext cx="5279235" cy="449963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FEA6FE6-0A82-C3E0-BA3C-9D5E6882E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ToF</a:t>
            </a:r>
            <a:r>
              <a:rPr lang="en-US" dirty="0"/>
              <a:t>-SIMS Depth Profiles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973442-745D-8122-DBDC-79A5FBBCEC34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D26BE0-ABB6-D9A6-B7C2-BB01E19E977E}"/>
              </a:ext>
            </a:extLst>
          </p:cNvPr>
          <p:cNvSpPr/>
          <p:nvPr/>
        </p:nvSpPr>
        <p:spPr>
          <a:xfrm>
            <a:off x="1895097" y="1479235"/>
            <a:ext cx="1676401" cy="322494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87887A-CF51-212D-0556-22C7158378F4}"/>
              </a:ext>
            </a:extLst>
          </p:cNvPr>
          <p:cNvSpPr txBox="1"/>
          <p:nvPr/>
        </p:nvSpPr>
        <p:spPr>
          <a:xfrm>
            <a:off x="1539239" y="1035258"/>
            <a:ext cx="4053841" cy="461665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/>
          <a:p>
            <a:pPr algn="ctr"/>
            <a:r>
              <a:rPr lang="en-US" b="1" dirty="0">
                <a:latin typeface="Helvetica" pitchFamily="2" charset="0"/>
              </a:rPr>
              <a:t>Oxygen Depth Profile</a:t>
            </a:r>
            <a:endParaRPr lang="en-US" b="1" baseline="-25000" dirty="0">
              <a:latin typeface="Helvetica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E3A5A3-3179-6B8B-0AD6-F1C66B248836}"/>
              </a:ext>
            </a:extLst>
          </p:cNvPr>
          <p:cNvSpPr txBox="1"/>
          <p:nvPr/>
        </p:nvSpPr>
        <p:spPr>
          <a:xfrm>
            <a:off x="6955787" y="1017569"/>
            <a:ext cx="4085488" cy="461665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/>
          <a:p>
            <a:pPr algn="ctr"/>
            <a:r>
              <a:rPr lang="en-US" b="1" dirty="0">
                <a:latin typeface="Helvetica" pitchFamily="2" charset="0"/>
              </a:rPr>
              <a:t>Nitrogen Depth Profile</a:t>
            </a:r>
            <a:endParaRPr lang="en-US" b="1" baseline="-25000" dirty="0">
              <a:latin typeface="Helvetica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61CCC0-4484-9A1B-F26F-1AD1604A8986}"/>
              </a:ext>
            </a:extLst>
          </p:cNvPr>
          <p:cNvSpPr txBox="1"/>
          <p:nvPr/>
        </p:nvSpPr>
        <p:spPr>
          <a:xfrm>
            <a:off x="0" y="5611112"/>
            <a:ext cx="11816080" cy="1246888"/>
          </a:xfrm>
          <a:prstGeom prst="rect">
            <a:avLst/>
          </a:prstGeom>
          <a:solidFill>
            <a:srgbClr val="F5F5F5"/>
          </a:solidFill>
          <a:ln w="19050">
            <a:noFill/>
          </a:ln>
        </p:spPr>
        <p:txBody>
          <a:bodyPr wrap="square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rgbClr val="5D6C8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Independently tune oxygen and nitrogen to achieve layered impurity profiles</a:t>
            </a:r>
          </a:p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rgbClr val="5D6C8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Confirmed co-doping effect with presence of both oxygen and nitrogen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0C5972C-3916-8A75-9FFA-02788641ADEC}"/>
              </a:ext>
            </a:extLst>
          </p:cNvPr>
          <p:cNvCxnSpPr>
            <a:cxnSpLocks/>
          </p:cNvCxnSpPr>
          <p:nvPr/>
        </p:nvCxnSpPr>
        <p:spPr>
          <a:xfrm>
            <a:off x="6962823" y="3359063"/>
            <a:ext cx="4085487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6DFB8F4-E0BC-05C2-4195-82BF45E3D35C}"/>
              </a:ext>
            </a:extLst>
          </p:cNvPr>
          <p:cNvSpPr txBox="1"/>
          <p:nvPr/>
        </p:nvSpPr>
        <p:spPr>
          <a:xfrm>
            <a:off x="9350902" y="3530400"/>
            <a:ext cx="13055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elvetica" pitchFamily="2" charset="0"/>
              </a:rPr>
              <a:t>Background 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39A564F-965F-92B7-5D33-3A736472AE7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619" t="90770" r="24883" b="2248"/>
          <a:stretch>
            <a:fillRect/>
          </a:stretch>
        </p:blipFill>
        <p:spPr>
          <a:xfrm>
            <a:off x="2526022" y="4970863"/>
            <a:ext cx="2080273" cy="3227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574CF3B-CA7B-70BF-4FFB-40623F00433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619" t="90770" r="24883" b="2248"/>
          <a:stretch>
            <a:fillRect/>
          </a:stretch>
        </p:blipFill>
        <p:spPr>
          <a:xfrm>
            <a:off x="7965429" y="4970863"/>
            <a:ext cx="2080273" cy="32276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355413F-A2BC-FFE8-C4A2-C7BC0278A5F8}"/>
              </a:ext>
            </a:extLst>
          </p:cNvPr>
          <p:cNvSpPr/>
          <p:nvPr/>
        </p:nvSpPr>
        <p:spPr>
          <a:xfrm>
            <a:off x="7323803" y="1479235"/>
            <a:ext cx="1681764" cy="322494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37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0" grpId="0" animBg="1"/>
      <p:bldP spid="18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C328E0-97C9-08DF-EE1F-CAD74CE8B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Cavity Performance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0BE535-4326-8AFF-0D9B-E1D7931C6FAB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837C90-0AE4-05CB-25CC-8CA98F230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328" y="1428614"/>
            <a:ext cx="4933306" cy="360058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A994F2-A2FC-39E8-2962-02E2D8BC87FB}"/>
              </a:ext>
            </a:extLst>
          </p:cNvPr>
          <p:cNvCxnSpPr>
            <a:cxnSpLocks/>
          </p:cNvCxnSpPr>
          <p:nvPr/>
        </p:nvCxnSpPr>
        <p:spPr>
          <a:xfrm>
            <a:off x="4098792" y="1993106"/>
            <a:ext cx="0" cy="420291"/>
          </a:xfrm>
          <a:prstGeom prst="line">
            <a:avLst/>
          </a:prstGeom>
          <a:ln w="28575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911F8E2-73C5-E62B-7A5B-EA586290E8E0}"/>
              </a:ext>
            </a:extLst>
          </p:cNvPr>
          <p:cNvCxnSpPr>
            <a:cxnSpLocks/>
          </p:cNvCxnSpPr>
          <p:nvPr/>
        </p:nvCxnSpPr>
        <p:spPr>
          <a:xfrm flipH="1">
            <a:off x="1562464" y="2413397"/>
            <a:ext cx="2536328" cy="0"/>
          </a:xfrm>
          <a:prstGeom prst="line">
            <a:avLst/>
          </a:prstGeom>
          <a:ln w="28575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E74E035-50F4-0319-BE62-F6E7FAC19256}"/>
              </a:ext>
            </a:extLst>
          </p:cNvPr>
          <p:cNvCxnSpPr>
            <a:cxnSpLocks/>
          </p:cNvCxnSpPr>
          <p:nvPr/>
        </p:nvCxnSpPr>
        <p:spPr>
          <a:xfrm>
            <a:off x="3214431" y="1990707"/>
            <a:ext cx="0" cy="615333"/>
          </a:xfrm>
          <a:prstGeom prst="line">
            <a:avLst/>
          </a:prstGeom>
          <a:ln w="28575">
            <a:solidFill>
              <a:srgbClr val="68BB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ADDE2A-B9D8-664A-F4D7-25C31E1C0329}"/>
              </a:ext>
            </a:extLst>
          </p:cNvPr>
          <p:cNvCxnSpPr>
            <a:cxnSpLocks/>
          </p:cNvCxnSpPr>
          <p:nvPr/>
        </p:nvCxnSpPr>
        <p:spPr>
          <a:xfrm flipH="1">
            <a:off x="1562464" y="2606040"/>
            <a:ext cx="1651967" cy="38858"/>
          </a:xfrm>
          <a:prstGeom prst="line">
            <a:avLst/>
          </a:prstGeom>
          <a:ln w="28575">
            <a:solidFill>
              <a:srgbClr val="68BB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Left Brace 16">
            <a:extLst>
              <a:ext uri="{FF2B5EF4-FFF2-40B4-BE49-F238E27FC236}">
                <a16:creationId xmlns:a16="http://schemas.microsoft.com/office/drawing/2014/main" id="{3694B79D-EB33-1935-A2B3-B60EB91DFB66}"/>
              </a:ext>
            </a:extLst>
          </p:cNvPr>
          <p:cNvSpPr/>
          <p:nvPr/>
        </p:nvSpPr>
        <p:spPr>
          <a:xfrm>
            <a:off x="1375636" y="1993106"/>
            <a:ext cx="120941" cy="420291"/>
          </a:xfrm>
          <a:prstGeom prst="leftBrac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51C4C606-40CB-7367-18DA-29A1EEEF9088}"/>
              </a:ext>
            </a:extLst>
          </p:cNvPr>
          <p:cNvSpPr/>
          <p:nvPr/>
        </p:nvSpPr>
        <p:spPr>
          <a:xfrm>
            <a:off x="1424271" y="1993107"/>
            <a:ext cx="170385" cy="651792"/>
          </a:xfrm>
          <a:prstGeom prst="leftBrace">
            <a:avLst>
              <a:gd name="adj1" fmla="val 8333"/>
              <a:gd name="adj2" fmla="val 81884"/>
            </a:avLst>
          </a:prstGeom>
          <a:ln>
            <a:solidFill>
              <a:srgbClr val="68BB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2941B74-B795-5976-C07D-52F4404BD9BD}"/>
                  </a:ext>
                </a:extLst>
              </p:cNvPr>
              <p:cNvSpPr txBox="1"/>
              <p:nvPr/>
            </p:nvSpPr>
            <p:spPr>
              <a:xfrm>
                <a:off x="196978" y="2050576"/>
                <a:ext cx="744306" cy="256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BCS</m:t>
                          </m:r>
                          <m:r>
                            <a:rPr lang="en-US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</m:oMath>
                  </m:oMathPara>
                </a14:m>
                <a:endParaRPr lang="en-US" sz="1600" b="0" dirty="0">
                  <a:solidFill>
                    <a:schemeClr val="accent5"/>
                  </a:solidFill>
                  <a:latin typeface="Helvetica" pitchFamily="2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2941B74-B795-5976-C07D-52F4404BD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78" y="2050576"/>
                <a:ext cx="744306" cy="256993"/>
              </a:xfrm>
              <a:prstGeom prst="rect">
                <a:avLst/>
              </a:prstGeom>
              <a:blipFill>
                <a:blip r:embed="rId5"/>
                <a:stretch>
                  <a:fillRect l="-4918" r="-2459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0F6126F-969E-D923-D81A-88382EF96696}"/>
                  </a:ext>
                </a:extLst>
              </p:cNvPr>
              <p:cNvSpPr txBox="1"/>
              <p:nvPr/>
            </p:nvSpPr>
            <p:spPr>
              <a:xfrm>
                <a:off x="198838" y="2387905"/>
                <a:ext cx="742446" cy="256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0" smtClean="0">
                          <a:solidFill>
                            <a:srgbClr val="46A42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46A42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46A42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46A42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BCS</m:t>
                          </m:r>
                          <m:r>
                            <a:rPr lang="en-US" sz="1600" b="0" i="0" smtClean="0">
                              <a:solidFill>
                                <a:srgbClr val="46A42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46A42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</m:oMath>
                  </m:oMathPara>
                </a14:m>
                <a:endParaRPr lang="en-US" sz="1600" b="0" dirty="0">
                  <a:solidFill>
                    <a:srgbClr val="46A425"/>
                  </a:solidFill>
                  <a:latin typeface="Helvetica" pitchFamily="2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0F6126F-969E-D923-D81A-88382EF96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38" y="2387905"/>
                <a:ext cx="742446" cy="256993"/>
              </a:xfrm>
              <a:prstGeom prst="rect">
                <a:avLst/>
              </a:prstGeom>
              <a:blipFill>
                <a:blip r:embed="rId6"/>
                <a:stretch>
                  <a:fillRect l="-5785" r="-1653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6F4F85-4C70-BDF2-F1C0-DC3C90233EAF}"/>
                  </a:ext>
                </a:extLst>
              </p:cNvPr>
              <p:cNvSpPr txBox="1"/>
              <p:nvPr/>
            </p:nvSpPr>
            <p:spPr>
              <a:xfrm>
                <a:off x="1171162" y="5352999"/>
                <a:ext cx="4009303" cy="256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BCS</m:t>
                          </m:r>
                          <m:r>
                            <a:rPr lang="en-US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  <m:r>
                        <a:rPr lang="en-US" sz="1600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BCS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EP</m:t>
                          </m:r>
                        </m:e>
                      </m:d>
                      <m:r>
                        <a:rPr lang="en-US" sz="1600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−(−3.7</m:t>
                      </m:r>
                      <m:func>
                        <m:funcPr>
                          <m:ctrlPr>
                            <a:rPr lang="en-US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O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1600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+21.3)</m:t>
                      </m:r>
                    </m:oMath>
                  </m:oMathPara>
                </a14:m>
                <a:endParaRPr lang="en-US" sz="1600" b="0" dirty="0">
                  <a:solidFill>
                    <a:schemeClr val="accent5"/>
                  </a:solidFill>
                  <a:latin typeface="Helvetica" pitchFamily="2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6F4F85-4C70-BDF2-F1C0-DC3C90233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162" y="5352999"/>
                <a:ext cx="4009303" cy="256993"/>
              </a:xfrm>
              <a:prstGeom prst="rect">
                <a:avLst/>
              </a:prstGeom>
              <a:blipFill>
                <a:blip r:embed="rId7"/>
                <a:stretch>
                  <a:fillRect l="-608" r="-1216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48D1E1-8DC0-A0D1-02A3-4612CBD8C7C1}"/>
                  </a:ext>
                </a:extLst>
              </p:cNvPr>
              <p:cNvSpPr txBox="1"/>
              <p:nvPr/>
            </p:nvSpPr>
            <p:spPr>
              <a:xfrm>
                <a:off x="1198188" y="5778354"/>
                <a:ext cx="3955250" cy="256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0" smtClean="0">
                        <a:solidFill>
                          <a:srgbClr val="46A42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46A42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46A42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46A42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BCS</m:t>
                        </m:r>
                        <m:r>
                          <a:rPr lang="en-US" sz="1600" b="0" i="0" smtClean="0">
                            <a:solidFill>
                              <a:srgbClr val="46A42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46A42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46A425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rgbClr val="46A42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46A42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i="0">
                            <a:solidFill>
                              <a:srgbClr val="46A42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i="0">
                            <a:solidFill>
                              <a:srgbClr val="46A42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BCS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rgbClr val="46A42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 i="0">
                            <a:solidFill>
                              <a:srgbClr val="46A42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EP</m:t>
                        </m:r>
                      </m:e>
                    </m:d>
                    <m:r>
                      <a:rPr lang="en-US" sz="1600" i="0">
                        <a:solidFill>
                          <a:srgbClr val="46A42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−(−</m:t>
                    </m:r>
                    <m:r>
                      <a:rPr lang="en-US" sz="1600" b="0" i="0" smtClean="0">
                        <a:solidFill>
                          <a:srgbClr val="46A42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sz="1600" i="0">
                        <a:solidFill>
                          <a:srgbClr val="46A42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.7</m:t>
                    </m:r>
                    <m:func>
                      <m:funcPr>
                        <m:ctrlPr>
                          <a:rPr lang="en-US" sz="1600" i="1">
                            <a:solidFill>
                              <a:srgbClr val="46A42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i="0">
                            <a:solidFill>
                              <a:srgbClr val="46A42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1600" i="1">
                                <a:solidFill>
                                  <a:srgbClr val="46A42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46A42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i="0">
                                    <a:solidFill>
                                      <a:srgbClr val="46A42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solidFill>
                                      <a:srgbClr val="46A42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N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1600" i="0">
                        <a:solidFill>
                          <a:srgbClr val="46A42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r>
                      <a:rPr lang="en-US" sz="1600" b="0" i="0" smtClean="0">
                        <a:solidFill>
                          <a:srgbClr val="46A42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0.1</m:t>
                    </m:r>
                    <m:r>
                      <a:rPr lang="en-US" sz="1600" i="0">
                        <a:solidFill>
                          <a:srgbClr val="46A42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b="0" dirty="0">
                  <a:solidFill>
                    <a:srgbClr val="46A425"/>
                  </a:solidFill>
                  <a:latin typeface="Helvetica" pitchFamily="2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48D1E1-8DC0-A0D1-02A3-4612CBD8C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188" y="5778354"/>
                <a:ext cx="3955250" cy="256993"/>
              </a:xfrm>
              <a:prstGeom prst="rect">
                <a:avLst/>
              </a:prstGeom>
              <a:blipFill>
                <a:blip r:embed="rId8"/>
                <a:stretch>
                  <a:fillRect l="-1852" r="-1389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69EA5163-AE3B-82E9-2BA4-AEC27D9ACCA0}"/>
              </a:ext>
            </a:extLst>
          </p:cNvPr>
          <p:cNvSpPr txBox="1"/>
          <p:nvPr/>
        </p:nvSpPr>
        <p:spPr>
          <a:xfrm>
            <a:off x="6446520" y="5915740"/>
            <a:ext cx="4847364" cy="476726"/>
          </a:xfrm>
          <a:prstGeom prst="roundRect">
            <a:avLst/>
          </a:prstGeom>
          <a:solidFill>
            <a:srgbClr val="F5F5F5"/>
          </a:solidFill>
        </p:spPr>
        <p:txBody>
          <a:bodyPr wrap="square" lIns="91440" tIns="91440" rIns="91440" bIns="91440" rtlCol="0">
            <a:spAutoFit/>
          </a:bodyPr>
          <a:lstStyle/>
          <a:p>
            <a:pPr algn="ctr"/>
            <a:r>
              <a:rPr lang="en-US" sz="1600" dirty="0">
                <a:solidFill>
                  <a:srgbClr val="5D6C82"/>
                </a:solidFill>
                <a:latin typeface="Helvetica" pitchFamily="2" charset="0"/>
              </a:rPr>
              <a:t>Combine O + N assuming a simple additive model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226534-915F-6BD2-1440-9285FEBDD660}"/>
              </a:ext>
            </a:extLst>
          </p:cNvPr>
          <p:cNvSpPr txBox="1"/>
          <p:nvPr/>
        </p:nvSpPr>
        <p:spPr>
          <a:xfrm>
            <a:off x="934523" y="1110189"/>
            <a:ext cx="5341779" cy="430887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/>
          <a:p>
            <a:pPr algn="ctr"/>
            <a:r>
              <a:rPr lang="en-US" sz="1600" b="1" dirty="0">
                <a:latin typeface="Helvetica" pitchFamily="2" charset="0"/>
              </a:rPr>
              <a:t>R</a:t>
            </a:r>
            <a:r>
              <a:rPr lang="en-US" sz="1600" b="1" baseline="-25000" dirty="0">
                <a:latin typeface="Helvetica" pitchFamily="2" charset="0"/>
              </a:rPr>
              <a:t>BCS</a:t>
            </a:r>
            <a:r>
              <a:rPr lang="en-US" sz="1600" b="1" dirty="0">
                <a:latin typeface="Helvetica" pitchFamily="2" charset="0"/>
              </a:rPr>
              <a:t> Dependence on Impurity Concentration</a:t>
            </a:r>
            <a:endParaRPr lang="en-US" sz="1600" b="1" baseline="-25000" dirty="0">
              <a:latin typeface="Helvetica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04CB9B-F037-C423-CD47-B87FCF48BE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9986" y="1377014"/>
            <a:ext cx="4924838" cy="45027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037AAC-E5FC-D0C9-D852-84B8914DD7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69986" y="1377014"/>
            <a:ext cx="4924838" cy="450277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8E94E15-6A44-928C-2D2D-75094F38917D}"/>
              </a:ext>
            </a:extLst>
          </p:cNvPr>
          <p:cNvSpPr txBox="1"/>
          <p:nvPr/>
        </p:nvSpPr>
        <p:spPr>
          <a:xfrm>
            <a:off x="6269986" y="1110189"/>
            <a:ext cx="5341779" cy="430887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/>
          <a:p>
            <a:pPr algn="ctr"/>
            <a:r>
              <a:rPr lang="en-US" sz="1600" b="1" dirty="0">
                <a:latin typeface="Helvetica" pitchFamily="2" charset="0"/>
              </a:rPr>
              <a:t>Predicted </a:t>
            </a:r>
            <a:r>
              <a:rPr lang="el-GR" sz="1600" b="1" dirty="0">
                <a:latin typeface="Helvetica" pitchFamily="2" charset="0"/>
              </a:rPr>
              <a:t>Δ</a:t>
            </a:r>
            <a:r>
              <a:rPr lang="en-US" sz="1600" b="1" dirty="0">
                <a:latin typeface="Helvetica" pitchFamily="2" charset="0"/>
              </a:rPr>
              <a:t>R</a:t>
            </a:r>
            <a:r>
              <a:rPr lang="en-US" sz="1600" b="1" baseline="-25000" dirty="0">
                <a:latin typeface="Helvetica" pitchFamily="2" charset="0"/>
              </a:rPr>
              <a:t>BCS</a:t>
            </a:r>
            <a:r>
              <a:rPr lang="en-US" sz="1600" b="1" dirty="0">
                <a:latin typeface="Helvetica" pitchFamily="2" charset="0"/>
              </a:rPr>
              <a:t> from Impurity Concentration</a:t>
            </a:r>
            <a:endParaRPr lang="en-US" sz="1600" b="1" baseline="-25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04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9138D7-3F4E-B827-BE33-22C9DCD93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Co-doping: Cavity Performance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44E73-F85E-1691-ADDE-36D9A9665EBA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299CDA6-44DA-AA85-74DA-B1369F412E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190" t="9407" r="12719" b="4458"/>
          <a:stretch>
            <a:fillRect/>
          </a:stretch>
        </p:blipFill>
        <p:spPr>
          <a:xfrm>
            <a:off x="6096000" y="1564273"/>
            <a:ext cx="5544499" cy="46226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0D061F-C459-EF39-525B-978E858DD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55" y="1432983"/>
            <a:ext cx="5978245" cy="48851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49996A0-D87A-C43C-3995-827A1E1016B9}"/>
              </a:ext>
            </a:extLst>
          </p:cNvPr>
          <p:cNvSpPr txBox="1"/>
          <p:nvPr/>
        </p:nvSpPr>
        <p:spPr>
          <a:xfrm>
            <a:off x="1821086" y="1202150"/>
            <a:ext cx="3657600" cy="461665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/>
          <a:p>
            <a:pPr algn="ctr"/>
            <a:r>
              <a:rPr lang="en-US" b="1" dirty="0">
                <a:latin typeface="Helvetica" pitchFamily="2" charset="0"/>
              </a:rPr>
              <a:t>Q</a:t>
            </a:r>
            <a:r>
              <a:rPr lang="en-US" b="1" baseline="-25000" dirty="0">
                <a:latin typeface="Helvetica" pitchFamily="2" charset="0"/>
              </a:rPr>
              <a:t>0</a:t>
            </a:r>
            <a:r>
              <a:rPr lang="en-US" b="1" dirty="0">
                <a:latin typeface="Helvetica" pitchFamily="2" charset="0"/>
              </a:rPr>
              <a:t> vs. </a:t>
            </a:r>
            <a:r>
              <a:rPr lang="en-US" b="1" dirty="0" err="1">
                <a:latin typeface="Helvetica" pitchFamily="2" charset="0"/>
              </a:rPr>
              <a:t>E</a:t>
            </a:r>
            <a:r>
              <a:rPr lang="en-US" b="1" baseline="-25000" dirty="0" err="1">
                <a:latin typeface="Helvetica" pitchFamily="2" charset="0"/>
              </a:rPr>
              <a:t>acc</a:t>
            </a:r>
            <a:endParaRPr lang="en-US" b="1" baseline="-25000" dirty="0"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9A9F85-9C56-E716-BB87-D7DA1C705095}"/>
              </a:ext>
            </a:extLst>
          </p:cNvPr>
          <p:cNvSpPr txBox="1"/>
          <p:nvPr/>
        </p:nvSpPr>
        <p:spPr>
          <a:xfrm>
            <a:off x="7251191" y="1202150"/>
            <a:ext cx="3657600" cy="461665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/>
          <a:p>
            <a:pPr algn="ctr"/>
            <a:r>
              <a:rPr lang="en-US" b="1" dirty="0">
                <a:latin typeface="Helvetica" pitchFamily="2" charset="0"/>
              </a:rPr>
              <a:t>R</a:t>
            </a:r>
            <a:r>
              <a:rPr lang="en-US" b="1" baseline="-25000" dirty="0">
                <a:latin typeface="Helvetica" pitchFamily="2" charset="0"/>
              </a:rPr>
              <a:t>BCS</a:t>
            </a:r>
            <a:r>
              <a:rPr lang="en-US" b="1" dirty="0">
                <a:latin typeface="Helvetica" pitchFamily="2" charset="0"/>
              </a:rPr>
              <a:t> vs. </a:t>
            </a:r>
            <a:r>
              <a:rPr lang="en-US" b="1" dirty="0" err="1">
                <a:latin typeface="Helvetica" pitchFamily="2" charset="0"/>
              </a:rPr>
              <a:t>E</a:t>
            </a:r>
            <a:r>
              <a:rPr lang="en-US" b="1" baseline="-25000" dirty="0" err="1">
                <a:latin typeface="Helvetica" pitchFamily="2" charset="0"/>
              </a:rPr>
              <a:t>acc</a:t>
            </a:r>
            <a:endParaRPr lang="en-US" b="1" baseline="-25000" dirty="0">
              <a:latin typeface="Helvetica" pitchFamily="2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6CD0834-7FB4-1EAD-C8AC-AF95CE88D49F}"/>
              </a:ext>
            </a:extLst>
          </p:cNvPr>
          <p:cNvCxnSpPr>
            <a:cxnSpLocks/>
          </p:cNvCxnSpPr>
          <p:nvPr/>
        </p:nvCxnSpPr>
        <p:spPr>
          <a:xfrm>
            <a:off x="8953500" y="2545080"/>
            <a:ext cx="0" cy="20265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A99BB8D-1F8B-B848-1E40-B5D9B982ADF0}"/>
              </a:ext>
            </a:extLst>
          </p:cNvPr>
          <p:cNvSpPr txBox="1"/>
          <p:nvPr/>
        </p:nvSpPr>
        <p:spPr>
          <a:xfrm>
            <a:off x="7856222" y="4571666"/>
            <a:ext cx="216407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Helvetica" pitchFamily="2" charset="0"/>
              </a:rPr>
              <a:t>16 MV/m</a:t>
            </a:r>
          </a:p>
          <a:p>
            <a:pPr algn="ctr">
              <a:spcAft>
                <a:spcPts val="800"/>
              </a:spcAft>
            </a:pPr>
            <a:r>
              <a:rPr lang="en-US" sz="1400" b="1" dirty="0">
                <a:solidFill>
                  <a:schemeClr val="accent1"/>
                </a:solidFill>
                <a:latin typeface="Helvetica" pitchFamily="2" charset="0"/>
              </a:rPr>
              <a:t>Experimental </a:t>
            </a:r>
            <a:r>
              <a:rPr lang="el-GR" sz="1400" b="1" dirty="0">
                <a:solidFill>
                  <a:schemeClr val="accent1"/>
                </a:solidFill>
                <a:latin typeface="Helvetica" pitchFamily="2" charset="0"/>
              </a:rPr>
              <a:t>Δ</a:t>
            </a:r>
            <a:r>
              <a:rPr lang="en-US" sz="1400" b="1" dirty="0">
                <a:solidFill>
                  <a:schemeClr val="accent1"/>
                </a:solidFill>
                <a:latin typeface="Helvetica" pitchFamily="2" charset="0"/>
              </a:rPr>
              <a:t>R</a:t>
            </a:r>
            <a:r>
              <a:rPr lang="en-US" sz="1400" b="1" baseline="-25000" dirty="0">
                <a:solidFill>
                  <a:schemeClr val="accent1"/>
                </a:solidFill>
                <a:latin typeface="Helvetica" pitchFamily="2" charset="0"/>
              </a:rPr>
              <a:t>BCS</a:t>
            </a:r>
            <a:r>
              <a:rPr lang="en-US" sz="1400" b="1" dirty="0">
                <a:solidFill>
                  <a:schemeClr val="accent1"/>
                </a:solidFill>
                <a:latin typeface="Helvetica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06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9ED3B-AB51-6C11-247F-5FA4B2844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2F7362-5932-2A56-7DC7-88758D8DD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Predicted vs. Cavity Experimental Values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5B07A4-D18B-3621-27DB-F3BB6BC98FF5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EBC977-8050-E1A1-A95E-38F6316B5C6D}"/>
              </a:ext>
            </a:extLst>
          </p:cNvPr>
          <p:cNvSpPr txBox="1"/>
          <p:nvPr/>
        </p:nvSpPr>
        <p:spPr>
          <a:xfrm>
            <a:off x="7239001" y="945336"/>
            <a:ext cx="4061460" cy="430887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/>
          <a:p>
            <a:pPr algn="ctr"/>
            <a:r>
              <a:rPr lang="en-US" sz="1600" b="1" dirty="0">
                <a:latin typeface="Helvetica" pitchFamily="2" charset="0"/>
              </a:rPr>
              <a:t>Correlation Plot</a:t>
            </a:r>
            <a:endParaRPr lang="en-US" sz="1600" b="1" baseline="-25000" dirty="0">
              <a:latin typeface="Helvetica" pitchFamily="2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CD88257-4430-CF56-AF6B-7509A88E7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148" y="1275300"/>
            <a:ext cx="4944452" cy="411795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4827B05-DF3B-7687-DB85-AC0FD8E9C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72" y="1183452"/>
            <a:ext cx="5651820" cy="51674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1A307DD-767B-7CC0-E9C7-C2B213F80E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472" y="1183452"/>
            <a:ext cx="5651820" cy="51649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D5B3902-2A1D-0B15-738F-AE77533AF158}"/>
              </a:ext>
            </a:extLst>
          </p:cNvPr>
          <p:cNvSpPr txBox="1"/>
          <p:nvPr/>
        </p:nvSpPr>
        <p:spPr>
          <a:xfrm>
            <a:off x="990441" y="950783"/>
            <a:ext cx="5341779" cy="430887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/>
          <a:p>
            <a:pPr algn="ctr"/>
            <a:r>
              <a:rPr lang="en-US" sz="1600" b="1" dirty="0">
                <a:latin typeface="Helvetica" pitchFamily="2" charset="0"/>
              </a:rPr>
              <a:t>Predicted vs. Experimental </a:t>
            </a:r>
            <a:r>
              <a:rPr lang="el-GR" sz="1600" b="1" dirty="0">
                <a:latin typeface="Helvetica" pitchFamily="2" charset="0"/>
              </a:rPr>
              <a:t>Δ</a:t>
            </a:r>
            <a:r>
              <a:rPr lang="en-US" sz="1600" b="1" dirty="0">
                <a:latin typeface="Helvetica" pitchFamily="2" charset="0"/>
              </a:rPr>
              <a:t>R</a:t>
            </a:r>
            <a:r>
              <a:rPr lang="en-US" sz="1600" b="1" baseline="-25000" dirty="0">
                <a:latin typeface="Helvetica" pitchFamily="2" charset="0"/>
              </a:rPr>
              <a:t>BCS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8F7F90-0CC2-AE8A-1E15-91C665F7EF89}"/>
              </a:ext>
            </a:extLst>
          </p:cNvPr>
          <p:cNvSpPr txBox="1"/>
          <p:nvPr/>
        </p:nvSpPr>
        <p:spPr>
          <a:xfrm>
            <a:off x="7113391" y="5468400"/>
            <a:ext cx="4187069" cy="749141"/>
          </a:xfrm>
          <a:prstGeom prst="roundRect">
            <a:avLst/>
          </a:prstGeom>
          <a:solidFill>
            <a:srgbClr val="F5F5F5"/>
          </a:solidFill>
        </p:spPr>
        <p:txBody>
          <a:bodyPr wrap="square" lIns="91440" tIns="91440" rIns="91440" bIns="91440" rtlCol="0">
            <a:spAutoFit/>
          </a:bodyPr>
          <a:lstStyle/>
          <a:p>
            <a:pPr algn="ctr"/>
            <a:r>
              <a:rPr lang="en-US" sz="1600" dirty="0">
                <a:solidFill>
                  <a:srgbClr val="5D6C82"/>
                </a:solidFill>
                <a:latin typeface="Helvetica" pitchFamily="2" charset="0"/>
              </a:rPr>
              <a:t>Additive effect in the reduction in </a:t>
            </a:r>
            <a:r>
              <a:rPr lang="en-US" sz="1600" dirty="0">
                <a:solidFill>
                  <a:srgbClr val="5D6C8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</a:t>
            </a:r>
            <a:r>
              <a:rPr lang="en-US" sz="1600" baseline="-25000" dirty="0">
                <a:solidFill>
                  <a:srgbClr val="5D6C8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BCS</a:t>
            </a:r>
            <a:r>
              <a:rPr lang="en-US" sz="1600" dirty="0">
                <a:solidFill>
                  <a:srgbClr val="5D6C8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f</a:t>
            </a:r>
            <a:r>
              <a:rPr lang="en-US" sz="1600" dirty="0">
                <a:solidFill>
                  <a:srgbClr val="5D6C82"/>
                </a:solidFill>
                <a:latin typeface="Helvetica" pitchFamily="2" charset="0"/>
              </a:rPr>
              <a:t>rom both O and N </a:t>
            </a:r>
          </a:p>
        </p:txBody>
      </p:sp>
    </p:spTree>
    <p:extLst>
      <p:ext uri="{BB962C8B-B14F-4D97-AF65-F5344CB8AC3E}">
        <p14:creationId xmlns:p14="http://schemas.microsoft.com/office/powerpoint/2010/main" val="429012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9" grpId="0"/>
    </p:bldLst>
  </p:timing>
</p:sld>
</file>

<file path=ppt/theme/theme1.xml><?xml version="1.0" encoding="utf-8"?>
<a:theme xmlns:a="http://schemas.openxmlformats.org/drawingml/2006/main" name="Content Slides">
  <a:themeElements>
    <a:clrScheme name="Fermilab Palette">
      <a:dk1>
        <a:srgbClr val="343A40"/>
      </a:dk1>
      <a:lt1>
        <a:srgbClr val="FFFFFF"/>
      </a:lt1>
      <a:dk2>
        <a:srgbClr val="002855"/>
      </a:dk2>
      <a:lt2>
        <a:srgbClr val="EAEBEA"/>
      </a:lt2>
      <a:accent1>
        <a:srgbClr val="004C97"/>
      </a:accent1>
      <a:accent2>
        <a:srgbClr val="2B8282"/>
      </a:accent2>
      <a:accent3>
        <a:srgbClr val="33B9B5"/>
      </a:accent3>
      <a:accent4>
        <a:srgbClr val="CB6015"/>
      </a:accent4>
      <a:accent5>
        <a:srgbClr val="F68D2E"/>
      </a:accent5>
      <a:accent6>
        <a:srgbClr val="AF272F"/>
      </a:accent6>
      <a:hlink>
        <a:srgbClr val="004C97"/>
      </a:hlink>
      <a:folHlink>
        <a:srgbClr val="004C9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accent1"/>
        </a:solidFill>
      </a:spPr>
      <a:bodyPr wrap="square" lIns="365760" tIns="274320" rIns="365760" bIns="274320" rtlCol="0">
        <a:spAutoFit/>
      </a:bodyPr>
      <a:lstStyle>
        <a:defPPr algn="ctr">
          <a:spcAft>
            <a:spcPts val="800"/>
          </a:spcAft>
          <a:defRPr sz="1900" b="1" dirty="0" smtClean="0">
            <a:solidFill>
              <a:schemeClr val="bg1"/>
            </a:solidFill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NAL-Slide-Deck-Tempate_4.2025_Light" id="{3DCFA99A-0E37-DC4B-8B4A-F2C026698732}" vid="{90A0F859-CD59-5A4C-90B3-A4548FA782D3}"/>
    </a:ext>
  </a:extLst>
</a:theme>
</file>

<file path=ppt/theme/theme2.xml><?xml version="1.0" encoding="utf-8"?>
<a:theme xmlns:a="http://schemas.openxmlformats.org/drawingml/2006/main" name="Section Title and Agenda Slides">
  <a:themeElements>
    <a:clrScheme name="Fermilab Palette">
      <a:dk1>
        <a:srgbClr val="343A40"/>
      </a:dk1>
      <a:lt1>
        <a:srgbClr val="FFFFFF"/>
      </a:lt1>
      <a:dk2>
        <a:srgbClr val="002855"/>
      </a:dk2>
      <a:lt2>
        <a:srgbClr val="EAEBEA"/>
      </a:lt2>
      <a:accent1>
        <a:srgbClr val="004C97"/>
      </a:accent1>
      <a:accent2>
        <a:srgbClr val="2B8282"/>
      </a:accent2>
      <a:accent3>
        <a:srgbClr val="33B9B5"/>
      </a:accent3>
      <a:accent4>
        <a:srgbClr val="CB6015"/>
      </a:accent4>
      <a:accent5>
        <a:srgbClr val="F68D2E"/>
      </a:accent5>
      <a:accent6>
        <a:srgbClr val="AF272F"/>
      </a:accent6>
      <a:hlink>
        <a:srgbClr val="004C97"/>
      </a:hlink>
      <a:folHlink>
        <a:srgbClr val="004C9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accent1"/>
        </a:solidFill>
      </a:spPr>
      <a:bodyPr wrap="square" lIns="365760" tIns="274320" rIns="365760" bIns="274320" rtlCol="0">
        <a:spAutoFit/>
      </a:bodyPr>
      <a:lstStyle>
        <a:defPPr algn="ctr">
          <a:spcAft>
            <a:spcPts val="800"/>
          </a:spcAft>
          <a:defRPr sz="1900" b="1" dirty="0" smtClean="0">
            <a:solidFill>
              <a:schemeClr val="bg1"/>
            </a:solidFill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NAL-Slide-Deck-Tempate_4.2025_Light" id="{3DCFA99A-0E37-DC4B-8B4A-F2C026698732}" vid="{A9E3CD16-76D1-D74C-BB61-EE9806476B4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FNAL-Slide-Deck-Tempate_4.9.2025_Light</Template>
  <TotalTime>6948</TotalTime>
  <Words>621</Words>
  <Application>Microsoft Office PowerPoint</Application>
  <PresentationFormat>Widescreen</PresentationFormat>
  <Paragraphs>114</Paragraphs>
  <Slides>13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Aptos</vt:lpstr>
      <vt:lpstr>Arial</vt:lpstr>
      <vt:lpstr>Cambria Math</vt:lpstr>
      <vt:lpstr>Helvetica</vt:lpstr>
      <vt:lpstr>Times New Roman</vt:lpstr>
      <vt:lpstr>Wingdings</vt:lpstr>
      <vt:lpstr>Content Slides</vt:lpstr>
      <vt:lpstr>Section Title and Agenda Slides</vt:lpstr>
      <vt:lpstr>Investigating Impurity-Based Treatments in SRF Cavities through Coupled RF and Materials Characterization</vt:lpstr>
      <vt:lpstr>Previous Work Comparing Interstitial O and N</vt:lpstr>
      <vt:lpstr>Decoupling the Effects of ℓ and Δ on BCS Resistance</vt:lpstr>
      <vt:lpstr>Surface Engineering For High Q0 and High Eacc</vt:lpstr>
      <vt:lpstr>Co-doping Treatments</vt:lpstr>
      <vt:lpstr>ToF-SIMS Depth Profiles</vt:lpstr>
      <vt:lpstr>Predicting Cavity Performance</vt:lpstr>
      <vt:lpstr>Co-doping: Cavity Performance</vt:lpstr>
      <vt:lpstr>Predicted vs. Cavity Experimental Values</vt:lpstr>
      <vt:lpstr>Conclusion</vt:lpstr>
      <vt:lpstr>Thank you!</vt:lpstr>
      <vt:lpstr>PowerPoint Presentation</vt:lpstr>
      <vt:lpstr>Oxygen vs. Nitrogen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Hannah Hu</dc:creator>
  <cp:lastModifiedBy>Hannah Hu</cp:lastModifiedBy>
  <cp:revision>8</cp:revision>
  <dcterms:created xsi:type="dcterms:W3CDTF">2025-07-01T21:21:27Z</dcterms:created>
  <dcterms:modified xsi:type="dcterms:W3CDTF">2026-06-07T15:28:12Z</dcterms:modified>
</cp:coreProperties>
</file>