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 id="2147483767" r:id="rId2"/>
  </p:sldMasterIdLst>
  <p:notesMasterIdLst>
    <p:notesMasterId r:id="rId13"/>
  </p:notesMasterIdLst>
  <p:handoutMasterIdLst>
    <p:handoutMasterId r:id="rId14"/>
  </p:handoutMasterIdLst>
  <p:sldIdLst>
    <p:sldId id="339" r:id="rId3"/>
    <p:sldId id="368" r:id="rId4"/>
    <p:sldId id="522" r:id="rId5"/>
    <p:sldId id="371" r:id="rId6"/>
    <p:sldId id="373" r:id="rId7"/>
    <p:sldId id="374" r:id="rId8"/>
    <p:sldId id="375" r:id="rId9"/>
    <p:sldId id="376" r:id="rId10"/>
    <p:sldId id="521" r:id="rId11"/>
    <p:sldId id="520" r:id="rId12"/>
  </p:sldIdLst>
  <p:sldSz cx="12192000" cy="6858000"/>
  <p:notesSz cx="6858000" cy="9144000"/>
  <p:embeddedFontLst>
    <p:embeddedFont>
      <p:font typeface="DesySans Office" panose="020B0604020202020204" charset="0"/>
      <p:regular r:id="rId15"/>
      <p:bold r:id="rId16"/>
      <p:italic r:id="rId17"/>
      <p:boldItalic r:id="rId18"/>
    </p:embeddedFont>
    <p:embeddedFont>
      <p:font typeface="DesySans Office Cn Bold" panose="020B0604020202020204" charset="0"/>
      <p:regular r:id="rId19"/>
    </p:embeddedFont>
    <p:embeddedFont>
      <p:font typeface="DesySans Office Cn Heavy" panose="020B0604020202020204" charset="0"/>
      <p:regular r:id="rId20"/>
    </p:embeddedFont>
    <p:embeddedFont>
      <p:font typeface="DesySans Office Cn Medium" panose="020B0604020202020204" charset="0"/>
      <p:regular r:id="rId21"/>
    </p:embeddedFont>
    <p:embeddedFont>
      <p:font typeface="DesySans Office Cn Regular" panose="020B0604020202020204" charset="0"/>
      <p:regular r:id="rId22"/>
    </p:embeddedFont>
    <p:embeddedFont>
      <p:font typeface="Wingdings 3" panose="05040102010807070707" pitchFamily="18" charset="2"/>
      <p:regular r:id="rId2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9DBD0-0222-4AB6-91B3-A20465E4BE1B}" name="Reschke, Detlef" initials="RD" userId="S-1-5-21-3018955115-4118484798-3177128962-70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3C"/>
    <a:srgbClr val="FF0066"/>
    <a:srgbClr val="828282"/>
    <a:srgbClr val="797979"/>
    <a:srgbClr val="969696"/>
    <a:srgbClr val="007A31"/>
    <a:srgbClr val="D2006E"/>
    <a:srgbClr val="EB6E0F"/>
    <a:srgbClr val="FF00FF"/>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550AFEE-AA60-49FA-939E-7A5CFF426D33}">
  <a:tblStyle styleId="{7550AFEE-AA60-49FA-939E-7A5CFF426D33}" styleName="DESY: on white background">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lt1"/>
              </a:solidFill>
            </a:ln>
          </a:top>
          <a:bottom>
            <a:ln w="6350" cmpd="sng">
              <a:solidFill>
                <a:schemeClr val="lt1"/>
              </a:solidFill>
            </a:ln>
          </a:bottom>
          <a:insideH>
            <a:ln w="6350" cmpd="sng">
              <a:solidFill>
                <a:schemeClr val="dk2"/>
              </a:solidFill>
            </a:ln>
          </a:insideH>
          <a:insideV>
            <a:ln w="0" cmpd="sng">
              <a:solidFill>
                <a:schemeClr val="lt1"/>
              </a:solidFill>
            </a:ln>
          </a:insideV>
        </a:tcBdr>
        <a:fill>
          <a:solidFill>
            <a:schemeClr val="lt1"/>
          </a:solidFill>
        </a:fill>
      </a:tcStyle>
    </a:wholeTbl>
    <a:band1V>
      <a:tcStyle>
        <a:tcBdr/>
        <a:fill>
          <a:solidFill>
            <a:schemeClr val="accent1">
              <a:tint val="15000"/>
            </a:schemeClr>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31750" cmpd="sng">
              <a:solidFill>
                <a:schemeClr val="dk2"/>
              </a:solidFill>
            </a:ln>
          </a:top>
        </a:tcBdr>
        <a:fill>
          <a:solidFill>
            <a:schemeClr val="lt1"/>
          </a:solidFill>
        </a:fill>
      </a:tcStyle>
    </a:lastRow>
    <a:firstRow>
      <a:tcTxStyle b="on">
        <a:fontRef idx="minor">
          <a:prstClr val="black"/>
        </a:fontRef>
        <a:schemeClr val="dk1"/>
      </a:tcTxStyle>
      <a:tcStyle>
        <a:tcBdr>
          <a:top>
            <a:ln w="31750" cmpd="sng">
              <a:solidFill>
                <a:schemeClr val="dk2"/>
              </a:solidFill>
            </a:ln>
          </a:top>
          <a:bottom>
            <a:ln w="31750" cmpd="sng">
              <a:solidFill>
                <a:schemeClr val="dk2"/>
              </a:solidFill>
            </a:ln>
          </a:bottom>
        </a:tcBdr>
        <a:fill>
          <a:solidFill>
            <a:schemeClr val="lt1"/>
          </a:solidFill>
        </a:fill>
      </a:tcStyle>
    </a:firstRow>
  </a:tblStyle>
  <a:tblStyle styleId="{F5BD4321-5A55-4BF0-89E4-40E6ED13D237}" styleName="DESY: on dark background">
    <a:wholeTbl>
      <a:tcTxStyle>
        <a:fontRef idx="minor">
          <a:prstClr val="black"/>
        </a:fontRef>
        <a:schemeClr val="lt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dk2"/>
              </a:solidFill>
            </a:ln>
          </a:insideH>
          <a:insideV>
            <a:ln w="0" cmpd="sng">
              <a:solidFill>
                <a:schemeClr val="lt1"/>
              </a:solidFill>
            </a:ln>
          </a:insideV>
        </a:tcBdr>
        <a:fill>
          <a:noFill/>
        </a:fill>
      </a:tcStyle>
    </a:wholeTbl>
    <a:band1H>
      <a:tcStyle>
        <a:tcBdr/>
        <a:fill>
          <a:solidFill>
            <a:schemeClr val="dk2">
              <a:alpha val="20000"/>
            </a:schemeClr>
          </a:solidFill>
        </a:fill>
      </a:tcStyle>
    </a:band1H>
    <a:band2H>
      <a:tcStyle>
        <a:tcBdr/>
      </a:tcStyle>
    </a:band2H>
    <a:lastCol>
      <a:tcTxStyle b="on">
        <a:fontRef idx="minor">
          <a:prstClr val="black"/>
        </a:fontRef>
        <a:schemeClr val="lt1"/>
      </a:tcTxStyle>
      <a:tcStyle>
        <a:tcBdr/>
      </a:tcStyle>
    </a:lastCol>
    <a:firstCol>
      <a:tcTxStyle b="on">
        <a:fontRef idx="minor">
          <a:prstClr val="black"/>
        </a:fontRef>
        <a:schemeClr val="lt1"/>
      </a:tcTxStyle>
      <a:tcStyle>
        <a:tcBdr/>
      </a:tcStyle>
    </a:firstCol>
    <a:lastRow>
      <a:tcTxStyle b="on">
        <a:fontRef idx="minor">
          <a:prstClr val="black"/>
        </a:fontRef>
        <a:schemeClr val="lt1"/>
      </a:tcTxStyle>
      <a:tcStyle>
        <a:tcBdr>
          <a:top>
            <a:ln w="0" cmpd="sng">
              <a:solidFill>
                <a:schemeClr val="dk2"/>
              </a:solidFill>
            </a:ln>
          </a:top>
        </a:tcBdr>
        <a:fill>
          <a:solidFill>
            <a:schemeClr val="dk2">
              <a:alpha val="50000"/>
            </a:schemeClr>
          </a:solidFill>
        </a:fill>
      </a:tcStyle>
    </a:lastRow>
    <a:firstRow>
      <a:tcTxStyle b="on">
        <a:fontRef idx="minor">
          <a:prstClr val="black"/>
        </a:fontRef>
        <a:schemeClr val="dk1"/>
      </a:tcTxStyle>
      <a:tcStyle>
        <a:tcBdr>
          <a:top>
            <a:ln w="0" cmpd="sng">
              <a:solidFill>
                <a:schemeClr val="dk2"/>
              </a:solidFill>
            </a:ln>
          </a:top>
          <a:bottom>
            <a:ln w="0" cmpd="sng">
              <a:solidFill>
                <a:schemeClr val="dk2"/>
              </a:solidFill>
            </a:ln>
          </a:bottom>
        </a:tcBdr>
        <a:fill>
          <a:solidFill>
            <a:schemeClr val="dk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96190" autoAdjust="0"/>
  </p:normalViewPr>
  <p:slideViewPr>
    <p:cSldViewPr snapToGrid="0">
      <p:cViewPr varScale="1">
        <p:scale>
          <a:sx n="117" d="100"/>
          <a:sy n="117" d="100"/>
        </p:scale>
        <p:origin x="126" y="210"/>
      </p:cViewPr>
      <p:guideLst/>
    </p:cSldViewPr>
  </p:slideViewPr>
  <p:outlineViewPr>
    <p:cViewPr>
      <p:scale>
        <a:sx n="33" d="100"/>
        <a:sy n="33" d="100"/>
      </p:scale>
      <p:origin x="0" y="-30318"/>
    </p:cViewPr>
  </p:outlineViewPr>
  <p:notesTextViewPr>
    <p:cViewPr>
      <p:scale>
        <a:sx n="1" d="1"/>
        <a:sy n="1" d="1"/>
      </p:scale>
      <p:origin x="0" y="0"/>
    </p:cViewPr>
  </p:notesTextViewPr>
  <p:sorterViewPr>
    <p:cViewPr>
      <p:scale>
        <a:sx n="53" d="100"/>
        <a:sy n="53" d="100"/>
      </p:scale>
      <p:origin x="0" y="0"/>
    </p:cViewPr>
  </p:sorterViewPr>
  <p:notesViewPr>
    <p:cSldViewPr snapToGrid="0">
      <p:cViewPr varScale="1">
        <p:scale>
          <a:sx n="82" d="100"/>
          <a:sy n="82" d="100"/>
        </p:scale>
        <p:origin x="531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FA64C5-A2DC-DEB9-9C78-6A225356DD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30E8E7E-E92D-89DF-DA41-3C54899153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922DF-306A-404F-BB0E-179426359AD8}" type="datetimeFigureOut">
              <a:rPr lang="de-DE" smtClean="0"/>
              <a:t>05.06.2026</a:t>
            </a:fld>
            <a:endParaRPr lang="de-DE"/>
          </a:p>
        </p:txBody>
      </p:sp>
      <p:sp>
        <p:nvSpPr>
          <p:cNvPr id="4" name="Fußzeilenplatzhalter 3">
            <a:extLst>
              <a:ext uri="{FF2B5EF4-FFF2-40B4-BE49-F238E27FC236}">
                <a16:creationId xmlns:a16="http://schemas.microsoft.com/office/drawing/2014/main" id="{D109789E-B06D-4C2C-0D7D-A4EC761D16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FBFE640-9FED-D227-78B0-79761F7579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DBB0E1-91B1-9149-BADB-C8C9C7151FE0}" type="slidenum">
              <a:rPr lang="de-DE" smtClean="0"/>
              <a:t>‹Nr.›</a:t>
            </a:fld>
            <a:endParaRPr lang="de-DE"/>
          </a:p>
        </p:txBody>
      </p:sp>
    </p:spTree>
    <p:extLst>
      <p:ext uri="{BB962C8B-B14F-4D97-AF65-F5344CB8AC3E}">
        <p14:creationId xmlns:p14="http://schemas.microsoft.com/office/powerpoint/2010/main" val="3593024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cs typeface="Calibri" panose="020F050202020403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cs typeface="Calibri" panose="020F0502020204030204" pitchFamily="34" charset="0"/>
              </a:defRPr>
            </a:lvl1pPr>
          </a:lstStyle>
          <a:p>
            <a:fld id="{4144268F-05ED-448A-9733-8A4E564114DB}" type="datetimeFigureOut">
              <a:rPr lang="de-DE" smtClean="0"/>
              <a:pPr/>
              <a:t>05.06.2026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cs typeface="Calibri" panose="020F050202020403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cs typeface="Calibri" panose="020F0502020204030204" pitchFamily="34" charset="0"/>
              </a:defRPr>
            </a:lvl1pPr>
          </a:lstStyle>
          <a:p>
            <a:fld id="{82BF6212-DF09-4E39-9308-E46D7D825E81}" type="slidenum">
              <a:rPr lang="de-DE" smtClean="0"/>
              <a:pPr/>
              <a:t>‹Nr.›</a:t>
            </a:fld>
            <a:endParaRPr lang="de-DE"/>
          </a:p>
        </p:txBody>
      </p:sp>
    </p:spTree>
    <p:extLst>
      <p:ext uri="{BB962C8B-B14F-4D97-AF65-F5344CB8AC3E}">
        <p14:creationId xmlns:p14="http://schemas.microsoft.com/office/powerpoint/2010/main" val="228935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Calibri" panose="020F050202020403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Titellayouts</a:t>
            </a:r>
          </a:p>
        </p:txBody>
      </p:sp>
    </p:spTree>
    <p:extLst>
      <p:ext uri="{BB962C8B-B14F-4D97-AF65-F5344CB8AC3E}">
        <p14:creationId xmlns:p14="http://schemas.microsoft.com/office/powerpoint/2010/main" val="238887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auf Blau">
    <p:bg>
      <p:bgPr>
        <a:gradFill>
          <a:gsLst>
            <a:gs pos="60000">
              <a:srgbClr val="00324A"/>
            </a:gs>
            <a:gs pos="0">
              <a:schemeClr val="tx1"/>
            </a:gs>
            <a:gs pos="100000">
              <a:srgbClr val="004A6E"/>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381599" y="86880"/>
            <a:ext cx="6678421" cy="2558563"/>
          </a:xfrm>
        </p:spPr>
        <p:txBody>
          <a:bodyPr anchor="b"/>
          <a:lstStyle>
            <a:lvl1pPr>
              <a:lnSpc>
                <a:spcPct val="83000"/>
              </a:lnSpc>
              <a:defRPr sz="7750" cap="all" baseline="0">
                <a:solidFill>
                  <a:schemeClr val="tx2"/>
                </a:solidFill>
                <a:latin typeface="DesySans Office Cn Heavy" panose="020B0B06040000020003" pitchFamily="34" charset="0"/>
              </a:defRPr>
            </a:lvl1pPr>
          </a:lstStyle>
          <a:p>
            <a:r>
              <a:rPr lang="de-DE"/>
              <a:t>Image Headline.</a:t>
            </a:r>
          </a:p>
        </p:txBody>
      </p:sp>
      <p:sp>
        <p:nvSpPr>
          <p:cNvPr id="10" name="Untertitel 9">
            <a:extLst>
              <a:ext uri="{FF2B5EF4-FFF2-40B4-BE49-F238E27FC236}">
                <a16:creationId xmlns:a16="http://schemas.microsoft.com/office/drawing/2014/main" id="{2D0A1BC4-3CD5-8C10-9E36-5969D88A7FD0}"/>
              </a:ext>
            </a:extLst>
          </p:cNvPr>
          <p:cNvSpPr>
            <a:spLocks noGrp="1"/>
          </p:cNvSpPr>
          <p:nvPr>
            <p:ph type="subTitle" idx="13" hasCustomPrompt="1"/>
          </p:nvPr>
        </p:nvSpPr>
        <p:spPr>
          <a:xfrm>
            <a:off x="381600" y="2651361"/>
            <a:ext cx="6678421" cy="1407600"/>
          </a:xfrm>
        </p:spPr>
        <p:txBody>
          <a:bodyPr/>
          <a:lstStyle>
            <a:lvl1pPr marL="0" indent="0" algn="l">
              <a:buNone/>
              <a:defRPr sz="2500" b="0">
                <a:solidFill>
                  <a:schemeClr val="bg1"/>
                </a:solidFill>
                <a:latin typeface="DesySans Office Cn Regular" panose="020B0506040000020003" pitchFamily="34" charset="0"/>
              </a:defRPr>
            </a:lvl1pPr>
            <a:lvl2pPr marL="0" indent="0" algn="l">
              <a:buNone/>
              <a:defRPr sz="2500" b="0">
                <a:solidFill>
                  <a:schemeClr val="bg1"/>
                </a:solidFill>
                <a:latin typeface="DesySans Office Cn Regular" panose="020B0506040000020003" pitchFamily="34" charset="0"/>
              </a:defRPr>
            </a:lvl2pPr>
            <a:lvl3pPr marL="0" indent="0" algn="l">
              <a:buNone/>
              <a:defRPr sz="2500" b="0">
                <a:solidFill>
                  <a:schemeClr val="bg1"/>
                </a:solidFill>
                <a:latin typeface="DesySans Office Cn Regular" panose="020B0506040000020003" pitchFamily="34" charset="0"/>
              </a:defRPr>
            </a:lvl3pPr>
            <a:lvl4pPr marL="0" indent="0" algn="l">
              <a:buNone/>
              <a:defRPr sz="2500" b="0">
                <a:solidFill>
                  <a:schemeClr val="bg1"/>
                </a:solidFill>
                <a:latin typeface="DesySans Office Cn Regular" panose="020B0506040000020003" pitchFamily="34" charset="0"/>
              </a:defRPr>
            </a:lvl4pPr>
            <a:lvl5pPr marL="0" indent="0" algn="l">
              <a:buNone/>
              <a:defRPr sz="2500" b="0">
                <a:solidFill>
                  <a:schemeClr val="bg1"/>
                </a:solidFill>
                <a:latin typeface="DesySans Office Cn Regular" panose="020B0506040000020003" pitchFamily="34" charset="0"/>
              </a:defRPr>
            </a:lvl5pPr>
            <a:lvl6pPr marL="0" indent="0" algn="l">
              <a:buNone/>
              <a:defRPr sz="2500" b="0">
                <a:solidFill>
                  <a:schemeClr val="bg1"/>
                </a:solidFill>
                <a:latin typeface="DesySans Office Cn Regular" panose="020B0506040000020003" pitchFamily="34" charset="0"/>
              </a:defRPr>
            </a:lvl6pPr>
            <a:lvl7pPr marL="0" indent="0" algn="l">
              <a:buNone/>
              <a:defRPr sz="2500" b="0">
                <a:solidFill>
                  <a:schemeClr val="bg1"/>
                </a:solidFill>
                <a:latin typeface="DesySans Office Cn Regular" panose="020B0506040000020003" pitchFamily="34" charset="0"/>
              </a:defRPr>
            </a:lvl7pPr>
            <a:lvl8pPr marL="0" indent="0" algn="l">
              <a:buNone/>
              <a:defRPr sz="2500" b="0">
                <a:solidFill>
                  <a:schemeClr val="bg1"/>
                </a:solidFill>
                <a:latin typeface="DesySans Office Cn Regular" panose="020B0506040000020003" pitchFamily="34" charset="0"/>
              </a:defRPr>
            </a:lvl8pPr>
            <a:lvl9pPr marL="0" indent="0" algn="l">
              <a:buNone/>
              <a:defRPr sz="2500" b="0">
                <a:solidFill>
                  <a:schemeClr val="bg1"/>
                </a:solidFill>
                <a:latin typeface="DesySans Office Cn Regular" panose="020B0506040000020003" pitchFamily="34" charset="0"/>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a:t>Image Subline, beschreibend zum Beispielthema.</a:t>
            </a:r>
            <a:br>
              <a:rPr lang="de-DE"/>
            </a:br>
            <a:r>
              <a:rPr lang="de-DE"/>
              <a:t>(Sublineplatzhalter ist kopierbar, wenn er Zeichen enthält.) </a:t>
            </a:r>
          </a:p>
          <a:p>
            <a:endParaRPr lang="de-DE"/>
          </a:p>
        </p:txBody>
      </p:sp>
      <p:pic>
        <p:nvPicPr>
          <p:cNvPr id="3" name="Grafik 2">
            <a:extLst>
              <a:ext uri="{FF2B5EF4-FFF2-40B4-BE49-F238E27FC236}">
                <a16:creationId xmlns:a16="http://schemas.microsoft.com/office/drawing/2014/main" id="{33B80570-95EA-6D77-71CD-F4875EF37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6347" y="5432199"/>
            <a:ext cx="1044126" cy="1044126"/>
          </a:xfrm>
          <a:prstGeom prst="rect">
            <a:avLst/>
          </a:prstGeom>
        </p:spPr>
      </p:pic>
      <p:pic>
        <p:nvPicPr>
          <p:cNvPr id="8" name="Grafik 7">
            <a:extLst>
              <a:ext uri="{FF2B5EF4-FFF2-40B4-BE49-F238E27FC236}">
                <a16:creationId xmlns:a16="http://schemas.microsoft.com/office/drawing/2014/main" id="{84C5BB1A-309B-0FDC-325D-70761D2A77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3384" y="6275621"/>
            <a:ext cx="1495270" cy="202886"/>
          </a:xfrm>
          <a:prstGeom prst="rect">
            <a:avLst/>
          </a:prstGeom>
        </p:spPr>
      </p:pic>
      <p:sp>
        <p:nvSpPr>
          <p:cNvPr id="9" name="Textplatzhalter 9">
            <a:extLst>
              <a:ext uri="{FF2B5EF4-FFF2-40B4-BE49-F238E27FC236}">
                <a16:creationId xmlns:a16="http://schemas.microsoft.com/office/drawing/2014/main" id="{922CF277-9ABE-BD9A-4D8D-C528B0EB2A3C}"/>
              </a:ext>
            </a:extLst>
          </p:cNvPr>
          <p:cNvSpPr>
            <a:spLocks noGrp="1"/>
          </p:cNvSpPr>
          <p:nvPr>
            <p:ph type="body" sz="quarter" idx="18" hasCustomPrompt="1"/>
          </p:nvPr>
        </p:nvSpPr>
        <p:spPr>
          <a:xfrm>
            <a:off x="381000" y="4432177"/>
            <a:ext cx="370938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bg1"/>
                </a:solidFill>
              </a:defRPr>
            </a:lvl1pPr>
            <a:lvl2pPr marL="0" indent="0">
              <a:lnSpc>
                <a:spcPct val="105000"/>
              </a:lnSpc>
              <a:spcBef>
                <a:spcPts val="1200"/>
              </a:spcBef>
              <a:spcAft>
                <a:spcPts val="0"/>
              </a:spcAft>
              <a:buNone/>
              <a:defRPr sz="1500" b="0">
                <a:solidFill>
                  <a:schemeClr val="bg1"/>
                </a:solidFill>
              </a:defRPr>
            </a:lvl2pPr>
            <a:lvl3pPr marL="0" indent="0">
              <a:lnSpc>
                <a:spcPct val="105000"/>
              </a:lnSpc>
              <a:spcBef>
                <a:spcPts val="1200"/>
              </a:spcBef>
              <a:spcAft>
                <a:spcPts val="0"/>
              </a:spcAft>
              <a:buFont typeface="Arial" panose="020B0604020202020204" pitchFamily="34" charset="0"/>
              <a:buNone/>
              <a:defRPr sz="1500" b="0">
                <a:solidFill>
                  <a:schemeClr val="bg1"/>
                </a:solidFill>
              </a:defRPr>
            </a:lvl3pPr>
            <a:lvl4pPr marL="0" indent="0">
              <a:lnSpc>
                <a:spcPct val="105000"/>
              </a:lnSpc>
              <a:spcBef>
                <a:spcPts val="1200"/>
              </a:spcBef>
              <a:spcAft>
                <a:spcPts val="0"/>
              </a:spcAft>
              <a:buFont typeface="Arial" panose="020B0604020202020204" pitchFamily="34" charset="0"/>
              <a:buNone/>
              <a:defRPr sz="1500" b="0">
                <a:solidFill>
                  <a:schemeClr val="bg1"/>
                </a:solidFill>
              </a:defRPr>
            </a:lvl4pPr>
            <a:lvl5pPr marL="0" indent="0">
              <a:lnSpc>
                <a:spcPct val="105000"/>
              </a:lnSpc>
              <a:spcBef>
                <a:spcPts val="1200"/>
              </a:spcBef>
              <a:spcAft>
                <a:spcPts val="0"/>
              </a:spcAft>
              <a:buFont typeface="Arial" panose="020B0604020202020204" pitchFamily="34" charset="0"/>
              <a:buNone/>
              <a:defRPr sz="1500" b="0">
                <a:solidFill>
                  <a:schemeClr val="bg1"/>
                </a:solidFill>
              </a:defRPr>
            </a:lvl5pPr>
            <a:lvl6pPr marL="0" indent="0">
              <a:lnSpc>
                <a:spcPct val="105000"/>
              </a:lnSpc>
              <a:spcBef>
                <a:spcPts val="1200"/>
              </a:spcBef>
              <a:spcAft>
                <a:spcPts val="0"/>
              </a:spcAft>
              <a:buFont typeface="Arial" panose="020B0604020202020204" pitchFamily="34" charset="0"/>
              <a:buNone/>
              <a:defRPr sz="1500" b="0">
                <a:solidFill>
                  <a:schemeClr val="bg1"/>
                </a:solidFill>
              </a:defRPr>
            </a:lvl6pPr>
            <a:lvl7pPr marL="0" indent="0">
              <a:lnSpc>
                <a:spcPct val="105000"/>
              </a:lnSpc>
              <a:spcBef>
                <a:spcPts val="1200"/>
              </a:spcBef>
              <a:spcAft>
                <a:spcPts val="0"/>
              </a:spcAft>
              <a:buFont typeface="Arial" panose="020B0604020202020204" pitchFamily="34" charset="0"/>
              <a:buNone/>
              <a:defRPr sz="1500" b="0">
                <a:solidFill>
                  <a:schemeClr val="bg1"/>
                </a:solidFill>
              </a:defRPr>
            </a:lvl7pPr>
            <a:lvl8pPr marL="0" indent="0">
              <a:lnSpc>
                <a:spcPct val="105000"/>
              </a:lnSpc>
              <a:spcBef>
                <a:spcPts val="1200"/>
              </a:spcBef>
              <a:spcAft>
                <a:spcPts val="0"/>
              </a:spcAft>
              <a:buFont typeface="Arial" panose="020B0604020202020204" pitchFamily="34" charset="0"/>
              <a:buNone/>
              <a:defRPr sz="1500" b="0">
                <a:solidFill>
                  <a:schemeClr val="bg1"/>
                </a:solidFill>
              </a:defRPr>
            </a:lvl8pPr>
            <a:lvl9pPr marL="0" indent="0">
              <a:lnSpc>
                <a:spcPct val="105000"/>
              </a:lnSpc>
              <a:spcBef>
                <a:spcPts val="1200"/>
              </a:spcBef>
              <a:spcAft>
                <a:spcPts val="0"/>
              </a:spcAft>
              <a:buFont typeface="Arial" panose="020B0604020202020204" pitchFamily="34" charset="0"/>
              <a:buNone/>
              <a:defRPr sz="1500" b="0">
                <a:solidFill>
                  <a:schemeClr val="bg1"/>
                </a:solidFill>
              </a:defRPr>
            </a:lvl9pPr>
          </a:lstStyle>
          <a:p>
            <a:pPr lvl="0"/>
            <a:r>
              <a:rPr lang="de-DE"/>
              <a:t>Name, Funktion, Datum</a:t>
            </a:r>
          </a:p>
        </p:txBody>
      </p:sp>
    </p:spTree>
    <p:extLst>
      <p:ext uri="{BB962C8B-B14F-4D97-AF65-F5344CB8AC3E}">
        <p14:creationId xmlns:p14="http://schemas.microsoft.com/office/powerpoint/2010/main" val="409737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Kapitellayouts</a:t>
            </a:r>
          </a:p>
        </p:txBody>
      </p:sp>
    </p:spTree>
    <p:extLst>
      <p:ext uri="{BB962C8B-B14F-4D97-AF65-F5344CB8AC3E}">
        <p14:creationId xmlns:p14="http://schemas.microsoft.com/office/powerpoint/2010/main" val="378407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1">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4D8607C-C4F1-6532-0573-CBB24DCAB566}"/>
              </a:ext>
            </a:extLst>
          </p:cNvPr>
          <p:cNvSpPr>
            <a:spLocks noGrp="1"/>
          </p:cNvSpPr>
          <p:nvPr>
            <p:ph type="title" hasCustomPrompt="1"/>
          </p:nvPr>
        </p:nvSpPr>
        <p:spPr>
          <a:xfrm>
            <a:off x="381000" y="701587"/>
            <a:ext cx="11428413" cy="2458800"/>
          </a:xfrm>
        </p:spPr>
        <p:txBody>
          <a:bodyPr/>
          <a:lstStyle>
            <a:lvl1pPr>
              <a:lnSpc>
                <a:spcPct val="83000"/>
              </a:lnSpc>
              <a:defRPr sz="7750">
                <a:solidFill>
                  <a:schemeClr val="accent1"/>
                </a:solidFill>
                <a:latin typeface="DesySans Office Cn Bold" panose="020B0806040000020003" pitchFamily="34" charset="0"/>
              </a:defRPr>
            </a:lvl1pPr>
          </a:lstStyle>
          <a:p>
            <a:r>
              <a:rPr lang="de-DE"/>
              <a:t>Kapitel Headline: Zweite Zeile</a:t>
            </a:r>
          </a:p>
        </p:txBody>
      </p:sp>
      <p:sp>
        <p:nvSpPr>
          <p:cNvPr id="5" name="Datumsplatzhalter 4">
            <a:extLst>
              <a:ext uri="{FF2B5EF4-FFF2-40B4-BE49-F238E27FC236}">
                <a16:creationId xmlns:a16="http://schemas.microsoft.com/office/drawing/2014/main" id="{0777CF04-F4D7-A223-9F98-AD1BB4CD8166}"/>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B72A5CCA-3517-4D97-FDB4-A808DB488A7B}"/>
              </a:ext>
            </a:extLst>
          </p:cNvPr>
          <p:cNvSpPr>
            <a:spLocks noGrp="1"/>
          </p:cNvSpPr>
          <p:nvPr>
            <p:ph type="ftr" sz="quarter" idx="11"/>
          </p:nvPr>
        </p:nvSpPr>
        <p:spPr/>
        <p:txBody>
          <a:bodyPr/>
          <a:lstStyle/>
          <a:p>
            <a:r>
              <a:rPr lang="de-DE"/>
              <a:t>WG 4 HDC  FOS Summary    |    XFEL HDC Upgrade Mini-Workshop   |    2nd of June 2026</a:t>
            </a:r>
          </a:p>
        </p:txBody>
      </p:sp>
      <p:sp>
        <p:nvSpPr>
          <p:cNvPr id="7" name="Foliennummernplatzhalter 6">
            <a:extLst>
              <a:ext uri="{FF2B5EF4-FFF2-40B4-BE49-F238E27FC236}">
                <a16:creationId xmlns:a16="http://schemas.microsoft.com/office/drawing/2014/main" id="{BB606AD8-8789-F569-2C51-01D92CC135C3}"/>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2" name="Textplatzhalter 9">
            <a:extLst>
              <a:ext uri="{FF2B5EF4-FFF2-40B4-BE49-F238E27FC236}">
                <a16:creationId xmlns:a16="http://schemas.microsoft.com/office/drawing/2014/main" id="{5587F12C-EC5B-EDFF-B437-ABB42D6F36B5}"/>
              </a:ext>
            </a:extLst>
          </p:cNvPr>
          <p:cNvSpPr>
            <a:spLocks noGrp="1"/>
          </p:cNvSpPr>
          <p:nvPr>
            <p:ph type="body" sz="quarter" idx="13" hasCustomPrompt="1"/>
          </p:nvPr>
        </p:nvSpPr>
        <p:spPr>
          <a:xfrm>
            <a:off x="380999" y="3429000"/>
            <a:ext cx="9499601" cy="2549525"/>
          </a:xfrm>
        </p:spPr>
        <p:txBody>
          <a:bodyPr/>
          <a:lstStyle>
            <a:lvl1pPr marL="0" indent="0">
              <a:lnSpc>
                <a:spcPct val="120000"/>
              </a:lnSpc>
              <a:buFont typeface="Arial" panose="020B0604020202020204" pitchFamily="34" charset="0"/>
              <a:buNone/>
              <a:defRPr sz="2000" b="0">
                <a:solidFill>
                  <a:schemeClr val="tx1"/>
                </a:solidFill>
              </a:defRPr>
            </a:lvl1pPr>
            <a:lvl2pPr marL="0" indent="0">
              <a:lnSpc>
                <a:spcPct val="120000"/>
              </a:lnSpc>
              <a:buNone/>
              <a:defRPr sz="2000" b="0">
                <a:solidFill>
                  <a:schemeClr val="tx1"/>
                </a:solidFill>
              </a:defRPr>
            </a:lvl2pPr>
            <a:lvl3pPr marL="0" indent="0">
              <a:lnSpc>
                <a:spcPct val="120000"/>
              </a:lnSpc>
              <a:buFont typeface="Arial" panose="020B0604020202020204" pitchFamily="34" charset="0"/>
              <a:buNone/>
              <a:defRPr sz="2000" b="0">
                <a:solidFill>
                  <a:schemeClr val="tx1"/>
                </a:solidFill>
              </a:defRPr>
            </a:lvl3pPr>
            <a:lvl4pPr marL="0" indent="0">
              <a:lnSpc>
                <a:spcPct val="120000"/>
              </a:lnSpc>
              <a:buFont typeface="Arial" panose="020B0604020202020204" pitchFamily="34" charset="0"/>
              <a:buNone/>
              <a:defRPr sz="2000" b="0">
                <a:solidFill>
                  <a:schemeClr val="tx1"/>
                </a:solidFill>
              </a:defRPr>
            </a:lvl4pPr>
            <a:lvl5pPr marL="0" indent="0">
              <a:lnSpc>
                <a:spcPct val="120000"/>
              </a:lnSpc>
              <a:buFont typeface="Arial" panose="020B0604020202020204" pitchFamily="34" charset="0"/>
              <a:buNone/>
              <a:defRPr sz="2000" b="0">
                <a:solidFill>
                  <a:schemeClr val="tx1"/>
                </a:solidFill>
              </a:defRPr>
            </a:lvl5pPr>
            <a:lvl6pPr marL="0" indent="0">
              <a:lnSpc>
                <a:spcPct val="120000"/>
              </a:lnSpc>
              <a:buFont typeface="Arial" panose="020B0604020202020204" pitchFamily="34" charset="0"/>
              <a:buNone/>
              <a:defRPr sz="2000" b="0">
                <a:solidFill>
                  <a:schemeClr val="tx1"/>
                </a:solidFill>
              </a:defRPr>
            </a:lvl6pPr>
            <a:lvl7pPr marL="0" indent="0">
              <a:lnSpc>
                <a:spcPct val="120000"/>
              </a:lnSpc>
              <a:buFont typeface="Arial" panose="020B0604020202020204" pitchFamily="34" charset="0"/>
              <a:buNone/>
              <a:defRPr sz="2000" b="0">
                <a:solidFill>
                  <a:schemeClr val="tx1"/>
                </a:solidFill>
              </a:defRPr>
            </a:lvl7pPr>
            <a:lvl8pPr marL="0" indent="0">
              <a:lnSpc>
                <a:spcPct val="120000"/>
              </a:lnSpc>
              <a:buFont typeface="Arial" panose="020B0604020202020204" pitchFamily="34" charset="0"/>
              <a:buNone/>
              <a:defRPr sz="2000" b="0">
                <a:solidFill>
                  <a:schemeClr val="tx1"/>
                </a:solidFill>
              </a:defRPr>
            </a:lvl8pPr>
            <a:lvl9pPr marL="0" indent="0">
              <a:lnSpc>
                <a:spcPct val="120000"/>
              </a:lnSpc>
              <a:buFont typeface="Arial" panose="020B0604020202020204" pitchFamily="34" charset="0"/>
              <a:buNone/>
              <a:defRPr sz="2000" b="0">
                <a:solidFill>
                  <a:schemeClr val="tx1"/>
                </a:solidFill>
              </a:defRPr>
            </a:lvl9pPr>
          </a:lstStyle>
          <a:p>
            <a:pPr lvl="0"/>
            <a:r>
              <a:rPr lang="de-DE"/>
              <a:t>Textplatzhalter lassen sich nur kopieren, wenn sie mindestens ein Zeichen enthalten.</a:t>
            </a:r>
            <a:br>
              <a:rPr lang="de-DE"/>
            </a:br>
            <a:r>
              <a:rPr lang="de-DE"/>
              <a:t>Copy, 20 pt</a:t>
            </a:r>
          </a:p>
        </p:txBody>
      </p:sp>
    </p:spTree>
    <p:extLst>
      <p:ext uri="{BB962C8B-B14F-4D97-AF65-F5344CB8AC3E}">
        <p14:creationId xmlns:p14="http://schemas.microsoft.com/office/powerpoint/2010/main" val="221439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2">
    <p:bg>
      <p:bgPr>
        <a:gradFill>
          <a:gsLst>
            <a:gs pos="60000">
              <a:srgbClr val="00324A"/>
            </a:gs>
            <a:gs pos="0">
              <a:schemeClr val="tx1"/>
            </a:gs>
            <a:gs pos="100000">
              <a:srgbClr val="004A6E"/>
            </a:gs>
          </a:gsLst>
          <a:lin ang="0" scaled="0"/>
        </a:gra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4D8607C-C4F1-6532-0573-CBB24DCAB566}"/>
              </a:ext>
            </a:extLst>
          </p:cNvPr>
          <p:cNvSpPr>
            <a:spLocks noGrp="1"/>
          </p:cNvSpPr>
          <p:nvPr>
            <p:ph type="title" hasCustomPrompt="1"/>
          </p:nvPr>
        </p:nvSpPr>
        <p:spPr>
          <a:xfrm>
            <a:off x="381000" y="701587"/>
            <a:ext cx="11428413" cy="2457838"/>
          </a:xfrm>
        </p:spPr>
        <p:txBody>
          <a:bodyPr/>
          <a:lstStyle>
            <a:lvl1pPr>
              <a:lnSpc>
                <a:spcPct val="83000"/>
              </a:lnSpc>
              <a:defRPr sz="7750">
                <a:solidFill>
                  <a:schemeClr val="tx2"/>
                </a:solidFill>
                <a:latin typeface="DesySans Office Cn Bold" panose="020B0806040000020003" pitchFamily="34" charset="0"/>
              </a:defRPr>
            </a:lvl1pPr>
          </a:lstStyle>
          <a:p>
            <a:r>
              <a:rPr lang="de-DE"/>
              <a:t>Kapitel Headline: Zweite Zeile</a:t>
            </a:r>
          </a:p>
        </p:txBody>
      </p:sp>
      <p:sp>
        <p:nvSpPr>
          <p:cNvPr id="8" name="Textplatzhalter 9">
            <a:extLst>
              <a:ext uri="{FF2B5EF4-FFF2-40B4-BE49-F238E27FC236}">
                <a16:creationId xmlns:a16="http://schemas.microsoft.com/office/drawing/2014/main" id="{1FFA99AC-26DA-702E-AC6C-0DF759046277}"/>
              </a:ext>
            </a:extLst>
          </p:cNvPr>
          <p:cNvSpPr>
            <a:spLocks noGrp="1"/>
          </p:cNvSpPr>
          <p:nvPr>
            <p:ph type="body" sz="quarter" idx="13" hasCustomPrompt="1"/>
          </p:nvPr>
        </p:nvSpPr>
        <p:spPr>
          <a:xfrm>
            <a:off x="380999" y="3429000"/>
            <a:ext cx="9499601" cy="2549525"/>
          </a:xfrm>
        </p:spPr>
        <p:txBody>
          <a:bodyPr/>
          <a:lstStyle>
            <a:lvl1pPr marL="0" indent="0">
              <a:lnSpc>
                <a:spcPct val="120000"/>
              </a:lnSpc>
              <a:buFont typeface="Arial" panose="020B0604020202020204" pitchFamily="34" charset="0"/>
              <a:buNone/>
              <a:defRPr sz="2000" b="0">
                <a:solidFill>
                  <a:schemeClr val="tx2"/>
                </a:solidFill>
              </a:defRPr>
            </a:lvl1pPr>
            <a:lvl2pPr marL="0" indent="0">
              <a:lnSpc>
                <a:spcPct val="120000"/>
              </a:lnSpc>
              <a:buNone/>
              <a:defRPr sz="2000" b="0">
                <a:solidFill>
                  <a:schemeClr val="tx2"/>
                </a:solidFill>
              </a:defRPr>
            </a:lvl2pPr>
            <a:lvl3pPr marL="0" indent="0">
              <a:lnSpc>
                <a:spcPct val="120000"/>
              </a:lnSpc>
              <a:buFont typeface="Arial" panose="020B0604020202020204" pitchFamily="34" charset="0"/>
              <a:buNone/>
              <a:defRPr sz="2000" b="0">
                <a:solidFill>
                  <a:schemeClr val="tx2"/>
                </a:solidFill>
              </a:defRPr>
            </a:lvl3pPr>
            <a:lvl4pPr marL="0" indent="0">
              <a:lnSpc>
                <a:spcPct val="120000"/>
              </a:lnSpc>
              <a:buFont typeface="Arial" panose="020B0604020202020204" pitchFamily="34" charset="0"/>
              <a:buNone/>
              <a:defRPr sz="2000" b="0">
                <a:solidFill>
                  <a:schemeClr val="tx2"/>
                </a:solidFill>
              </a:defRPr>
            </a:lvl4pPr>
            <a:lvl5pPr marL="0" indent="0">
              <a:lnSpc>
                <a:spcPct val="120000"/>
              </a:lnSpc>
              <a:buFont typeface="Arial" panose="020B0604020202020204" pitchFamily="34" charset="0"/>
              <a:buNone/>
              <a:defRPr sz="2000" b="0">
                <a:solidFill>
                  <a:schemeClr val="tx2"/>
                </a:solidFill>
              </a:defRPr>
            </a:lvl5pPr>
            <a:lvl6pPr marL="0" indent="0">
              <a:lnSpc>
                <a:spcPct val="120000"/>
              </a:lnSpc>
              <a:buFont typeface="Arial" panose="020B0604020202020204" pitchFamily="34" charset="0"/>
              <a:buNone/>
              <a:defRPr sz="2000" b="0">
                <a:solidFill>
                  <a:schemeClr val="tx2"/>
                </a:solidFill>
              </a:defRPr>
            </a:lvl6pPr>
            <a:lvl7pPr marL="0" indent="0">
              <a:lnSpc>
                <a:spcPct val="120000"/>
              </a:lnSpc>
              <a:buFont typeface="Arial" panose="020B0604020202020204" pitchFamily="34" charset="0"/>
              <a:buNone/>
              <a:defRPr sz="2000" b="0">
                <a:solidFill>
                  <a:schemeClr val="tx2"/>
                </a:solidFill>
              </a:defRPr>
            </a:lvl7pPr>
            <a:lvl8pPr marL="0" indent="0">
              <a:lnSpc>
                <a:spcPct val="120000"/>
              </a:lnSpc>
              <a:buFont typeface="Arial" panose="020B0604020202020204" pitchFamily="34" charset="0"/>
              <a:buNone/>
              <a:defRPr sz="2000" b="0">
                <a:solidFill>
                  <a:schemeClr val="tx2"/>
                </a:solidFill>
              </a:defRPr>
            </a:lvl8pPr>
            <a:lvl9pPr marL="0" indent="0">
              <a:lnSpc>
                <a:spcPct val="120000"/>
              </a:lnSpc>
              <a:buFont typeface="Arial" panose="020B0604020202020204" pitchFamily="34" charset="0"/>
              <a:buNone/>
              <a:defRPr sz="2000" b="0">
                <a:solidFill>
                  <a:schemeClr val="tx2"/>
                </a:solidFill>
              </a:defRPr>
            </a:lvl9pPr>
          </a:lstStyle>
          <a:p>
            <a:pPr lvl="0"/>
            <a:r>
              <a:rPr lang="de-DE"/>
              <a:t>Textplatzhalter lassen sich nur kopieren, wenn sie mindestens ein Zeichen enthalten.</a:t>
            </a:r>
            <a:br>
              <a:rPr lang="de-DE"/>
            </a:br>
            <a:r>
              <a:rPr lang="de-DE"/>
              <a:t>Copy, 20 pt</a:t>
            </a:r>
          </a:p>
        </p:txBody>
      </p:sp>
      <p:sp>
        <p:nvSpPr>
          <p:cNvPr id="4" name="Datumsplatzhalter 3">
            <a:extLst>
              <a:ext uri="{FF2B5EF4-FFF2-40B4-BE49-F238E27FC236}">
                <a16:creationId xmlns:a16="http://schemas.microsoft.com/office/drawing/2014/main" id="{50A3B676-D45D-A254-4874-6F627D41AA5F}"/>
              </a:ext>
            </a:extLst>
          </p:cNvPr>
          <p:cNvSpPr>
            <a:spLocks noGrp="1"/>
          </p:cNvSpPr>
          <p:nvPr>
            <p:ph type="dt" sz="half" idx="14"/>
          </p:nvPr>
        </p:nvSpPr>
        <p:spPr/>
        <p:txBody>
          <a:bodyPr/>
          <a:lstStyle>
            <a:lvl1pPr>
              <a:defRPr>
                <a:solidFill>
                  <a:schemeClr val="bg1"/>
                </a:solidFill>
              </a:defRPr>
            </a:lvl1pPr>
          </a:lstStyle>
          <a:p>
            <a:endParaRPr lang="de-DE"/>
          </a:p>
        </p:txBody>
      </p:sp>
      <p:sp>
        <p:nvSpPr>
          <p:cNvPr id="5" name="Fußzeilenplatzhalter 4">
            <a:extLst>
              <a:ext uri="{FF2B5EF4-FFF2-40B4-BE49-F238E27FC236}">
                <a16:creationId xmlns:a16="http://schemas.microsoft.com/office/drawing/2014/main" id="{CC87AFA8-1A43-9320-C04E-D87A7FF1E6F0}"/>
              </a:ext>
            </a:extLst>
          </p:cNvPr>
          <p:cNvSpPr>
            <a:spLocks noGrp="1"/>
          </p:cNvSpPr>
          <p:nvPr>
            <p:ph type="ftr" sz="quarter" idx="15"/>
          </p:nvPr>
        </p:nvSpPr>
        <p:spPr/>
        <p:txBody>
          <a:bodyPr/>
          <a:lstStyle>
            <a:lvl1pPr>
              <a:defRPr>
                <a:solidFill>
                  <a:schemeClr val="bg1"/>
                </a:solidFill>
              </a:defRPr>
            </a:lvl1pPr>
          </a:lstStyle>
          <a:p>
            <a:r>
              <a:rPr lang="de-DE"/>
              <a:t>WG 4 HDC  FOS Summary    |    XFEL HDC Upgrade Mini-Workshop   |    2nd of June 2026</a:t>
            </a:r>
          </a:p>
        </p:txBody>
      </p:sp>
      <p:sp>
        <p:nvSpPr>
          <p:cNvPr id="6" name="Foliennummernplatzhalter 5">
            <a:extLst>
              <a:ext uri="{FF2B5EF4-FFF2-40B4-BE49-F238E27FC236}">
                <a16:creationId xmlns:a16="http://schemas.microsoft.com/office/drawing/2014/main" id="{5B51C377-0F65-3F7E-E24A-C6D3AC8F9339}"/>
              </a:ext>
            </a:extLst>
          </p:cNvPr>
          <p:cNvSpPr>
            <a:spLocks noGrp="1"/>
          </p:cNvSpPr>
          <p:nvPr>
            <p:ph type="sldNum" sz="quarter" idx="16"/>
          </p:nvPr>
        </p:nvSpPr>
        <p:spPr/>
        <p:txBody>
          <a:bodyPr/>
          <a:lstStyle>
            <a:lvl1pPr>
              <a:defRPr>
                <a:solidFill>
                  <a:schemeClr val="bg1"/>
                </a:solidFill>
              </a:defRPr>
            </a:lvl1pPr>
          </a:lstStyle>
          <a:p>
            <a:fld id="{BE7504E0-22A4-4CE4-B523-ED0996D374BF}" type="slidenum">
              <a:rPr lang="de-DE" smtClean="0"/>
              <a:pPr/>
              <a:t>‹Nr.›</a:t>
            </a:fld>
            <a:endParaRPr lang="de-DE"/>
          </a:p>
        </p:txBody>
      </p:sp>
    </p:spTree>
    <p:extLst>
      <p:ext uri="{BB962C8B-B14F-4D97-AF65-F5344CB8AC3E}">
        <p14:creationId xmlns:p14="http://schemas.microsoft.com/office/powerpoint/2010/main" val="93133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3">
    <p:bg>
      <p:bgPr>
        <a:gradFill>
          <a:gsLst>
            <a:gs pos="60000">
              <a:srgbClr val="00324A"/>
            </a:gs>
            <a:gs pos="0">
              <a:schemeClr val="tx1"/>
            </a:gs>
            <a:gs pos="100000">
              <a:srgbClr val="004A6E"/>
            </a:gs>
          </a:gsLst>
          <a:lin ang="0" scaled="0"/>
        </a:gra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4D8607C-C4F1-6532-0573-CBB24DCAB566}"/>
              </a:ext>
            </a:extLst>
          </p:cNvPr>
          <p:cNvSpPr>
            <a:spLocks noGrp="1"/>
          </p:cNvSpPr>
          <p:nvPr>
            <p:ph type="title" hasCustomPrompt="1"/>
          </p:nvPr>
        </p:nvSpPr>
        <p:spPr>
          <a:xfrm>
            <a:off x="381000" y="701586"/>
            <a:ext cx="11428413" cy="5276939"/>
          </a:xfrm>
        </p:spPr>
        <p:txBody>
          <a:bodyPr/>
          <a:lstStyle>
            <a:lvl1pPr>
              <a:lnSpc>
                <a:spcPct val="83000"/>
              </a:lnSpc>
              <a:defRPr sz="7750">
                <a:solidFill>
                  <a:schemeClr val="bg1"/>
                </a:solidFill>
                <a:latin typeface="DesySans Office Cn Bold" panose="020B0806040000020003" pitchFamily="34" charset="0"/>
              </a:defRPr>
            </a:lvl1pPr>
          </a:lstStyle>
          <a:p>
            <a:r>
              <a:rPr lang="de-DE"/>
              <a:t>Kapitel Headline: Zweite Zeile</a:t>
            </a:r>
          </a:p>
        </p:txBody>
      </p:sp>
      <p:sp>
        <p:nvSpPr>
          <p:cNvPr id="4" name="Datumsplatzhalter 3">
            <a:extLst>
              <a:ext uri="{FF2B5EF4-FFF2-40B4-BE49-F238E27FC236}">
                <a16:creationId xmlns:a16="http://schemas.microsoft.com/office/drawing/2014/main" id="{A2F96DC2-C450-AE4E-862B-F53AE525DA58}"/>
              </a:ext>
            </a:extLst>
          </p:cNvPr>
          <p:cNvSpPr>
            <a:spLocks noGrp="1"/>
          </p:cNvSpPr>
          <p:nvPr>
            <p:ph type="dt" sz="half" idx="10"/>
          </p:nvPr>
        </p:nvSpPr>
        <p:spPr/>
        <p:txBody>
          <a:bodyPr/>
          <a:lstStyle>
            <a:lvl1pPr>
              <a:defRPr>
                <a:solidFill>
                  <a:schemeClr val="bg1"/>
                </a:solidFill>
              </a:defRPr>
            </a:lvl1pPr>
          </a:lstStyle>
          <a:p>
            <a:endParaRPr lang="de-DE"/>
          </a:p>
        </p:txBody>
      </p:sp>
      <p:sp>
        <p:nvSpPr>
          <p:cNvPr id="5" name="Fußzeilenplatzhalter 4">
            <a:extLst>
              <a:ext uri="{FF2B5EF4-FFF2-40B4-BE49-F238E27FC236}">
                <a16:creationId xmlns:a16="http://schemas.microsoft.com/office/drawing/2014/main" id="{9101BAB7-739E-D06E-7FCD-EA52B184C917}"/>
              </a:ext>
            </a:extLst>
          </p:cNvPr>
          <p:cNvSpPr>
            <a:spLocks noGrp="1"/>
          </p:cNvSpPr>
          <p:nvPr>
            <p:ph type="ftr" sz="quarter" idx="11"/>
          </p:nvPr>
        </p:nvSpPr>
        <p:spPr/>
        <p:txBody>
          <a:bodyPr/>
          <a:lstStyle>
            <a:lvl1pPr>
              <a:defRPr>
                <a:solidFill>
                  <a:schemeClr val="bg1"/>
                </a:solidFill>
              </a:defRPr>
            </a:lvl1pPr>
          </a:lstStyle>
          <a:p>
            <a:r>
              <a:rPr lang="de-DE"/>
              <a:t>WG 4 HDC  FOS Summary    |    XFEL HDC Upgrade Mini-Workshop   |    2nd of June 2026</a:t>
            </a:r>
          </a:p>
        </p:txBody>
      </p:sp>
      <p:sp>
        <p:nvSpPr>
          <p:cNvPr id="6" name="Foliennummernplatzhalter 5">
            <a:extLst>
              <a:ext uri="{FF2B5EF4-FFF2-40B4-BE49-F238E27FC236}">
                <a16:creationId xmlns:a16="http://schemas.microsoft.com/office/drawing/2014/main" id="{3A88EC27-03F4-2EA2-AB7A-748018CEA341}"/>
              </a:ext>
            </a:extLst>
          </p:cNvPr>
          <p:cNvSpPr>
            <a:spLocks noGrp="1"/>
          </p:cNvSpPr>
          <p:nvPr>
            <p:ph type="sldNum" sz="quarter" idx="12"/>
          </p:nvPr>
        </p:nvSpPr>
        <p:spPr/>
        <p:txBody>
          <a:bodyPr/>
          <a:lstStyle>
            <a:lvl1pPr>
              <a:defRPr>
                <a:solidFill>
                  <a:schemeClr val="bg1"/>
                </a:solidFill>
              </a:defRPr>
            </a:lvl1pPr>
          </a:lstStyle>
          <a:p>
            <a:fld id="{BE7504E0-22A4-4CE4-B523-ED0996D374BF}" type="slidenum">
              <a:rPr lang="de-DE" smtClean="0"/>
              <a:pPr/>
              <a:t>‹Nr.›</a:t>
            </a:fld>
            <a:endParaRPr lang="de-DE"/>
          </a:p>
        </p:txBody>
      </p:sp>
    </p:spTree>
    <p:extLst>
      <p:ext uri="{BB962C8B-B14F-4D97-AF65-F5344CB8AC3E}">
        <p14:creationId xmlns:p14="http://schemas.microsoft.com/office/powerpoint/2010/main" val="256387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s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Basislayouts</a:t>
            </a:r>
          </a:p>
        </p:txBody>
      </p:sp>
    </p:spTree>
    <p:extLst>
      <p:ext uri="{BB962C8B-B14F-4D97-AF65-F5344CB8AC3E}">
        <p14:creationId xmlns:p14="http://schemas.microsoft.com/office/powerpoint/2010/main" val="164415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versal 1/1">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527200"/>
            <a:ext cx="11428412" cy="34488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1661748"/>
          </a:xfrm>
        </p:spPr>
        <p:txBody>
          <a:bodyPr/>
          <a:lstStyle>
            <a:lvl1pPr>
              <a:defRPr sz="4000"/>
            </a:lvl1pPr>
          </a:lstStyle>
          <a:p>
            <a:r>
              <a:rPr lang="de-DE"/>
              <a:t>Sachliche Headline, beschreibend</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Tree>
    <p:extLst>
      <p:ext uri="{BB962C8B-B14F-4D97-AF65-F5344CB8AC3E}">
        <p14:creationId xmlns:p14="http://schemas.microsoft.com/office/powerpoint/2010/main" val="174421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versal 1/1 dunkel">
    <p:bg>
      <p:bgPr>
        <a:gradFill>
          <a:gsLst>
            <a:gs pos="0">
              <a:schemeClr val="tx1"/>
            </a:gs>
            <a:gs pos="48000">
              <a:srgbClr val="004A6E"/>
            </a:gs>
            <a:gs pos="100000">
              <a:schemeClr val="tx1"/>
            </a:gs>
          </a:gsLst>
          <a:lin ang="0" scaled="0"/>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527200"/>
            <a:ext cx="11428412" cy="3448800"/>
          </a:xfrm>
        </p:spPr>
        <p:txBody>
          <a:bodyPr/>
          <a:lstStyle>
            <a:lvl1pPr>
              <a:defRPr>
                <a:solidFill>
                  <a:schemeClr val="bg1"/>
                </a:solidFill>
              </a:defRPr>
            </a:lvl1pPr>
            <a:lvl2pPr>
              <a:defRPr>
                <a:solidFill>
                  <a:schemeClr val="bg1"/>
                </a:solidFill>
              </a:defRPr>
            </a:lvl2pPr>
            <a:lvl3pPr>
              <a:buClr>
                <a:schemeClr val="tx2"/>
              </a:buClr>
              <a:defRPr>
                <a:solidFill>
                  <a:schemeClr val="bg1"/>
                </a:solidFill>
              </a:defRPr>
            </a:lvl3pPr>
            <a:lvl4pP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1661748"/>
          </a:xfrm>
        </p:spPr>
        <p:txBody>
          <a:bodyPr/>
          <a:lstStyle>
            <a:lvl1pPr>
              <a:defRPr sz="4000">
                <a:solidFill>
                  <a:schemeClr val="tx2"/>
                </a:solidFill>
              </a:defRPr>
            </a:lvl1pPr>
          </a:lstStyle>
          <a:p>
            <a:r>
              <a:rPr lang="de-DE"/>
              <a:t>Sachliche Headline, beschreibend</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lvl1pPr>
              <a:defRPr>
                <a:solidFill>
                  <a:schemeClr val="bg1"/>
                </a:solidFill>
              </a:defRPr>
            </a:lvl1p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lvl1pPr>
              <a:defRPr>
                <a:solidFill>
                  <a:schemeClr val="bg1"/>
                </a:solidFill>
              </a:defRPr>
            </a:lvl1pPr>
          </a:lstStyle>
          <a:p>
            <a:r>
              <a:rPr lang="de-DE"/>
              <a:t>WG 4 HDC  FOS Summary    |    XFEL HDC Upgrade Mini-Workshop   |    2nd of June 2026</a:t>
            </a:r>
          </a:p>
        </p:txBody>
      </p:sp>
    </p:spTree>
    <p:extLst>
      <p:ext uri="{BB962C8B-B14F-4D97-AF65-F5344CB8AC3E}">
        <p14:creationId xmlns:p14="http://schemas.microsoft.com/office/powerpoint/2010/main" val="113288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leiner Text">
    <p:bg>
      <p:bgPr>
        <a:solidFill>
          <a:schemeClr val="bg1"/>
        </a:solidFill>
        <a:effectLst/>
      </p:bgPr>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4" name="Titel 3">
            <a:extLst>
              <a:ext uri="{FF2B5EF4-FFF2-40B4-BE49-F238E27FC236}">
                <a16:creationId xmlns:a16="http://schemas.microsoft.com/office/drawing/2014/main" id="{74372DCA-5167-4A0B-2197-1D9409511241}"/>
              </a:ext>
            </a:extLst>
          </p:cNvPr>
          <p:cNvSpPr>
            <a:spLocks noGrp="1"/>
          </p:cNvSpPr>
          <p:nvPr>
            <p:ph type="title" hasCustomPrompt="1"/>
          </p:nvPr>
        </p:nvSpPr>
        <p:spPr>
          <a:xfrm>
            <a:off x="381000" y="324000"/>
            <a:ext cx="5651500" cy="1661748"/>
          </a:xfrm>
        </p:spPr>
        <p:txBody>
          <a:bodyPr/>
          <a:lstStyle>
            <a:lvl1pPr>
              <a:defRPr sz="4000"/>
            </a:lvl1pPr>
          </a:lstStyle>
          <a:p>
            <a:r>
              <a:rPr lang="de-DE"/>
              <a:t>Sachliche Headline, beschreibend, zweizeilig</a:t>
            </a:r>
          </a:p>
        </p:txBody>
      </p:sp>
      <p:sp>
        <p:nvSpPr>
          <p:cNvPr id="2" name="Textplatzhalter 7">
            <a:extLst>
              <a:ext uri="{FF2B5EF4-FFF2-40B4-BE49-F238E27FC236}">
                <a16:creationId xmlns:a16="http://schemas.microsoft.com/office/drawing/2014/main" id="{24112F24-A451-E0CC-BC1C-4485991CE8E3}"/>
              </a:ext>
            </a:extLst>
          </p:cNvPr>
          <p:cNvSpPr>
            <a:spLocks noGrp="1"/>
          </p:cNvSpPr>
          <p:nvPr>
            <p:ph type="body" sz="quarter" idx="25" hasCustomPrompt="1"/>
          </p:nvPr>
        </p:nvSpPr>
        <p:spPr>
          <a:xfrm>
            <a:off x="381000" y="2527200"/>
            <a:ext cx="3718800" cy="3448800"/>
          </a:xfrm>
        </p:spPr>
        <p:txBody>
          <a:bodyPr numCol="1" spcCol="136800"/>
          <a:lstStyle>
            <a:lvl1pPr>
              <a:defRPr/>
            </a:lvl1pPr>
            <a:lvl2pPr>
              <a:buClr>
                <a:schemeClr val="accent1"/>
              </a:buClr>
              <a:defRPr/>
            </a:lvl2pPr>
            <a:lvl3pPr>
              <a:defRPr/>
            </a:lvl3pPr>
            <a:lvl4pPr>
              <a:defRPr/>
            </a:lvl4pPr>
            <a:lvl5pPr>
              <a:defRPr/>
            </a:lvl5pPr>
            <a:lvl6pPr>
              <a:defRPr/>
            </a:lvl6pPr>
            <a:lvl7pPr>
              <a:spcBef>
                <a:spcPts val="0"/>
              </a:spcBef>
              <a:spcAft>
                <a:spcPts val="0"/>
              </a:spcAft>
              <a:defRPr>
                <a:solidFill>
                  <a:schemeClr val="accent1"/>
                </a:solidFill>
              </a:defRPr>
            </a:lvl7pPr>
            <a:lvl8pPr>
              <a:spcBef>
                <a:spcPts val="0"/>
              </a:spcBef>
              <a:spcAft>
                <a:spcPts val="0"/>
              </a:spcAft>
              <a:defRPr>
                <a:solidFill>
                  <a:schemeClr val="accent1"/>
                </a:solidFill>
              </a:defRPr>
            </a:lvl8pPr>
            <a:lvl9pPr>
              <a:defRPr>
                <a:solidFill>
                  <a:schemeClr val="accent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Tree>
    <p:extLst>
      <p:ext uri="{BB962C8B-B14F-4D97-AF65-F5344CB8AC3E}">
        <p14:creationId xmlns:p14="http://schemas.microsoft.com/office/powerpoint/2010/main" val="120637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21D45-F429-95A3-E1C3-672BE6BCCD15}"/>
              </a:ext>
            </a:extLst>
          </p:cNvPr>
          <p:cNvSpPr>
            <a:spLocks noGrp="1"/>
          </p:cNvSpPr>
          <p:nvPr>
            <p:ph type="title" hasCustomPrompt="1"/>
          </p:nvPr>
        </p:nvSpPr>
        <p:spPr>
          <a:xfrm>
            <a:off x="381001" y="324000"/>
            <a:ext cx="5651500" cy="1661748"/>
          </a:xfrm>
        </p:spPr>
        <p:txBody>
          <a:bodyPr/>
          <a:lstStyle>
            <a:lvl1pPr>
              <a:defRPr sz="4000"/>
            </a:lvl1pPr>
          </a:lstStyle>
          <a:p>
            <a:r>
              <a:rPr lang="de-DE"/>
              <a:t>Sachliche Headline, beschreibend, zweizeilig</a:t>
            </a:r>
          </a:p>
        </p:txBody>
      </p:sp>
      <p:sp>
        <p:nvSpPr>
          <p:cNvPr id="3" name="Datumsplatzhalter 2">
            <a:extLst>
              <a:ext uri="{FF2B5EF4-FFF2-40B4-BE49-F238E27FC236}">
                <a16:creationId xmlns:a16="http://schemas.microsoft.com/office/drawing/2014/main" id="{D06DA369-B365-EA5A-FB4E-69A6E9B01A35}"/>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66107A67-57CE-544D-0A73-3390FF1C5548}"/>
              </a:ext>
            </a:extLst>
          </p:cNvPr>
          <p:cNvSpPr>
            <a:spLocks noGrp="1"/>
          </p:cNvSpPr>
          <p:nvPr>
            <p:ph type="sldNum" sz="quarter" idx="11"/>
          </p:nvPr>
        </p:nvSpPr>
        <p:spPr/>
        <p:txBody>
          <a:body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E0EC134D-49D1-8318-204D-FA2C06732A20}"/>
              </a:ext>
            </a:extLst>
          </p:cNvPr>
          <p:cNvSpPr>
            <a:spLocks noGrp="1"/>
          </p:cNvSpPr>
          <p:nvPr>
            <p:ph type="ftr" sz="quarter" idx="12"/>
          </p:nvPr>
        </p:nvSpPr>
        <p:spPr/>
        <p:txBody>
          <a:bodyPr/>
          <a:lstStyle/>
          <a:p>
            <a:r>
              <a:rPr lang="de-DE"/>
              <a:t>WG 4 HDC  FOS Summary    |    XFEL HDC Upgrade Mini-Workshop   |    2nd of June 2026</a:t>
            </a:r>
          </a:p>
        </p:txBody>
      </p:sp>
    </p:spTree>
    <p:extLst>
      <p:ext uri="{BB962C8B-B14F-4D97-AF65-F5344CB8AC3E}">
        <p14:creationId xmlns:p14="http://schemas.microsoft.com/office/powerpoint/2010/main" val="36251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mit Bildplatzhalter">
    <p:bg>
      <p:bgPr>
        <a:solidFill>
          <a:schemeClr val="bg1"/>
        </a:solidFill>
        <a:effectLst/>
      </p:bgPr>
    </p:bg>
    <p:spTree>
      <p:nvGrpSpPr>
        <p:cNvPr id="1" name=""/>
        <p:cNvGrpSpPr/>
        <p:nvPr/>
      </p:nvGrpSpPr>
      <p:grpSpPr>
        <a:xfrm>
          <a:off x="0" y="0"/>
          <a:ext cx="0" cy="0"/>
          <a:chOff x="0" y="0"/>
          <a:chExt cx="0" cy="0"/>
        </a:xfrm>
      </p:grpSpPr>
      <p:sp>
        <p:nvSpPr>
          <p:cNvPr id="3" name="Bildplatzhalter 11">
            <a:extLst>
              <a:ext uri="{FF2B5EF4-FFF2-40B4-BE49-F238E27FC236}">
                <a16:creationId xmlns:a16="http://schemas.microsoft.com/office/drawing/2014/main" id="{D49BB5AD-84F7-6620-F55C-37FFF346AD38}"/>
              </a:ext>
            </a:extLst>
          </p:cNvPr>
          <p:cNvSpPr>
            <a:spLocks noGrp="1"/>
          </p:cNvSpPr>
          <p:nvPr>
            <p:ph type="pic" sz="quarter" idx="14" hasCustomPrompt="1"/>
          </p:nvPr>
        </p:nvSpPr>
        <p:spPr>
          <a:xfrm>
            <a:off x="0" y="0"/>
            <a:ext cx="12192000" cy="6858000"/>
          </a:xfrm>
          <a:pattFill prst="pct40">
            <a:fgClr>
              <a:schemeClr val="accent1"/>
            </a:fgClr>
            <a:bgClr>
              <a:schemeClr val="bg1"/>
            </a:bgClr>
          </a:pattFill>
        </p:spPr>
        <p:txBody>
          <a:bodyPr tIns="1080000" anchor="ctr"/>
          <a:lstStyle>
            <a:lvl1pPr algn="r">
              <a:defRPr/>
            </a:lvl1pPr>
          </a:lstStyle>
          <a:p>
            <a:r>
              <a:rPr lang="de-DE"/>
              <a:t>Bild durch Klick auf Symbol hinzufügen.</a:t>
            </a:r>
            <a:br>
              <a:rPr lang="de-DE"/>
            </a:br>
            <a:r>
              <a:rPr lang="de-DE"/>
              <a:t>Bildplatzhalter lassen sich nur kopieren, wenn sie ein Bild enthalten.</a:t>
            </a:r>
          </a:p>
        </p:txBody>
      </p:sp>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381599" y="86880"/>
            <a:ext cx="6678421" cy="2558563"/>
          </a:xfrm>
        </p:spPr>
        <p:txBody>
          <a:bodyPr anchor="b"/>
          <a:lstStyle>
            <a:lvl1pPr>
              <a:lnSpc>
                <a:spcPct val="83000"/>
              </a:lnSpc>
              <a:defRPr sz="7750" cap="all" baseline="0">
                <a:solidFill>
                  <a:schemeClr val="tx2"/>
                </a:solidFill>
                <a:latin typeface="DesySans Office Cn Heavy" panose="020B0B06040000020003" pitchFamily="34" charset="0"/>
              </a:defRPr>
            </a:lvl1pPr>
          </a:lstStyle>
          <a:p>
            <a:r>
              <a:rPr lang="de-DE"/>
              <a:t>Image Headline.</a:t>
            </a:r>
          </a:p>
        </p:txBody>
      </p:sp>
      <p:sp>
        <p:nvSpPr>
          <p:cNvPr id="10" name="Untertitel 9">
            <a:extLst>
              <a:ext uri="{FF2B5EF4-FFF2-40B4-BE49-F238E27FC236}">
                <a16:creationId xmlns:a16="http://schemas.microsoft.com/office/drawing/2014/main" id="{2D0A1BC4-3CD5-8C10-9E36-5969D88A7FD0}"/>
              </a:ext>
            </a:extLst>
          </p:cNvPr>
          <p:cNvSpPr>
            <a:spLocks noGrp="1"/>
          </p:cNvSpPr>
          <p:nvPr>
            <p:ph type="subTitle" idx="13" hasCustomPrompt="1"/>
          </p:nvPr>
        </p:nvSpPr>
        <p:spPr>
          <a:xfrm>
            <a:off x="381600" y="2651361"/>
            <a:ext cx="5644550" cy="1408174"/>
          </a:xfrm>
        </p:spPr>
        <p:txBody>
          <a:bodyPr/>
          <a:lstStyle>
            <a:lvl1pPr marL="0" indent="0" algn="l">
              <a:buNone/>
              <a:defRPr sz="2500" b="0">
                <a:solidFill>
                  <a:schemeClr val="bg1"/>
                </a:solidFill>
                <a:latin typeface="DesySans Office Cn Regular" panose="020B0506040000020003" pitchFamily="34" charset="0"/>
              </a:defRPr>
            </a:lvl1pPr>
            <a:lvl2pPr marL="0" indent="0" algn="l">
              <a:buNone/>
              <a:defRPr sz="2500" b="0">
                <a:solidFill>
                  <a:schemeClr val="bg1"/>
                </a:solidFill>
                <a:latin typeface="DesySans Office Cn Regular" panose="020B0506040000020003" pitchFamily="34" charset="0"/>
              </a:defRPr>
            </a:lvl2pPr>
            <a:lvl3pPr marL="0" indent="0" algn="l">
              <a:buNone/>
              <a:defRPr sz="2500" b="0">
                <a:solidFill>
                  <a:schemeClr val="bg1"/>
                </a:solidFill>
                <a:latin typeface="DesySans Office Cn Regular" panose="020B0506040000020003" pitchFamily="34" charset="0"/>
              </a:defRPr>
            </a:lvl3pPr>
            <a:lvl4pPr marL="0" indent="0" algn="l">
              <a:buNone/>
              <a:defRPr sz="2500" b="0">
                <a:solidFill>
                  <a:schemeClr val="bg1"/>
                </a:solidFill>
                <a:latin typeface="DesySans Office Cn Regular" panose="020B0506040000020003" pitchFamily="34" charset="0"/>
              </a:defRPr>
            </a:lvl4pPr>
            <a:lvl5pPr marL="0" indent="0" algn="l">
              <a:buNone/>
              <a:defRPr sz="2500" b="0">
                <a:solidFill>
                  <a:schemeClr val="bg1"/>
                </a:solidFill>
                <a:latin typeface="DesySans Office Cn Regular" panose="020B0506040000020003" pitchFamily="34" charset="0"/>
              </a:defRPr>
            </a:lvl5pPr>
            <a:lvl6pPr marL="0" indent="0" algn="l">
              <a:buNone/>
              <a:defRPr sz="2500" b="0">
                <a:solidFill>
                  <a:schemeClr val="bg1"/>
                </a:solidFill>
                <a:latin typeface="DesySans Office Cn Regular" panose="020B0506040000020003" pitchFamily="34" charset="0"/>
              </a:defRPr>
            </a:lvl6pPr>
            <a:lvl7pPr marL="0" indent="0" algn="l">
              <a:buNone/>
              <a:defRPr sz="2500" b="0">
                <a:solidFill>
                  <a:schemeClr val="bg1"/>
                </a:solidFill>
                <a:latin typeface="DesySans Office Cn Regular" panose="020B0506040000020003" pitchFamily="34" charset="0"/>
              </a:defRPr>
            </a:lvl7pPr>
            <a:lvl8pPr marL="0" indent="0" algn="l">
              <a:buNone/>
              <a:defRPr sz="2500" b="0">
                <a:solidFill>
                  <a:schemeClr val="bg1"/>
                </a:solidFill>
                <a:latin typeface="DesySans Office Cn Regular" panose="020B0506040000020003" pitchFamily="34" charset="0"/>
              </a:defRPr>
            </a:lvl8pPr>
            <a:lvl9pPr marL="0" indent="0" algn="l">
              <a:buNone/>
              <a:defRPr sz="2500" b="0">
                <a:solidFill>
                  <a:schemeClr val="bg1"/>
                </a:solidFill>
                <a:latin typeface="DesySans Office Cn Regular" panose="020B0506040000020003" pitchFamily="34" charset="0"/>
              </a:defRPr>
            </a:lvl9pPr>
          </a:lstStyle>
          <a:p>
            <a:r>
              <a:rPr lang="de-DE"/>
              <a:t>Image Subline, beschreibend zum Beispielthema. (Sublineplatzhalter ist kopierbar, wenn er Zeichen enthält.) </a:t>
            </a:r>
          </a:p>
        </p:txBody>
      </p:sp>
      <p:sp>
        <p:nvSpPr>
          <p:cNvPr id="18" name="SmartArt-Platzhalter 16">
            <a:extLst>
              <a:ext uri="{FF2B5EF4-FFF2-40B4-BE49-F238E27FC236}">
                <a16:creationId xmlns:a16="http://schemas.microsoft.com/office/drawing/2014/main" id="{65B4B097-090E-54CE-3C2D-3BAD87B0DEFF}"/>
              </a:ext>
            </a:extLst>
          </p:cNvPr>
          <p:cNvSpPr>
            <a:spLocks noGrp="1"/>
          </p:cNvSpPr>
          <p:nvPr>
            <p:ph type="dgm" sz="quarter" idx="17"/>
          </p:nvPr>
        </p:nvSpPr>
        <p:spPr>
          <a:xfrm>
            <a:off x="10636346" y="5432199"/>
            <a:ext cx="1044126" cy="1044126"/>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
        <p:nvSpPr>
          <p:cNvPr id="17" name="SmartArt-Platzhalter 16">
            <a:extLst>
              <a:ext uri="{FF2B5EF4-FFF2-40B4-BE49-F238E27FC236}">
                <a16:creationId xmlns:a16="http://schemas.microsoft.com/office/drawing/2014/main" id="{6C734EEC-37C5-614C-02DC-064C9C270BFA}"/>
              </a:ext>
            </a:extLst>
          </p:cNvPr>
          <p:cNvSpPr>
            <a:spLocks noGrp="1"/>
          </p:cNvSpPr>
          <p:nvPr>
            <p:ph type="dgm" sz="quarter" idx="16"/>
          </p:nvPr>
        </p:nvSpPr>
        <p:spPr>
          <a:xfrm>
            <a:off x="383384" y="6275621"/>
            <a:ext cx="1495277" cy="202886"/>
          </a:xfrm>
          <a:blipFill>
            <a:blip r:embed="rId4">
              <a:extLst>
                <a:ext uri="{96DAC541-7B7A-43D3-8B79-37D633B846F1}">
                  <asvg:svgBlip xmlns:asvg="http://schemas.microsoft.com/office/drawing/2016/SVG/main" r:embed="rId5"/>
                </a:ext>
              </a:extLst>
            </a:blip>
            <a:stretch>
              <a:fillRect/>
            </a:stretch>
          </a:blipFill>
        </p:spPr>
        <p:txBody>
          <a:bodyPr/>
          <a:lstStyle>
            <a:lvl1pPr>
              <a:defRPr>
                <a:noFill/>
              </a:defRPr>
            </a:lvl1pPr>
          </a:lstStyle>
          <a:p>
            <a:r>
              <a:rPr lang="en-GB"/>
              <a:t>Click icon to add SmartArt graphic</a:t>
            </a:r>
            <a:endParaRPr lang="de-DE"/>
          </a:p>
        </p:txBody>
      </p:sp>
      <p:sp>
        <p:nvSpPr>
          <p:cNvPr id="14" name="Textplatzhalter 9">
            <a:extLst>
              <a:ext uri="{FF2B5EF4-FFF2-40B4-BE49-F238E27FC236}">
                <a16:creationId xmlns:a16="http://schemas.microsoft.com/office/drawing/2014/main" id="{8F85BFB5-2679-4B99-ADD4-BC3B89832781}"/>
              </a:ext>
            </a:extLst>
          </p:cNvPr>
          <p:cNvSpPr>
            <a:spLocks noGrp="1"/>
          </p:cNvSpPr>
          <p:nvPr>
            <p:ph type="body" sz="quarter" idx="15" hasCustomPrompt="1"/>
          </p:nvPr>
        </p:nvSpPr>
        <p:spPr>
          <a:xfrm>
            <a:off x="381599" y="4432177"/>
            <a:ext cx="371732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bg1"/>
                </a:solidFill>
              </a:defRPr>
            </a:lvl1pPr>
            <a:lvl2pPr marL="0" indent="0">
              <a:lnSpc>
                <a:spcPct val="105000"/>
              </a:lnSpc>
              <a:spcBef>
                <a:spcPts val="1200"/>
              </a:spcBef>
              <a:spcAft>
                <a:spcPts val="0"/>
              </a:spcAft>
              <a:buNone/>
              <a:defRPr sz="1500" b="0">
                <a:solidFill>
                  <a:schemeClr val="bg1"/>
                </a:solidFill>
              </a:defRPr>
            </a:lvl2pPr>
            <a:lvl3pPr marL="0" indent="0">
              <a:lnSpc>
                <a:spcPct val="105000"/>
              </a:lnSpc>
              <a:spcBef>
                <a:spcPts val="1200"/>
              </a:spcBef>
              <a:spcAft>
                <a:spcPts val="0"/>
              </a:spcAft>
              <a:buFont typeface="Arial" panose="020B0604020202020204" pitchFamily="34" charset="0"/>
              <a:buNone/>
              <a:defRPr sz="1500" b="0">
                <a:solidFill>
                  <a:schemeClr val="bg1"/>
                </a:solidFill>
              </a:defRPr>
            </a:lvl3pPr>
            <a:lvl4pPr marL="0" indent="0">
              <a:lnSpc>
                <a:spcPct val="105000"/>
              </a:lnSpc>
              <a:spcBef>
                <a:spcPts val="1200"/>
              </a:spcBef>
              <a:spcAft>
                <a:spcPts val="0"/>
              </a:spcAft>
              <a:buFont typeface="Arial" panose="020B0604020202020204" pitchFamily="34" charset="0"/>
              <a:buNone/>
              <a:defRPr sz="1500" b="0">
                <a:solidFill>
                  <a:schemeClr val="bg1"/>
                </a:solidFill>
              </a:defRPr>
            </a:lvl4pPr>
            <a:lvl5pPr marL="0" indent="0">
              <a:lnSpc>
                <a:spcPct val="105000"/>
              </a:lnSpc>
              <a:spcBef>
                <a:spcPts val="1200"/>
              </a:spcBef>
              <a:spcAft>
                <a:spcPts val="0"/>
              </a:spcAft>
              <a:buFont typeface="Arial" panose="020B0604020202020204" pitchFamily="34" charset="0"/>
              <a:buNone/>
              <a:defRPr sz="1500" b="0">
                <a:solidFill>
                  <a:schemeClr val="bg1"/>
                </a:solidFill>
              </a:defRPr>
            </a:lvl5pPr>
            <a:lvl6pPr marL="0" indent="0">
              <a:lnSpc>
                <a:spcPct val="105000"/>
              </a:lnSpc>
              <a:spcBef>
                <a:spcPts val="1200"/>
              </a:spcBef>
              <a:spcAft>
                <a:spcPts val="0"/>
              </a:spcAft>
              <a:buFont typeface="Arial" panose="020B0604020202020204" pitchFamily="34" charset="0"/>
              <a:buNone/>
              <a:defRPr sz="1500" b="0">
                <a:solidFill>
                  <a:schemeClr val="bg1"/>
                </a:solidFill>
              </a:defRPr>
            </a:lvl6pPr>
            <a:lvl7pPr marL="0" indent="0">
              <a:lnSpc>
                <a:spcPct val="105000"/>
              </a:lnSpc>
              <a:spcBef>
                <a:spcPts val="1200"/>
              </a:spcBef>
              <a:spcAft>
                <a:spcPts val="0"/>
              </a:spcAft>
              <a:buFont typeface="Arial" panose="020B0604020202020204" pitchFamily="34" charset="0"/>
              <a:buNone/>
              <a:defRPr sz="1500" b="0">
                <a:solidFill>
                  <a:schemeClr val="bg1"/>
                </a:solidFill>
              </a:defRPr>
            </a:lvl7pPr>
            <a:lvl8pPr marL="0" indent="0">
              <a:lnSpc>
                <a:spcPct val="105000"/>
              </a:lnSpc>
              <a:spcBef>
                <a:spcPts val="1200"/>
              </a:spcBef>
              <a:spcAft>
                <a:spcPts val="0"/>
              </a:spcAft>
              <a:buFont typeface="Arial" panose="020B0604020202020204" pitchFamily="34" charset="0"/>
              <a:buNone/>
              <a:defRPr sz="1500" b="0">
                <a:solidFill>
                  <a:schemeClr val="bg1"/>
                </a:solidFill>
              </a:defRPr>
            </a:lvl8pPr>
            <a:lvl9pPr marL="0" indent="0">
              <a:lnSpc>
                <a:spcPct val="105000"/>
              </a:lnSpc>
              <a:spcBef>
                <a:spcPts val="1200"/>
              </a:spcBef>
              <a:spcAft>
                <a:spcPts val="0"/>
              </a:spcAft>
              <a:buFont typeface="Arial" panose="020B0604020202020204" pitchFamily="34" charset="0"/>
              <a:buNone/>
              <a:defRPr sz="1500" b="0">
                <a:solidFill>
                  <a:schemeClr val="bg1"/>
                </a:solidFill>
              </a:defRPr>
            </a:lvl9pPr>
          </a:lstStyle>
          <a:p>
            <a:pPr lvl="0"/>
            <a:r>
              <a:rPr lang="de-DE"/>
              <a:t>Name, Funktion, Datum</a:t>
            </a:r>
          </a:p>
        </p:txBody>
      </p:sp>
    </p:spTree>
    <p:extLst>
      <p:ext uri="{BB962C8B-B14F-4D97-AF65-F5344CB8AC3E}">
        <p14:creationId xmlns:p14="http://schemas.microsoft.com/office/powerpoint/2010/main" val="71866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Headline dunkel">
    <p:bg>
      <p:bgPr>
        <a:gradFill>
          <a:gsLst>
            <a:gs pos="0">
              <a:schemeClr val="tx1"/>
            </a:gs>
            <a:gs pos="48000">
              <a:srgbClr val="004A6E"/>
            </a:gs>
            <a:gs pos="100000">
              <a:schemeClr val="tx1"/>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21D45-F429-95A3-E1C3-672BE6BCCD15}"/>
              </a:ext>
            </a:extLst>
          </p:cNvPr>
          <p:cNvSpPr>
            <a:spLocks noGrp="1"/>
          </p:cNvSpPr>
          <p:nvPr>
            <p:ph type="title" hasCustomPrompt="1"/>
          </p:nvPr>
        </p:nvSpPr>
        <p:spPr>
          <a:xfrm>
            <a:off x="381001" y="324000"/>
            <a:ext cx="5651500" cy="1661748"/>
          </a:xfrm>
        </p:spPr>
        <p:txBody>
          <a:bodyPr/>
          <a:lstStyle>
            <a:lvl1pPr>
              <a:defRPr sz="4000">
                <a:solidFill>
                  <a:schemeClr val="tx2"/>
                </a:solidFill>
              </a:defRPr>
            </a:lvl1pPr>
          </a:lstStyle>
          <a:p>
            <a:r>
              <a:rPr lang="de-DE"/>
              <a:t>Sachliche Headline, beschreibend, zweizeilig</a:t>
            </a:r>
          </a:p>
        </p:txBody>
      </p:sp>
      <p:sp>
        <p:nvSpPr>
          <p:cNvPr id="3" name="Datumsplatzhalter 2">
            <a:extLst>
              <a:ext uri="{FF2B5EF4-FFF2-40B4-BE49-F238E27FC236}">
                <a16:creationId xmlns:a16="http://schemas.microsoft.com/office/drawing/2014/main" id="{D06DA369-B365-EA5A-FB4E-69A6E9B01A35}"/>
              </a:ext>
            </a:extLst>
          </p:cNvPr>
          <p:cNvSpPr>
            <a:spLocks noGrp="1"/>
          </p:cNvSpPr>
          <p:nvPr>
            <p:ph type="dt" sz="half" idx="10"/>
          </p:nvPr>
        </p:nvSpPr>
        <p:spPr/>
        <p:txBody>
          <a:bodyPr/>
          <a:lstStyle>
            <a:lvl1pPr>
              <a:defRPr>
                <a:solidFill>
                  <a:schemeClr val="bg1"/>
                </a:solidFill>
              </a:defRPr>
            </a:lvl1pPr>
          </a:lstStyle>
          <a:p>
            <a:endParaRPr lang="de-DE"/>
          </a:p>
        </p:txBody>
      </p:sp>
      <p:sp>
        <p:nvSpPr>
          <p:cNvPr id="4" name="Foliennummernplatzhalter 3">
            <a:extLst>
              <a:ext uri="{FF2B5EF4-FFF2-40B4-BE49-F238E27FC236}">
                <a16:creationId xmlns:a16="http://schemas.microsoft.com/office/drawing/2014/main" id="{66107A67-57CE-544D-0A73-3390FF1C5548}"/>
              </a:ext>
            </a:extLst>
          </p:cNvPr>
          <p:cNvSpPr>
            <a:spLocks noGrp="1"/>
          </p:cNvSpPr>
          <p:nvPr>
            <p:ph type="sldNum" sz="quarter" idx="11"/>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E0EC134D-49D1-8318-204D-FA2C06732A20}"/>
              </a:ext>
            </a:extLst>
          </p:cNvPr>
          <p:cNvSpPr>
            <a:spLocks noGrp="1"/>
          </p:cNvSpPr>
          <p:nvPr>
            <p:ph type="ftr" sz="quarter" idx="12"/>
          </p:nvPr>
        </p:nvSpPr>
        <p:spPr/>
        <p:txBody>
          <a:bodyPr/>
          <a:lstStyle>
            <a:lvl1pPr>
              <a:defRPr>
                <a:solidFill>
                  <a:schemeClr val="bg1"/>
                </a:solidFill>
              </a:defRPr>
            </a:lvl1pPr>
          </a:lstStyle>
          <a:p>
            <a:r>
              <a:rPr lang="de-DE"/>
              <a:t>WG 4 HDC  FOS Summary    |    XFEL HDC Upgrade Mini-Workshop   |    2nd of June 2026</a:t>
            </a:r>
          </a:p>
        </p:txBody>
      </p:sp>
    </p:spTree>
    <p:extLst>
      <p:ext uri="{BB962C8B-B14F-4D97-AF65-F5344CB8AC3E}">
        <p14:creationId xmlns:p14="http://schemas.microsoft.com/office/powerpoint/2010/main" val="1233633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06DA369-B365-EA5A-FB4E-69A6E9B01A35}"/>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66107A67-57CE-544D-0A73-3390FF1C5548}"/>
              </a:ext>
            </a:extLst>
          </p:cNvPr>
          <p:cNvSpPr>
            <a:spLocks noGrp="1"/>
          </p:cNvSpPr>
          <p:nvPr>
            <p:ph type="sldNum" sz="quarter" idx="11"/>
          </p:nvPr>
        </p:nvSpPr>
        <p:spPr/>
        <p:txBody>
          <a:body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E0EC134D-49D1-8318-204D-FA2C06732A20}"/>
              </a:ext>
            </a:extLst>
          </p:cNvPr>
          <p:cNvSpPr>
            <a:spLocks noGrp="1"/>
          </p:cNvSpPr>
          <p:nvPr>
            <p:ph type="ftr" sz="quarter" idx="12"/>
          </p:nvPr>
        </p:nvSpPr>
        <p:spPr/>
        <p:txBody>
          <a:bodyPr/>
          <a:lstStyle/>
          <a:p>
            <a:r>
              <a:rPr lang="de-DE"/>
              <a:t>WG 4 HDC  FOS Summary    |    XFEL HDC Upgrade Mini-Workshop   |    2nd of June 2026</a:t>
            </a:r>
          </a:p>
        </p:txBody>
      </p:sp>
    </p:spTree>
    <p:extLst>
      <p:ext uri="{BB962C8B-B14F-4D97-AF65-F5344CB8AC3E}">
        <p14:creationId xmlns:p14="http://schemas.microsoft.com/office/powerpoint/2010/main" val="359442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c dunkel">
    <p:bg>
      <p:bgPr>
        <a:gradFill>
          <a:gsLst>
            <a:gs pos="0">
              <a:schemeClr val="tx1"/>
            </a:gs>
            <a:gs pos="48000">
              <a:srgbClr val="004A6E"/>
            </a:gs>
            <a:gs pos="100000">
              <a:schemeClr val="tx1"/>
            </a:gs>
          </a:gsLst>
          <a:lin ang="0" scaled="0"/>
        </a:gra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06DA369-B365-EA5A-FB4E-69A6E9B01A35}"/>
              </a:ext>
            </a:extLst>
          </p:cNvPr>
          <p:cNvSpPr>
            <a:spLocks noGrp="1"/>
          </p:cNvSpPr>
          <p:nvPr>
            <p:ph type="dt" sz="half" idx="10"/>
          </p:nvPr>
        </p:nvSpPr>
        <p:spPr/>
        <p:txBody>
          <a:bodyPr/>
          <a:lstStyle>
            <a:lvl1pPr>
              <a:defRPr>
                <a:solidFill>
                  <a:schemeClr val="bg1"/>
                </a:solidFill>
              </a:defRPr>
            </a:lvl1pPr>
          </a:lstStyle>
          <a:p>
            <a:endParaRPr lang="de-DE"/>
          </a:p>
        </p:txBody>
      </p:sp>
      <p:sp>
        <p:nvSpPr>
          <p:cNvPr id="4" name="Foliennummernplatzhalter 3">
            <a:extLst>
              <a:ext uri="{FF2B5EF4-FFF2-40B4-BE49-F238E27FC236}">
                <a16:creationId xmlns:a16="http://schemas.microsoft.com/office/drawing/2014/main" id="{66107A67-57CE-544D-0A73-3390FF1C5548}"/>
              </a:ext>
            </a:extLst>
          </p:cNvPr>
          <p:cNvSpPr>
            <a:spLocks noGrp="1"/>
          </p:cNvSpPr>
          <p:nvPr>
            <p:ph type="sldNum" sz="quarter" idx="11"/>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E0EC134D-49D1-8318-204D-FA2C06732A20}"/>
              </a:ext>
            </a:extLst>
          </p:cNvPr>
          <p:cNvSpPr>
            <a:spLocks noGrp="1"/>
          </p:cNvSpPr>
          <p:nvPr>
            <p:ph type="ftr" sz="quarter" idx="12"/>
          </p:nvPr>
        </p:nvSpPr>
        <p:spPr/>
        <p:txBody>
          <a:bodyPr/>
          <a:lstStyle>
            <a:lvl1pPr>
              <a:defRPr>
                <a:solidFill>
                  <a:schemeClr val="bg1"/>
                </a:solidFill>
              </a:defRPr>
            </a:lvl1pPr>
          </a:lstStyle>
          <a:p>
            <a:r>
              <a:rPr lang="de-DE"/>
              <a:t>WG 4 HDC  FOS Summary    |    XFEL HDC Upgrade Mini-Workshop   |    2nd of June 2026</a:t>
            </a:r>
          </a:p>
        </p:txBody>
      </p:sp>
    </p:spTree>
    <p:extLst>
      <p:ext uri="{BB962C8B-B14F-4D97-AF65-F5344CB8AC3E}">
        <p14:creationId xmlns:p14="http://schemas.microsoft.com/office/powerpoint/2010/main" val="2044371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line + zweispaltiger Text auf Farbverlauf">
    <p:bg>
      <p:bgPr>
        <a:gradFill>
          <a:gsLst>
            <a:gs pos="0">
              <a:schemeClr val="tx1"/>
            </a:gs>
            <a:gs pos="60000">
              <a:srgbClr val="00324A"/>
            </a:gs>
            <a:gs pos="100000">
              <a:srgbClr val="004A6E"/>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1" y="324000"/>
            <a:ext cx="11428412" cy="651600"/>
          </a:xfrm>
        </p:spPr>
        <p:txBody>
          <a:bodyPr/>
          <a:lstStyle>
            <a:lvl1pPr>
              <a:defRPr sz="4000">
                <a:solidFill>
                  <a:schemeClr val="bg1"/>
                </a:solidFill>
              </a:defRPr>
            </a:lvl1pPr>
          </a:lstStyle>
          <a:p>
            <a:r>
              <a:rPr lang="de-DE"/>
              <a:t>Sachliche Headline, beschreibend, einzeilig</a:t>
            </a:r>
          </a:p>
        </p:txBody>
      </p:sp>
      <p:sp>
        <p:nvSpPr>
          <p:cNvPr id="8" name="Textplatzhalter 7">
            <a:extLst>
              <a:ext uri="{FF2B5EF4-FFF2-40B4-BE49-F238E27FC236}">
                <a16:creationId xmlns:a16="http://schemas.microsoft.com/office/drawing/2014/main" id="{A8425E90-920E-5799-3E16-C71D9A33430A}"/>
              </a:ext>
            </a:extLst>
          </p:cNvPr>
          <p:cNvSpPr>
            <a:spLocks noGrp="1"/>
          </p:cNvSpPr>
          <p:nvPr>
            <p:ph type="body" sz="quarter" idx="13" hasCustomPrompt="1"/>
          </p:nvPr>
        </p:nvSpPr>
        <p:spPr>
          <a:xfrm>
            <a:off x="381000" y="2527200"/>
            <a:ext cx="7573962" cy="3448800"/>
          </a:xfrm>
        </p:spPr>
        <p:txBody>
          <a:bodyPr numCol="2" spcCol="216000"/>
          <a:lstStyle>
            <a:lvl1pPr>
              <a:defRPr>
                <a:solidFill>
                  <a:schemeClr val="bg1"/>
                </a:solidFill>
              </a:defRPr>
            </a:lvl1pPr>
            <a:lvl2pPr>
              <a:buClrTx/>
              <a:defRPr b="1">
                <a:solidFill>
                  <a:schemeClr val="tx2"/>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spcBef>
                <a:spcPts val="0"/>
              </a:spcBef>
              <a:spcAft>
                <a:spcPts val="0"/>
              </a:spcAft>
              <a:defRPr>
                <a:solidFill>
                  <a:schemeClr val="tx2"/>
                </a:solidFill>
              </a:defRPr>
            </a:lvl7pPr>
            <a:lvl8pPr>
              <a:spcBef>
                <a:spcPts val="0"/>
              </a:spcBef>
              <a:spcAft>
                <a:spcPts val="0"/>
              </a:spcAft>
              <a:defRPr>
                <a:solidFill>
                  <a:schemeClr val="tx2"/>
                </a:solidFill>
              </a:defRPr>
            </a:lvl8pPr>
            <a:lvl9pPr>
              <a:defRPr>
                <a:solidFill>
                  <a:schemeClr val="tx2"/>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5" name="Textplatzhalter 9">
            <a:extLst>
              <a:ext uri="{FF2B5EF4-FFF2-40B4-BE49-F238E27FC236}">
                <a16:creationId xmlns:a16="http://schemas.microsoft.com/office/drawing/2014/main" id="{10E685F4-4531-C4E3-1DFF-4266DD3063C5}"/>
              </a:ext>
            </a:extLst>
          </p:cNvPr>
          <p:cNvSpPr>
            <a:spLocks noGrp="1"/>
          </p:cNvSpPr>
          <p:nvPr>
            <p:ph type="body" sz="quarter" idx="14" hasCustomPrompt="1"/>
          </p:nvPr>
        </p:nvSpPr>
        <p:spPr>
          <a:xfrm>
            <a:off x="380999" y="975600"/>
            <a:ext cx="11428414" cy="905954"/>
          </a:xfrm>
        </p:spPr>
        <p:txBody>
          <a:bodyPr/>
          <a:lstStyle>
            <a:lvl1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1pPr>
            <a:lvl2pPr marL="0" indent="0">
              <a:lnSpc>
                <a:spcPct val="105000"/>
              </a:lnSpc>
              <a:buNone/>
              <a:defRPr sz="2000" b="0">
                <a:solidFill>
                  <a:schemeClr val="bg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bg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414600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 Text auf Farbverlauf">
    <p:bg>
      <p:bgPr>
        <a:gradFill>
          <a:gsLst>
            <a:gs pos="0">
              <a:schemeClr val="tx1"/>
            </a:gs>
            <a:gs pos="50000">
              <a:srgbClr val="004A6E"/>
            </a:gs>
            <a:gs pos="100000">
              <a:schemeClr val="tx1"/>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1" y="324000"/>
            <a:ext cx="11428410" cy="1503886"/>
          </a:xfrm>
        </p:spPr>
        <p:txBody>
          <a:bodyPr/>
          <a:lstStyle>
            <a:lvl1pPr>
              <a:defRPr sz="4000">
                <a:solidFill>
                  <a:schemeClr val="bg1"/>
                </a:solidFill>
              </a:defRPr>
            </a:lvl1pPr>
          </a:lstStyle>
          <a:p>
            <a:r>
              <a:rPr lang="de-DE"/>
              <a:t>Sachliche Headline, beschreibend. Sie kann über zwei Zeilen laufen</a:t>
            </a:r>
          </a:p>
        </p:txBody>
      </p:sp>
      <p:sp>
        <p:nvSpPr>
          <p:cNvPr id="8" name="Textplatzhalter 7">
            <a:extLst>
              <a:ext uri="{FF2B5EF4-FFF2-40B4-BE49-F238E27FC236}">
                <a16:creationId xmlns:a16="http://schemas.microsoft.com/office/drawing/2014/main" id="{A8425E90-920E-5799-3E16-C71D9A33430A}"/>
              </a:ext>
            </a:extLst>
          </p:cNvPr>
          <p:cNvSpPr>
            <a:spLocks noGrp="1"/>
          </p:cNvSpPr>
          <p:nvPr>
            <p:ph type="body" sz="quarter" idx="13" hasCustomPrompt="1"/>
          </p:nvPr>
        </p:nvSpPr>
        <p:spPr>
          <a:xfrm>
            <a:off x="6164262" y="2279460"/>
            <a:ext cx="5645149" cy="3699065"/>
          </a:xfrm>
        </p:spPr>
        <p:txBody>
          <a:bodyPr numCol="1" spcCol="136800"/>
          <a:lstStyle>
            <a:lvl1pPr>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5" name="Bildplatzhalter 11">
            <a:extLst>
              <a:ext uri="{FF2B5EF4-FFF2-40B4-BE49-F238E27FC236}">
                <a16:creationId xmlns:a16="http://schemas.microsoft.com/office/drawing/2014/main" id="{FF87A5F6-EB64-7A32-C307-EA67A7BD3FF9}"/>
              </a:ext>
            </a:extLst>
          </p:cNvPr>
          <p:cNvSpPr>
            <a:spLocks noGrp="1"/>
          </p:cNvSpPr>
          <p:nvPr>
            <p:ph type="pic" sz="quarter" idx="14" hasCustomPrompt="1"/>
          </p:nvPr>
        </p:nvSpPr>
        <p:spPr>
          <a:xfrm>
            <a:off x="381000" y="2349796"/>
            <a:ext cx="5508349" cy="3628729"/>
          </a:xfrm>
          <a:pattFill prst="pct40">
            <a:fgClr>
              <a:schemeClr val="accent1"/>
            </a:fgClr>
            <a:bgClr>
              <a:schemeClr val="bg1"/>
            </a:bgClr>
          </a:pattFill>
        </p:spPr>
        <p:txBody>
          <a:bodyPr tIns="900000" anchor="ctr"/>
          <a:lstStyle>
            <a:lvl1pPr algn="ctr">
              <a:defRPr/>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2901627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Bild + Infobox">
    <p:bg>
      <p:bgPr>
        <a:solidFill>
          <a:schemeClr val="bg1"/>
        </a:solidFill>
        <a:effectLst/>
      </p:bgPr>
    </p:bg>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9A4EBB2A-B9DB-1927-36B6-64DB91DE3D80}"/>
              </a:ext>
            </a:extLst>
          </p:cNvPr>
          <p:cNvSpPr>
            <a:spLocks noGrp="1"/>
          </p:cNvSpPr>
          <p:nvPr>
            <p:ph type="body" sz="quarter" idx="20" hasCustomPrompt="1"/>
          </p:nvPr>
        </p:nvSpPr>
        <p:spPr>
          <a:xfrm>
            <a:off x="7954963" y="0"/>
            <a:ext cx="4237036" cy="6858000"/>
          </a:xfrm>
          <a:solidFill>
            <a:schemeClr val="tx2"/>
          </a:solidFill>
        </p:spPr>
        <p:txBody>
          <a:bodyPr lIns="360000" tIns="709200" rIns="360000" bIns="360000" numCol="1" spcCol="136800"/>
          <a:lstStyle>
            <a:lvl1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1pPr>
            <a:lvl2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2pPr>
            <a:lvl3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3pPr>
            <a:lvl4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4pPr>
            <a:lvl5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5pPr>
            <a:lvl6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6pPr>
            <a:lvl7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7pPr>
            <a:lvl8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8pPr>
            <a:lvl9pPr marL="324000" indent="-324000">
              <a:lnSpc>
                <a:spcPct val="105000"/>
              </a:lnSpc>
              <a:spcBef>
                <a:spcPts val="600"/>
              </a:spcBef>
              <a:spcAft>
                <a:spcPts val="0"/>
              </a:spcAft>
              <a:buClrTx/>
              <a:buFont typeface="Wingdings 3" panose="05040102010807070707" pitchFamily="18" charset="2"/>
              <a:buChar char=""/>
              <a:defRPr sz="1700">
                <a:solidFill>
                  <a:schemeClr val="tx1"/>
                </a:solidFill>
              </a:defRPr>
            </a:lvl9pPr>
          </a:lstStyle>
          <a:p>
            <a:pPr lvl="0"/>
            <a:r>
              <a:rPr lang="de-DE"/>
              <a:t>Infotext, 17 pt</a:t>
            </a:r>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0999" y="324000"/>
            <a:ext cx="7416000" cy="1503886"/>
          </a:xfrm>
        </p:spPr>
        <p:txBody>
          <a:bodyPr/>
          <a:lstStyle>
            <a:lvl1pPr>
              <a:defRPr sz="4000"/>
            </a:lvl1pPr>
          </a:lstStyle>
          <a:p>
            <a:r>
              <a:rPr lang="de-DE"/>
              <a:t>Sachliche Headline, beschreibend, zweizeilig</a:t>
            </a:r>
          </a:p>
        </p:txBody>
      </p:sp>
      <p:sp>
        <p:nvSpPr>
          <p:cNvPr id="5" name="Bildplatzhalter 11">
            <a:extLst>
              <a:ext uri="{FF2B5EF4-FFF2-40B4-BE49-F238E27FC236}">
                <a16:creationId xmlns:a16="http://schemas.microsoft.com/office/drawing/2014/main" id="{FF87A5F6-EB64-7A32-C307-EA67A7BD3FF9}"/>
              </a:ext>
            </a:extLst>
          </p:cNvPr>
          <p:cNvSpPr>
            <a:spLocks noGrp="1"/>
          </p:cNvSpPr>
          <p:nvPr>
            <p:ph type="pic" sz="quarter" idx="14" hasCustomPrompt="1"/>
          </p:nvPr>
        </p:nvSpPr>
        <p:spPr>
          <a:xfrm>
            <a:off x="6301064" y="2349796"/>
            <a:ext cx="5508349" cy="3628729"/>
          </a:xfrm>
          <a:pattFill prst="pct40">
            <a:fgClr>
              <a:schemeClr val="accent1"/>
            </a:fgClr>
            <a:bgClr>
              <a:schemeClr val="bg1"/>
            </a:bgClr>
          </a:pattFill>
        </p:spPr>
        <p:txBody>
          <a:bodyPr tIns="90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4" name="Textplatzhalter 7">
            <a:extLst>
              <a:ext uri="{FF2B5EF4-FFF2-40B4-BE49-F238E27FC236}">
                <a16:creationId xmlns:a16="http://schemas.microsoft.com/office/drawing/2014/main" id="{4BC2A8CE-38C1-E4B6-34FC-AEF13455C426}"/>
              </a:ext>
            </a:extLst>
          </p:cNvPr>
          <p:cNvSpPr>
            <a:spLocks noGrp="1"/>
          </p:cNvSpPr>
          <p:nvPr>
            <p:ph type="body" sz="quarter" idx="21" hasCustomPrompt="1"/>
          </p:nvPr>
        </p:nvSpPr>
        <p:spPr>
          <a:xfrm>
            <a:off x="381000" y="2278800"/>
            <a:ext cx="5645149" cy="3700800"/>
          </a:xfrm>
        </p:spPr>
        <p:txBody>
          <a:bodyPr numCol="1" spcCol="136800"/>
          <a:lstStyle>
            <a:lvl1pPr>
              <a:defRPr/>
            </a:lvl1pPr>
            <a:lvl2pPr>
              <a:buClr>
                <a:schemeClr val="accent1"/>
              </a:buClr>
              <a:defRPr/>
            </a:lvl2pPr>
            <a:lvl3pPr>
              <a:defRPr/>
            </a:lvl3pPr>
            <a:lvl4pPr>
              <a:defRPr/>
            </a:lvl4pPr>
            <a:lvl5pPr>
              <a:defRPr/>
            </a:lvl5pPr>
            <a:lvl6pPr>
              <a:defRPr/>
            </a:lvl6pPr>
            <a:lvl7pPr>
              <a:spcBef>
                <a:spcPts val="0"/>
              </a:spcBef>
              <a:spcAft>
                <a:spcPts val="0"/>
              </a:spcAft>
              <a:defRPr>
                <a:solidFill>
                  <a:schemeClr val="accent1"/>
                </a:solidFill>
              </a:defRPr>
            </a:lvl7pPr>
            <a:lvl8pPr>
              <a:spcBef>
                <a:spcPts val="0"/>
              </a:spcBef>
              <a:spcAft>
                <a:spcPts val="0"/>
              </a:spcAft>
              <a:defRPr>
                <a:solidFill>
                  <a:schemeClr val="accent1"/>
                </a:solidFill>
              </a:defRPr>
            </a:lvl8pPr>
            <a:lvl9pPr>
              <a:defRPr>
                <a:solidFill>
                  <a:schemeClr val="accent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Tree>
    <p:extLst>
      <p:ext uri="{BB962C8B-B14F-4D97-AF65-F5344CB8AC3E}">
        <p14:creationId xmlns:p14="http://schemas.microsoft.com/office/powerpoint/2010/main" val="157531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 Tex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6164263" y="324000"/>
            <a:ext cx="5645151" cy="1503886"/>
          </a:xfrm>
        </p:spPr>
        <p:txBody>
          <a:bodyPr/>
          <a:lstStyle>
            <a:lvl1pPr>
              <a:tabLst/>
              <a:defRPr sz="4000"/>
            </a:lvl1pPr>
          </a:lstStyle>
          <a:p>
            <a:r>
              <a:rPr lang="de-DE"/>
              <a:t>Sachliche Headline, beschreibend, zweizeilig</a:t>
            </a:r>
          </a:p>
        </p:txBody>
      </p:sp>
      <p:sp>
        <p:nvSpPr>
          <p:cNvPr id="5" name="Bildplatzhalter 11">
            <a:extLst>
              <a:ext uri="{FF2B5EF4-FFF2-40B4-BE49-F238E27FC236}">
                <a16:creationId xmlns:a16="http://schemas.microsoft.com/office/drawing/2014/main" id="{FF87A5F6-EB64-7A32-C307-EA67A7BD3FF9}"/>
              </a:ext>
            </a:extLst>
          </p:cNvPr>
          <p:cNvSpPr>
            <a:spLocks noGrp="1"/>
          </p:cNvSpPr>
          <p:nvPr>
            <p:ph type="pic" sz="quarter" idx="14" hasCustomPrompt="1"/>
          </p:nvPr>
        </p:nvSpPr>
        <p:spPr>
          <a:xfrm>
            <a:off x="0" y="0"/>
            <a:ext cx="5688000" cy="6858000"/>
          </a:xfrm>
          <a:pattFill prst="pct40">
            <a:fgClr>
              <a:schemeClr val="accent1"/>
            </a:fgClr>
            <a:bgClr>
              <a:schemeClr val="bg1"/>
            </a:bgClr>
          </a:pattFill>
        </p:spPr>
        <p:txBody>
          <a:bodyPr tIns="90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4" name="Textplatzhalter 7">
            <a:extLst>
              <a:ext uri="{FF2B5EF4-FFF2-40B4-BE49-F238E27FC236}">
                <a16:creationId xmlns:a16="http://schemas.microsoft.com/office/drawing/2014/main" id="{931D42AE-CB28-01AA-4C8F-2063EF40E4C6}"/>
              </a:ext>
            </a:extLst>
          </p:cNvPr>
          <p:cNvSpPr>
            <a:spLocks noGrp="1"/>
          </p:cNvSpPr>
          <p:nvPr>
            <p:ph type="body" sz="quarter" idx="21" hasCustomPrompt="1"/>
          </p:nvPr>
        </p:nvSpPr>
        <p:spPr>
          <a:xfrm>
            <a:off x="6164263" y="2278800"/>
            <a:ext cx="4512529" cy="3700800"/>
          </a:xfrm>
        </p:spPr>
        <p:txBody>
          <a:bodyPr numCol="1" spcCol="136800"/>
          <a:lstStyle>
            <a:lvl1pPr>
              <a:defRPr/>
            </a:lvl1pPr>
            <a:lvl2pPr>
              <a:buClr>
                <a:schemeClr val="accent1"/>
              </a:buClr>
              <a:defRPr/>
            </a:lvl2pPr>
            <a:lvl3pPr>
              <a:defRPr/>
            </a:lvl3pPr>
            <a:lvl4pPr>
              <a:defRPr/>
            </a:lvl4pPr>
            <a:lvl5pPr>
              <a:defRPr/>
            </a:lvl5pPr>
            <a:lvl6pPr>
              <a:defRPr/>
            </a:lvl6pPr>
            <a:lvl7pPr>
              <a:spcBef>
                <a:spcPts val="0"/>
              </a:spcBef>
              <a:spcAft>
                <a:spcPts val="0"/>
              </a:spcAft>
              <a:defRPr>
                <a:solidFill>
                  <a:schemeClr val="accent1"/>
                </a:solidFill>
              </a:defRPr>
            </a:lvl7pPr>
            <a:lvl8pPr>
              <a:spcBef>
                <a:spcPts val="0"/>
              </a:spcBef>
              <a:spcAft>
                <a:spcPts val="0"/>
              </a:spcAft>
              <a:defRPr>
                <a:solidFill>
                  <a:schemeClr val="accent1"/>
                </a:solidFill>
              </a:defRPr>
            </a:lvl8pPr>
            <a:lvl9pPr>
              <a:defRPr>
                <a:solidFill>
                  <a:schemeClr val="accent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8" name="SmartArt-Platzhalter 25">
            <a:extLst>
              <a:ext uri="{FF2B5EF4-FFF2-40B4-BE49-F238E27FC236}">
                <a16:creationId xmlns:a16="http://schemas.microsoft.com/office/drawing/2014/main" id="{D44D9CB4-2EE6-0915-2A66-C3D89AF60BEE}"/>
              </a:ext>
            </a:extLst>
          </p:cNvPr>
          <p:cNvSpPr>
            <a:spLocks noGrp="1"/>
          </p:cNvSpPr>
          <p:nvPr>
            <p:ph type="dgm" sz="quarter" idx="22"/>
          </p:nvPr>
        </p:nvSpPr>
        <p:spPr>
          <a:xfrm>
            <a:off x="380999" y="6519075"/>
            <a:ext cx="269424" cy="86053"/>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Tree>
    <p:extLst>
      <p:ext uri="{BB962C8B-B14F-4D97-AF65-F5344CB8AC3E}">
        <p14:creationId xmlns:p14="http://schemas.microsoft.com/office/powerpoint/2010/main" val="3336928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 Text auf dunklem Hintergrun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577894E-3B80-9F7B-DBCB-DD49E04BEC7C}"/>
              </a:ext>
            </a:extLst>
          </p:cNvPr>
          <p:cNvSpPr/>
          <p:nvPr userDrawn="1"/>
        </p:nvSpPr>
        <p:spPr>
          <a:xfrm>
            <a:off x="5688000" y="0"/>
            <a:ext cx="6504000" cy="6858000"/>
          </a:xfrm>
          <a:prstGeom prst="rect">
            <a:avLst/>
          </a:prstGeom>
          <a:gradFill>
            <a:gsLst>
              <a:gs pos="60000">
                <a:srgbClr val="00324A"/>
              </a:gs>
              <a:gs pos="0">
                <a:schemeClr val="tx1"/>
              </a:gs>
              <a:gs pos="100000">
                <a:srgbClr val="004A6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6164263" y="324000"/>
            <a:ext cx="5645151" cy="1503886"/>
          </a:xfrm>
        </p:spPr>
        <p:txBody>
          <a:bodyPr/>
          <a:lstStyle>
            <a:lvl1pPr>
              <a:defRPr sz="4000">
                <a:solidFill>
                  <a:schemeClr val="bg1"/>
                </a:solidFill>
              </a:defRPr>
            </a:lvl1pPr>
          </a:lstStyle>
          <a:p>
            <a:r>
              <a:rPr lang="de-DE"/>
              <a:t>Sachliche Headline, beschreibend, zweizeilig</a:t>
            </a:r>
          </a:p>
        </p:txBody>
      </p:sp>
      <p:sp>
        <p:nvSpPr>
          <p:cNvPr id="5" name="Bildplatzhalter 11">
            <a:extLst>
              <a:ext uri="{FF2B5EF4-FFF2-40B4-BE49-F238E27FC236}">
                <a16:creationId xmlns:a16="http://schemas.microsoft.com/office/drawing/2014/main" id="{FF87A5F6-EB64-7A32-C307-EA67A7BD3FF9}"/>
              </a:ext>
            </a:extLst>
          </p:cNvPr>
          <p:cNvSpPr>
            <a:spLocks noGrp="1"/>
          </p:cNvSpPr>
          <p:nvPr>
            <p:ph type="pic" sz="quarter" idx="14" hasCustomPrompt="1"/>
          </p:nvPr>
        </p:nvSpPr>
        <p:spPr>
          <a:xfrm>
            <a:off x="0" y="0"/>
            <a:ext cx="5688000" cy="6858000"/>
          </a:xfrm>
          <a:pattFill prst="pct40">
            <a:fgClr>
              <a:schemeClr val="accent1"/>
            </a:fgClr>
            <a:bgClr>
              <a:schemeClr val="bg1"/>
            </a:bgClr>
          </a:pattFill>
        </p:spPr>
        <p:txBody>
          <a:bodyPr tIns="90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8" name="SmartArt-Platzhalter 25">
            <a:extLst>
              <a:ext uri="{FF2B5EF4-FFF2-40B4-BE49-F238E27FC236}">
                <a16:creationId xmlns:a16="http://schemas.microsoft.com/office/drawing/2014/main" id="{D44D9CB4-2EE6-0915-2A66-C3D89AF60BEE}"/>
              </a:ext>
            </a:extLst>
          </p:cNvPr>
          <p:cNvSpPr>
            <a:spLocks noGrp="1"/>
          </p:cNvSpPr>
          <p:nvPr>
            <p:ph type="dgm" sz="quarter" idx="22"/>
          </p:nvPr>
        </p:nvSpPr>
        <p:spPr>
          <a:xfrm>
            <a:off x="380999" y="6519075"/>
            <a:ext cx="269424" cy="86053"/>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
        <p:nvSpPr>
          <p:cNvPr id="9" name="Textplatzhalter 7">
            <a:extLst>
              <a:ext uri="{FF2B5EF4-FFF2-40B4-BE49-F238E27FC236}">
                <a16:creationId xmlns:a16="http://schemas.microsoft.com/office/drawing/2014/main" id="{0F75CB23-7DFB-D484-A440-AD38BFF59D8A}"/>
              </a:ext>
            </a:extLst>
          </p:cNvPr>
          <p:cNvSpPr>
            <a:spLocks noGrp="1"/>
          </p:cNvSpPr>
          <p:nvPr>
            <p:ph type="body" sz="quarter" idx="13" hasCustomPrompt="1"/>
          </p:nvPr>
        </p:nvSpPr>
        <p:spPr>
          <a:xfrm>
            <a:off x="6164263" y="2278800"/>
            <a:ext cx="4512528" cy="3700800"/>
          </a:xfrm>
        </p:spPr>
        <p:txBody>
          <a:bodyPr numCol="1" spcCol="136800"/>
          <a:lstStyle>
            <a:lvl1pPr>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Tree>
    <p:extLst>
      <p:ext uri="{BB962C8B-B14F-4D97-AF65-F5344CB8AC3E}">
        <p14:creationId xmlns:p14="http://schemas.microsoft.com/office/powerpoint/2010/main" val="2273760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 Inofobox">
    <p:spTree>
      <p:nvGrpSpPr>
        <p:cNvPr id="1" name=""/>
        <p:cNvGrpSpPr/>
        <p:nvPr/>
      </p:nvGrpSpPr>
      <p:grpSpPr>
        <a:xfrm>
          <a:off x="0" y="0"/>
          <a:ext cx="0" cy="0"/>
          <a:chOff x="0" y="0"/>
          <a:chExt cx="0" cy="0"/>
        </a:xfrm>
      </p:grpSpPr>
      <p:sp>
        <p:nvSpPr>
          <p:cNvPr id="8" name="Bildplatzhalter 11">
            <a:extLst>
              <a:ext uri="{FF2B5EF4-FFF2-40B4-BE49-F238E27FC236}">
                <a16:creationId xmlns:a16="http://schemas.microsoft.com/office/drawing/2014/main" id="{FD4D8A43-F294-4B45-A754-9B120CC08CAC}"/>
              </a:ext>
            </a:extLst>
          </p:cNvPr>
          <p:cNvSpPr>
            <a:spLocks noGrp="1"/>
          </p:cNvSpPr>
          <p:nvPr>
            <p:ph type="pic" sz="quarter" idx="21" hasCustomPrompt="1"/>
          </p:nvPr>
        </p:nvSpPr>
        <p:spPr>
          <a:xfrm>
            <a:off x="0" y="0"/>
            <a:ext cx="12192000" cy="6858000"/>
          </a:xfrm>
          <a:pattFill prst="pct40">
            <a:fgClr>
              <a:schemeClr val="accent1"/>
            </a:fgClr>
            <a:bgClr>
              <a:schemeClr val="bg1"/>
            </a:bgClr>
          </a:pattFill>
        </p:spPr>
        <p:txBody>
          <a:bodyPr tIns="90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3" name="Datumsplatzhalter 2">
            <a:extLst>
              <a:ext uri="{FF2B5EF4-FFF2-40B4-BE49-F238E27FC236}">
                <a16:creationId xmlns:a16="http://schemas.microsoft.com/office/drawing/2014/main" id="{1D4D7327-7074-581A-FD52-62751BA0D8CE}"/>
              </a:ext>
            </a:extLst>
          </p:cNvPr>
          <p:cNvSpPr>
            <a:spLocks noGrp="1"/>
          </p:cNvSpPr>
          <p:nvPr>
            <p:ph type="dt" sz="half" idx="10"/>
          </p:nvPr>
        </p:nvSpPr>
        <p:spPr/>
        <p:txBody>
          <a:bodyPr/>
          <a:lstStyle>
            <a:lvl1pPr>
              <a:defRPr>
                <a:solidFill>
                  <a:schemeClr val="bg1"/>
                </a:solidFill>
              </a:defRPr>
            </a:lvl1pPr>
          </a:lstStyle>
          <a:p>
            <a:endParaRPr lang="de-DE"/>
          </a:p>
        </p:txBody>
      </p:sp>
      <p:sp>
        <p:nvSpPr>
          <p:cNvPr id="4" name="Foliennummernplatzhalter 3">
            <a:extLst>
              <a:ext uri="{FF2B5EF4-FFF2-40B4-BE49-F238E27FC236}">
                <a16:creationId xmlns:a16="http://schemas.microsoft.com/office/drawing/2014/main" id="{750E53BD-0381-E106-AD75-997E23624478}"/>
              </a:ext>
            </a:extLst>
          </p:cNvPr>
          <p:cNvSpPr>
            <a:spLocks noGrp="1"/>
          </p:cNvSpPr>
          <p:nvPr>
            <p:ph type="sldNum" sz="quarter" idx="11"/>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86A9446E-28C0-A7B6-1756-9A9187C76EB1}"/>
              </a:ext>
            </a:extLst>
          </p:cNvPr>
          <p:cNvSpPr>
            <a:spLocks noGrp="1"/>
          </p:cNvSpPr>
          <p:nvPr>
            <p:ph type="ftr" sz="quarter" idx="12"/>
          </p:nvPr>
        </p:nvSpPr>
        <p:spPr/>
        <p:txBody>
          <a:bodyPr/>
          <a:lstStyle>
            <a:lvl1pPr>
              <a:defRPr>
                <a:solidFill>
                  <a:schemeClr val="bg1"/>
                </a:solidFill>
              </a:defRPr>
            </a:lvl1pPr>
          </a:lstStyle>
          <a:p>
            <a:r>
              <a:rPr lang="de-DE"/>
              <a:t>WG 4 HDC  FOS Summary    |    XFEL HDC Upgrade Mini-Workshop   |    2nd of June 2026</a:t>
            </a:r>
          </a:p>
        </p:txBody>
      </p:sp>
      <p:sp>
        <p:nvSpPr>
          <p:cNvPr id="6" name="SmartArt-Platzhalter 25">
            <a:extLst>
              <a:ext uri="{FF2B5EF4-FFF2-40B4-BE49-F238E27FC236}">
                <a16:creationId xmlns:a16="http://schemas.microsoft.com/office/drawing/2014/main" id="{51B1533D-0D73-FD8B-F292-365BEC640E0A}"/>
              </a:ext>
            </a:extLst>
          </p:cNvPr>
          <p:cNvSpPr>
            <a:spLocks noGrp="1"/>
          </p:cNvSpPr>
          <p:nvPr>
            <p:ph type="dgm" sz="quarter" idx="19"/>
          </p:nvPr>
        </p:nvSpPr>
        <p:spPr>
          <a:xfrm>
            <a:off x="380999" y="6519075"/>
            <a:ext cx="269424" cy="86053"/>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Tree>
    <p:extLst>
      <p:ext uri="{BB962C8B-B14F-4D97-AF65-F5344CB8AC3E}">
        <p14:creationId xmlns:p14="http://schemas.microsoft.com/office/powerpoint/2010/main" val="138156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Diagramm dunkel">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6171E2C-78B1-0D92-2F65-43B973D63835}"/>
              </a:ext>
            </a:extLst>
          </p:cNvPr>
          <p:cNvSpPr/>
          <p:nvPr userDrawn="1"/>
        </p:nvSpPr>
        <p:spPr>
          <a:xfrm>
            <a:off x="6026150" y="0"/>
            <a:ext cx="6165850" cy="6858000"/>
          </a:xfrm>
          <a:prstGeom prst="rect">
            <a:avLst/>
          </a:prstGeom>
          <a:gradFill>
            <a:gsLst>
              <a:gs pos="60000">
                <a:srgbClr val="00324A"/>
              </a:gs>
              <a:gs pos="0">
                <a:schemeClr val="tx1"/>
              </a:gs>
              <a:gs pos="100000">
                <a:srgbClr val="004A6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5508171" cy="1503886"/>
          </a:xfrm>
        </p:spPr>
        <p:txBody>
          <a:bodyPr/>
          <a:lstStyle>
            <a:lvl1pPr>
              <a:defRPr sz="4000"/>
            </a:lvl1pPr>
          </a:lstStyle>
          <a:p>
            <a:r>
              <a:rPr lang="de-DE"/>
              <a:t>Sachliche Headline, beschreibend, zweizeilig</a:t>
            </a:r>
          </a:p>
        </p:txBody>
      </p:sp>
      <p:sp>
        <p:nvSpPr>
          <p:cNvPr id="8" name="Textplatzhalter 7">
            <a:extLst>
              <a:ext uri="{FF2B5EF4-FFF2-40B4-BE49-F238E27FC236}">
                <a16:creationId xmlns:a16="http://schemas.microsoft.com/office/drawing/2014/main" id="{A8425E90-920E-5799-3E16-C71D9A33430A}"/>
              </a:ext>
            </a:extLst>
          </p:cNvPr>
          <p:cNvSpPr>
            <a:spLocks noGrp="1"/>
          </p:cNvSpPr>
          <p:nvPr>
            <p:ph type="body" sz="quarter" idx="13" hasCustomPrompt="1"/>
          </p:nvPr>
        </p:nvSpPr>
        <p:spPr>
          <a:xfrm>
            <a:off x="381000" y="2527200"/>
            <a:ext cx="3717925" cy="3448800"/>
          </a:xfrm>
        </p:spPr>
        <p:txBody>
          <a:bodyPr numCol="1" spcCol="136800"/>
          <a:lstStyle>
            <a:lvl1pPr>
              <a:defRPr/>
            </a:lvl1pPr>
            <a:lvl2pPr>
              <a:buClr>
                <a:schemeClr val="accent1"/>
              </a:buClr>
              <a:defRPr/>
            </a:lvl2pPr>
            <a:lvl3pPr>
              <a:defRPr/>
            </a:lvl3pPr>
            <a:lvl4pPr>
              <a:defRPr/>
            </a:lvl4pPr>
            <a:lvl5pPr>
              <a:defRPr/>
            </a:lvl5pPr>
            <a:lvl6pPr>
              <a:defRPr/>
            </a:lvl6pPr>
            <a:lvl7pPr>
              <a:spcBef>
                <a:spcPts val="0"/>
              </a:spcBef>
              <a:spcAft>
                <a:spcPts val="0"/>
              </a:spcAft>
              <a:defRPr>
                <a:solidFill>
                  <a:schemeClr val="accent1"/>
                </a:solidFill>
              </a:defRPr>
            </a:lvl7pPr>
            <a:lvl8pPr>
              <a:spcBef>
                <a:spcPts val="0"/>
              </a:spcBef>
              <a:spcAft>
                <a:spcPts val="0"/>
              </a:spcAft>
              <a:defRPr>
                <a:solidFill>
                  <a:schemeClr val="accent1"/>
                </a:solidFill>
              </a:defRPr>
            </a:lvl8pPr>
            <a:lvl9pPr>
              <a:defRPr>
                <a:solidFill>
                  <a:schemeClr val="accent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Datumsplatzhalter 10">
            <a:extLst>
              <a:ext uri="{FF2B5EF4-FFF2-40B4-BE49-F238E27FC236}">
                <a16:creationId xmlns:a16="http://schemas.microsoft.com/office/drawing/2014/main" id="{94D62449-366F-CD7C-6C33-B3C1B7C97374}"/>
              </a:ext>
            </a:extLst>
          </p:cNvPr>
          <p:cNvSpPr>
            <a:spLocks noGrp="1"/>
          </p:cNvSpPr>
          <p:nvPr>
            <p:ph type="dt" sz="half" idx="15"/>
          </p:nvPr>
        </p:nvSpPr>
        <p:spPr/>
        <p:txBody>
          <a:bodyPr/>
          <a:lstStyle>
            <a:lvl1pPr>
              <a:defRPr>
                <a:solidFill>
                  <a:schemeClr val="tx1"/>
                </a:solidFill>
              </a:defRPr>
            </a:lvl1pPr>
          </a:lstStyle>
          <a:p>
            <a:endParaRPr lang="de-DE"/>
          </a:p>
        </p:txBody>
      </p:sp>
      <p:sp>
        <p:nvSpPr>
          <p:cNvPr id="13" name="Foliennummernplatzhalter 12">
            <a:extLst>
              <a:ext uri="{FF2B5EF4-FFF2-40B4-BE49-F238E27FC236}">
                <a16:creationId xmlns:a16="http://schemas.microsoft.com/office/drawing/2014/main" id="{E15DA966-9513-0A52-4DBB-18E3E120CD9D}"/>
              </a:ext>
            </a:extLst>
          </p:cNvPr>
          <p:cNvSpPr>
            <a:spLocks noGrp="1"/>
          </p:cNvSpPr>
          <p:nvPr>
            <p:ph type="sldNum" sz="quarter" idx="17"/>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89990F19-E294-A083-35F6-991EEBE9A536}"/>
              </a:ext>
            </a:extLst>
          </p:cNvPr>
          <p:cNvSpPr>
            <a:spLocks noGrp="1"/>
          </p:cNvSpPr>
          <p:nvPr>
            <p:ph type="ftr" sz="quarter" idx="18"/>
          </p:nvPr>
        </p:nvSpPr>
        <p:spPr/>
        <p:txBody>
          <a:bodyPr/>
          <a:lstStyle>
            <a:lvl1pPr>
              <a:defRPr>
                <a:solidFill>
                  <a:schemeClr val="bg1"/>
                </a:solidFill>
              </a:defRPr>
            </a:lvl1pPr>
          </a:lstStyle>
          <a:p>
            <a:r>
              <a:rPr lang="de-DE"/>
              <a:t>WG 4 HDC  FOS Summary    |    XFEL HDC Upgrade Mini-Workshop   |    2nd of June 2026</a:t>
            </a:r>
          </a:p>
        </p:txBody>
      </p:sp>
      <p:sp>
        <p:nvSpPr>
          <p:cNvPr id="7" name="Diagrammplatzhalter 6">
            <a:extLst>
              <a:ext uri="{FF2B5EF4-FFF2-40B4-BE49-F238E27FC236}">
                <a16:creationId xmlns:a16="http://schemas.microsoft.com/office/drawing/2014/main" id="{26E01352-D459-6EB1-003F-F226E910A6E8}"/>
              </a:ext>
            </a:extLst>
          </p:cNvPr>
          <p:cNvSpPr>
            <a:spLocks noGrp="1"/>
          </p:cNvSpPr>
          <p:nvPr>
            <p:ph type="chart" sz="quarter" idx="19" hasCustomPrompt="1"/>
          </p:nvPr>
        </p:nvSpPr>
        <p:spPr>
          <a:xfrm>
            <a:off x="6477000" y="1055688"/>
            <a:ext cx="5332413" cy="4922837"/>
          </a:xfrm>
        </p:spPr>
        <p:txBody>
          <a:bodyPr tIns="1080000" anchor="ctr"/>
          <a:lstStyle>
            <a:lvl1pPr algn="ctr">
              <a:defRPr>
                <a:solidFill>
                  <a:schemeClr val="bg1"/>
                </a:solidFill>
              </a:defRPr>
            </a:lvl1pPr>
          </a:lstStyle>
          <a:p>
            <a:r>
              <a:rPr lang="de-DE"/>
              <a:t>Diagramm durch Klick auf Symbol hinzufügen</a:t>
            </a:r>
          </a:p>
        </p:txBody>
      </p:sp>
    </p:spTree>
    <p:extLst>
      <p:ext uri="{BB962C8B-B14F-4D97-AF65-F5344CB8AC3E}">
        <p14:creationId xmlns:p14="http://schemas.microsoft.com/office/powerpoint/2010/main" val="54098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hell + Bildplatzhalter">
    <p:bg>
      <p:bgPr>
        <a:solidFill>
          <a:schemeClr val="bg1"/>
        </a:solidFill>
        <a:effectLst/>
      </p:bgPr>
    </p:bg>
    <p:spTree>
      <p:nvGrpSpPr>
        <p:cNvPr id="1" name=""/>
        <p:cNvGrpSpPr/>
        <p:nvPr/>
      </p:nvGrpSpPr>
      <p:grpSpPr>
        <a:xfrm>
          <a:off x="0" y="0"/>
          <a:ext cx="0" cy="0"/>
          <a:chOff x="0" y="0"/>
          <a:chExt cx="0" cy="0"/>
        </a:xfrm>
      </p:grpSpPr>
      <p:sp>
        <p:nvSpPr>
          <p:cNvPr id="3" name="Bildplatzhalter 11">
            <a:extLst>
              <a:ext uri="{FF2B5EF4-FFF2-40B4-BE49-F238E27FC236}">
                <a16:creationId xmlns:a16="http://schemas.microsoft.com/office/drawing/2014/main" id="{D49BB5AD-84F7-6620-F55C-37FFF346AD38}"/>
              </a:ext>
            </a:extLst>
          </p:cNvPr>
          <p:cNvSpPr>
            <a:spLocks noGrp="1"/>
          </p:cNvSpPr>
          <p:nvPr>
            <p:ph type="pic" sz="quarter" idx="14" hasCustomPrompt="1"/>
          </p:nvPr>
        </p:nvSpPr>
        <p:spPr>
          <a:xfrm>
            <a:off x="0" y="0"/>
            <a:ext cx="12192000" cy="6858000"/>
          </a:xfrm>
          <a:solidFill>
            <a:schemeClr val="bg1"/>
          </a:solidFill>
        </p:spPr>
        <p:txBody>
          <a:bodyPr tIns="1080000" anchor="ctr"/>
          <a:lstStyle>
            <a:lvl1pPr algn="r">
              <a:defRPr/>
            </a:lvl1pPr>
          </a:lstStyle>
          <a:p>
            <a:r>
              <a:rPr lang="de-DE"/>
              <a:t>Bild durch Klick auf Symbol hinzufügen.</a:t>
            </a:r>
            <a:br>
              <a:rPr lang="de-DE"/>
            </a:br>
            <a:r>
              <a:rPr lang="de-DE"/>
              <a:t>Bildplatzhalter lassen sich nur kopieren, wenn sie ein Bild enthalten.</a:t>
            </a:r>
          </a:p>
        </p:txBody>
      </p:sp>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381599" y="86880"/>
            <a:ext cx="6678421" cy="2558563"/>
          </a:xfrm>
        </p:spPr>
        <p:txBody>
          <a:bodyPr anchor="b"/>
          <a:lstStyle>
            <a:lvl1pPr>
              <a:lnSpc>
                <a:spcPct val="83000"/>
              </a:lnSpc>
              <a:defRPr sz="7750" cap="all" baseline="0">
                <a:solidFill>
                  <a:schemeClr val="accent1"/>
                </a:solidFill>
                <a:latin typeface="DesySans Office Cn Heavy" panose="020B0B06040000020003" pitchFamily="34" charset="0"/>
              </a:defRPr>
            </a:lvl1pPr>
          </a:lstStyle>
          <a:p>
            <a:r>
              <a:rPr lang="de-DE"/>
              <a:t>Image Headline.</a:t>
            </a:r>
          </a:p>
        </p:txBody>
      </p:sp>
      <p:sp>
        <p:nvSpPr>
          <p:cNvPr id="10" name="Untertitel 9">
            <a:extLst>
              <a:ext uri="{FF2B5EF4-FFF2-40B4-BE49-F238E27FC236}">
                <a16:creationId xmlns:a16="http://schemas.microsoft.com/office/drawing/2014/main" id="{2D0A1BC4-3CD5-8C10-9E36-5969D88A7FD0}"/>
              </a:ext>
            </a:extLst>
          </p:cNvPr>
          <p:cNvSpPr>
            <a:spLocks noGrp="1"/>
          </p:cNvSpPr>
          <p:nvPr>
            <p:ph type="subTitle" idx="13" hasCustomPrompt="1"/>
          </p:nvPr>
        </p:nvSpPr>
        <p:spPr>
          <a:xfrm>
            <a:off x="381600" y="2651361"/>
            <a:ext cx="5644550" cy="1408174"/>
          </a:xfrm>
        </p:spPr>
        <p:txBody>
          <a:bodyPr/>
          <a:lstStyle>
            <a:lvl1pPr marL="0" indent="0" algn="l">
              <a:buNone/>
              <a:defRPr sz="2500" b="0">
                <a:solidFill>
                  <a:schemeClr val="accent1"/>
                </a:solidFill>
                <a:latin typeface="DesySans Office Cn Regular" panose="020B0506040000020003" pitchFamily="34" charset="0"/>
              </a:defRPr>
            </a:lvl1pPr>
            <a:lvl2pPr marL="0" indent="0" algn="l">
              <a:buNone/>
              <a:defRPr sz="2500" b="0">
                <a:solidFill>
                  <a:schemeClr val="bg1"/>
                </a:solidFill>
                <a:latin typeface="DesySans Office Cn Regular" panose="020B0506040000020003" pitchFamily="34" charset="0"/>
              </a:defRPr>
            </a:lvl2pPr>
            <a:lvl3pPr marL="0" indent="0" algn="l">
              <a:buNone/>
              <a:defRPr sz="2500" b="0">
                <a:solidFill>
                  <a:schemeClr val="bg1"/>
                </a:solidFill>
                <a:latin typeface="DesySans Office Cn Regular" panose="020B0506040000020003" pitchFamily="34" charset="0"/>
              </a:defRPr>
            </a:lvl3pPr>
            <a:lvl4pPr marL="0" indent="0" algn="l">
              <a:buNone/>
              <a:defRPr sz="2500" b="0">
                <a:solidFill>
                  <a:schemeClr val="bg1"/>
                </a:solidFill>
                <a:latin typeface="DesySans Office Cn Regular" panose="020B0506040000020003" pitchFamily="34" charset="0"/>
              </a:defRPr>
            </a:lvl4pPr>
            <a:lvl5pPr marL="0" indent="0" algn="l">
              <a:buNone/>
              <a:defRPr sz="2500" b="0">
                <a:solidFill>
                  <a:schemeClr val="bg1"/>
                </a:solidFill>
                <a:latin typeface="DesySans Office Cn Regular" panose="020B0506040000020003" pitchFamily="34" charset="0"/>
              </a:defRPr>
            </a:lvl5pPr>
            <a:lvl6pPr marL="0" indent="0" algn="l">
              <a:buNone/>
              <a:defRPr sz="2500" b="0">
                <a:solidFill>
                  <a:schemeClr val="bg1"/>
                </a:solidFill>
                <a:latin typeface="DesySans Office Cn Regular" panose="020B0506040000020003" pitchFamily="34" charset="0"/>
              </a:defRPr>
            </a:lvl6pPr>
            <a:lvl7pPr marL="0" indent="0" algn="l">
              <a:buNone/>
              <a:defRPr sz="2500" b="0">
                <a:solidFill>
                  <a:schemeClr val="bg1"/>
                </a:solidFill>
                <a:latin typeface="DesySans Office Cn Regular" panose="020B0506040000020003" pitchFamily="34" charset="0"/>
              </a:defRPr>
            </a:lvl7pPr>
            <a:lvl8pPr marL="0" indent="0" algn="l">
              <a:buNone/>
              <a:defRPr sz="2500" b="0">
                <a:solidFill>
                  <a:schemeClr val="bg1"/>
                </a:solidFill>
                <a:latin typeface="DesySans Office Cn Regular" panose="020B0506040000020003" pitchFamily="34" charset="0"/>
              </a:defRPr>
            </a:lvl8pPr>
            <a:lvl9pPr marL="0" indent="0" algn="l">
              <a:buNone/>
              <a:defRPr sz="2500" b="0">
                <a:solidFill>
                  <a:schemeClr val="bg1"/>
                </a:solidFill>
                <a:latin typeface="DesySans Office Cn Regular" panose="020B0506040000020003" pitchFamily="34" charset="0"/>
              </a:defRPr>
            </a:lvl9pPr>
          </a:lstStyle>
          <a:p>
            <a:r>
              <a:rPr lang="de-DE"/>
              <a:t>Image Subline, beschreibend zum Beispielthema. (Sublineplatzhalter ist kopierbar, wenn er Zeichen enthält.) </a:t>
            </a:r>
          </a:p>
        </p:txBody>
      </p:sp>
      <p:sp>
        <p:nvSpPr>
          <p:cNvPr id="18" name="SmartArt-Platzhalter 16">
            <a:extLst>
              <a:ext uri="{FF2B5EF4-FFF2-40B4-BE49-F238E27FC236}">
                <a16:creationId xmlns:a16="http://schemas.microsoft.com/office/drawing/2014/main" id="{65B4B097-090E-54CE-3C2D-3BAD87B0DEFF}"/>
              </a:ext>
            </a:extLst>
          </p:cNvPr>
          <p:cNvSpPr>
            <a:spLocks noGrp="1"/>
          </p:cNvSpPr>
          <p:nvPr>
            <p:ph type="dgm" sz="quarter" idx="17"/>
          </p:nvPr>
        </p:nvSpPr>
        <p:spPr>
          <a:xfrm>
            <a:off x="10636346" y="5432199"/>
            <a:ext cx="1044126" cy="1044126"/>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
        <p:nvSpPr>
          <p:cNvPr id="17" name="SmartArt-Platzhalter 16">
            <a:extLst>
              <a:ext uri="{FF2B5EF4-FFF2-40B4-BE49-F238E27FC236}">
                <a16:creationId xmlns:a16="http://schemas.microsoft.com/office/drawing/2014/main" id="{6C734EEC-37C5-614C-02DC-064C9C270BFA}"/>
              </a:ext>
            </a:extLst>
          </p:cNvPr>
          <p:cNvSpPr>
            <a:spLocks noGrp="1"/>
          </p:cNvSpPr>
          <p:nvPr>
            <p:ph type="dgm" sz="quarter" idx="16"/>
          </p:nvPr>
        </p:nvSpPr>
        <p:spPr>
          <a:xfrm>
            <a:off x="383384" y="6275621"/>
            <a:ext cx="1495277" cy="202886"/>
          </a:xfrm>
          <a:blipFill>
            <a:blip r:embed="rId4">
              <a:extLst>
                <a:ext uri="{96DAC541-7B7A-43D3-8B79-37D633B846F1}">
                  <asvg:svgBlip xmlns:asvg="http://schemas.microsoft.com/office/drawing/2016/SVG/main" r:embed="rId5"/>
                </a:ext>
              </a:extLst>
            </a:blip>
            <a:stretch>
              <a:fillRect/>
            </a:stretch>
          </a:blipFill>
        </p:spPr>
        <p:txBody>
          <a:bodyPr/>
          <a:lstStyle>
            <a:lvl1pPr>
              <a:defRPr>
                <a:noFill/>
              </a:defRPr>
            </a:lvl1pPr>
          </a:lstStyle>
          <a:p>
            <a:r>
              <a:rPr lang="en-GB"/>
              <a:t>Click icon to add SmartArt graphic</a:t>
            </a:r>
            <a:endParaRPr lang="de-DE"/>
          </a:p>
        </p:txBody>
      </p:sp>
      <p:sp>
        <p:nvSpPr>
          <p:cNvPr id="14" name="Textplatzhalter 9">
            <a:extLst>
              <a:ext uri="{FF2B5EF4-FFF2-40B4-BE49-F238E27FC236}">
                <a16:creationId xmlns:a16="http://schemas.microsoft.com/office/drawing/2014/main" id="{8F85BFB5-2679-4B99-ADD4-BC3B89832781}"/>
              </a:ext>
            </a:extLst>
          </p:cNvPr>
          <p:cNvSpPr>
            <a:spLocks noGrp="1"/>
          </p:cNvSpPr>
          <p:nvPr>
            <p:ph type="body" sz="quarter" idx="15" hasCustomPrompt="1"/>
          </p:nvPr>
        </p:nvSpPr>
        <p:spPr>
          <a:xfrm>
            <a:off x="381599" y="4432177"/>
            <a:ext cx="371732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tx1"/>
                </a:solidFill>
              </a:defRPr>
            </a:lvl1pPr>
            <a:lvl2pPr marL="0" indent="0">
              <a:lnSpc>
                <a:spcPct val="105000"/>
              </a:lnSpc>
              <a:spcBef>
                <a:spcPts val="1200"/>
              </a:spcBef>
              <a:spcAft>
                <a:spcPts val="0"/>
              </a:spcAft>
              <a:buNone/>
              <a:defRPr sz="1500" b="0">
                <a:solidFill>
                  <a:schemeClr val="bg1"/>
                </a:solidFill>
              </a:defRPr>
            </a:lvl2pPr>
            <a:lvl3pPr marL="0" indent="0">
              <a:lnSpc>
                <a:spcPct val="105000"/>
              </a:lnSpc>
              <a:spcBef>
                <a:spcPts val="1200"/>
              </a:spcBef>
              <a:spcAft>
                <a:spcPts val="0"/>
              </a:spcAft>
              <a:buFont typeface="Arial" panose="020B0604020202020204" pitchFamily="34" charset="0"/>
              <a:buNone/>
              <a:defRPr sz="1500" b="0">
                <a:solidFill>
                  <a:schemeClr val="bg1"/>
                </a:solidFill>
              </a:defRPr>
            </a:lvl3pPr>
            <a:lvl4pPr marL="0" indent="0">
              <a:lnSpc>
                <a:spcPct val="105000"/>
              </a:lnSpc>
              <a:spcBef>
                <a:spcPts val="1200"/>
              </a:spcBef>
              <a:spcAft>
                <a:spcPts val="0"/>
              </a:spcAft>
              <a:buFont typeface="Arial" panose="020B0604020202020204" pitchFamily="34" charset="0"/>
              <a:buNone/>
              <a:defRPr sz="1500" b="0">
                <a:solidFill>
                  <a:schemeClr val="bg1"/>
                </a:solidFill>
              </a:defRPr>
            </a:lvl4pPr>
            <a:lvl5pPr marL="0" indent="0">
              <a:lnSpc>
                <a:spcPct val="105000"/>
              </a:lnSpc>
              <a:spcBef>
                <a:spcPts val="1200"/>
              </a:spcBef>
              <a:spcAft>
                <a:spcPts val="0"/>
              </a:spcAft>
              <a:buFont typeface="Arial" panose="020B0604020202020204" pitchFamily="34" charset="0"/>
              <a:buNone/>
              <a:defRPr sz="1500" b="0">
                <a:solidFill>
                  <a:schemeClr val="bg1"/>
                </a:solidFill>
              </a:defRPr>
            </a:lvl5pPr>
            <a:lvl6pPr marL="0" indent="0">
              <a:lnSpc>
                <a:spcPct val="105000"/>
              </a:lnSpc>
              <a:spcBef>
                <a:spcPts val="1200"/>
              </a:spcBef>
              <a:spcAft>
                <a:spcPts val="0"/>
              </a:spcAft>
              <a:buFont typeface="Arial" panose="020B0604020202020204" pitchFamily="34" charset="0"/>
              <a:buNone/>
              <a:defRPr sz="1500" b="0">
                <a:solidFill>
                  <a:schemeClr val="bg1"/>
                </a:solidFill>
              </a:defRPr>
            </a:lvl6pPr>
            <a:lvl7pPr marL="0" indent="0">
              <a:lnSpc>
                <a:spcPct val="105000"/>
              </a:lnSpc>
              <a:spcBef>
                <a:spcPts val="1200"/>
              </a:spcBef>
              <a:spcAft>
                <a:spcPts val="0"/>
              </a:spcAft>
              <a:buFont typeface="Arial" panose="020B0604020202020204" pitchFamily="34" charset="0"/>
              <a:buNone/>
              <a:defRPr sz="1500" b="0">
                <a:solidFill>
                  <a:schemeClr val="bg1"/>
                </a:solidFill>
              </a:defRPr>
            </a:lvl7pPr>
            <a:lvl8pPr marL="0" indent="0">
              <a:lnSpc>
                <a:spcPct val="105000"/>
              </a:lnSpc>
              <a:spcBef>
                <a:spcPts val="1200"/>
              </a:spcBef>
              <a:spcAft>
                <a:spcPts val="0"/>
              </a:spcAft>
              <a:buFont typeface="Arial" panose="020B0604020202020204" pitchFamily="34" charset="0"/>
              <a:buNone/>
              <a:defRPr sz="1500" b="0">
                <a:solidFill>
                  <a:schemeClr val="bg1"/>
                </a:solidFill>
              </a:defRPr>
            </a:lvl8pPr>
            <a:lvl9pPr marL="0" indent="0">
              <a:lnSpc>
                <a:spcPct val="105000"/>
              </a:lnSpc>
              <a:spcBef>
                <a:spcPts val="1200"/>
              </a:spcBef>
              <a:spcAft>
                <a:spcPts val="0"/>
              </a:spcAft>
              <a:buFont typeface="Arial" panose="020B0604020202020204" pitchFamily="34" charset="0"/>
              <a:buNone/>
              <a:defRPr sz="1500" b="0">
                <a:solidFill>
                  <a:schemeClr val="bg1"/>
                </a:solidFill>
              </a:defRPr>
            </a:lvl9pPr>
          </a:lstStyle>
          <a:p>
            <a:pPr lvl="0"/>
            <a:r>
              <a:rPr lang="de-DE"/>
              <a:t>Name, Funktion, Datum</a:t>
            </a:r>
          </a:p>
        </p:txBody>
      </p:sp>
    </p:spTree>
    <p:extLst>
      <p:ext uri="{BB962C8B-B14F-4D97-AF65-F5344CB8AC3E}">
        <p14:creationId xmlns:p14="http://schemas.microsoft.com/office/powerpoint/2010/main" val="2346863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Diagramm hell">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5508171" cy="1503886"/>
          </a:xfrm>
        </p:spPr>
        <p:txBody>
          <a:bodyPr/>
          <a:lstStyle>
            <a:lvl1pPr>
              <a:defRPr sz="4000"/>
            </a:lvl1pPr>
          </a:lstStyle>
          <a:p>
            <a:r>
              <a:rPr lang="de-DE"/>
              <a:t>Sachliche Headline, beschreibend, zweizeilig</a:t>
            </a:r>
          </a:p>
        </p:txBody>
      </p:sp>
      <p:sp>
        <p:nvSpPr>
          <p:cNvPr id="11" name="Datumsplatzhalter 10">
            <a:extLst>
              <a:ext uri="{FF2B5EF4-FFF2-40B4-BE49-F238E27FC236}">
                <a16:creationId xmlns:a16="http://schemas.microsoft.com/office/drawing/2014/main" id="{94D62449-366F-CD7C-6C33-B3C1B7C97374}"/>
              </a:ext>
            </a:extLst>
          </p:cNvPr>
          <p:cNvSpPr>
            <a:spLocks noGrp="1"/>
          </p:cNvSpPr>
          <p:nvPr>
            <p:ph type="dt" sz="half" idx="15"/>
          </p:nvPr>
        </p:nvSpPr>
        <p:spPr/>
        <p:txBody>
          <a:bodyPr/>
          <a:lstStyle>
            <a:lvl1pPr>
              <a:defRPr>
                <a:solidFill>
                  <a:schemeClr val="tx1"/>
                </a:solidFill>
              </a:defRPr>
            </a:lvl1pPr>
          </a:lstStyle>
          <a:p>
            <a:endParaRPr lang="de-DE"/>
          </a:p>
        </p:txBody>
      </p:sp>
      <p:sp>
        <p:nvSpPr>
          <p:cNvPr id="13" name="Foliennummernplatzhalter 12">
            <a:extLst>
              <a:ext uri="{FF2B5EF4-FFF2-40B4-BE49-F238E27FC236}">
                <a16:creationId xmlns:a16="http://schemas.microsoft.com/office/drawing/2014/main" id="{E15DA966-9513-0A52-4DBB-18E3E120CD9D}"/>
              </a:ext>
            </a:extLst>
          </p:cNvPr>
          <p:cNvSpPr>
            <a:spLocks noGrp="1"/>
          </p:cNvSpPr>
          <p:nvPr>
            <p:ph type="sldNum" sz="quarter" idx="17"/>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89990F19-E294-A083-35F6-991EEBE9A536}"/>
              </a:ext>
            </a:extLst>
          </p:cNvPr>
          <p:cNvSpPr>
            <a:spLocks noGrp="1"/>
          </p:cNvSpPr>
          <p:nvPr>
            <p:ph type="ftr" sz="quarter" idx="18"/>
          </p:nvPr>
        </p:nvSpPr>
        <p:spPr/>
        <p:txBody>
          <a:bodyPr/>
          <a:lstStyle>
            <a:lvl1pPr>
              <a:defRPr>
                <a:solidFill>
                  <a:schemeClr val="tx1"/>
                </a:solidFill>
              </a:defRPr>
            </a:lvl1pPr>
          </a:lstStyle>
          <a:p>
            <a:r>
              <a:rPr lang="de-DE"/>
              <a:t>WG 4 HDC  FOS Summary    |    XFEL HDC Upgrade Mini-Workshop   |    2nd of June 2026</a:t>
            </a:r>
          </a:p>
        </p:txBody>
      </p:sp>
      <p:sp>
        <p:nvSpPr>
          <p:cNvPr id="7" name="Diagrammplatzhalter 6">
            <a:extLst>
              <a:ext uri="{FF2B5EF4-FFF2-40B4-BE49-F238E27FC236}">
                <a16:creationId xmlns:a16="http://schemas.microsoft.com/office/drawing/2014/main" id="{26E01352-D459-6EB1-003F-F226E910A6E8}"/>
              </a:ext>
            </a:extLst>
          </p:cNvPr>
          <p:cNvSpPr>
            <a:spLocks noGrp="1"/>
          </p:cNvSpPr>
          <p:nvPr>
            <p:ph type="chart" sz="quarter" idx="19" hasCustomPrompt="1"/>
          </p:nvPr>
        </p:nvSpPr>
        <p:spPr>
          <a:xfrm>
            <a:off x="6477000" y="1055688"/>
            <a:ext cx="5332413" cy="4922837"/>
          </a:xfrm>
        </p:spPr>
        <p:txBody>
          <a:bodyPr tIns="1080000" anchor="ctr"/>
          <a:lstStyle>
            <a:lvl1pPr algn="ctr">
              <a:defRPr>
                <a:solidFill>
                  <a:schemeClr val="bg1"/>
                </a:solidFill>
              </a:defRPr>
            </a:lvl1pPr>
          </a:lstStyle>
          <a:p>
            <a:r>
              <a:rPr lang="de-DE"/>
              <a:t>Diagramm durch Klick auf Symbol hinzufügen</a:t>
            </a:r>
          </a:p>
        </p:txBody>
      </p:sp>
      <p:sp>
        <p:nvSpPr>
          <p:cNvPr id="4" name="Textplatzhalter 7">
            <a:extLst>
              <a:ext uri="{FF2B5EF4-FFF2-40B4-BE49-F238E27FC236}">
                <a16:creationId xmlns:a16="http://schemas.microsoft.com/office/drawing/2014/main" id="{6CA3F286-B520-DB9E-31D1-B5B7798B5D8F}"/>
              </a:ext>
            </a:extLst>
          </p:cNvPr>
          <p:cNvSpPr>
            <a:spLocks noGrp="1"/>
          </p:cNvSpPr>
          <p:nvPr>
            <p:ph type="body" sz="quarter" idx="13" hasCustomPrompt="1"/>
          </p:nvPr>
        </p:nvSpPr>
        <p:spPr>
          <a:xfrm>
            <a:off x="381000" y="2527200"/>
            <a:ext cx="3717925" cy="3448800"/>
          </a:xfrm>
        </p:spPr>
        <p:txBody>
          <a:bodyPr numCol="1" spcCol="136800"/>
          <a:lstStyle>
            <a:lvl1pPr>
              <a:defRPr/>
            </a:lvl1pPr>
            <a:lvl2pPr>
              <a:buClr>
                <a:schemeClr val="accent1"/>
              </a:buClr>
              <a:defRPr/>
            </a:lvl2pPr>
            <a:lvl3pPr>
              <a:defRPr/>
            </a:lvl3pPr>
            <a:lvl4pPr>
              <a:defRPr/>
            </a:lvl4pPr>
            <a:lvl5pPr>
              <a:defRPr/>
            </a:lvl5pPr>
            <a:lvl6pPr>
              <a:defRPr/>
            </a:lvl6pPr>
            <a:lvl7pPr>
              <a:spcBef>
                <a:spcPts val="0"/>
              </a:spcBef>
              <a:spcAft>
                <a:spcPts val="0"/>
              </a:spcAft>
              <a:defRPr>
                <a:solidFill>
                  <a:schemeClr val="accent1"/>
                </a:solidFill>
              </a:defRPr>
            </a:lvl7pPr>
            <a:lvl8pPr>
              <a:spcBef>
                <a:spcPts val="0"/>
              </a:spcBef>
              <a:spcAft>
                <a:spcPts val="0"/>
              </a:spcAft>
              <a:defRPr>
                <a:solidFill>
                  <a:schemeClr val="accent1"/>
                </a:solidFill>
              </a:defRPr>
            </a:lvl8pPr>
            <a:lvl9pPr>
              <a:defRPr>
                <a:solidFill>
                  <a:schemeClr val="accent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Tree>
    <p:extLst>
      <p:ext uri="{BB962C8B-B14F-4D97-AF65-F5344CB8AC3E}">
        <p14:creationId xmlns:p14="http://schemas.microsoft.com/office/powerpoint/2010/main" val="3240251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foboxen-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Infoboxen-layouts</a:t>
            </a:r>
          </a:p>
        </p:txBody>
      </p:sp>
    </p:spTree>
    <p:extLst>
      <p:ext uri="{BB962C8B-B14F-4D97-AF65-F5344CB8AC3E}">
        <p14:creationId xmlns:p14="http://schemas.microsoft.com/office/powerpoint/2010/main" val="421994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en + Bild, dunkler Hintergrund">
    <p:bg>
      <p:bgPr>
        <a:gradFill>
          <a:gsLst>
            <a:gs pos="0">
              <a:schemeClr val="tx1"/>
            </a:gs>
            <a:gs pos="50000">
              <a:srgbClr val="004A6E"/>
            </a:gs>
            <a:gs pos="100000">
              <a:schemeClr val="tx1"/>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1224000"/>
          </a:xfrm>
        </p:spPr>
        <p:txBody>
          <a:bodyPr/>
          <a:lstStyle>
            <a:lvl1pPr>
              <a:defRPr sz="4000">
                <a:solidFill>
                  <a:schemeClr val="bg1"/>
                </a:solidFill>
              </a:defRPr>
            </a:lvl1pPr>
          </a:lstStyle>
          <a:p>
            <a:r>
              <a:rPr lang="de-DE"/>
              <a:t>Sachliche Headline, beschreibend. Sie kann über zwei Zeilen laufen</a:t>
            </a:r>
          </a:p>
        </p:txBody>
      </p:sp>
      <p:sp>
        <p:nvSpPr>
          <p:cNvPr id="13" name="Textplatzhalter 9">
            <a:extLst>
              <a:ext uri="{FF2B5EF4-FFF2-40B4-BE49-F238E27FC236}">
                <a16:creationId xmlns:a16="http://schemas.microsoft.com/office/drawing/2014/main" id="{B199C4A7-F715-7270-FEE5-14CF12D431F6}"/>
              </a:ext>
            </a:extLst>
          </p:cNvPr>
          <p:cNvSpPr>
            <a:spLocks noGrp="1"/>
          </p:cNvSpPr>
          <p:nvPr>
            <p:ph type="body" sz="quarter" idx="25" hasCustomPrompt="1"/>
          </p:nvPr>
        </p:nvSpPr>
        <p:spPr>
          <a:xfrm>
            <a:off x="381000" y="1737083"/>
            <a:ext cx="3467100" cy="3379786"/>
          </a:xfrm>
        </p:spPr>
        <p:txBody>
          <a:bodyPr/>
          <a:lstStyle>
            <a:lvl1pPr marL="0" indent="0">
              <a:lnSpc>
                <a:spcPct val="120000"/>
              </a:lnSpc>
              <a:buFont typeface="Arial" panose="020B0604020202020204" pitchFamily="34" charset="0"/>
              <a:buNone/>
              <a:defRPr sz="2000" b="0">
                <a:solidFill>
                  <a:schemeClr val="tx2"/>
                </a:solidFill>
              </a:defRPr>
            </a:lvl1pPr>
            <a:lvl2pPr marL="0" indent="0">
              <a:lnSpc>
                <a:spcPct val="120000"/>
              </a:lnSpc>
              <a:buNone/>
              <a:defRPr sz="2000" b="0">
                <a:solidFill>
                  <a:schemeClr val="tx2"/>
                </a:solidFill>
              </a:defRPr>
            </a:lvl2pPr>
            <a:lvl3pPr marL="0" indent="0">
              <a:lnSpc>
                <a:spcPct val="120000"/>
              </a:lnSpc>
              <a:buFont typeface="Arial" panose="020B0604020202020204" pitchFamily="34" charset="0"/>
              <a:buNone/>
              <a:defRPr sz="2000" b="0">
                <a:solidFill>
                  <a:schemeClr val="tx2"/>
                </a:solidFill>
              </a:defRPr>
            </a:lvl3pPr>
            <a:lvl4pPr marL="0" indent="0">
              <a:lnSpc>
                <a:spcPct val="120000"/>
              </a:lnSpc>
              <a:buFont typeface="Arial" panose="020B0604020202020204" pitchFamily="34" charset="0"/>
              <a:buNone/>
              <a:defRPr sz="2000" b="0">
                <a:solidFill>
                  <a:schemeClr val="tx2"/>
                </a:solidFill>
              </a:defRPr>
            </a:lvl4pPr>
            <a:lvl5pPr marL="0" indent="0">
              <a:lnSpc>
                <a:spcPct val="120000"/>
              </a:lnSpc>
              <a:buFont typeface="Arial" panose="020B0604020202020204" pitchFamily="34" charset="0"/>
              <a:buNone/>
              <a:defRPr sz="2000" b="0">
                <a:solidFill>
                  <a:schemeClr val="tx2"/>
                </a:solidFill>
              </a:defRPr>
            </a:lvl5pPr>
            <a:lvl6pPr marL="0" indent="0">
              <a:lnSpc>
                <a:spcPct val="120000"/>
              </a:lnSpc>
              <a:buFont typeface="Arial" panose="020B0604020202020204" pitchFamily="34" charset="0"/>
              <a:buNone/>
              <a:defRPr sz="2000" b="0">
                <a:solidFill>
                  <a:schemeClr val="tx2"/>
                </a:solidFill>
              </a:defRPr>
            </a:lvl6pPr>
            <a:lvl7pPr marL="0" indent="0">
              <a:lnSpc>
                <a:spcPct val="120000"/>
              </a:lnSpc>
              <a:buFont typeface="Arial" panose="020B0604020202020204" pitchFamily="34" charset="0"/>
              <a:buNone/>
              <a:defRPr sz="2000" b="0">
                <a:solidFill>
                  <a:schemeClr val="tx2"/>
                </a:solidFill>
              </a:defRPr>
            </a:lvl7pPr>
            <a:lvl8pPr marL="0" indent="0">
              <a:lnSpc>
                <a:spcPct val="120000"/>
              </a:lnSpc>
              <a:buFont typeface="Arial" panose="020B0604020202020204" pitchFamily="34" charset="0"/>
              <a:buNone/>
              <a:defRPr sz="2000" b="0">
                <a:solidFill>
                  <a:schemeClr val="tx2"/>
                </a:solidFill>
              </a:defRPr>
            </a:lvl8pPr>
            <a:lvl9pPr marL="0" indent="0">
              <a:lnSpc>
                <a:spcPct val="120000"/>
              </a:lnSpc>
              <a:buFont typeface="Arial" panose="020B0604020202020204" pitchFamily="34" charset="0"/>
              <a:buNone/>
              <a:defRPr sz="2000" b="0">
                <a:solidFill>
                  <a:schemeClr val="tx2"/>
                </a:solidFill>
              </a:defRPr>
            </a:lvl9pPr>
          </a:lstStyle>
          <a:p>
            <a:pPr lvl="0"/>
            <a:r>
              <a:rPr lang="de-DE"/>
              <a:t>Textplatzhalter lassen sich nur kopieren, wenn sie mindestens ein Zeichen enthalten.</a:t>
            </a:r>
            <a:br>
              <a:rPr lang="de-DE"/>
            </a:br>
            <a:r>
              <a:rPr lang="de-DE"/>
              <a:t>Introtext</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6" name="Textplatzhalter 7">
            <a:extLst>
              <a:ext uri="{FF2B5EF4-FFF2-40B4-BE49-F238E27FC236}">
                <a16:creationId xmlns:a16="http://schemas.microsoft.com/office/drawing/2014/main" id="{79364C0D-8EE4-4D53-4C35-CF50AAC01513}"/>
              </a:ext>
            </a:extLst>
          </p:cNvPr>
          <p:cNvSpPr>
            <a:spLocks noGrp="1"/>
          </p:cNvSpPr>
          <p:nvPr>
            <p:ph type="body" sz="quarter" idx="21" hasCustomPrompt="1"/>
          </p:nvPr>
        </p:nvSpPr>
        <p:spPr>
          <a:xfrm>
            <a:off x="4237037" y="4161600"/>
            <a:ext cx="3717926" cy="1816925"/>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a:solidFill>
                  <a:schemeClr val="tx1"/>
                </a:solidFill>
              </a:defRPr>
            </a:lvl2pPr>
            <a:lvl3pPr marL="198000" indent="-198000">
              <a:lnSpc>
                <a:spcPct val="120000"/>
              </a:lnSpc>
              <a:spcBef>
                <a:spcPts val="0"/>
              </a:spcBef>
              <a:spcAft>
                <a:spcPts val="0"/>
              </a:spcAft>
              <a:buFont typeface="Arial" panose="020B0604020202020204" pitchFamily="34" charset="0"/>
              <a:buChar char="•"/>
              <a:defRPr sz="1600">
                <a:solidFill>
                  <a:schemeClr val="tx1"/>
                </a:solidFill>
              </a:defRPr>
            </a:lvl3pPr>
            <a:lvl4pPr>
              <a:lnSpc>
                <a:spcPct val="120000"/>
              </a:lnSpc>
              <a:spcBef>
                <a:spcPts val="0"/>
              </a:spcBef>
              <a:spcAft>
                <a:spcPts val="0"/>
              </a:spcAft>
              <a:defRPr sz="1600" b="0">
                <a:solidFill>
                  <a:schemeClr val="tx1"/>
                </a:solidFill>
                <a:latin typeface="+mn-lt"/>
              </a:defRPr>
            </a:lvl4pPr>
            <a:lvl5pPr marL="0" indent="0">
              <a:lnSpc>
                <a:spcPct val="120000"/>
              </a:lnSpc>
              <a:spcBef>
                <a:spcPts val="0"/>
              </a:spcBef>
              <a:spcAft>
                <a:spcPts val="0"/>
              </a:spcAft>
              <a:buNone/>
              <a:defRPr sz="1600" b="0">
                <a:solidFill>
                  <a:schemeClr val="tx1"/>
                </a:solidFill>
              </a:defRPr>
            </a:lvl5pPr>
            <a:lvl6pPr marL="0" indent="0">
              <a:lnSpc>
                <a:spcPct val="120000"/>
              </a:lnSpc>
              <a:spcBef>
                <a:spcPts val="0"/>
              </a:spcBef>
              <a:spcAft>
                <a:spcPts val="0"/>
              </a:spcAft>
              <a:buNone/>
              <a:defRPr sz="1600" b="0">
                <a:solidFill>
                  <a:schemeClr val="tx1"/>
                </a:solidFill>
              </a:defRPr>
            </a:lvl6pPr>
            <a:lvl7pPr marL="0" indent="0">
              <a:lnSpc>
                <a:spcPct val="120000"/>
              </a:lnSpc>
              <a:spcBef>
                <a:spcPts val="0"/>
              </a:spcBef>
              <a:spcAft>
                <a:spcPts val="0"/>
              </a:spcAft>
              <a:buFont typeface="Arial" panose="020B0604020202020204" pitchFamily="34" charset="0"/>
              <a:buNone/>
              <a:defRPr sz="1600" b="0">
                <a:solidFill>
                  <a:schemeClr val="tx1"/>
                </a:solidFill>
              </a:defRPr>
            </a:lvl7pPr>
            <a:lvl8pPr marL="0" indent="0">
              <a:lnSpc>
                <a:spcPct val="120000"/>
              </a:lnSpc>
              <a:spcBef>
                <a:spcPts val="0"/>
              </a:spcBef>
              <a:spcAft>
                <a:spcPts val="0"/>
              </a:spcAft>
              <a:buFont typeface="Arial" panose="020B0604020202020204" pitchFamily="34" charset="0"/>
              <a:buNone/>
              <a:defRPr sz="1600" b="0">
                <a:solidFill>
                  <a:schemeClr val="tx1"/>
                </a:solidFill>
              </a:defRPr>
            </a:lvl8pPr>
            <a:lvl9pPr marL="0" indent="0">
              <a:lnSpc>
                <a:spcPct val="120000"/>
              </a:lnSpc>
              <a:spcBef>
                <a:spcPts val="0"/>
              </a:spcBef>
              <a:spcAft>
                <a:spcPts val="0"/>
              </a:spcAft>
              <a:buFont typeface="Arial" panose="020B0604020202020204" pitchFamily="34" charset="0"/>
              <a:buNone/>
              <a:defRPr sz="16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16 pt</a:t>
            </a:r>
          </a:p>
          <a:p>
            <a:pPr lvl="2"/>
            <a:r>
              <a:rPr lang="de-DE"/>
              <a:t>Bullet</a:t>
            </a:r>
          </a:p>
        </p:txBody>
      </p:sp>
      <p:sp>
        <p:nvSpPr>
          <p:cNvPr id="12" name="Textplatzhalter 7">
            <a:extLst>
              <a:ext uri="{FF2B5EF4-FFF2-40B4-BE49-F238E27FC236}">
                <a16:creationId xmlns:a16="http://schemas.microsoft.com/office/drawing/2014/main" id="{40D5FD2E-FD04-E8B2-F332-74015BA419A2}"/>
              </a:ext>
            </a:extLst>
          </p:cNvPr>
          <p:cNvSpPr>
            <a:spLocks noGrp="1"/>
          </p:cNvSpPr>
          <p:nvPr>
            <p:ph type="body" sz="quarter" idx="24" hasCustomPrompt="1"/>
          </p:nvPr>
        </p:nvSpPr>
        <p:spPr>
          <a:xfrm>
            <a:off x="8091486" y="1823645"/>
            <a:ext cx="3717927" cy="4154880"/>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a:solidFill>
                  <a:schemeClr val="tx1"/>
                </a:solidFill>
              </a:defRPr>
            </a:lvl2pPr>
            <a:lvl3pPr marL="198000" indent="-198000">
              <a:lnSpc>
                <a:spcPct val="120000"/>
              </a:lnSpc>
              <a:spcBef>
                <a:spcPts val="0"/>
              </a:spcBef>
              <a:spcAft>
                <a:spcPts val="0"/>
              </a:spcAft>
              <a:buFont typeface="Arial" panose="020B0604020202020204" pitchFamily="34" charset="0"/>
              <a:buChar char="•"/>
              <a:defRPr sz="1600">
                <a:solidFill>
                  <a:schemeClr val="tx1"/>
                </a:solidFill>
              </a:defRPr>
            </a:lvl3pPr>
            <a:lvl4pPr>
              <a:lnSpc>
                <a:spcPct val="120000"/>
              </a:lnSpc>
              <a:spcBef>
                <a:spcPts val="0"/>
              </a:spcBef>
              <a:spcAft>
                <a:spcPts val="0"/>
              </a:spcAft>
              <a:defRPr sz="1600" b="0">
                <a:solidFill>
                  <a:schemeClr val="tx1"/>
                </a:solidFill>
                <a:latin typeface="+mn-lt"/>
              </a:defRPr>
            </a:lvl4pPr>
            <a:lvl5pPr marL="0" indent="0">
              <a:lnSpc>
                <a:spcPct val="120000"/>
              </a:lnSpc>
              <a:spcBef>
                <a:spcPts val="0"/>
              </a:spcBef>
              <a:spcAft>
                <a:spcPts val="0"/>
              </a:spcAft>
              <a:buNone/>
              <a:defRPr sz="1600" b="0">
                <a:solidFill>
                  <a:schemeClr val="tx1"/>
                </a:solidFill>
              </a:defRPr>
            </a:lvl5pPr>
            <a:lvl6pPr marL="0" indent="0">
              <a:lnSpc>
                <a:spcPct val="120000"/>
              </a:lnSpc>
              <a:spcBef>
                <a:spcPts val="0"/>
              </a:spcBef>
              <a:spcAft>
                <a:spcPts val="0"/>
              </a:spcAft>
              <a:buNone/>
              <a:defRPr sz="1600" b="0">
                <a:solidFill>
                  <a:schemeClr val="tx1"/>
                </a:solidFill>
              </a:defRPr>
            </a:lvl6pPr>
            <a:lvl7pPr marL="0" indent="0">
              <a:lnSpc>
                <a:spcPct val="120000"/>
              </a:lnSpc>
              <a:spcBef>
                <a:spcPts val="0"/>
              </a:spcBef>
              <a:spcAft>
                <a:spcPts val="0"/>
              </a:spcAft>
              <a:buFont typeface="Arial" panose="020B0604020202020204" pitchFamily="34" charset="0"/>
              <a:buNone/>
              <a:defRPr sz="1600" b="0">
                <a:solidFill>
                  <a:schemeClr val="tx1"/>
                </a:solidFill>
              </a:defRPr>
            </a:lvl7pPr>
            <a:lvl8pPr marL="0" indent="0">
              <a:lnSpc>
                <a:spcPct val="120000"/>
              </a:lnSpc>
              <a:spcBef>
                <a:spcPts val="0"/>
              </a:spcBef>
              <a:spcAft>
                <a:spcPts val="0"/>
              </a:spcAft>
              <a:buFont typeface="Arial" panose="020B0604020202020204" pitchFamily="34" charset="0"/>
              <a:buNone/>
              <a:defRPr sz="1600" b="0">
                <a:solidFill>
                  <a:schemeClr val="tx1"/>
                </a:solidFill>
              </a:defRPr>
            </a:lvl8pPr>
            <a:lvl9pPr marL="0" indent="0">
              <a:lnSpc>
                <a:spcPct val="120000"/>
              </a:lnSpc>
              <a:spcBef>
                <a:spcPts val="0"/>
              </a:spcBef>
              <a:spcAft>
                <a:spcPts val="0"/>
              </a:spcAft>
              <a:buFont typeface="Arial" panose="020B0604020202020204" pitchFamily="34" charset="0"/>
              <a:buNone/>
              <a:defRPr sz="16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16 pt</a:t>
            </a:r>
          </a:p>
          <a:p>
            <a:pPr lvl="2"/>
            <a:r>
              <a:rPr lang="de-DE"/>
              <a:t>Bullet</a:t>
            </a:r>
          </a:p>
        </p:txBody>
      </p:sp>
      <p:sp>
        <p:nvSpPr>
          <p:cNvPr id="10" name="Bildplatzhalter 11">
            <a:extLst>
              <a:ext uri="{FF2B5EF4-FFF2-40B4-BE49-F238E27FC236}">
                <a16:creationId xmlns:a16="http://schemas.microsoft.com/office/drawing/2014/main" id="{31B683B2-C7FB-77D4-42BE-3ADCA888F148}"/>
              </a:ext>
            </a:extLst>
          </p:cNvPr>
          <p:cNvSpPr>
            <a:spLocks noGrp="1"/>
          </p:cNvSpPr>
          <p:nvPr>
            <p:ph type="pic" sz="quarter" idx="14" hasCustomPrompt="1"/>
          </p:nvPr>
        </p:nvSpPr>
        <p:spPr>
          <a:xfrm>
            <a:off x="4237037" y="1823646"/>
            <a:ext cx="3717926" cy="2337955"/>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355391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rei Infoboxen + Bilder">
    <p:bg>
      <p:bgPr>
        <a:solidFill>
          <a:schemeClr val="bg1"/>
        </a:solidFill>
        <a:effectLst/>
      </p:bgPr>
    </p:bg>
    <p:spTree>
      <p:nvGrpSpPr>
        <p:cNvPr id="1" name=""/>
        <p:cNvGrpSpPr/>
        <p:nvPr/>
      </p:nvGrpSpPr>
      <p:grpSpPr>
        <a:xfrm>
          <a:off x="0" y="0"/>
          <a:ext cx="0" cy="0"/>
          <a:chOff x="0" y="0"/>
          <a:chExt cx="0" cy="0"/>
        </a:xfrm>
      </p:grpSpPr>
      <p:sp>
        <p:nvSpPr>
          <p:cNvPr id="6" name="Textplatzhalter 7">
            <a:extLst>
              <a:ext uri="{FF2B5EF4-FFF2-40B4-BE49-F238E27FC236}">
                <a16:creationId xmlns:a16="http://schemas.microsoft.com/office/drawing/2014/main" id="{79364C0D-8EE4-4D53-4C35-CF50AAC01513}"/>
              </a:ext>
            </a:extLst>
          </p:cNvPr>
          <p:cNvSpPr>
            <a:spLocks noGrp="1"/>
          </p:cNvSpPr>
          <p:nvPr>
            <p:ph type="body" sz="quarter" idx="21" hasCustomPrompt="1"/>
          </p:nvPr>
        </p:nvSpPr>
        <p:spPr>
          <a:xfrm>
            <a:off x="381000" y="3707193"/>
            <a:ext cx="3717926" cy="2271332"/>
          </a:xfrm>
          <a:solidFill>
            <a:schemeClr val="bg2"/>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a:lnSpc>
                <a:spcPct val="120000"/>
              </a:lnSpc>
              <a:spcBef>
                <a:spcPts val="0"/>
              </a:spcBef>
              <a:spcAft>
                <a:spcPts val="0"/>
              </a:spcAft>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a:t>
            </a:r>
          </a:p>
        </p:txBody>
      </p:sp>
      <p:sp>
        <p:nvSpPr>
          <p:cNvPr id="9" name="Textplatzhalter 7">
            <a:extLst>
              <a:ext uri="{FF2B5EF4-FFF2-40B4-BE49-F238E27FC236}">
                <a16:creationId xmlns:a16="http://schemas.microsoft.com/office/drawing/2014/main" id="{05F9B6DC-BE80-A0DC-D49A-DBE8DD6E39C9}"/>
              </a:ext>
            </a:extLst>
          </p:cNvPr>
          <p:cNvSpPr>
            <a:spLocks noGrp="1"/>
          </p:cNvSpPr>
          <p:nvPr>
            <p:ph type="body" sz="quarter" idx="25" hasCustomPrompt="1"/>
          </p:nvPr>
        </p:nvSpPr>
        <p:spPr>
          <a:xfrm>
            <a:off x="4236243" y="3707193"/>
            <a:ext cx="3717926" cy="2271332"/>
          </a:xfrm>
          <a:solidFill>
            <a:schemeClr val="bg2"/>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a:lnSpc>
                <a:spcPct val="120000"/>
              </a:lnSpc>
              <a:spcBef>
                <a:spcPts val="0"/>
              </a:spcBef>
              <a:spcAft>
                <a:spcPts val="0"/>
              </a:spcAft>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a:t>
            </a:r>
          </a:p>
        </p:txBody>
      </p:sp>
      <p:sp>
        <p:nvSpPr>
          <p:cNvPr id="14" name="Textplatzhalter 7">
            <a:extLst>
              <a:ext uri="{FF2B5EF4-FFF2-40B4-BE49-F238E27FC236}">
                <a16:creationId xmlns:a16="http://schemas.microsoft.com/office/drawing/2014/main" id="{36690A4A-4C05-9486-2429-67925EE1A6C7}"/>
              </a:ext>
            </a:extLst>
          </p:cNvPr>
          <p:cNvSpPr>
            <a:spLocks noGrp="1"/>
          </p:cNvSpPr>
          <p:nvPr>
            <p:ph type="body" sz="quarter" idx="26" hasCustomPrompt="1"/>
          </p:nvPr>
        </p:nvSpPr>
        <p:spPr>
          <a:xfrm>
            <a:off x="8091486" y="3707193"/>
            <a:ext cx="3717926" cy="2271332"/>
          </a:xfrm>
          <a:solidFill>
            <a:schemeClr val="bg2"/>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a:lnSpc>
                <a:spcPct val="120000"/>
              </a:lnSpc>
              <a:spcBef>
                <a:spcPts val="0"/>
              </a:spcBef>
              <a:spcAft>
                <a:spcPts val="0"/>
              </a:spcAft>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a:t>
            </a:r>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3999"/>
            <a:ext cx="11428412" cy="1224000"/>
          </a:xfrm>
        </p:spPr>
        <p:txBody>
          <a:bodyPr/>
          <a:lstStyle>
            <a:lvl1pPr>
              <a:defRPr sz="4000"/>
            </a:lvl1pPr>
          </a:lstStyle>
          <a:p>
            <a:r>
              <a:rPr lang="de-DE"/>
              <a:t>Sachliche Headline, beschreibend. Sie kann über zwei Zeilen laufen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10" name="Bildplatzhalter 11">
            <a:extLst>
              <a:ext uri="{FF2B5EF4-FFF2-40B4-BE49-F238E27FC236}">
                <a16:creationId xmlns:a16="http://schemas.microsoft.com/office/drawing/2014/main" id="{31B683B2-C7FB-77D4-42BE-3ADCA888F148}"/>
              </a:ext>
            </a:extLst>
          </p:cNvPr>
          <p:cNvSpPr>
            <a:spLocks noGrp="1"/>
          </p:cNvSpPr>
          <p:nvPr>
            <p:ph type="pic" sz="quarter" idx="14" hasCustomPrompt="1"/>
          </p:nvPr>
        </p:nvSpPr>
        <p:spPr>
          <a:xfrm>
            <a:off x="381000" y="1547193"/>
            <a:ext cx="3717926" cy="2160000"/>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
        <p:nvSpPr>
          <p:cNvPr id="12" name="Bildplatzhalter 11">
            <a:extLst>
              <a:ext uri="{FF2B5EF4-FFF2-40B4-BE49-F238E27FC236}">
                <a16:creationId xmlns:a16="http://schemas.microsoft.com/office/drawing/2014/main" id="{D04026AA-2B84-54FD-934C-4005F90E2373}"/>
              </a:ext>
            </a:extLst>
          </p:cNvPr>
          <p:cNvSpPr>
            <a:spLocks noGrp="1"/>
          </p:cNvSpPr>
          <p:nvPr>
            <p:ph type="pic" sz="quarter" idx="23" hasCustomPrompt="1"/>
          </p:nvPr>
        </p:nvSpPr>
        <p:spPr>
          <a:xfrm>
            <a:off x="4236243" y="1547193"/>
            <a:ext cx="3717926" cy="2160000"/>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
        <p:nvSpPr>
          <p:cNvPr id="13" name="Bildplatzhalter 11">
            <a:extLst>
              <a:ext uri="{FF2B5EF4-FFF2-40B4-BE49-F238E27FC236}">
                <a16:creationId xmlns:a16="http://schemas.microsoft.com/office/drawing/2014/main" id="{0781AAD5-6D1E-E610-93C6-4B3D5EBEAD2E}"/>
              </a:ext>
            </a:extLst>
          </p:cNvPr>
          <p:cNvSpPr>
            <a:spLocks noGrp="1"/>
          </p:cNvSpPr>
          <p:nvPr>
            <p:ph type="pic" sz="quarter" idx="24" hasCustomPrompt="1"/>
          </p:nvPr>
        </p:nvSpPr>
        <p:spPr>
          <a:xfrm>
            <a:off x="8091486" y="1547193"/>
            <a:ext cx="3717926" cy="2160000"/>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1730902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rei Infoboxen + Bilder, dunkler Hintergrund">
    <p:bg>
      <p:bgPr>
        <a:gradFill>
          <a:gsLst>
            <a:gs pos="0">
              <a:schemeClr val="tx1"/>
            </a:gs>
            <a:gs pos="60000">
              <a:srgbClr val="00324A"/>
            </a:gs>
            <a:gs pos="100000">
              <a:srgbClr val="004A6E"/>
            </a:gs>
          </a:gsLst>
          <a:lin ang="0" scaled="0"/>
        </a:gradFill>
        <a:effectLst/>
      </p:bgPr>
    </p:bg>
    <p:spTree>
      <p:nvGrpSpPr>
        <p:cNvPr id="1" name=""/>
        <p:cNvGrpSpPr/>
        <p:nvPr/>
      </p:nvGrpSpPr>
      <p:grpSpPr>
        <a:xfrm>
          <a:off x="0" y="0"/>
          <a:ext cx="0" cy="0"/>
          <a:chOff x="0" y="0"/>
          <a:chExt cx="0" cy="0"/>
        </a:xfrm>
      </p:grpSpPr>
      <p:sp>
        <p:nvSpPr>
          <p:cNvPr id="3" name="Textplatzhalter 7">
            <a:extLst>
              <a:ext uri="{FF2B5EF4-FFF2-40B4-BE49-F238E27FC236}">
                <a16:creationId xmlns:a16="http://schemas.microsoft.com/office/drawing/2014/main" id="{F0522444-3BCD-70E7-E42F-DFF849D260F6}"/>
              </a:ext>
            </a:extLst>
          </p:cNvPr>
          <p:cNvSpPr>
            <a:spLocks noGrp="1"/>
          </p:cNvSpPr>
          <p:nvPr>
            <p:ph type="body" sz="quarter" idx="21" hasCustomPrompt="1"/>
          </p:nvPr>
        </p:nvSpPr>
        <p:spPr>
          <a:xfrm>
            <a:off x="381000" y="3707193"/>
            <a:ext cx="3717926" cy="2271332"/>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a:lnSpc>
                <a:spcPct val="120000"/>
              </a:lnSpc>
              <a:spcBef>
                <a:spcPts val="0"/>
              </a:spcBef>
              <a:spcAft>
                <a:spcPts val="0"/>
              </a:spcAft>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a:t>
            </a:r>
          </a:p>
        </p:txBody>
      </p:sp>
      <p:sp>
        <p:nvSpPr>
          <p:cNvPr id="5" name="Textplatzhalter 7">
            <a:extLst>
              <a:ext uri="{FF2B5EF4-FFF2-40B4-BE49-F238E27FC236}">
                <a16:creationId xmlns:a16="http://schemas.microsoft.com/office/drawing/2014/main" id="{32105893-BE29-1087-3DF9-EA506C371751}"/>
              </a:ext>
            </a:extLst>
          </p:cNvPr>
          <p:cNvSpPr>
            <a:spLocks noGrp="1"/>
          </p:cNvSpPr>
          <p:nvPr>
            <p:ph type="body" sz="quarter" idx="25" hasCustomPrompt="1"/>
          </p:nvPr>
        </p:nvSpPr>
        <p:spPr>
          <a:xfrm>
            <a:off x="4236243" y="3707193"/>
            <a:ext cx="3717926" cy="2271332"/>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a:lnSpc>
                <a:spcPct val="120000"/>
              </a:lnSpc>
              <a:spcBef>
                <a:spcPts val="0"/>
              </a:spcBef>
              <a:spcAft>
                <a:spcPts val="0"/>
              </a:spcAft>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a:t>
            </a:r>
          </a:p>
        </p:txBody>
      </p:sp>
      <p:sp>
        <p:nvSpPr>
          <p:cNvPr id="6" name="Textplatzhalter 7">
            <a:extLst>
              <a:ext uri="{FF2B5EF4-FFF2-40B4-BE49-F238E27FC236}">
                <a16:creationId xmlns:a16="http://schemas.microsoft.com/office/drawing/2014/main" id="{8F73F949-3F6A-0A47-4AAE-083D6E9D30C4}"/>
              </a:ext>
            </a:extLst>
          </p:cNvPr>
          <p:cNvSpPr>
            <a:spLocks noGrp="1"/>
          </p:cNvSpPr>
          <p:nvPr>
            <p:ph type="body" sz="quarter" idx="26" hasCustomPrompt="1"/>
          </p:nvPr>
        </p:nvSpPr>
        <p:spPr>
          <a:xfrm>
            <a:off x="8091486" y="3707193"/>
            <a:ext cx="3717926" cy="2271332"/>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a:lnSpc>
                <a:spcPct val="120000"/>
              </a:lnSpc>
              <a:spcBef>
                <a:spcPts val="0"/>
              </a:spcBef>
              <a:spcAft>
                <a:spcPts val="0"/>
              </a:spcAft>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a:t>
            </a:r>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1223193"/>
          </a:xfrm>
        </p:spPr>
        <p:txBody>
          <a:bodyPr/>
          <a:lstStyle>
            <a:lvl1pPr>
              <a:defRPr sz="4000">
                <a:solidFill>
                  <a:schemeClr val="tx2"/>
                </a:solidFill>
              </a:defRPr>
            </a:lvl1pPr>
          </a:lstStyle>
          <a:p>
            <a:r>
              <a:rPr lang="de-DE"/>
              <a:t>Sachliche Headline, beschreibend. Sie kann über zwei Zeilen laufen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10" name="Bildplatzhalter 11">
            <a:extLst>
              <a:ext uri="{FF2B5EF4-FFF2-40B4-BE49-F238E27FC236}">
                <a16:creationId xmlns:a16="http://schemas.microsoft.com/office/drawing/2014/main" id="{31B683B2-C7FB-77D4-42BE-3ADCA888F148}"/>
              </a:ext>
            </a:extLst>
          </p:cNvPr>
          <p:cNvSpPr>
            <a:spLocks noGrp="1"/>
          </p:cNvSpPr>
          <p:nvPr>
            <p:ph type="pic" sz="quarter" idx="14" hasCustomPrompt="1"/>
          </p:nvPr>
        </p:nvSpPr>
        <p:spPr>
          <a:xfrm>
            <a:off x="381000" y="1547193"/>
            <a:ext cx="3717926" cy="2160000"/>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
        <p:nvSpPr>
          <p:cNvPr id="12" name="Bildplatzhalter 11">
            <a:extLst>
              <a:ext uri="{FF2B5EF4-FFF2-40B4-BE49-F238E27FC236}">
                <a16:creationId xmlns:a16="http://schemas.microsoft.com/office/drawing/2014/main" id="{D04026AA-2B84-54FD-934C-4005F90E2373}"/>
              </a:ext>
            </a:extLst>
          </p:cNvPr>
          <p:cNvSpPr>
            <a:spLocks noGrp="1"/>
          </p:cNvSpPr>
          <p:nvPr>
            <p:ph type="pic" sz="quarter" idx="23" hasCustomPrompt="1"/>
          </p:nvPr>
        </p:nvSpPr>
        <p:spPr>
          <a:xfrm>
            <a:off x="4236243" y="1547193"/>
            <a:ext cx="3717926" cy="2160000"/>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
        <p:nvSpPr>
          <p:cNvPr id="13" name="Bildplatzhalter 11">
            <a:extLst>
              <a:ext uri="{FF2B5EF4-FFF2-40B4-BE49-F238E27FC236}">
                <a16:creationId xmlns:a16="http://schemas.microsoft.com/office/drawing/2014/main" id="{0781AAD5-6D1E-E610-93C6-4B3D5EBEAD2E}"/>
              </a:ext>
            </a:extLst>
          </p:cNvPr>
          <p:cNvSpPr>
            <a:spLocks noGrp="1"/>
          </p:cNvSpPr>
          <p:nvPr>
            <p:ph type="pic" sz="quarter" idx="24" hasCustomPrompt="1"/>
          </p:nvPr>
        </p:nvSpPr>
        <p:spPr>
          <a:xfrm>
            <a:off x="8091486" y="1547193"/>
            <a:ext cx="3717926" cy="2160000"/>
          </a:xfrm>
          <a:pattFill prst="pct40">
            <a:fgClr>
              <a:schemeClr val="accent1"/>
            </a:fgClr>
            <a:bgClr>
              <a:schemeClr val="bg1"/>
            </a:bgClr>
          </a:pattFill>
        </p:spPr>
        <p:txBody>
          <a:bodyPr tIns="900000" anchor="ctr"/>
          <a:lstStyle>
            <a:lvl1pPr algn="ctr">
              <a:defRPr sz="1200"/>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2501987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ei Infoboxen Auzählung, dunkler Hintergrund">
    <p:bg>
      <p:bgPr>
        <a:gradFill>
          <a:gsLst>
            <a:gs pos="0">
              <a:schemeClr val="tx1"/>
            </a:gs>
            <a:gs pos="60000">
              <a:srgbClr val="00324A"/>
            </a:gs>
            <a:gs pos="100000">
              <a:srgbClr val="004A6E"/>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1224000"/>
          </a:xfrm>
        </p:spPr>
        <p:txBody>
          <a:bodyPr/>
          <a:lstStyle>
            <a:lvl1pPr>
              <a:defRPr sz="4000">
                <a:solidFill>
                  <a:schemeClr val="tx2"/>
                </a:solidFill>
              </a:defRPr>
            </a:lvl1pPr>
          </a:lstStyle>
          <a:p>
            <a:r>
              <a:rPr lang="de-DE"/>
              <a:t>Sachliche Headline, beschreibend. Sie kann über zwei Zeilen laufen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3" name="Textplatzhalter 7">
            <a:extLst>
              <a:ext uri="{FF2B5EF4-FFF2-40B4-BE49-F238E27FC236}">
                <a16:creationId xmlns:a16="http://schemas.microsoft.com/office/drawing/2014/main" id="{F5BBA979-297F-B6D3-75C4-BFC8F3915442}"/>
              </a:ext>
            </a:extLst>
          </p:cNvPr>
          <p:cNvSpPr>
            <a:spLocks noGrp="1"/>
          </p:cNvSpPr>
          <p:nvPr>
            <p:ph type="body" sz="quarter" idx="21" hasCustomPrompt="1"/>
          </p:nvPr>
        </p:nvSpPr>
        <p:spPr>
          <a:xfrm>
            <a:off x="381000" y="2350800"/>
            <a:ext cx="3717926" cy="3060000"/>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marL="324000" indent="-162000">
              <a:lnSpc>
                <a:spcPct val="120000"/>
              </a:lnSpc>
              <a:spcBef>
                <a:spcPts val="0"/>
              </a:spcBef>
              <a:spcAft>
                <a:spcPts val="0"/>
              </a:spcAft>
              <a:buClr>
                <a:schemeClr val="accent1"/>
              </a:buClr>
              <a:buFont typeface="Symbol" panose="05050102010706020507" pitchFamily="18" charset="2"/>
              <a:buChar char="-"/>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 14 pt</a:t>
            </a:r>
          </a:p>
          <a:p>
            <a:pPr lvl="3"/>
            <a:r>
              <a:rPr lang="de-DE"/>
              <a:t>Zweiter Bullet, 14 pt</a:t>
            </a:r>
          </a:p>
        </p:txBody>
      </p:sp>
      <p:sp>
        <p:nvSpPr>
          <p:cNvPr id="15" name="Textplatzhalter 7">
            <a:extLst>
              <a:ext uri="{FF2B5EF4-FFF2-40B4-BE49-F238E27FC236}">
                <a16:creationId xmlns:a16="http://schemas.microsoft.com/office/drawing/2014/main" id="{FD1C3A40-461D-E5DA-4850-26E1100C1824}"/>
              </a:ext>
            </a:extLst>
          </p:cNvPr>
          <p:cNvSpPr>
            <a:spLocks noGrp="1"/>
          </p:cNvSpPr>
          <p:nvPr>
            <p:ph type="body" sz="quarter" idx="33" hasCustomPrompt="1"/>
          </p:nvPr>
        </p:nvSpPr>
        <p:spPr>
          <a:xfrm>
            <a:off x="4236243" y="2350800"/>
            <a:ext cx="3717926" cy="3060000"/>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marL="324000" indent="-162000">
              <a:lnSpc>
                <a:spcPct val="120000"/>
              </a:lnSpc>
              <a:spcBef>
                <a:spcPts val="0"/>
              </a:spcBef>
              <a:spcAft>
                <a:spcPts val="0"/>
              </a:spcAft>
              <a:buClr>
                <a:schemeClr val="accent1"/>
              </a:buClr>
              <a:buFont typeface="Symbol" panose="05050102010706020507" pitchFamily="18" charset="2"/>
              <a:buChar char="-"/>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 14 pt</a:t>
            </a:r>
          </a:p>
          <a:p>
            <a:pPr lvl="3"/>
            <a:r>
              <a:rPr lang="de-DE"/>
              <a:t>Zweiter Bullet, 14 pt</a:t>
            </a:r>
          </a:p>
        </p:txBody>
      </p:sp>
      <p:sp>
        <p:nvSpPr>
          <p:cNvPr id="18" name="Textplatzhalter 7">
            <a:extLst>
              <a:ext uri="{FF2B5EF4-FFF2-40B4-BE49-F238E27FC236}">
                <a16:creationId xmlns:a16="http://schemas.microsoft.com/office/drawing/2014/main" id="{608F8F0E-CB29-25FF-BF7A-325A4D487E4C}"/>
              </a:ext>
            </a:extLst>
          </p:cNvPr>
          <p:cNvSpPr>
            <a:spLocks noGrp="1"/>
          </p:cNvSpPr>
          <p:nvPr>
            <p:ph type="body" sz="quarter" idx="34" hasCustomPrompt="1"/>
          </p:nvPr>
        </p:nvSpPr>
        <p:spPr>
          <a:xfrm>
            <a:off x="8091486" y="2350800"/>
            <a:ext cx="3717926" cy="3060000"/>
          </a:xfrm>
          <a:solidFill>
            <a:schemeClr val="bg1"/>
          </a:solidFill>
        </p:spPr>
        <p:txBody>
          <a:bodyPr lIns="136800" tIns="198000" rIns="126000" bIns="126000" numCol="1" spcCol="136800"/>
          <a:lstStyle>
            <a:lvl1pPr>
              <a:lnSpc>
                <a:spcPct val="120000"/>
              </a:lnSpc>
              <a:spcBef>
                <a:spcPts val="0"/>
              </a:spcBef>
              <a:spcAft>
                <a:spcPts val="0"/>
              </a:spcAft>
              <a:defRPr b="1">
                <a:solidFill>
                  <a:schemeClr val="accent1"/>
                </a:solidFill>
                <a:latin typeface="+mn-lt"/>
              </a:defRPr>
            </a:lvl1pPr>
            <a:lvl2pPr marL="0" indent="0">
              <a:lnSpc>
                <a:spcPct val="120000"/>
              </a:lnSpc>
              <a:spcBef>
                <a:spcPts val="0"/>
              </a:spcBef>
              <a:spcAft>
                <a:spcPts val="0"/>
              </a:spcAft>
              <a:buNone/>
              <a:defRPr sz="1400">
                <a:solidFill>
                  <a:schemeClr val="tx1"/>
                </a:solidFill>
              </a:defRPr>
            </a:lvl2pPr>
            <a:lvl3pPr marL="162000" indent="-162000">
              <a:lnSpc>
                <a:spcPct val="120000"/>
              </a:lnSpc>
              <a:spcBef>
                <a:spcPts val="0"/>
              </a:spcBef>
              <a:spcAft>
                <a:spcPts val="0"/>
              </a:spcAft>
              <a:buFont typeface="Arial" panose="020B0604020202020204" pitchFamily="34" charset="0"/>
              <a:buChar char="•"/>
              <a:defRPr sz="1400">
                <a:solidFill>
                  <a:schemeClr val="tx1"/>
                </a:solidFill>
              </a:defRPr>
            </a:lvl3pPr>
            <a:lvl4pPr marL="324000" indent="-162000">
              <a:lnSpc>
                <a:spcPct val="120000"/>
              </a:lnSpc>
              <a:spcBef>
                <a:spcPts val="0"/>
              </a:spcBef>
              <a:spcAft>
                <a:spcPts val="0"/>
              </a:spcAft>
              <a:buClr>
                <a:schemeClr val="accent1"/>
              </a:buClr>
              <a:buFont typeface="Symbol" panose="05050102010706020507" pitchFamily="18" charset="2"/>
              <a:buChar char="-"/>
              <a:defRPr sz="1400" b="0">
                <a:solidFill>
                  <a:schemeClr val="tx1"/>
                </a:solidFill>
                <a:latin typeface="+mn-lt"/>
              </a:defRPr>
            </a:lvl4pPr>
            <a:lvl5pPr marL="0" indent="0">
              <a:lnSpc>
                <a:spcPct val="120000"/>
              </a:lnSpc>
              <a:spcBef>
                <a:spcPts val="0"/>
              </a:spcBef>
              <a:spcAft>
                <a:spcPts val="0"/>
              </a:spcAft>
              <a:buNone/>
              <a:defRPr sz="1400" b="0">
                <a:solidFill>
                  <a:schemeClr val="tx1"/>
                </a:solidFill>
              </a:defRPr>
            </a:lvl5pPr>
            <a:lvl6pPr marL="0" indent="0">
              <a:lnSpc>
                <a:spcPct val="120000"/>
              </a:lnSpc>
              <a:spcBef>
                <a:spcPts val="0"/>
              </a:spcBef>
              <a:spcAft>
                <a:spcPts val="0"/>
              </a:spcAft>
              <a:buNone/>
              <a:defRPr sz="1400" b="0">
                <a:solidFill>
                  <a:schemeClr val="tx1"/>
                </a:solidFill>
              </a:defRPr>
            </a:lvl6pPr>
            <a:lvl7pPr marL="0" indent="0">
              <a:lnSpc>
                <a:spcPct val="120000"/>
              </a:lnSpc>
              <a:spcBef>
                <a:spcPts val="0"/>
              </a:spcBef>
              <a:spcAft>
                <a:spcPts val="0"/>
              </a:spcAft>
              <a:buFont typeface="Arial" panose="020B0604020202020204" pitchFamily="34" charset="0"/>
              <a:buNone/>
              <a:defRPr sz="1400" b="0">
                <a:solidFill>
                  <a:schemeClr val="tx1"/>
                </a:solidFill>
              </a:defRPr>
            </a:lvl7pPr>
            <a:lvl8pPr marL="0" indent="0">
              <a:lnSpc>
                <a:spcPct val="120000"/>
              </a:lnSpc>
              <a:spcBef>
                <a:spcPts val="0"/>
              </a:spcBef>
              <a:spcAft>
                <a:spcPts val="0"/>
              </a:spcAft>
              <a:buFont typeface="Arial" panose="020B0604020202020204" pitchFamily="34" charset="0"/>
              <a:buNone/>
              <a:defRPr sz="1400" b="0">
                <a:solidFill>
                  <a:schemeClr val="tx1"/>
                </a:solidFill>
              </a:defRPr>
            </a:lvl8pPr>
            <a:lvl9pPr marL="0" indent="0">
              <a:lnSpc>
                <a:spcPct val="120000"/>
              </a:lnSpc>
              <a:spcBef>
                <a:spcPts val="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14 pt</a:t>
            </a:r>
          </a:p>
          <a:p>
            <a:pPr lvl="2"/>
            <a:r>
              <a:rPr lang="de-DE"/>
              <a:t>Bullet, 14 pt</a:t>
            </a:r>
          </a:p>
          <a:p>
            <a:pPr lvl="3"/>
            <a:r>
              <a:rPr lang="de-DE"/>
              <a:t>Zweiter Bullet, 14 pt</a:t>
            </a:r>
          </a:p>
        </p:txBody>
      </p:sp>
      <p:sp>
        <p:nvSpPr>
          <p:cNvPr id="14" name="Textplatzhalter 9">
            <a:extLst>
              <a:ext uri="{FF2B5EF4-FFF2-40B4-BE49-F238E27FC236}">
                <a16:creationId xmlns:a16="http://schemas.microsoft.com/office/drawing/2014/main" id="{57A23D16-BF31-0FC2-B5FA-553D9609F0D6}"/>
              </a:ext>
            </a:extLst>
          </p:cNvPr>
          <p:cNvSpPr>
            <a:spLocks noGrp="1"/>
          </p:cNvSpPr>
          <p:nvPr>
            <p:ph type="body" sz="quarter" idx="13" hasCustomPrompt="1"/>
          </p:nvPr>
        </p:nvSpPr>
        <p:spPr>
          <a:xfrm>
            <a:off x="3464853" y="2080872"/>
            <a:ext cx="496800" cy="49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1pPr>
            <a:lvl2pPr marL="0" indent="0" algn="ctr">
              <a:lnSpc>
                <a:spcPct val="100000"/>
              </a:lnSpc>
              <a:spcBef>
                <a:spcPts val="0"/>
              </a:spcBef>
              <a:spcAft>
                <a:spcPts val="0"/>
              </a:spcAft>
              <a:buNone/>
              <a:defRPr sz="1400" b="0">
                <a:solidFill>
                  <a:schemeClr val="bg1"/>
                </a:solidFill>
                <a:latin typeface="DesySans Office Cn Bold" panose="020B0806040000020003" pitchFamily="34" charset="0"/>
              </a:defRPr>
            </a:lvl2pPr>
            <a:lvl3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3pPr>
            <a:lvl4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4pPr>
            <a:lvl5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5pPr>
            <a:lvl6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6pPr>
            <a:lvl7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7pPr>
            <a:lvl8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8pPr>
            <a:lvl9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9pPr>
          </a:lstStyle>
          <a:p>
            <a:pPr lvl="0"/>
            <a:r>
              <a:rPr lang="de-DE"/>
              <a:t>0</a:t>
            </a:r>
          </a:p>
        </p:txBody>
      </p:sp>
      <p:sp>
        <p:nvSpPr>
          <p:cNvPr id="16" name="Textplatzhalter 9">
            <a:extLst>
              <a:ext uri="{FF2B5EF4-FFF2-40B4-BE49-F238E27FC236}">
                <a16:creationId xmlns:a16="http://schemas.microsoft.com/office/drawing/2014/main" id="{5E0AD860-0567-CEC0-B7AA-C9AB2F8275E4}"/>
              </a:ext>
            </a:extLst>
          </p:cNvPr>
          <p:cNvSpPr>
            <a:spLocks noGrp="1"/>
          </p:cNvSpPr>
          <p:nvPr>
            <p:ph type="body" sz="quarter" idx="27" hasCustomPrompt="1"/>
          </p:nvPr>
        </p:nvSpPr>
        <p:spPr>
          <a:xfrm>
            <a:off x="7320097" y="2080872"/>
            <a:ext cx="496800" cy="49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1pPr>
            <a:lvl2pPr marL="0" indent="0" algn="ctr">
              <a:lnSpc>
                <a:spcPct val="100000"/>
              </a:lnSpc>
              <a:spcBef>
                <a:spcPts val="0"/>
              </a:spcBef>
              <a:spcAft>
                <a:spcPts val="0"/>
              </a:spcAft>
              <a:buNone/>
              <a:defRPr sz="1400" b="0">
                <a:solidFill>
                  <a:schemeClr val="bg1"/>
                </a:solidFill>
                <a:latin typeface="DesySans Office Cn Bold" panose="020B0806040000020003" pitchFamily="34" charset="0"/>
              </a:defRPr>
            </a:lvl2pPr>
            <a:lvl3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3pPr>
            <a:lvl4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4pPr>
            <a:lvl5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5pPr>
            <a:lvl6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6pPr>
            <a:lvl7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7pPr>
            <a:lvl8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8pPr>
            <a:lvl9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9pPr>
          </a:lstStyle>
          <a:p>
            <a:pPr lvl="0"/>
            <a:r>
              <a:rPr lang="de-DE"/>
              <a:t>0</a:t>
            </a:r>
          </a:p>
        </p:txBody>
      </p:sp>
      <p:sp>
        <p:nvSpPr>
          <p:cNvPr id="17" name="Textplatzhalter 9">
            <a:extLst>
              <a:ext uri="{FF2B5EF4-FFF2-40B4-BE49-F238E27FC236}">
                <a16:creationId xmlns:a16="http://schemas.microsoft.com/office/drawing/2014/main" id="{D7BB8715-2937-1E07-4A2A-A889E835460A}"/>
              </a:ext>
            </a:extLst>
          </p:cNvPr>
          <p:cNvSpPr>
            <a:spLocks noGrp="1"/>
          </p:cNvSpPr>
          <p:nvPr>
            <p:ph type="body" sz="quarter" idx="28" hasCustomPrompt="1"/>
          </p:nvPr>
        </p:nvSpPr>
        <p:spPr>
          <a:xfrm>
            <a:off x="11175338" y="2080872"/>
            <a:ext cx="496800" cy="49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1pPr>
            <a:lvl2pPr marL="0" indent="0" algn="ctr">
              <a:lnSpc>
                <a:spcPct val="100000"/>
              </a:lnSpc>
              <a:spcBef>
                <a:spcPts val="0"/>
              </a:spcBef>
              <a:spcAft>
                <a:spcPts val="0"/>
              </a:spcAft>
              <a:buNone/>
              <a:defRPr sz="1400" b="0">
                <a:solidFill>
                  <a:schemeClr val="bg1"/>
                </a:solidFill>
                <a:latin typeface="DesySans Office Cn Bold" panose="020B0806040000020003" pitchFamily="34" charset="0"/>
              </a:defRPr>
            </a:lvl2pPr>
            <a:lvl3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3pPr>
            <a:lvl4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4pPr>
            <a:lvl5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5pPr>
            <a:lvl6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6pPr>
            <a:lvl7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7pPr>
            <a:lvl8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8pPr>
            <a:lvl9pPr marL="0" indent="0" algn="ctr">
              <a:lnSpc>
                <a:spcPct val="100000"/>
              </a:lnSpc>
              <a:spcBef>
                <a:spcPts val="0"/>
              </a:spcBef>
              <a:spcAft>
                <a:spcPts val="0"/>
              </a:spcAft>
              <a:buFont typeface="Arial" panose="020B0604020202020204" pitchFamily="34" charset="0"/>
              <a:buNone/>
              <a:defRPr sz="1400" b="0">
                <a:solidFill>
                  <a:schemeClr val="bg1"/>
                </a:solidFill>
                <a:latin typeface="DesySans Office Cn Bold" panose="020B0806040000020003" pitchFamily="34" charset="0"/>
              </a:defRPr>
            </a:lvl9pPr>
          </a:lstStyle>
          <a:p>
            <a:pPr lvl="0"/>
            <a:r>
              <a:rPr lang="de-DE"/>
              <a:t>0</a:t>
            </a:r>
          </a:p>
        </p:txBody>
      </p:sp>
    </p:spTree>
    <p:extLst>
      <p:ext uri="{BB962C8B-B14F-4D97-AF65-F5344CB8AC3E}">
        <p14:creationId xmlns:p14="http://schemas.microsoft.com/office/powerpoint/2010/main" val="4183489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hs Infoboxen">
    <p:bg>
      <p:bgPr>
        <a:solidFill>
          <a:schemeClr val="bg1"/>
        </a:solidFill>
        <a:effectLst/>
      </p:bgPr>
    </p:bg>
    <p:spTree>
      <p:nvGrpSpPr>
        <p:cNvPr id="1" name=""/>
        <p:cNvGrpSpPr/>
        <p:nvPr/>
      </p:nvGrpSpPr>
      <p:grpSpPr>
        <a:xfrm>
          <a:off x="0" y="0"/>
          <a:ext cx="0" cy="0"/>
          <a:chOff x="0" y="0"/>
          <a:chExt cx="0" cy="0"/>
        </a:xfrm>
      </p:grpSpPr>
      <p:sp>
        <p:nvSpPr>
          <p:cNvPr id="31" name="Textplatzhalter 7">
            <a:extLst>
              <a:ext uri="{FF2B5EF4-FFF2-40B4-BE49-F238E27FC236}">
                <a16:creationId xmlns:a16="http://schemas.microsoft.com/office/drawing/2014/main" id="{78AC64DD-B18B-6280-B751-9C8267FDE84E}"/>
              </a:ext>
            </a:extLst>
          </p:cNvPr>
          <p:cNvSpPr>
            <a:spLocks noGrp="1"/>
          </p:cNvSpPr>
          <p:nvPr>
            <p:ph type="body" sz="quarter" idx="38" hasCustomPrompt="1"/>
          </p:nvPr>
        </p:nvSpPr>
        <p:spPr>
          <a:xfrm>
            <a:off x="381000" y="2014744"/>
            <a:ext cx="1790735" cy="3715200"/>
          </a:xfrm>
          <a:solidFill>
            <a:schemeClr val="tx2"/>
          </a:solidFill>
        </p:spPr>
        <p:txBody>
          <a:bodyPr lIns="136800" tIns="450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6" name="Textplatzhalter 7">
            <a:extLst>
              <a:ext uri="{FF2B5EF4-FFF2-40B4-BE49-F238E27FC236}">
                <a16:creationId xmlns:a16="http://schemas.microsoft.com/office/drawing/2014/main" id="{67EE21CF-B78A-6C51-4570-0874FB187EC4}"/>
              </a:ext>
            </a:extLst>
          </p:cNvPr>
          <p:cNvSpPr>
            <a:spLocks noGrp="1"/>
          </p:cNvSpPr>
          <p:nvPr>
            <p:ph type="body" sz="quarter" idx="45" hasCustomPrompt="1"/>
          </p:nvPr>
        </p:nvSpPr>
        <p:spPr>
          <a:xfrm>
            <a:off x="2308535" y="2014744"/>
            <a:ext cx="1790735" cy="3715200"/>
          </a:xfrm>
          <a:solidFill>
            <a:srgbClr val="00233C"/>
          </a:solidFill>
        </p:spPr>
        <p:txBody>
          <a:bodyPr lIns="136800" tIns="4500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 Infobox Headline</a:t>
            </a:r>
          </a:p>
          <a:p>
            <a:pPr lvl="1"/>
            <a:r>
              <a:rPr lang="de-DE"/>
              <a:t>Copy, 12 pt</a:t>
            </a:r>
          </a:p>
          <a:p>
            <a:pPr lvl="2"/>
            <a:r>
              <a:rPr lang="de-DE"/>
              <a:t>Bullet</a:t>
            </a:r>
          </a:p>
        </p:txBody>
      </p:sp>
      <p:sp>
        <p:nvSpPr>
          <p:cNvPr id="8" name="Textplatzhalter 7">
            <a:extLst>
              <a:ext uri="{FF2B5EF4-FFF2-40B4-BE49-F238E27FC236}">
                <a16:creationId xmlns:a16="http://schemas.microsoft.com/office/drawing/2014/main" id="{1AE319E4-BFAB-CF55-88F7-CC10A0636881}"/>
              </a:ext>
            </a:extLst>
          </p:cNvPr>
          <p:cNvSpPr>
            <a:spLocks noGrp="1"/>
          </p:cNvSpPr>
          <p:nvPr>
            <p:ph type="body" sz="quarter" idx="46" hasCustomPrompt="1"/>
          </p:nvPr>
        </p:nvSpPr>
        <p:spPr>
          <a:xfrm>
            <a:off x="4236070" y="2014744"/>
            <a:ext cx="1790735" cy="3715200"/>
          </a:xfrm>
          <a:solidFill>
            <a:schemeClr val="bg2"/>
          </a:solidFill>
        </p:spPr>
        <p:txBody>
          <a:bodyPr lIns="136800" tIns="450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5" name="Textplatzhalter 7">
            <a:extLst>
              <a:ext uri="{FF2B5EF4-FFF2-40B4-BE49-F238E27FC236}">
                <a16:creationId xmlns:a16="http://schemas.microsoft.com/office/drawing/2014/main" id="{D1816DCC-0A86-D003-5B49-7372EBE12688}"/>
              </a:ext>
            </a:extLst>
          </p:cNvPr>
          <p:cNvSpPr>
            <a:spLocks noGrp="1"/>
          </p:cNvSpPr>
          <p:nvPr>
            <p:ph type="body" sz="quarter" idx="50" hasCustomPrompt="1"/>
          </p:nvPr>
        </p:nvSpPr>
        <p:spPr>
          <a:xfrm>
            <a:off x="6163605" y="2014744"/>
            <a:ext cx="1790735" cy="3715200"/>
          </a:xfrm>
          <a:solidFill>
            <a:schemeClr val="tx2"/>
          </a:solidFill>
        </p:spPr>
        <p:txBody>
          <a:bodyPr lIns="136800" tIns="450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13" name="Textplatzhalter 7">
            <a:extLst>
              <a:ext uri="{FF2B5EF4-FFF2-40B4-BE49-F238E27FC236}">
                <a16:creationId xmlns:a16="http://schemas.microsoft.com/office/drawing/2014/main" id="{789055D0-980C-9470-7129-AF98117B71AB}"/>
              </a:ext>
            </a:extLst>
          </p:cNvPr>
          <p:cNvSpPr>
            <a:spLocks noGrp="1"/>
          </p:cNvSpPr>
          <p:nvPr>
            <p:ph type="body" sz="quarter" idx="51" hasCustomPrompt="1"/>
          </p:nvPr>
        </p:nvSpPr>
        <p:spPr>
          <a:xfrm>
            <a:off x="8091140" y="2014744"/>
            <a:ext cx="1790735" cy="3715200"/>
          </a:xfrm>
          <a:solidFill>
            <a:srgbClr val="00233C"/>
          </a:solidFill>
        </p:spPr>
        <p:txBody>
          <a:bodyPr lIns="136800" tIns="4500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14" name="Textplatzhalter 7">
            <a:extLst>
              <a:ext uri="{FF2B5EF4-FFF2-40B4-BE49-F238E27FC236}">
                <a16:creationId xmlns:a16="http://schemas.microsoft.com/office/drawing/2014/main" id="{61AA9AE5-77B9-D44B-3877-A91CE842AE9B}"/>
              </a:ext>
            </a:extLst>
          </p:cNvPr>
          <p:cNvSpPr>
            <a:spLocks noGrp="1"/>
          </p:cNvSpPr>
          <p:nvPr>
            <p:ph type="body" sz="quarter" idx="52" hasCustomPrompt="1"/>
          </p:nvPr>
        </p:nvSpPr>
        <p:spPr>
          <a:xfrm>
            <a:off x="10018675" y="2014744"/>
            <a:ext cx="1790735" cy="3715200"/>
          </a:xfrm>
          <a:solidFill>
            <a:schemeClr val="bg2"/>
          </a:solidFill>
        </p:spPr>
        <p:txBody>
          <a:bodyPr lIns="136800" tIns="450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651600"/>
          </a:xfrm>
        </p:spPr>
        <p:txBody>
          <a:bodyPr/>
          <a:lstStyle>
            <a:lvl1pPr>
              <a:defRPr sz="4000"/>
            </a:lvl1pPr>
          </a:lstStyle>
          <a:p>
            <a:r>
              <a:rPr lang="de-DE"/>
              <a:t>Sachliche Headline, beschreibend, einzeilig</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23" name="Bildplatzhalter 22">
            <a:extLst>
              <a:ext uri="{FF2B5EF4-FFF2-40B4-BE49-F238E27FC236}">
                <a16:creationId xmlns:a16="http://schemas.microsoft.com/office/drawing/2014/main" id="{7BDCE6E3-3757-85DA-3F0E-97A694277C79}"/>
              </a:ext>
            </a:extLst>
          </p:cNvPr>
          <p:cNvSpPr>
            <a:spLocks noGrp="1"/>
          </p:cNvSpPr>
          <p:nvPr>
            <p:ph type="pic" sz="quarter" idx="32" hasCustomPrompt="1"/>
          </p:nvPr>
        </p:nvSpPr>
        <p:spPr>
          <a:xfrm>
            <a:off x="941568" y="1679944"/>
            <a:ext cx="669600" cy="669600"/>
          </a:xfrm>
          <a:prstGeom prst="ellipse">
            <a:avLst/>
          </a:prstGeom>
          <a:solidFill>
            <a:srgbClr val="EB6E0F"/>
          </a:solidFill>
        </p:spPr>
        <p:txBody>
          <a:bodyPr/>
          <a:lstStyle>
            <a:lvl1pPr algn="ctr">
              <a:defRPr>
                <a:solidFill>
                  <a:schemeClr val="bg1"/>
                </a:solidFill>
              </a:defRPr>
            </a:lvl1pPr>
          </a:lstStyle>
          <a:p>
            <a:r>
              <a:rPr lang="de-DE"/>
              <a:t>Icon</a:t>
            </a:r>
          </a:p>
        </p:txBody>
      </p:sp>
      <p:sp>
        <p:nvSpPr>
          <p:cNvPr id="26" name="Bildplatzhalter 22">
            <a:extLst>
              <a:ext uri="{FF2B5EF4-FFF2-40B4-BE49-F238E27FC236}">
                <a16:creationId xmlns:a16="http://schemas.microsoft.com/office/drawing/2014/main" id="{9D46E66F-A01F-6456-A74B-333440A197DA}"/>
              </a:ext>
            </a:extLst>
          </p:cNvPr>
          <p:cNvSpPr>
            <a:spLocks noGrp="1"/>
          </p:cNvSpPr>
          <p:nvPr>
            <p:ph type="pic" sz="quarter" idx="33" hasCustomPrompt="1"/>
          </p:nvPr>
        </p:nvSpPr>
        <p:spPr>
          <a:xfrm>
            <a:off x="2869103" y="1679944"/>
            <a:ext cx="669600" cy="669600"/>
          </a:xfrm>
          <a:prstGeom prst="ellipse">
            <a:avLst/>
          </a:prstGeom>
          <a:solidFill>
            <a:srgbClr val="EB6E0F"/>
          </a:solidFill>
        </p:spPr>
        <p:txBody>
          <a:bodyPr/>
          <a:lstStyle>
            <a:lvl1pPr algn="ctr">
              <a:defRPr>
                <a:solidFill>
                  <a:schemeClr val="bg1"/>
                </a:solidFill>
              </a:defRPr>
            </a:lvl1pPr>
          </a:lstStyle>
          <a:p>
            <a:r>
              <a:rPr lang="de-DE"/>
              <a:t>Icon</a:t>
            </a:r>
          </a:p>
        </p:txBody>
      </p:sp>
      <p:sp>
        <p:nvSpPr>
          <p:cNvPr id="27" name="Bildplatzhalter 22">
            <a:extLst>
              <a:ext uri="{FF2B5EF4-FFF2-40B4-BE49-F238E27FC236}">
                <a16:creationId xmlns:a16="http://schemas.microsoft.com/office/drawing/2014/main" id="{5A3117B4-6944-D905-AA2C-3D84067963BD}"/>
              </a:ext>
            </a:extLst>
          </p:cNvPr>
          <p:cNvSpPr>
            <a:spLocks noGrp="1"/>
          </p:cNvSpPr>
          <p:nvPr>
            <p:ph type="pic" sz="quarter" idx="34" hasCustomPrompt="1"/>
          </p:nvPr>
        </p:nvSpPr>
        <p:spPr>
          <a:xfrm>
            <a:off x="4796638" y="1679944"/>
            <a:ext cx="669600" cy="669600"/>
          </a:xfrm>
          <a:prstGeom prst="ellipse">
            <a:avLst/>
          </a:prstGeom>
          <a:solidFill>
            <a:srgbClr val="EB6E0F"/>
          </a:solidFill>
        </p:spPr>
        <p:txBody>
          <a:bodyPr/>
          <a:lstStyle>
            <a:lvl1pPr algn="ctr">
              <a:defRPr>
                <a:solidFill>
                  <a:schemeClr val="bg1"/>
                </a:solidFill>
              </a:defRPr>
            </a:lvl1pPr>
          </a:lstStyle>
          <a:p>
            <a:r>
              <a:rPr lang="de-DE"/>
              <a:t>Icon</a:t>
            </a:r>
          </a:p>
        </p:txBody>
      </p:sp>
      <p:sp>
        <p:nvSpPr>
          <p:cNvPr id="28" name="Bildplatzhalter 22">
            <a:extLst>
              <a:ext uri="{FF2B5EF4-FFF2-40B4-BE49-F238E27FC236}">
                <a16:creationId xmlns:a16="http://schemas.microsoft.com/office/drawing/2014/main" id="{646AE0E8-423B-72F5-C90E-30D8EC0C8569}"/>
              </a:ext>
            </a:extLst>
          </p:cNvPr>
          <p:cNvSpPr>
            <a:spLocks noGrp="1"/>
          </p:cNvSpPr>
          <p:nvPr>
            <p:ph type="pic" sz="quarter" idx="35" hasCustomPrompt="1"/>
          </p:nvPr>
        </p:nvSpPr>
        <p:spPr>
          <a:xfrm>
            <a:off x="6724173" y="1679944"/>
            <a:ext cx="669600" cy="669600"/>
          </a:xfrm>
          <a:prstGeom prst="ellipse">
            <a:avLst/>
          </a:prstGeom>
          <a:solidFill>
            <a:srgbClr val="EB6E0F"/>
          </a:solidFill>
        </p:spPr>
        <p:txBody>
          <a:bodyPr/>
          <a:lstStyle>
            <a:lvl1pPr algn="ctr">
              <a:defRPr>
                <a:solidFill>
                  <a:schemeClr val="bg1"/>
                </a:solidFill>
              </a:defRPr>
            </a:lvl1pPr>
          </a:lstStyle>
          <a:p>
            <a:r>
              <a:rPr lang="de-DE"/>
              <a:t>Icon</a:t>
            </a:r>
          </a:p>
        </p:txBody>
      </p:sp>
      <p:sp>
        <p:nvSpPr>
          <p:cNvPr id="29" name="Bildplatzhalter 22">
            <a:extLst>
              <a:ext uri="{FF2B5EF4-FFF2-40B4-BE49-F238E27FC236}">
                <a16:creationId xmlns:a16="http://schemas.microsoft.com/office/drawing/2014/main" id="{C46A9B5D-0CC3-D1B8-6680-6825B3C261EA}"/>
              </a:ext>
            </a:extLst>
          </p:cNvPr>
          <p:cNvSpPr>
            <a:spLocks noGrp="1"/>
          </p:cNvSpPr>
          <p:nvPr>
            <p:ph type="pic" sz="quarter" idx="36" hasCustomPrompt="1"/>
          </p:nvPr>
        </p:nvSpPr>
        <p:spPr>
          <a:xfrm>
            <a:off x="8651708" y="1679944"/>
            <a:ext cx="669600" cy="669600"/>
          </a:xfrm>
          <a:prstGeom prst="ellipse">
            <a:avLst/>
          </a:prstGeom>
          <a:solidFill>
            <a:srgbClr val="EB6E0F"/>
          </a:solidFill>
        </p:spPr>
        <p:txBody>
          <a:bodyPr/>
          <a:lstStyle>
            <a:lvl1pPr algn="ctr">
              <a:defRPr>
                <a:solidFill>
                  <a:schemeClr val="bg1"/>
                </a:solidFill>
              </a:defRPr>
            </a:lvl1pPr>
          </a:lstStyle>
          <a:p>
            <a:r>
              <a:rPr lang="de-DE"/>
              <a:t>Icon</a:t>
            </a:r>
          </a:p>
        </p:txBody>
      </p:sp>
      <p:sp>
        <p:nvSpPr>
          <p:cNvPr id="30" name="Bildplatzhalter 22">
            <a:extLst>
              <a:ext uri="{FF2B5EF4-FFF2-40B4-BE49-F238E27FC236}">
                <a16:creationId xmlns:a16="http://schemas.microsoft.com/office/drawing/2014/main" id="{369A327C-1E48-C21C-D374-8AB0B076EC9A}"/>
              </a:ext>
            </a:extLst>
          </p:cNvPr>
          <p:cNvSpPr>
            <a:spLocks noGrp="1"/>
          </p:cNvSpPr>
          <p:nvPr>
            <p:ph type="pic" sz="quarter" idx="37" hasCustomPrompt="1"/>
          </p:nvPr>
        </p:nvSpPr>
        <p:spPr>
          <a:xfrm>
            <a:off x="10579244" y="1679944"/>
            <a:ext cx="669600" cy="669600"/>
          </a:xfrm>
          <a:prstGeom prst="ellipse">
            <a:avLst/>
          </a:prstGeom>
          <a:solidFill>
            <a:srgbClr val="EB6E0F"/>
          </a:solidFill>
        </p:spPr>
        <p:txBody>
          <a:bodyPr/>
          <a:lstStyle>
            <a:lvl1pPr algn="ctr">
              <a:defRPr>
                <a:solidFill>
                  <a:schemeClr val="bg1"/>
                </a:solidFill>
              </a:defRPr>
            </a:lvl1pPr>
          </a:lstStyle>
          <a:p>
            <a:r>
              <a:rPr lang="de-DE"/>
              <a:t>Icon</a:t>
            </a:r>
          </a:p>
        </p:txBody>
      </p:sp>
      <p:sp>
        <p:nvSpPr>
          <p:cNvPr id="9" name="Textplatzhalter 9">
            <a:extLst>
              <a:ext uri="{FF2B5EF4-FFF2-40B4-BE49-F238E27FC236}">
                <a16:creationId xmlns:a16="http://schemas.microsoft.com/office/drawing/2014/main" id="{3D152251-3B5F-910F-F447-FCA698D9B935}"/>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1698611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ünf Mitarbeiter">
    <p:bg>
      <p:bgPr>
        <a:solidFill>
          <a:schemeClr val="bg1"/>
        </a:solidFill>
        <a:effectLst/>
      </p:bgPr>
    </p:bg>
    <p:spTree>
      <p:nvGrpSpPr>
        <p:cNvPr id="1" name=""/>
        <p:cNvGrpSpPr/>
        <p:nvPr/>
      </p:nvGrpSpPr>
      <p:grpSpPr>
        <a:xfrm>
          <a:off x="0" y="0"/>
          <a:ext cx="0" cy="0"/>
          <a:chOff x="0" y="0"/>
          <a:chExt cx="0" cy="0"/>
        </a:xfrm>
      </p:grpSpPr>
      <p:sp>
        <p:nvSpPr>
          <p:cNvPr id="13" name="Textplatzhalter 7">
            <a:extLst>
              <a:ext uri="{FF2B5EF4-FFF2-40B4-BE49-F238E27FC236}">
                <a16:creationId xmlns:a16="http://schemas.microsoft.com/office/drawing/2014/main" id="{0FAE9453-E553-DA09-1D24-0048C8EBC82E}"/>
              </a:ext>
            </a:extLst>
          </p:cNvPr>
          <p:cNvSpPr>
            <a:spLocks noGrp="1"/>
          </p:cNvSpPr>
          <p:nvPr>
            <p:ph type="body" sz="quarter" idx="48" hasCustomPrompt="1"/>
          </p:nvPr>
        </p:nvSpPr>
        <p:spPr>
          <a:xfrm>
            <a:off x="381001" y="1547193"/>
            <a:ext cx="2176242" cy="4431331"/>
          </a:xfrm>
          <a:solidFill>
            <a:srgbClr val="00233C"/>
          </a:solidFill>
        </p:spPr>
        <p:txBody>
          <a:bodyPr lIns="136800" tIns="1580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651600"/>
          </a:xfrm>
        </p:spPr>
        <p:txBody>
          <a:bodyPr/>
          <a:lstStyle>
            <a:lvl1pPr>
              <a:defRPr sz="4000"/>
            </a:lvl1pPr>
          </a:lstStyle>
          <a:p>
            <a:r>
              <a:rPr lang="de-DE"/>
              <a:t>Sachliche Headline, beschreibend, einzeilig</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10" name="Bildplatzhalter 11">
            <a:extLst>
              <a:ext uri="{FF2B5EF4-FFF2-40B4-BE49-F238E27FC236}">
                <a16:creationId xmlns:a16="http://schemas.microsoft.com/office/drawing/2014/main" id="{964BF34A-821F-9EFA-AC3C-D81609F6686E}"/>
              </a:ext>
            </a:extLst>
          </p:cNvPr>
          <p:cNvSpPr>
            <a:spLocks noGrp="1"/>
          </p:cNvSpPr>
          <p:nvPr>
            <p:ph type="pic" sz="quarter" idx="14" hasCustomPrompt="1"/>
          </p:nvPr>
        </p:nvSpPr>
        <p:spPr>
          <a:xfrm>
            <a:off x="875122" y="1734620"/>
            <a:ext cx="1188000" cy="1188000"/>
          </a:xfrm>
          <a:prstGeom prst="ellipse">
            <a:avLst/>
          </a:prstGeom>
          <a:solidFill>
            <a:schemeClr val="bg2"/>
          </a:solidFill>
        </p:spPr>
        <p:txBody>
          <a:bodyPr lIns="0" tIns="0" rIns="0" bIns="0" anchor="ctr"/>
          <a:lstStyle>
            <a:lvl1pPr marL="0" indent="0" algn="ctr">
              <a:defRPr sz="700"/>
            </a:lvl1pPr>
          </a:lstStyle>
          <a:p>
            <a:r>
              <a:rPr lang="de-DE"/>
              <a:t>Bild durch Klick auf Symbol hinzufügen.</a:t>
            </a:r>
            <a:br>
              <a:rPr lang="de-DE"/>
            </a:br>
            <a:r>
              <a:rPr lang="de-DE"/>
              <a:t>Bildplatzhalter lassen sich nur kopieren, wenn sie ein Bild enthalten.</a:t>
            </a:r>
          </a:p>
        </p:txBody>
      </p:sp>
      <p:sp>
        <p:nvSpPr>
          <p:cNvPr id="22" name="Textplatzhalter 7">
            <a:extLst>
              <a:ext uri="{FF2B5EF4-FFF2-40B4-BE49-F238E27FC236}">
                <a16:creationId xmlns:a16="http://schemas.microsoft.com/office/drawing/2014/main" id="{2E97A083-57A0-1C3A-4CC7-5FE942D6A33A}"/>
              </a:ext>
            </a:extLst>
          </p:cNvPr>
          <p:cNvSpPr>
            <a:spLocks noGrp="1"/>
          </p:cNvSpPr>
          <p:nvPr>
            <p:ph type="body" sz="quarter" idx="49" hasCustomPrompt="1"/>
          </p:nvPr>
        </p:nvSpPr>
        <p:spPr>
          <a:xfrm>
            <a:off x="2694043" y="1547193"/>
            <a:ext cx="2176242" cy="4431331"/>
          </a:xfrm>
          <a:solidFill>
            <a:srgbClr val="00233C"/>
          </a:solidFill>
        </p:spPr>
        <p:txBody>
          <a:bodyPr lIns="136800" tIns="1580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23" name="Textplatzhalter 7">
            <a:extLst>
              <a:ext uri="{FF2B5EF4-FFF2-40B4-BE49-F238E27FC236}">
                <a16:creationId xmlns:a16="http://schemas.microsoft.com/office/drawing/2014/main" id="{602ED5D5-6E3D-623F-BAE8-6DDDDD3F67D4}"/>
              </a:ext>
            </a:extLst>
          </p:cNvPr>
          <p:cNvSpPr>
            <a:spLocks noGrp="1"/>
          </p:cNvSpPr>
          <p:nvPr>
            <p:ph type="body" sz="quarter" idx="50" hasCustomPrompt="1"/>
          </p:nvPr>
        </p:nvSpPr>
        <p:spPr>
          <a:xfrm>
            <a:off x="5007085" y="1547193"/>
            <a:ext cx="2176242" cy="4431331"/>
          </a:xfrm>
          <a:solidFill>
            <a:srgbClr val="00233C"/>
          </a:solidFill>
        </p:spPr>
        <p:txBody>
          <a:bodyPr lIns="136800" tIns="1580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24" name="Textplatzhalter 7">
            <a:extLst>
              <a:ext uri="{FF2B5EF4-FFF2-40B4-BE49-F238E27FC236}">
                <a16:creationId xmlns:a16="http://schemas.microsoft.com/office/drawing/2014/main" id="{8C68E0A1-2823-EC69-7F77-502CF63B271B}"/>
              </a:ext>
            </a:extLst>
          </p:cNvPr>
          <p:cNvSpPr>
            <a:spLocks noGrp="1"/>
          </p:cNvSpPr>
          <p:nvPr>
            <p:ph type="body" sz="quarter" idx="51" hasCustomPrompt="1"/>
          </p:nvPr>
        </p:nvSpPr>
        <p:spPr>
          <a:xfrm>
            <a:off x="7320127" y="1547193"/>
            <a:ext cx="2176242" cy="4431331"/>
          </a:xfrm>
          <a:solidFill>
            <a:srgbClr val="00233C"/>
          </a:solidFill>
        </p:spPr>
        <p:txBody>
          <a:bodyPr lIns="136800" tIns="1580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25" name="Textplatzhalter 7">
            <a:extLst>
              <a:ext uri="{FF2B5EF4-FFF2-40B4-BE49-F238E27FC236}">
                <a16:creationId xmlns:a16="http://schemas.microsoft.com/office/drawing/2014/main" id="{2ADAD49D-8625-BB17-98AA-35876FF2DA04}"/>
              </a:ext>
            </a:extLst>
          </p:cNvPr>
          <p:cNvSpPr>
            <a:spLocks noGrp="1"/>
          </p:cNvSpPr>
          <p:nvPr>
            <p:ph type="body" sz="quarter" idx="52" hasCustomPrompt="1"/>
          </p:nvPr>
        </p:nvSpPr>
        <p:spPr>
          <a:xfrm>
            <a:off x="9633169" y="1547193"/>
            <a:ext cx="2176242" cy="4431331"/>
          </a:xfrm>
          <a:solidFill>
            <a:srgbClr val="00233C"/>
          </a:solidFill>
        </p:spPr>
        <p:txBody>
          <a:bodyPr lIns="136800" tIns="1580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144000" indent="-144000">
              <a:lnSpc>
                <a:spcPct val="120000"/>
              </a:lnSpc>
              <a:spcBef>
                <a:spcPts val="0"/>
              </a:spcBef>
              <a:spcAft>
                <a:spcPts val="0"/>
              </a:spcAft>
              <a:buClrTx/>
              <a:buFont typeface="Arial" panose="020B0604020202020204" pitchFamily="34" charset="0"/>
              <a:buChar char="•"/>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6" name="Bildplatzhalter 11">
            <a:extLst>
              <a:ext uri="{FF2B5EF4-FFF2-40B4-BE49-F238E27FC236}">
                <a16:creationId xmlns:a16="http://schemas.microsoft.com/office/drawing/2014/main" id="{676D4A00-D6F1-88A3-DB10-4E23D1925109}"/>
              </a:ext>
            </a:extLst>
          </p:cNvPr>
          <p:cNvSpPr>
            <a:spLocks noGrp="1"/>
          </p:cNvSpPr>
          <p:nvPr>
            <p:ph type="pic" sz="quarter" idx="53" hasCustomPrompt="1"/>
          </p:nvPr>
        </p:nvSpPr>
        <p:spPr>
          <a:xfrm>
            <a:off x="3188164" y="1734620"/>
            <a:ext cx="1188000" cy="1188000"/>
          </a:xfrm>
          <a:prstGeom prst="ellipse">
            <a:avLst/>
          </a:prstGeom>
          <a:solidFill>
            <a:schemeClr val="bg2"/>
          </a:solidFill>
        </p:spPr>
        <p:txBody>
          <a:bodyPr lIns="0" tIns="0" rIns="0" bIns="0" anchor="ctr"/>
          <a:lstStyle>
            <a:lvl1pPr marL="0" indent="0" algn="ctr">
              <a:defRPr sz="700"/>
            </a:lvl1pPr>
          </a:lstStyle>
          <a:p>
            <a:r>
              <a:rPr lang="de-DE"/>
              <a:t>Bild durch Klick auf Symbol hinzufügen.</a:t>
            </a:r>
            <a:br>
              <a:rPr lang="de-DE"/>
            </a:br>
            <a:r>
              <a:rPr lang="de-DE"/>
              <a:t>Bildplatzhalter lassen sich nur kopieren, wenn sie ein Bild enthalten.</a:t>
            </a:r>
          </a:p>
        </p:txBody>
      </p:sp>
      <p:sp>
        <p:nvSpPr>
          <p:cNvPr id="8" name="Bildplatzhalter 11">
            <a:extLst>
              <a:ext uri="{FF2B5EF4-FFF2-40B4-BE49-F238E27FC236}">
                <a16:creationId xmlns:a16="http://schemas.microsoft.com/office/drawing/2014/main" id="{13BFD95F-FF63-522D-9D3B-FD6AECDDA081}"/>
              </a:ext>
            </a:extLst>
          </p:cNvPr>
          <p:cNvSpPr>
            <a:spLocks noGrp="1"/>
          </p:cNvSpPr>
          <p:nvPr>
            <p:ph type="pic" sz="quarter" idx="54" hasCustomPrompt="1"/>
          </p:nvPr>
        </p:nvSpPr>
        <p:spPr>
          <a:xfrm>
            <a:off x="5501206" y="1734620"/>
            <a:ext cx="1188000" cy="1188000"/>
          </a:xfrm>
          <a:prstGeom prst="ellipse">
            <a:avLst/>
          </a:prstGeom>
          <a:solidFill>
            <a:schemeClr val="bg2"/>
          </a:solidFill>
        </p:spPr>
        <p:txBody>
          <a:bodyPr lIns="0" tIns="0" rIns="0" bIns="0" anchor="ctr"/>
          <a:lstStyle>
            <a:lvl1pPr marL="0" indent="0" algn="ctr">
              <a:defRPr sz="700"/>
            </a:lvl1pPr>
          </a:lstStyle>
          <a:p>
            <a:r>
              <a:rPr lang="de-DE"/>
              <a:t>Bild durch Klick auf Symbol hinzufügen.</a:t>
            </a:r>
            <a:br>
              <a:rPr lang="de-DE"/>
            </a:br>
            <a:r>
              <a:rPr lang="de-DE"/>
              <a:t>Bildplatzhalter lassen sich nur kopieren, wenn sie ein Bild enthalten.</a:t>
            </a:r>
          </a:p>
        </p:txBody>
      </p:sp>
      <p:sp>
        <p:nvSpPr>
          <p:cNvPr id="9" name="Bildplatzhalter 11">
            <a:extLst>
              <a:ext uri="{FF2B5EF4-FFF2-40B4-BE49-F238E27FC236}">
                <a16:creationId xmlns:a16="http://schemas.microsoft.com/office/drawing/2014/main" id="{85E3B032-D736-C04C-3D48-E88EDB2BE6F4}"/>
              </a:ext>
            </a:extLst>
          </p:cNvPr>
          <p:cNvSpPr>
            <a:spLocks noGrp="1"/>
          </p:cNvSpPr>
          <p:nvPr>
            <p:ph type="pic" sz="quarter" idx="55" hasCustomPrompt="1"/>
          </p:nvPr>
        </p:nvSpPr>
        <p:spPr>
          <a:xfrm>
            <a:off x="7814248" y="1734620"/>
            <a:ext cx="1188000" cy="1188000"/>
          </a:xfrm>
          <a:prstGeom prst="ellipse">
            <a:avLst/>
          </a:prstGeom>
          <a:solidFill>
            <a:schemeClr val="bg2"/>
          </a:solidFill>
        </p:spPr>
        <p:txBody>
          <a:bodyPr lIns="0" tIns="0" rIns="0" bIns="0" anchor="ctr"/>
          <a:lstStyle>
            <a:lvl1pPr marL="0" indent="0" algn="ctr">
              <a:defRPr sz="700"/>
            </a:lvl1pPr>
          </a:lstStyle>
          <a:p>
            <a:r>
              <a:rPr lang="de-DE"/>
              <a:t>Bild durch Klick auf Symbol hinzufügen.</a:t>
            </a:r>
            <a:br>
              <a:rPr lang="de-DE"/>
            </a:br>
            <a:r>
              <a:rPr lang="de-DE"/>
              <a:t>Bildplatzhalter lassen sich nur kopieren, wenn sie ein Bild enthalten.</a:t>
            </a:r>
          </a:p>
        </p:txBody>
      </p:sp>
      <p:sp>
        <p:nvSpPr>
          <p:cNvPr id="12" name="Bildplatzhalter 11">
            <a:extLst>
              <a:ext uri="{FF2B5EF4-FFF2-40B4-BE49-F238E27FC236}">
                <a16:creationId xmlns:a16="http://schemas.microsoft.com/office/drawing/2014/main" id="{460FAB5F-9CA5-303C-2FC1-55B04208385E}"/>
              </a:ext>
            </a:extLst>
          </p:cNvPr>
          <p:cNvSpPr>
            <a:spLocks noGrp="1"/>
          </p:cNvSpPr>
          <p:nvPr>
            <p:ph type="pic" sz="quarter" idx="56" hasCustomPrompt="1"/>
          </p:nvPr>
        </p:nvSpPr>
        <p:spPr>
          <a:xfrm>
            <a:off x="10127290" y="1734620"/>
            <a:ext cx="1188000" cy="1188000"/>
          </a:xfrm>
          <a:prstGeom prst="ellipse">
            <a:avLst/>
          </a:prstGeom>
          <a:solidFill>
            <a:schemeClr val="bg2"/>
          </a:solidFill>
        </p:spPr>
        <p:txBody>
          <a:bodyPr lIns="0" tIns="0" rIns="0" bIns="0" anchor="ctr"/>
          <a:lstStyle>
            <a:lvl1pPr marL="0" indent="0" algn="ctr">
              <a:defRPr sz="700"/>
            </a:lvl1pPr>
          </a:lstStyle>
          <a:p>
            <a:r>
              <a:rPr lang="de-DE"/>
              <a:t>Bild durch Klick auf Symbol hinzufügen.</a:t>
            </a:r>
            <a:br>
              <a:rPr lang="de-DE"/>
            </a:br>
            <a:r>
              <a:rPr lang="de-DE"/>
              <a:t>Bildplatzhalter lassen sich nur kopieren, wenn sie ein Bild enthalten.</a:t>
            </a:r>
          </a:p>
        </p:txBody>
      </p:sp>
      <p:sp>
        <p:nvSpPr>
          <p:cNvPr id="5" name="Textplatzhalter 9">
            <a:extLst>
              <a:ext uri="{FF2B5EF4-FFF2-40B4-BE49-F238E27FC236}">
                <a16:creationId xmlns:a16="http://schemas.microsoft.com/office/drawing/2014/main" id="{A35296BF-4F3A-AC35-1568-9F1BA88A577B}"/>
              </a:ext>
            </a:extLst>
          </p:cNvPr>
          <p:cNvSpPr>
            <a:spLocks noGrp="1"/>
          </p:cNvSpPr>
          <p:nvPr>
            <p:ph type="body" sz="quarter" idx="57" hasCustomPrompt="1"/>
          </p:nvPr>
        </p:nvSpPr>
        <p:spPr>
          <a:xfrm>
            <a:off x="380999" y="975947"/>
            <a:ext cx="11428412" cy="571247"/>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1984551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 Mitarbeiter">
    <p:bg>
      <p:bgPr>
        <a:solidFill>
          <a:schemeClr val="bg1"/>
        </a:solidFill>
        <a:effectLst/>
      </p:bgPr>
    </p:bg>
    <p:spTree>
      <p:nvGrpSpPr>
        <p:cNvPr id="1" name=""/>
        <p:cNvGrpSpPr/>
        <p:nvPr/>
      </p:nvGrpSpPr>
      <p:grpSpPr>
        <a:xfrm>
          <a:off x="0" y="0"/>
          <a:ext cx="0" cy="0"/>
          <a:chOff x="0" y="0"/>
          <a:chExt cx="0" cy="0"/>
        </a:xfrm>
      </p:grpSpPr>
      <p:sp>
        <p:nvSpPr>
          <p:cNvPr id="32" name="Textplatzhalter 7">
            <a:extLst>
              <a:ext uri="{FF2B5EF4-FFF2-40B4-BE49-F238E27FC236}">
                <a16:creationId xmlns:a16="http://schemas.microsoft.com/office/drawing/2014/main" id="{1DCF7057-FC35-8FFA-DB13-E39846A85295}"/>
              </a:ext>
            </a:extLst>
          </p:cNvPr>
          <p:cNvSpPr>
            <a:spLocks noGrp="1"/>
          </p:cNvSpPr>
          <p:nvPr>
            <p:ph type="body" sz="quarter" idx="39" hasCustomPrompt="1"/>
          </p:nvPr>
        </p:nvSpPr>
        <p:spPr>
          <a:xfrm>
            <a:off x="381001" y="1547193"/>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1224000"/>
          </a:xfrm>
        </p:spPr>
        <p:txBody>
          <a:bodyPr/>
          <a:lstStyle>
            <a:lvl1pPr>
              <a:defRPr sz="4000"/>
            </a:lvl1pPr>
          </a:lstStyle>
          <a:p>
            <a:r>
              <a:rPr lang="de-DE"/>
              <a:t>Sachliche Headline, beschreibend, einzeilig</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30" name="Textplatzhalter 7">
            <a:extLst>
              <a:ext uri="{FF2B5EF4-FFF2-40B4-BE49-F238E27FC236}">
                <a16:creationId xmlns:a16="http://schemas.microsoft.com/office/drawing/2014/main" id="{60DDE78C-ABCE-2769-1F91-986F4C7558BC}"/>
              </a:ext>
            </a:extLst>
          </p:cNvPr>
          <p:cNvSpPr>
            <a:spLocks noGrp="1"/>
          </p:cNvSpPr>
          <p:nvPr>
            <p:ph type="body" sz="quarter" idx="71" hasCustomPrompt="1"/>
          </p:nvPr>
        </p:nvSpPr>
        <p:spPr>
          <a:xfrm>
            <a:off x="381001" y="3831258"/>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24" name="Bildplatzhalter 11">
            <a:extLst>
              <a:ext uri="{FF2B5EF4-FFF2-40B4-BE49-F238E27FC236}">
                <a16:creationId xmlns:a16="http://schemas.microsoft.com/office/drawing/2014/main" id="{1D27D42A-B00E-8C69-8A1C-98ED8BE598D8}"/>
              </a:ext>
            </a:extLst>
          </p:cNvPr>
          <p:cNvSpPr>
            <a:spLocks noGrp="1"/>
          </p:cNvSpPr>
          <p:nvPr>
            <p:ph type="pic" sz="quarter" idx="14" hasCustomPrompt="1"/>
          </p:nvPr>
        </p:nvSpPr>
        <p:spPr>
          <a:xfrm>
            <a:off x="1089032" y="1719161"/>
            <a:ext cx="760179" cy="760179"/>
          </a:xfrm>
          <a:prstGeom prst="ellipse">
            <a:avLst/>
          </a:prstGeom>
          <a:solidFill>
            <a:schemeClr val="bg2"/>
          </a:solidFill>
        </p:spPr>
        <p:txBody>
          <a:bodyPr lIns="0" tIns="0" rIns="0" bIns="0" anchor="b"/>
          <a:lstStyle>
            <a:lvl1pPr marL="0" indent="0" algn="ctr">
              <a:defRPr sz="770"/>
            </a:lvl1pPr>
          </a:lstStyle>
          <a:p>
            <a:r>
              <a:rPr lang="de-DE"/>
              <a:t>Bild hinzufügen</a:t>
            </a:r>
          </a:p>
        </p:txBody>
      </p:sp>
      <p:sp>
        <p:nvSpPr>
          <p:cNvPr id="5" name="Textplatzhalter 7">
            <a:extLst>
              <a:ext uri="{FF2B5EF4-FFF2-40B4-BE49-F238E27FC236}">
                <a16:creationId xmlns:a16="http://schemas.microsoft.com/office/drawing/2014/main" id="{2B0A7036-0685-BABB-118B-ABED517227C8}"/>
              </a:ext>
            </a:extLst>
          </p:cNvPr>
          <p:cNvSpPr>
            <a:spLocks noGrp="1"/>
          </p:cNvSpPr>
          <p:nvPr>
            <p:ph type="body" sz="quarter" idx="58" hasCustomPrompt="1"/>
          </p:nvPr>
        </p:nvSpPr>
        <p:spPr>
          <a:xfrm>
            <a:off x="2694043" y="1547193"/>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6" name="Textplatzhalter 7">
            <a:extLst>
              <a:ext uri="{FF2B5EF4-FFF2-40B4-BE49-F238E27FC236}">
                <a16:creationId xmlns:a16="http://schemas.microsoft.com/office/drawing/2014/main" id="{68021561-BCF9-EECA-0A4B-991DD62404B3}"/>
              </a:ext>
            </a:extLst>
          </p:cNvPr>
          <p:cNvSpPr>
            <a:spLocks noGrp="1"/>
          </p:cNvSpPr>
          <p:nvPr>
            <p:ph type="body" sz="quarter" idx="59" hasCustomPrompt="1"/>
          </p:nvPr>
        </p:nvSpPr>
        <p:spPr>
          <a:xfrm>
            <a:off x="5007085" y="1547193"/>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8" name="Textplatzhalter 7">
            <a:extLst>
              <a:ext uri="{FF2B5EF4-FFF2-40B4-BE49-F238E27FC236}">
                <a16:creationId xmlns:a16="http://schemas.microsoft.com/office/drawing/2014/main" id="{7B17DD3F-D4A1-CEAF-CF81-2293F6AC6EE6}"/>
              </a:ext>
            </a:extLst>
          </p:cNvPr>
          <p:cNvSpPr>
            <a:spLocks noGrp="1"/>
          </p:cNvSpPr>
          <p:nvPr>
            <p:ph type="body" sz="quarter" idx="60" hasCustomPrompt="1"/>
          </p:nvPr>
        </p:nvSpPr>
        <p:spPr>
          <a:xfrm>
            <a:off x="7320127" y="1547193"/>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9" name="Textplatzhalter 7">
            <a:extLst>
              <a:ext uri="{FF2B5EF4-FFF2-40B4-BE49-F238E27FC236}">
                <a16:creationId xmlns:a16="http://schemas.microsoft.com/office/drawing/2014/main" id="{02D5B191-0158-03A2-DB90-9466D03FA539}"/>
              </a:ext>
            </a:extLst>
          </p:cNvPr>
          <p:cNvSpPr>
            <a:spLocks noGrp="1"/>
          </p:cNvSpPr>
          <p:nvPr>
            <p:ph type="body" sz="quarter" idx="61" hasCustomPrompt="1"/>
          </p:nvPr>
        </p:nvSpPr>
        <p:spPr>
          <a:xfrm>
            <a:off x="9633170" y="1547193"/>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22" name="Bildplatzhalter 11">
            <a:extLst>
              <a:ext uri="{FF2B5EF4-FFF2-40B4-BE49-F238E27FC236}">
                <a16:creationId xmlns:a16="http://schemas.microsoft.com/office/drawing/2014/main" id="{52E6895D-4F53-2394-ADCB-8EC102790038}"/>
              </a:ext>
            </a:extLst>
          </p:cNvPr>
          <p:cNvSpPr>
            <a:spLocks noGrp="1"/>
          </p:cNvSpPr>
          <p:nvPr>
            <p:ph type="pic" sz="quarter" idx="66" hasCustomPrompt="1"/>
          </p:nvPr>
        </p:nvSpPr>
        <p:spPr>
          <a:xfrm>
            <a:off x="3402074" y="1719161"/>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26" name="Bildplatzhalter 11">
            <a:extLst>
              <a:ext uri="{FF2B5EF4-FFF2-40B4-BE49-F238E27FC236}">
                <a16:creationId xmlns:a16="http://schemas.microsoft.com/office/drawing/2014/main" id="{3603434F-C970-DE07-2F08-99065CAF7661}"/>
              </a:ext>
            </a:extLst>
          </p:cNvPr>
          <p:cNvSpPr>
            <a:spLocks noGrp="1"/>
          </p:cNvSpPr>
          <p:nvPr>
            <p:ph type="pic" sz="quarter" idx="67" hasCustomPrompt="1"/>
          </p:nvPr>
        </p:nvSpPr>
        <p:spPr>
          <a:xfrm>
            <a:off x="5715117" y="1719161"/>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27" name="Bildplatzhalter 11">
            <a:extLst>
              <a:ext uri="{FF2B5EF4-FFF2-40B4-BE49-F238E27FC236}">
                <a16:creationId xmlns:a16="http://schemas.microsoft.com/office/drawing/2014/main" id="{3BFD04AC-3E51-1C91-034C-82B5FAFA5A34}"/>
              </a:ext>
            </a:extLst>
          </p:cNvPr>
          <p:cNvSpPr>
            <a:spLocks noGrp="1"/>
          </p:cNvSpPr>
          <p:nvPr>
            <p:ph type="pic" sz="quarter" idx="68" hasCustomPrompt="1"/>
          </p:nvPr>
        </p:nvSpPr>
        <p:spPr>
          <a:xfrm>
            <a:off x="8028158" y="1719161"/>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28" name="Bildplatzhalter 11">
            <a:extLst>
              <a:ext uri="{FF2B5EF4-FFF2-40B4-BE49-F238E27FC236}">
                <a16:creationId xmlns:a16="http://schemas.microsoft.com/office/drawing/2014/main" id="{9BCC8A3B-006D-4379-9E00-2B21712A2C94}"/>
              </a:ext>
            </a:extLst>
          </p:cNvPr>
          <p:cNvSpPr>
            <a:spLocks noGrp="1"/>
          </p:cNvSpPr>
          <p:nvPr>
            <p:ph type="pic" sz="quarter" idx="69" hasCustomPrompt="1"/>
          </p:nvPr>
        </p:nvSpPr>
        <p:spPr>
          <a:xfrm>
            <a:off x="10341201" y="1719161"/>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29" name="Bildplatzhalter 11">
            <a:extLst>
              <a:ext uri="{FF2B5EF4-FFF2-40B4-BE49-F238E27FC236}">
                <a16:creationId xmlns:a16="http://schemas.microsoft.com/office/drawing/2014/main" id="{016DFC82-8F82-62B1-ED33-77675F04B283}"/>
              </a:ext>
            </a:extLst>
          </p:cNvPr>
          <p:cNvSpPr>
            <a:spLocks noGrp="1"/>
          </p:cNvSpPr>
          <p:nvPr>
            <p:ph type="pic" sz="quarter" idx="70" hasCustomPrompt="1"/>
          </p:nvPr>
        </p:nvSpPr>
        <p:spPr>
          <a:xfrm>
            <a:off x="1089032" y="4003227"/>
            <a:ext cx="760179" cy="760179"/>
          </a:xfrm>
          <a:prstGeom prst="ellipse">
            <a:avLst/>
          </a:prstGeom>
          <a:solidFill>
            <a:schemeClr val="bg2"/>
          </a:solidFill>
        </p:spPr>
        <p:txBody>
          <a:bodyPr lIns="0" tIns="0" rIns="0" bIns="0" anchor="b"/>
          <a:lstStyle>
            <a:lvl1pPr marL="0" indent="0" algn="ctr">
              <a:defRPr sz="770"/>
            </a:lvl1pPr>
          </a:lstStyle>
          <a:p>
            <a:r>
              <a:rPr lang="de-DE"/>
              <a:t>Bild hinzufügen</a:t>
            </a:r>
          </a:p>
        </p:txBody>
      </p:sp>
      <p:sp>
        <p:nvSpPr>
          <p:cNvPr id="31" name="Textplatzhalter 7">
            <a:extLst>
              <a:ext uri="{FF2B5EF4-FFF2-40B4-BE49-F238E27FC236}">
                <a16:creationId xmlns:a16="http://schemas.microsoft.com/office/drawing/2014/main" id="{B9B06D82-CBB6-84E9-13F3-7AE47994EAA5}"/>
              </a:ext>
            </a:extLst>
          </p:cNvPr>
          <p:cNvSpPr>
            <a:spLocks noGrp="1"/>
          </p:cNvSpPr>
          <p:nvPr>
            <p:ph type="body" sz="quarter" idx="72" hasCustomPrompt="1"/>
          </p:nvPr>
        </p:nvSpPr>
        <p:spPr>
          <a:xfrm>
            <a:off x="2694043" y="3831258"/>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33" name="Textplatzhalter 7">
            <a:extLst>
              <a:ext uri="{FF2B5EF4-FFF2-40B4-BE49-F238E27FC236}">
                <a16:creationId xmlns:a16="http://schemas.microsoft.com/office/drawing/2014/main" id="{B73548DB-8FD8-546F-18EF-9BE551361A1E}"/>
              </a:ext>
            </a:extLst>
          </p:cNvPr>
          <p:cNvSpPr>
            <a:spLocks noGrp="1"/>
          </p:cNvSpPr>
          <p:nvPr>
            <p:ph type="body" sz="quarter" idx="73" hasCustomPrompt="1"/>
          </p:nvPr>
        </p:nvSpPr>
        <p:spPr>
          <a:xfrm>
            <a:off x="5007085" y="3831258"/>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34" name="Textplatzhalter 7">
            <a:extLst>
              <a:ext uri="{FF2B5EF4-FFF2-40B4-BE49-F238E27FC236}">
                <a16:creationId xmlns:a16="http://schemas.microsoft.com/office/drawing/2014/main" id="{D334B039-7463-D922-863C-7FD416FE4A7E}"/>
              </a:ext>
            </a:extLst>
          </p:cNvPr>
          <p:cNvSpPr>
            <a:spLocks noGrp="1"/>
          </p:cNvSpPr>
          <p:nvPr>
            <p:ph type="body" sz="quarter" idx="74" hasCustomPrompt="1"/>
          </p:nvPr>
        </p:nvSpPr>
        <p:spPr>
          <a:xfrm>
            <a:off x="7320127" y="3831258"/>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35" name="Textplatzhalter 7">
            <a:extLst>
              <a:ext uri="{FF2B5EF4-FFF2-40B4-BE49-F238E27FC236}">
                <a16:creationId xmlns:a16="http://schemas.microsoft.com/office/drawing/2014/main" id="{15329793-21DD-48EE-3E0B-833F8FD2E971}"/>
              </a:ext>
            </a:extLst>
          </p:cNvPr>
          <p:cNvSpPr>
            <a:spLocks noGrp="1"/>
          </p:cNvSpPr>
          <p:nvPr>
            <p:ph type="body" sz="quarter" idx="75" hasCustomPrompt="1"/>
          </p:nvPr>
        </p:nvSpPr>
        <p:spPr>
          <a:xfrm>
            <a:off x="9633170" y="3831258"/>
            <a:ext cx="2176242" cy="2147265"/>
          </a:xfrm>
          <a:solidFill>
            <a:srgbClr val="00233C"/>
          </a:solidFill>
        </p:spPr>
        <p:txBody>
          <a:bodyPr lIns="136800" tIns="1076400" rIns="126000" bIns="126000" numCol="1" spcCol="136800"/>
          <a:lstStyle>
            <a:lvl1pPr>
              <a:lnSpc>
                <a:spcPct val="120000"/>
              </a:lnSpc>
              <a:spcBef>
                <a:spcPts val="0"/>
              </a:spcBef>
              <a:spcAft>
                <a:spcPts val="0"/>
              </a:spcAft>
              <a:defRPr sz="1200" b="1">
                <a:solidFill>
                  <a:schemeClr val="bg1"/>
                </a:solidFill>
                <a:latin typeface="+mn-lt"/>
              </a:defRPr>
            </a:lvl1pPr>
            <a:lvl2pPr marL="0" indent="0">
              <a:lnSpc>
                <a:spcPct val="120000"/>
              </a:lnSpc>
              <a:spcBef>
                <a:spcPts val="0"/>
              </a:spcBef>
              <a:spcAft>
                <a:spcPts val="0"/>
              </a:spcAft>
              <a:buNone/>
              <a:defRPr sz="1200">
                <a:solidFill>
                  <a:schemeClr val="bg1"/>
                </a:solidFill>
              </a:defRPr>
            </a:lvl2pPr>
            <a:lvl3pPr marL="0" indent="0">
              <a:lnSpc>
                <a:spcPct val="120000"/>
              </a:lnSpc>
              <a:spcBef>
                <a:spcPts val="0"/>
              </a:spcBef>
              <a:spcAft>
                <a:spcPts val="0"/>
              </a:spcAft>
              <a:buNone/>
              <a:defRPr sz="1200">
                <a:solidFill>
                  <a:schemeClr val="bg1"/>
                </a:solidFill>
              </a:defRPr>
            </a:lvl3pPr>
            <a:lvl4pPr>
              <a:lnSpc>
                <a:spcPct val="120000"/>
              </a:lnSpc>
              <a:spcBef>
                <a:spcPts val="0"/>
              </a:spcBef>
              <a:spcAft>
                <a:spcPts val="0"/>
              </a:spcAft>
              <a:defRPr sz="1200" b="0">
                <a:solidFill>
                  <a:schemeClr val="bg1"/>
                </a:solidFill>
                <a:latin typeface="+mn-lt"/>
              </a:defRPr>
            </a:lvl4pPr>
            <a:lvl5pPr marL="0" indent="0">
              <a:lnSpc>
                <a:spcPct val="120000"/>
              </a:lnSpc>
              <a:spcBef>
                <a:spcPts val="0"/>
              </a:spcBef>
              <a:spcAft>
                <a:spcPts val="0"/>
              </a:spcAft>
              <a:buNone/>
              <a:defRPr sz="1200" b="0">
                <a:solidFill>
                  <a:schemeClr val="bg1"/>
                </a:solidFill>
              </a:defRPr>
            </a:lvl5pPr>
            <a:lvl6pPr marL="0" indent="0">
              <a:lnSpc>
                <a:spcPct val="120000"/>
              </a:lnSpc>
              <a:spcBef>
                <a:spcPts val="0"/>
              </a:spcBef>
              <a:spcAft>
                <a:spcPts val="0"/>
              </a:spcAft>
              <a:buNone/>
              <a:defRPr sz="1200" b="0">
                <a:solidFill>
                  <a:schemeClr val="bg1"/>
                </a:solidFill>
              </a:defRPr>
            </a:lvl6pPr>
            <a:lvl7pPr marL="0" indent="0">
              <a:lnSpc>
                <a:spcPct val="120000"/>
              </a:lnSpc>
              <a:spcBef>
                <a:spcPts val="0"/>
              </a:spcBef>
              <a:spcAft>
                <a:spcPts val="0"/>
              </a:spcAft>
              <a:buFont typeface="Arial" panose="020B0604020202020204" pitchFamily="34" charset="0"/>
              <a:buNone/>
              <a:defRPr sz="1200" b="0">
                <a:solidFill>
                  <a:schemeClr val="bg1"/>
                </a:solidFill>
              </a:defRPr>
            </a:lvl7pPr>
            <a:lvl8pPr marL="0" indent="0">
              <a:lnSpc>
                <a:spcPct val="120000"/>
              </a:lnSpc>
              <a:spcBef>
                <a:spcPts val="0"/>
              </a:spcBef>
              <a:spcAft>
                <a:spcPts val="0"/>
              </a:spcAft>
              <a:buFont typeface="Arial" panose="020B0604020202020204" pitchFamily="34" charset="0"/>
              <a:buNone/>
              <a:defRPr sz="1200" b="0">
                <a:solidFill>
                  <a:schemeClr val="bg1"/>
                </a:solidFill>
              </a:defRPr>
            </a:lvl8pPr>
            <a:lvl9pPr marL="0" indent="0">
              <a:lnSpc>
                <a:spcPct val="120000"/>
              </a:lnSpc>
              <a:spcBef>
                <a:spcPts val="0"/>
              </a:spcBef>
              <a:spcAft>
                <a:spcPts val="0"/>
              </a:spcAft>
              <a:buFont typeface="Arial" panose="020B0604020202020204" pitchFamily="34" charset="0"/>
              <a:buNone/>
              <a:defRPr sz="1200" b="0">
                <a:solidFill>
                  <a:schemeClr val="bg1"/>
                </a:solidFill>
              </a:defRPr>
            </a:lvl9pPr>
          </a:lstStyle>
          <a:p>
            <a:pPr lvl="0"/>
            <a:r>
              <a:rPr lang="de-DE"/>
              <a:t>Textplatzhalter lassen sich nur kopieren, wenn sie mindestens ein Zeichen enthalten.</a:t>
            </a:r>
            <a:br>
              <a:rPr lang="de-DE"/>
            </a:br>
            <a:r>
              <a:rPr lang="de-DE"/>
              <a:t>Infobox Headline</a:t>
            </a:r>
          </a:p>
          <a:p>
            <a:pPr lvl="1"/>
            <a:r>
              <a:rPr lang="de-DE"/>
              <a:t>Copy, 12 pt</a:t>
            </a:r>
          </a:p>
        </p:txBody>
      </p:sp>
      <p:sp>
        <p:nvSpPr>
          <p:cNvPr id="37" name="Bildplatzhalter 11">
            <a:extLst>
              <a:ext uri="{FF2B5EF4-FFF2-40B4-BE49-F238E27FC236}">
                <a16:creationId xmlns:a16="http://schemas.microsoft.com/office/drawing/2014/main" id="{BBD4B57A-F793-0C26-4C97-27A91DD72FC5}"/>
              </a:ext>
            </a:extLst>
          </p:cNvPr>
          <p:cNvSpPr>
            <a:spLocks noGrp="1"/>
          </p:cNvSpPr>
          <p:nvPr>
            <p:ph type="pic" sz="quarter" idx="76" hasCustomPrompt="1"/>
          </p:nvPr>
        </p:nvSpPr>
        <p:spPr>
          <a:xfrm>
            <a:off x="3402074" y="4003227"/>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38" name="Bildplatzhalter 11">
            <a:extLst>
              <a:ext uri="{FF2B5EF4-FFF2-40B4-BE49-F238E27FC236}">
                <a16:creationId xmlns:a16="http://schemas.microsoft.com/office/drawing/2014/main" id="{25E4EDE8-B88A-5608-F1E7-23193D301132}"/>
              </a:ext>
            </a:extLst>
          </p:cNvPr>
          <p:cNvSpPr>
            <a:spLocks noGrp="1"/>
          </p:cNvSpPr>
          <p:nvPr>
            <p:ph type="pic" sz="quarter" idx="77" hasCustomPrompt="1"/>
          </p:nvPr>
        </p:nvSpPr>
        <p:spPr>
          <a:xfrm>
            <a:off x="5715116" y="4003227"/>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39" name="Bildplatzhalter 11">
            <a:extLst>
              <a:ext uri="{FF2B5EF4-FFF2-40B4-BE49-F238E27FC236}">
                <a16:creationId xmlns:a16="http://schemas.microsoft.com/office/drawing/2014/main" id="{19FCBB71-CB60-9C31-ABFC-553181655173}"/>
              </a:ext>
            </a:extLst>
          </p:cNvPr>
          <p:cNvSpPr>
            <a:spLocks noGrp="1"/>
          </p:cNvSpPr>
          <p:nvPr>
            <p:ph type="pic" sz="quarter" idx="78" hasCustomPrompt="1"/>
          </p:nvPr>
        </p:nvSpPr>
        <p:spPr>
          <a:xfrm>
            <a:off x="8028158" y="4003227"/>
            <a:ext cx="760179" cy="760179"/>
          </a:xfrm>
          <a:prstGeom prst="ellipse">
            <a:avLst/>
          </a:prstGeom>
          <a:solidFill>
            <a:schemeClr val="bg2"/>
          </a:solidFill>
        </p:spPr>
        <p:txBody>
          <a:bodyPr tIns="0" bIns="0" anchor="b"/>
          <a:lstStyle>
            <a:lvl1pPr algn="ctr">
              <a:defRPr sz="700"/>
            </a:lvl1pPr>
          </a:lstStyle>
          <a:p>
            <a:r>
              <a:rPr lang="de-DE"/>
              <a:t>Bild hinzufügen</a:t>
            </a:r>
          </a:p>
        </p:txBody>
      </p:sp>
      <p:sp>
        <p:nvSpPr>
          <p:cNvPr id="40" name="Bildplatzhalter 11">
            <a:extLst>
              <a:ext uri="{FF2B5EF4-FFF2-40B4-BE49-F238E27FC236}">
                <a16:creationId xmlns:a16="http://schemas.microsoft.com/office/drawing/2014/main" id="{BD508751-4453-5EF2-FE9F-C0AF9A788D99}"/>
              </a:ext>
            </a:extLst>
          </p:cNvPr>
          <p:cNvSpPr>
            <a:spLocks noGrp="1"/>
          </p:cNvSpPr>
          <p:nvPr>
            <p:ph type="pic" sz="quarter" idx="79" hasCustomPrompt="1"/>
          </p:nvPr>
        </p:nvSpPr>
        <p:spPr>
          <a:xfrm>
            <a:off x="10341201" y="4003227"/>
            <a:ext cx="760179" cy="760179"/>
          </a:xfrm>
          <a:prstGeom prst="ellipse">
            <a:avLst/>
          </a:prstGeom>
          <a:solidFill>
            <a:schemeClr val="bg2"/>
          </a:solidFill>
        </p:spPr>
        <p:txBody>
          <a:bodyPr tIns="0" bIns="0" anchor="b"/>
          <a:lstStyle>
            <a:lvl1pPr algn="ctr">
              <a:defRPr sz="700"/>
            </a:lvl1pPr>
          </a:lstStyle>
          <a:p>
            <a:r>
              <a:rPr lang="de-DE"/>
              <a:t>Bild hinzufügen</a:t>
            </a:r>
          </a:p>
        </p:txBody>
      </p:sp>
    </p:spTree>
    <p:extLst>
      <p:ext uri="{BB962C8B-B14F-4D97-AF65-F5344CB8AC3E}">
        <p14:creationId xmlns:p14="http://schemas.microsoft.com/office/powerpoint/2010/main" val="3332811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drei Mitarbeiter, dunkler Hintergrund">
    <p:bg>
      <p:bgPr>
        <a:gradFill>
          <a:gsLst>
            <a:gs pos="0">
              <a:schemeClr val="tx1"/>
            </a:gs>
            <a:gs pos="60000">
              <a:srgbClr val="00324A"/>
            </a:gs>
            <a:gs pos="100000">
              <a:srgbClr val="004A6E"/>
            </a:gs>
          </a:gsLst>
          <a:lin ang="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426D1-A580-C314-4682-D26D76278D57}"/>
              </a:ext>
            </a:extLst>
          </p:cNvPr>
          <p:cNvSpPr>
            <a:spLocks noGrp="1"/>
          </p:cNvSpPr>
          <p:nvPr>
            <p:ph type="title" hasCustomPrompt="1"/>
          </p:nvPr>
        </p:nvSpPr>
        <p:spPr>
          <a:xfrm>
            <a:off x="381000" y="324000"/>
            <a:ext cx="11428412" cy="1224000"/>
          </a:xfrm>
        </p:spPr>
        <p:txBody>
          <a:bodyPr/>
          <a:lstStyle>
            <a:lvl1pPr>
              <a:defRPr sz="4000">
                <a:solidFill>
                  <a:schemeClr val="tx2"/>
                </a:solidFill>
              </a:defRPr>
            </a:lvl1pPr>
          </a:lstStyle>
          <a:p>
            <a:r>
              <a:rPr lang="de-DE"/>
              <a:t>Sachliche Headline, beschreibend. Sie kann über zwei Zeilen laufen</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6" name="Textplatzhalter 7">
            <a:extLst>
              <a:ext uri="{FF2B5EF4-FFF2-40B4-BE49-F238E27FC236}">
                <a16:creationId xmlns:a16="http://schemas.microsoft.com/office/drawing/2014/main" id="{EBB63144-DC67-63BE-9C0A-2F98C38B2071}"/>
              </a:ext>
            </a:extLst>
          </p:cNvPr>
          <p:cNvSpPr>
            <a:spLocks noGrp="1"/>
          </p:cNvSpPr>
          <p:nvPr>
            <p:ph type="body" sz="quarter" idx="13" hasCustomPrompt="1"/>
          </p:nvPr>
        </p:nvSpPr>
        <p:spPr>
          <a:xfrm>
            <a:off x="381000" y="2527200"/>
            <a:ext cx="3718800" cy="3448800"/>
          </a:xfrm>
        </p:spPr>
        <p:txBody>
          <a:bodyPr numCol="1" spcCol="136800"/>
          <a:lstStyle>
            <a:lvl1pPr>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8" name="Textplatzhalter 7">
            <a:extLst>
              <a:ext uri="{FF2B5EF4-FFF2-40B4-BE49-F238E27FC236}">
                <a16:creationId xmlns:a16="http://schemas.microsoft.com/office/drawing/2014/main" id="{ABC4CB2F-E1A6-D8F4-F581-CC58BC51F1F5}"/>
              </a:ext>
            </a:extLst>
          </p:cNvPr>
          <p:cNvSpPr>
            <a:spLocks noGrp="1"/>
          </p:cNvSpPr>
          <p:nvPr>
            <p:ph type="body" sz="quarter" idx="40" hasCustomPrompt="1"/>
          </p:nvPr>
        </p:nvSpPr>
        <p:spPr>
          <a:xfrm>
            <a:off x="5746950" y="3048900"/>
            <a:ext cx="1929803" cy="2929624"/>
          </a:xfrm>
          <a:solidFill>
            <a:srgbClr val="EAF1F4"/>
          </a:solidFill>
        </p:spPr>
        <p:txBody>
          <a:bodyPr lIns="136800" tIns="198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5" name="Textplatzhalter 7">
            <a:extLst>
              <a:ext uri="{FF2B5EF4-FFF2-40B4-BE49-F238E27FC236}">
                <a16:creationId xmlns:a16="http://schemas.microsoft.com/office/drawing/2014/main" id="{19807EDA-9353-B73E-49CD-1D10B8E8ACC8}"/>
              </a:ext>
            </a:extLst>
          </p:cNvPr>
          <p:cNvSpPr>
            <a:spLocks noGrp="1"/>
          </p:cNvSpPr>
          <p:nvPr>
            <p:ph type="body" sz="quarter" idx="46" hasCustomPrompt="1"/>
          </p:nvPr>
        </p:nvSpPr>
        <p:spPr>
          <a:xfrm>
            <a:off x="7813277" y="3048900"/>
            <a:ext cx="1929803" cy="2929624"/>
          </a:xfrm>
          <a:solidFill>
            <a:srgbClr val="EAF1F4"/>
          </a:solidFill>
        </p:spPr>
        <p:txBody>
          <a:bodyPr lIns="136800" tIns="198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8" name="Textplatzhalter 7">
            <a:extLst>
              <a:ext uri="{FF2B5EF4-FFF2-40B4-BE49-F238E27FC236}">
                <a16:creationId xmlns:a16="http://schemas.microsoft.com/office/drawing/2014/main" id="{5B4D12EB-F94E-74E5-8960-E93EBA2825A5}"/>
              </a:ext>
            </a:extLst>
          </p:cNvPr>
          <p:cNvSpPr>
            <a:spLocks noGrp="1"/>
          </p:cNvSpPr>
          <p:nvPr>
            <p:ph type="body" sz="quarter" idx="47" hasCustomPrompt="1"/>
          </p:nvPr>
        </p:nvSpPr>
        <p:spPr>
          <a:xfrm>
            <a:off x="9879606" y="3048900"/>
            <a:ext cx="1929803" cy="2929624"/>
          </a:xfrm>
          <a:solidFill>
            <a:srgbClr val="EAF1F4"/>
          </a:solidFill>
        </p:spPr>
        <p:txBody>
          <a:bodyPr lIns="136800" tIns="198000" rIns="126000" bIns="126000" numCol="1" spcCol="136800"/>
          <a:lstStyle>
            <a:lvl1pPr>
              <a:lnSpc>
                <a:spcPct val="120000"/>
              </a:lnSpc>
              <a:spcBef>
                <a:spcPts val="0"/>
              </a:spcBef>
              <a:spcAft>
                <a:spcPts val="0"/>
              </a:spcAft>
              <a:defRPr sz="1200" b="1">
                <a:solidFill>
                  <a:schemeClr val="tx1"/>
                </a:solidFill>
                <a:latin typeface="+mn-lt"/>
              </a:defRPr>
            </a:lvl1pPr>
            <a:lvl2pPr marL="0" indent="0">
              <a:lnSpc>
                <a:spcPct val="120000"/>
              </a:lnSpc>
              <a:spcBef>
                <a:spcPts val="0"/>
              </a:spcBef>
              <a:spcAft>
                <a:spcPts val="0"/>
              </a:spcAft>
              <a:buNone/>
              <a:defRPr sz="1200">
                <a:solidFill>
                  <a:schemeClr val="tx1"/>
                </a:solidFill>
              </a:defRPr>
            </a:lvl2pPr>
            <a:lvl3pPr marL="144000" indent="-144000">
              <a:lnSpc>
                <a:spcPct val="120000"/>
              </a:lnSpc>
              <a:spcBef>
                <a:spcPts val="0"/>
              </a:spcBef>
              <a:spcAft>
                <a:spcPts val="0"/>
              </a:spcAft>
              <a:buFont typeface="Arial" panose="020B0604020202020204" pitchFamily="34" charset="0"/>
              <a:buChar char="•"/>
              <a:defRPr sz="1200">
                <a:solidFill>
                  <a:schemeClr val="tx1"/>
                </a:solidFill>
              </a:defRPr>
            </a:lvl3pPr>
            <a:lvl4pPr>
              <a:lnSpc>
                <a:spcPct val="120000"/>
              </a:lnSpc>
              <a:spcBef>
                <a:spcPts val="0"/>
              </a:spcBef>
              <a:spcAft>
                <a:spcPts val="0"/>
              </a:spcAft>
              <a:defRPr sz="1200" b="0">
                <a:solidFill>
                  <a:schemeClr val="tx1"/>
                </a:solidFill>
                <a:latin typeface="+mn-lt"/>
              </a:defRPr>
            </a:lvl4pPr>
            <a:lvl5pPr marL="0" indent="0">
              <a:lnSpc>
                <a:spcPct val="120000"/>
              </a:lnSpc>
              <a:spcBef>
                <a:spcPts val="0"/>
              </a:spcBef>
              <a:spcAft>
                <a:spcPts val="0"/>
              </a:spcAft>
              <a:buNone/>
              <a:defRPr sz="1200" b="0">
                <a:solidFill>
                  <a:schemeClr val="tx1"/>
                </a:solidFill>
              </a:defRPr>
            </a:lvl5pPr>
            <a:lvl6pPr marL="0" indent="0">
              <a:lnSpc>
                <a:spcPct val="120000"/>
              </a:lnSpc>
              <a:spcBef>
                <a:spcPts val="0"/>
              </a:spcBef>
              <a:spcAft>
                <a:spcPts val="0"/>
              </a:spcAft>
              <a:buNone/>
              <a:defRPr sz="1200" b="0">
                <a:solidFill>
                  <a:schemeClr val="tx1"/>
                </a:solidFill>
              </a:defRPr>
            </a:lvl6pPr>
            <a:lvl7pPr marL="0" indent="0">
              <a:lnSpc>
                <a:spcPct val="120000"/>
              </a:lnSpc>
              <a:spcBef>
                <a:spcPts val="0"/>
              </a:spcBef>
              <a:spcAft>
                <a:spcPts val="0"/>
              </a:spcAft>
              <a:buFont typeface="Arial" panose="020B0604020202020204" pitchFamily="34" charset="0"/>
              <a:buNone/>
              <a:defRPr sz="1200" b="0">
                <a:solidFill>
                  <a:schemeClr val="tx1"/>
                </a:solidFill>
              </a:defRPr>
            </a:lvl7pPr>
            <a:lvl8pPr marL="0" indent="0">
              <a:lnSpc>
                <a:spcPct val="120000"/>
              </a:lnSpc>
              <a:spcBef>
                <a:spcPts val="0"/>
              </a:spcBef>
              <a:spcAft>
                <a:spcPts val="0"/>
              </a:spcAft>
              <a:buFont typeface="Arial" panose="020B0604020202020204" pitchFamily="34" charset="0"/>
              <a:buNone/>
              <a:defRPr sz="1200" b="0">
                <a:solidFill>
                  <a:schemeClr val="tx1"/>
                </a:solidFill>
              </a:defRPr>
            </a:lvl8pPr>
            <a:lvl9pPr marL="0" indent="0">
              <a:lnSpc>
                <a:spcPct val="120000"/>
              </a:lnSpc>
              <a:spcBef>
                <a:spcPts val="0"/>
              </a:spcBef>
              <a:spcAft>
                <a:spcPts val="0"/>
              </a:spcAft>
              <a:buFont typeface="Arial" panose="020B0604020202020204" pitchFamily="34" charset="0"/>
              <a:buNone/>
              <a:defRPr sz="1200" b="0">
                <a:solidFill>
                  <a:schemeClr val="tx1"/>
                </a:solidFill>
              </a:defRPr>
            </a:lvl9pPr>
          </a:lstStyle>
          <a:p>
            <a:pPr lvl="0"/>
            <a:r>
              <a:rPr lang="de-DE"/>
              <a:t>Textplatzhalter lassen sich nur kopieren, wenn sie mindestens ein Zeichen enthalten.</a:t>
            </a:r>
            <a:br>
              <a:rPr lang="de-DE"/>
            </a:br>
            <a:r>
              <a:rPr lang="de-DE"/>
              <a:t>Infobox Headline</a:t>
            </a:r>
          </a:p>
          <a:p>
            <a:pPr lvl="1"/>
            <a:r>
              <a:rPr lang="de-DE"/>
              <a:t>Copy, 12 pt</a:t>
            </a:r>
          </a:p>
          <a:p>
            <a:pPr lvl="2"/>
            <a:r>
              <a:rPr lang="de-DE"/>
              <a:t>Bullet</a:t>
            </a:r>
          </a:p>
        </p:txBody>
      </p:sp>
      <p:sp>
        <p:nvSpPr>
          <p:cNvPr id="24" name="Bildplatzhalter 11">
            <a:extLst>
              <a:ext uri="{FF2B5EF4-FFF2-40B4-BE49-F238E27FC236}">
                <a16:creationId xmlns:a16="http://schemas.microsoft.com/office/drawing/2014/main" id="{83208717-6DA9-86F7-71EC-74B64A05BF51}"/>
              </a:ext>
            </a:extLst>
          </p:cNvPr>
          <p:cNvSpPr>
            <a:spLocks noGrp="1"/>
          </p:cNvSpPr>
          <p:nvPr>
            <p:ph type="pic" sz="quarter" idx="43" hasCustomPrompt="1"/>
          </p:nvPr>
        </p:nvSpPr>
        <p:spPr>
          <a:xfrm>
            <a:off x="5746950" y="1823645"/>
            <a:ext cx="1929803" cy="1225255"/>
          </a:xfrm>
          <a:pattFill prst="pct40">
            <a:fgClr>
              <a:schemeClr val="accent1"/>
            </a:fgClr>
            <a:bgClr>
              <a:schemeClr val="bg1"/>
            </a:bgClr>
          </a:pattFill>
        </p:spPr>
        <p:txBody>
          <a:bodyPr lIns="72000" tIns="72000" rIns="72000" bIns="72000" anchor="ctr"/>
          <a:lstStyle>
            <a:lvl1pPr algn="ctr">
              <a:lnSpc>
                <a:spcPct val="120000"/>
              </a:lnSpc>
              <a:defRPr sz="1100"/>
            </a:lvl1pPr>
          </a:lstStyle>
          <a:p>
            <a:r>
              <a:rPr lang="de-DE"/>
              <a:t>Bild durch Klick auf Symbol hinzufügen.</a:t>
            </a:r>
            <a:br>
              <a:rPr lang="de-DE"/>
            </a:br>
            <a:r>
              <a:rPr lang="de-DE"/>
              <a:t>Bildplatzhalter lassen sich nur kopieren, wenn sie ein Bild enthalten.</a:t>
            </a:r>
          </a:p>
        </p:txBody>
      </p:sp>
      <p:sp>
        <p:nvSpPr>
          <p:cNvPr id="25" name="Bildplatzhalter 11">
            <a:extLst>
              <a:ext uri="{FF2B5EF4-FFF2-40B4-BE49-F238E27FC236}">
                <a16:creationId xmlns:a16="http://schemas.microsoft.com/office/drawing/2014/main" id="{A8ED91C3-A7B8-5614-65B0-1C6214A97D51}"/>
              </a:ext>
            </a:extLst>
          </p:cNvPr>
          <p:cNvSpPr>
            <a:spLocks noGrp="1"/>
          </p:cNvSpPr>
          <p:nvPr>
            <p:ph type="pic" sz="quarter" idx="44" hasCustomPrompt="1"/>
          </p:nvPr>
        </p:nvSpPr>
        <p:spPr>
          <a:xfrm>
            <a:off x="7813277" y="1823645"/>
            <a:ext cx="1929803" cy="1225255"/>
          </a:xfrm>
          <a:pattFill prst="pct40">
            <a:fgClr>
              <a:schemeClr val="accent1"/>
            </a:fgClr>
            <a:bgClr>
              <a:schemeClr val="bg1"/>
            </a:bgClr>
          </a:pattFill>
        </p:spPr>
        <p:txBody>
          <a:bodyPr lIns="72000" tIns="72000" rIns="72000" bIns="72000" anchor="ctr"/>
          <a:lstStyle>
            <a:lvl1pPr algn="ctr">
              <a:defRPr sz="1100"/>
            </a:lvl1pPr>
          </a:lstStyle>
          <a:p>
            <a:r>
              <a:rPr lang="de-DE"/>
              <a:t>Bild durch Klick auf Symbol hinzufügen.</a:t>
            </a:r>
            <a:br>
              <a:rPr lang="de-DE"/>
            </a:br>
            <a:r>
              <a:rPr lang="de-DE"/>
              <a:t>Bildplatzhalter lassen sich nur kopieren, wenn sie ein Bild enthalten.</a:t>
            </a:r>
          </a:p>
        </p:txBody>
      </p:sp>
      <p:sp>
        <p:nvSpPr>
          <p:cNvPr id="26" name="Bildplatzhalter 11">
            <a:extLst>
              <a:ext uri="{FF2B5EF4-FFF2-40B4-BE49-F238E27FC236}">
                <a16:creationId xmlns:a16="http://schemas.microsoft.com/office/drawing/2014/main" id="{D71231BA-BDB9-3415-D256-E1526C50B86D}"/>
              </a:ext>
            </a:extLst>
          </p:cNvPr>
          <p:cNvSpPr>
            <a:spLocks noGrp="1"/>
          </p:cNvSpPr>
          <p:nvPr>
            <p:ph type="pic" sz="quarter" idx="45" hasCustomPrompt="1"/>
          </p:nvPr>
        </p:nvSpPr>
        <p:spPr>
          <a:xfrm>
            <a:off x="9879606" y="1823645"/>
            <a:ext cx="1929803" cy="1225255"/>
          </a:xfrm>
          <a:pattFill prst="pct40">
            <a:fgClr>
              <a:schemeClr val="accent1"/>
            </a:fgClr>
            <a:bgClr>
              <a:schemeClr val="bg1"/>
            </a:bgClr>
          </a:pattFill>
        </p:spPr>
        <p:txBody>
          <a:bodyPr lIns="72000" tIns="72000" rIns="72000" bIns="72000" anchor="ctr"/>
          <a:lstStyle>
            <a:lvl1pPr algn="ctr">
              <a:defRPr sz="1100"/>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217967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mit Abdunkelung + Bildplatzhalter">
    <p:bg>
      <p:bgPr>
        <a:solidFill>
          <a:schemeClr val="bg1"/>
        </a:solidFill>
        <a:effectLst/>
      </p:bgPr>
    </p:bg>
    <p:spTree>
      <p:nvGrpSpPr>
        <p:cNvPr id="1" name=""/>
        <p:cNvGrpSpPr/>
        <p:nvPr/>
      </p:nvGrpSpPr>
      <p:grpSpPr>
        <a:xfrm>
          <a:off x="0" y="0"/>
          <a:ext cx="0" cy="0"/>
          <a:chOff x="0" y="0"/>
          <a:chExt cx="0" cy="0"/>
        </a:xfrm>
      </p:grpSpPr>
      <p:sp>
        <p:nvSpPr>
          <p:cNvPr id="3" name="Bildplatzhalter 11">
            <a:extLst>
              <a:ext uri="{FF2B5EF4-FFF2-40B4-BE49-F238E27FC236}">
                <a16:creationId xmlns:a16="http://schemas.microsoft.com/office/drawing/2014/main" id="{D49BB5AD-84F7-6620-F55C-37FFF346AD38}"/>
              </a:ext>
            </a:extLst>
          </p:cNvPr>
          <p:cNvSpPr>
            <a:spLocks noGrp="1"/>
          </p:cNvSpPr>
          <p:nvPr>
            <p:ph type="pic" sz="quarter" idx="14" hasCustomPrompt="1"/>
          </p:nvPr>
        </p:nvSpPr>
        <p:spPr>
          <a:xfrm>
            <a:off x="0" y="0"/>
            <a:ext cx="12192000" cy="6858000"/>
          </a:xfrm>
          <a:pattFill prst="pct40">
            <a:fgClr>
              <a:schemeClr val="accent1"/>
            </a:fgClr>
            <a:bgClr>
              <a:schemeClr val="bg1"/>
            </a:bgClr>
          </a:pattFill>
        </p:spPr>
        <p:txBody>
          <a:bodyPr lIns="0" tIns="1080000" rIns="0" anchor="ctr"/>
          <a:lstStyle>
            <a:lvl1pPr algn="r">
              <a:defRPr/>
            </a:lvl1pPr>
          </a:lstStyle>
          <a:p>
            <a:r>
              <a:rPr lang="de-DE"/>
              <a:t>Bild durch Klick auf Symbol hinzufügen.</a:t>
            </a:r>
            <a:br>
              <a:rPr lang="de-DE"/>
            </a:br>
            <a:r>
              <a:rPr lang="de-DE"/>
              <a:t>Bildplatzhalter lassen sich nur kopieren, wenn sie ein Bild enthalten.</a:t>
            </a:r>
          </a:p>
        </p:txBody>
      </p:sp>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0" y="0"/>
            <a:ext cx="10014438" cy="6858000"/>
          </a:xfrm>
          <a:gradFill>
            <a:gsLst>
              <a:gs pos="0">
                <a:schemeClr val="tx1">
                  <a:alpha val="50000"/>
                </a:schemeClr>
              </a:gs>
              <a:gs pos="52000">
                <a:schemeClr val="tx1">
                  <a:alpha val="40000"/>
                </a:schemeClr>
              </a:gs>
              <a:gs pos="100000">
                <a:schemeClr val="tx1">
                  <a:alpha val="0"/>
                </a:schemeClr>
              </a:gs>
            </a:gsLst>
            <a:lin ang="0" scaled="0"/>
          </a:gradFill>
        </p:spPr>
        <p:txBody>
          <a:bodyPr lIns="381600" rIns="3600000" bIns="4212000" anchor="b"/>
          <a:lstStyle>
            <a:lvl1pPr>
              <a:lnSpc>
                <a:spcPct val="83000"/>
              </a:lnSpc>
              <a:defRPr sz="7750" cap="all" baseline="0">
                <a:solidFill>
                  <a:schemeClr val="tx2"/>
                </a:solidFill>
                <a:latin typeface="DesySans Office Cn Heavy" panose="020B0B06040000020003" pitchFamily="34" charset="0"/>
              </a:defRPr>
            </a:lvl1pPr>
          </a:lstStyle>
          <a:p>
            <a:r>
              <a:rPr lang="de-DE"/>
              <a:t>Image Headline.</a:t>
            </a:r>
          </a:p>
        </p:txBody>
      </p:sp>
      <p:sp>
        <p:nvSpPr>
          <p:cNvPr id="10" name="Untertitel 9">
            <a:extLst>
              <a:ext uri="{FF2B5EF4-FFF2-40B4-BE49-F238E27FC236}">
                <a16:creationId xmlns:a16="http://schemas.microsoft.com/office/drawing/2014/main" id="{2D0A1BC4-3CD5-8C10-9E36-5969D88A7FD0}"/>
              </a:ext>
            </a:extLst>
          </p:cNvPr>
          <p:cNvSpPr>
            <a:spLocks noGrp="1"/>
          </p:cNvSpPr>
          <p:nvPr>
            <p:ph type="subTitle" idx="13" hasCustomPrompt="1"/>
          </p:nvPr>
        </p:nvSpPr>
        <p:spPr>
          <a:xfrm>
            <a:off x="381600" y="2651361"/>
            <a:ext cx="5644550" cy="1408174"/>
          </a:xfrm>
        </p:spPr>
        <p:txBody>
          <a:bodyPr/>
          <a:lstStyle>
            <a:lvl1pPr marL="0" indent="0" algn="l">
              <a:buNone/>
              <a:defRPr sz="2500" b="0">
                <a:solidFill>
                  <a:schemeClr val="bg1"/>
                </a:solidFill>
                <a:latin typeface="DesySans Office Cn Regular" panose="020B0506040000020003" pitchFamily="34" charset="0"/>
              </a:defRPr>
            </a:lvl1pPr>
            <a:lvl2pPr marL="0" indent="0" algn="l">
              <a:buNone/>
              <a:defRPr sz="2500" b="0">
                <a:solidFill>
                  <a:schemeClr val="bg1"/>
                </a:solidFill>
                <a:latin typeface="DesySans Office Cn Regular" panose="020B0506040000020003" pitchFamily="34" charset="0"/>
              </a:defRPr>
            </a:lvl2pPr>
            <a:lvl3pPr marL="0" indent="0" algn="l">
              <a:buNone/>
              <a:defRPr sz="2500" b="0">
                <a:solidFill>
                  <a:schemeClr val="bg1"/>
                </a:solidFill>
                <a:latin typeface="DesySans Office Cn Regular" panose="020B0506040000020003" pitchFamily="34" charset="0"/>
              </a:defRPr>
            </a:lvl3pPr>
            <a:lvl4pPr marL="0" indent="0" algn="l">
              <a:buNone/>
              <a:defRPr sz="2500" b="0">
                <a:solidFill>
                  <a:schemeClr val="bg1"/>
                </a:solidFill>
                <a:latin typeface="DesySans Office Cn Regular" panose="020B0506040000020003" pitchFamily="34" charset="0"/>
              </a:defRPr>
            </a:lvl4pPr>
            <a:lvl5pPr marL="0" indent="0" algn="l">
              <a:buNone/>
              <a:defRPr sz="2500" b="0">
                <a:solidFill>
                  <a:schemeClr val="bg1"/>
                </a:solidFill>
                <a:latin typeface="DesySans Office Cn Regular" panose="020B0506040000020003" pitchFamily="34" charset="0"/>
              </a:defRPr>
            </a:lvl5pPr>
            <a:lvl6pPr marL="0" indent="0" algn="l">
              <a:buNone/>
              <a:defRPr sz="2500" b="0">
                <a:solidFill>
                  <a:schemeClr val="bg1"/>
                </a:solidFill>
                <a:latin typeface="DesySans Office Cn Regular" panose="020B0506040000020003" pitchFamily="34" charset="0"/>
              </a:defRPr>
            </a:lvl6pPr>
            <a:lvl7pPr marL="0" indent="0" algn="l">
              <a:buNone/>
              <a:defRPr sz="2500" b="0">
                <a:solidFill>
                  <a:schemeClr val="bg1"/>
                </a:solidFill>
                <a:latin typeface="DesySans Office Cn Regular" panose="020B0506040000020003" pitchFamily="34" charset="0"/>
              </a:defRPr>
            </a:lvl7pPr>
            <a:lvl8pPr marL="0" indent="0" algn="l">
              <a:buNone/>
              <a:defRPr sz="2500" b="0">
                <a:solidFill>
                  <a:schemeClr val="bg1"/>
                </a:solidFill>
                <a:latin typeface="DesySans Office Cn Regular" panose="020B0506040000020003" pitchFamily="34" charset="0"/>
              </a:defRPr>
            </a:lvl8pPr>
            <a:lvl9pPr marL="0" indent="0" algn="l">
              <a:buNone/>
              <a:defRPr sz="2500" b="0">
                <a:solidFill>
                  <a:schemeClr val="bg1"/>
                </a:solidFill>
                <a:latin typeface="DesySans Office Cn Regular" panose="020B0506040000020003" pitchFamily="34" charset="0"/>
              </a:defRPr>
            </a:lvl9pPr>
          </a:lstStyle>
          <a:p>
            <a:r>
              <a:rPr lang="de-DE"/>
              <a:t>Image Subline, beschreibend zum Beispielthema. (Sublineplatzhalter ist kopierbar, wenn er Zeichen enthält.) </a:t>
            </a:r>
          </a:p>
        </p:txBody>
      </p:sp>
      <p:sp>
        <p:nvSpPr>
          <p:cNvPr id="18" name="SmartArt-Platzhalter 16">
            <a:extLst>
              <a:ext uri="{FF2B5EF4-FFF2-40B4-BE49-F238E27FC236}">
                <a16:creationId xmlns:a16="http://schemas.microsoft.com/office/drawing/2014/main" id="{65B4B097-090E-54CE-3C2D-3BAD87B0DEFF}"/>
              </a:ext>
            </a:extLst>
          </p:cNvPr>
          <p:cNvSpPr>
            <a:spLocks noGrp="1"/>
          </p:cNvSpPr>
          <p:nvPr>
            <p:ph type="dgm" sz="quarter" idx="17"/>
          </p:nvPr>
        </p:nvSpPr>
        <p:spPr>
          <a:xfrm>
            <a:off x="10636346" y="5432199"/>
            <a:ext cx="1044126" cy="1044126"/>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
        <p:nvSpPr>
          <p:cNvPr id="17" name="SmartArt-Platzhalter 16">
            <a:extLst>
              <a:ext uri="{FF2B5EF4-FFF2-40B4-BE49-F238E27FC236}">
                <a16:creationId xmlns:a16="http://schemas.microsoft.com/office/drawing/2014/main" id="{6C734EEC-37C5-614C-02DC-064C9C270BFA}"/>
              </a:ext>
            </a:extLst>
          </p:cNvPr>
          <p:cNvSpPr>
            <a:spLocks noGrp="1"/>
          </p:cNvSpPr>
          <p:nvPr>
            <p:ph type="dgm" sz="quarter" idx="16"/>
          </p:nvPr>
        </p:nvSpPr>
        <p:spPr>
          <a:xfrm>
            <a:off x="383384" y="6275621"/>
            <a:ext cx="1495277" cy="202886"/>
          </a:xfrm>
          <a:blipFill>
            <a:blip r:embed="rId4">
              <a:extLst>
                <a:ext uri="{96DAC541-7B7A-43D3-8B79-37D633B846F1}">
                  <asvg:svgBlip xmlns:asvg="http://schemas.microsoft.com/office/drawing/2016/SVG/main" r:embed="rId5"/>
                </a:ext>
              </a:extLst>
            </a:blip>
            <a:stretch>
              <a:fillRect/>
            </a:stretch>
          </a:blipFill>
        </p:spPr>
        <p:txBody>
          <a:bodyPr/>
          <a:lstStyle>
            <a:lvl1pPr>
              <a:defRPr>
                <a:noFill/>
              </a:defRPr>
            </a:lvl1pPr>
          </a:lstStyle>
          <a:p>
            <a:r>
              <a:rPr lang="en-GB"/>
              <a:t>Click icon to add SmartArt graphic</a:t>
            </a:r>
            <a:endParaRPr lang="de-DE"/>
          </a:p>
        </p:txBody>
      </p:sp>
      <p:sp>
        <p:nvSpPr>
          <p:cNvPr id="14" name="Textplatzhalter 9">
            <a:extLst>
              <a:ext uri="{FF2B5EF4-FFF2-40B4-BE49-F238E27FC236}">
                <a16:creationId xmlns:a16="http://schemas.microsoft.com/office/drawing/2014/main" id="{8F85BFB5-2679-4B99-ADD4-BC3B89832781}"/>
              </a:ext>
            </a:extLst>
          </p:cNvPr>
          <p:cNvSpPr>
            <a:spLocks noGrp="1"/>
          </p:cNvSpPr>
          <p:nvPr>
            <p:ph type="body" sz="quarter" idx="15" hasCustomPrompt="1"/>
          </p:nvPr>
        </p:nvSpPr>
        <p:spPr>
          <a:xfrm>
            <a:off x="381599" y="4432177"/>
            <a:ext cx="371732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bg1"/>
                </a:solidFill>
              </a:defRPr>
            </a:lvl1pPr>
            <a:lvl2pPr marL="0" indent="0">
              <a:lnSpc>
                <a:spcPct val="105000"/>
              </a:lnSpc>
              <a:spcBef>
                <a:spcPts val="1200"/>
              </a:spcBef>
              <a:spcAft>
                <a:spcPts val="0"/>
              </a:spcAft>
              <a:buNone/>
              <a:defRPr sz="1500" b="0">
                <a:solidFill>
                  <a:schemeClr val="bg1"/>
                </a:solidFill>
              </a:defRPr>
            </a:lvl2pPr>
            <a:lvl3pPr marL="0" indent="0">
              <a:lnSpc>
                <a:spcPct val="105000"/>
              </a:lnSpc>
              <a:spcBef>
                <a:spcPts val="1200"/>
              </a:spcBef>
              <a:spcAft>
                <a:spcPts val="0"/>
              </a:spcAft>
              <a:buFont typeface="Arial" panose="020B0604020202020204" pitchFamily="34" charset="0"/>
              <a:buNone/>
              <a:defRPr sz="1500" b="0">
                <a:solidFill>
                  <a:schemeClr val="bg1"/>
                </a:solidFill>
              </a:defRPr>
            </a:lvl3pPr>
            <a:lvl4pPr marL="0" indent="0">
              <a:lnSpc>
                <a:spcPct val="105000"/>
              </a:lnSpc>
              <a:spcBef>
                <a:spcPts val="1200"/>
              </a:spcBef>
              <a:spcAft>
                <a:spcPts val="0"/>
              </a:spcAft>
              <a:buFont typeface="Arial" panose="020B0604020202020204" pitchFamily="34" charset="0"/>
              <a:buNone/>
              <a:defRPr sz="1500" b="0">
                <a:solidFill>
                  <a:schemeClr val="bg1"/>
                </a:solidFill>
              </a:defRPr>
            </a:lvl4pPr>
            <a:lvl5pPr marL="0" indent="0">
              <a:lnSpc>
                <a:spcPct val="105000"/>
              </a:lnSpc>
              <a:spcBef>
                <a:spcPts val="1200"/>
              </a:spcBef>
              <a:spcAft>
                <a:spcPts val="0"/>
              </a:spcAft>
              <a:buFont typeface="Arial" panose="020B0604020202020204" pitchFamily="34" charset="0"/>
              <a:buNone/>
              <a:defRPr sz="1500" b="0">
                <a:solidFill>
                  <a:schemeClr val="bg1"/>
                </a:solidFill>
              </a:defRPr>
            </a:lvl5pPr>
            <a:lvl6pPr marL="0" indent="0">
              <a:lnSpc>
                <a:spcPct val="105000"/>
              </a:lnSpc>
              <a:spcBef>
                <a:spcPts val="1200"/>
              </a:spcBef>
              <a:spcAft>
                <a:spcPts val="0"/>
              </a:spcAft>
              <a:buFont typeface="Arial" panose="020B0604020202020204" pitchFamily="34" charset="0"/>
              <a:buNone/>
              <a:defRPr sz="1500" b="0">
                <a:solidFill>
                  <a:schemeClr val="bg1"/>
                </a:solidFill>
              </a:defRPr>
            </a:lvl6pPr>
            <a:lvl7pPr marL="0" indent="0">
              <a:lnSpc>
                <a:spcPct val="105000"/>
              </a:lnSpc>
              <a:spcBef>
                <a:spcPts val="1200"/>
              </a:spcBef>
              <a:spcAft>
                <a:spcPts val="0"/>
              </a:spcAft>
              <a:buFont typeface="Arial" panose="020B0604020202020204" pitchFamily="34" charset="0"/>
              <a:buNone/>
              <a:defRPr sz="1500" b="0">
                <a:solidFill>
                  <a:schemeClr val="bg1"/>
                </a:solidFill>
              </a:defRPr>
            </a:lvl7pPr>
            <a:lvl8pPr marL="0" indent="0">
              <a:lnSpc>
                <a:spcPct val="105000"/>
              </a:lnSpc>
              <a:spcBef>
                <a:spcPts val="1200"/>
              </a:spcBef>
              <a:spcAft>
                <a:spcPts val="0"/>
              </a:spcAft>
              <a:buFont typeface="Arial" panose="020B0604020202020204" pitchFamily="34" charset="0"/>
              <a:buNone/>
              <a:defRPr sz="1500" b="0">
                <a:solidFill>
                  <a:schemeClr val="bg1"/>
                </a:solidFill>
              </a:defRPr>
            </a:lvl8pPr>
            <a:lvl9pPr marL="0" indent="0">
              <a:lnSpc>
                <a:spcPct val="105000"/>
              </a:lnSpc>
              <a:spcBef>
                <a:spcPts val="1200"/>
              </a:spcBef>
              <a:spcAft>
                <a:spcPts val="0"/>
              </a:spcAft>
              <a:buFont typeface="Arial" panose="020B0604020202020204" pitchFamily="34" charset="0"/>
              <a:buNone/>
              <a:defRPr sz="1500" b="0">
                <a:solidFill>
                  <a:schemeClr val="bg1"/>
                </a:solidFill>
              </a:defRPr>
            </a:lvl9pPr>
          </a:lstStyle>
          <a:p>
            <a:pPr lvl="0"/>
            <a:r>
              <a:rPr lang="de-DE"/>
              <a:t>Name, Funktion, Datum</a:t>
            </a:r>
          </a:p>
        </p:txBody>
      </p:sp>
    </p:spTree>
    <p:extLst>
      <p:ext uri="{BB962C8B-B14F-4D97-AF65-F5344CB8AC3E}">
        <p14:creationId xmlns:p14="http://schemas.microsoft.com/office/powerpoint/2010/main" val="3291840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Multipicture-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Multipicture-layouts</a:t>
            </a:r>
          </a:p>
        </p:txBody>
      </p:sp>
    </p:spTree>
    <p:extLst>
      <p:ext uri="{BB962C8B-B14F-4D97-AF65-F5344CB8AC3E}">
        <p14:creationId xmlns:p14="http://schemas.microsoft.com/office/powerpoint/2010/main" val="1638741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ultipicture 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D4D7327-7074-581A-FD52-62751BA0D8CE}"/>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750E53BD-0381-E106-AD75-997E23624478}"/>
              </a:ext>
            </a:extLst>
          </p:cNvPr>
          <p:cNvSpPr>
            <a:spLocks noGrp="1"/>
          </p:cNvSpPr>
          <p:nvPr>
            <p:ph type="sldNum" sz="quarter" idx="11"/>
          </p:nvPr>
        </p:nvSpPr>
        <p:spPr/>
        <p:txBody>
          <a:body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86A9446E-28C0-A7B6-1756-9A9187C76EB1}"/>
              </a:ext>
            </a:extLst>
          </p:cNvPr>
          <p:cNvSpPr>
            <a:spLocks noGrp="1"/>
          </p:cNvSpPr>
          <p:nvPr>
            <p:ph type="ftr" sz="quarter" idx="12"/>
          </p:nvPr>
        </p:nvSpPr>
        <p:spPr/>
        <p:txBody>
          <a:bodyPr/>
          <a:lstStyle/>
          <a:p>
            <a:r>
              <a:rPr lang="de-DE"/>
              <a:t>WG 4 HDC  FOS Summary    |    XFEL HDC Upgrade Mini-Workshop   |    2nd of June 2026</a:t>
            </a:r>
          </a:p>
        </p:txBody>
      </p:sp>
      <p:sp>
        <p:nvSpPr>
          <p:cNvPr id="8" name="Bildplatzhalter 11">
            <a:extLst>
              <a:ext uri="{FF2B5EF4-FFF2-40B4-BE49-F238E27FC236}">
                <a16:creationId xmlns:a16="http://schemas.microsoft.com/office/drawing/2014/main" id="{FD4D8A43-F294-4B45-A754-9B120CC08CAC}"/>
              </a:ext>
            </a:extLst>
          </p:cNvPr>
          <p:cNvSpPr>
            <a:spLocks noGrp="1"/>
          </p:cNvSpPr>
          <p:nvPr>
            <p:ph type="pic" sz="quarter" idx="21" hasCustomPrompt="1"/>
          </p:nvPr>
        </p:nvSpPr>
        <p:spPr>
          <a:xfrm>
            <a:off x="381001" y="1305099"/>
            <a:ext cx="5714206" cy="3050931"/>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10" name="Bildplatzhalter 11">
            <a:extLst>
              <a:ext uri="{FF2B5EF4-FFF2-40B4-BE49-F238E27FC236}">
                <a16:creationId xmlns:a16="http://schemas.microsoft.com/office/drawing/2014/main" id="{034A1EED-1039-5E36-6CC3-725E3F166CB2}"/>
              </a:ext>
            </a:extLst>
          </p:cNvPr>
          <p:cNvSpPr>
            <a:spLocks noGrp="1"/>
          </p:cNvSpPr>
          <p:nvPr>
            <p:ph type="pic" sz="quarter" idx="22" hasCustomPrompt="1"/>
          </p:nvPr>
        </p:nvSpPr>
        <p:spPr>
          <a:xfrm>
            <a:off x="6095207" y="2003495"/>
            <a:ext cx="5714206" cy="3050931"/>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11" name="Bildplatzhalter 11">
            <a:extLst>
              <a:ext uri="{FF2B5EF4-FFF2-40B4-BE49-F238E27FC236}">
                <a16:creationId xmlns:a16="http://schemas.microsoft.com/office/drawing/2014/main" id="{A45AFFCA-6B8E-3CC8-E8BC-BC7177A6CAD0}"/>
              </a:ext>
            </a:extLst>
          </p:cNvPr>
          <p:cNvSpPr>
            <a:spLocks noGrp="1"/>
          </p:cNvSpPr>
          <p:nvPr>
            <p:ph type="pic" sz="quarter" idx="23" hasCustomPrompt="1"/>
          </p:nvPr>
        </p:nvSpPr>
        <p:spPr>
          <a:xfrm>
            <a:off x="6095207" y="381000"/>
            <a:ext cx="3127924" cy="1622495"/>
          </a:xfrm>
          <a:pattFill prst="pct40">
            <a:fgClr>
              <a:schemeClr val="accent1"/>
            </a:fgClr>
            <a:bgClr>
              <a:schemeClr val="bg1"/>
            </a:bgClr>
          </a:pattFill>
        </p:spPr>
        <p:txBody>
          <a:bodyPr tIns="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12" name="Bildplatzhalter 11">
            <a:extLst>
              <a:ext uri="{FF2B5EF4-FFF2-40B4-BE49-F238E27FC236}">
                <a16:creationId xmlns:a16="http://schemas.microsoft.com/office/drawing/2014/main" id="{A58AE085-43EA-59B6-697C-414C4CEB56EA}"/>
              </a:ext>
            </a:extLst>
          </p:cNvPr>
          <p:cNvSpPr>
            <a:spLocks noGrp="1"/>
          </p:cNvSpPr>
          <p:nvPr>
            <p:ph type="pic" sz="quarter" idx="24" hasCustomPrompt="1"/>
          </p:nvPr>
        </p:nvSpPr>
        <p:spPr>
          <a:xfrm>
            <a:off x="2967283" y="4356030"/>
            <a:ext cx="3127924" cy="1622495"/>
          </a:xfrm>
          <a:pattFill prst="pct40">
            <a:fgClr>
              <a:schemeClr val="accent1"/>
            </a:fgClr>
            <a:bgClr>
              <a:schemeClr val="bg1"/>
            </a:bgClr>
          </a:pattFill>
        </p:spPr>
        <p:txBody>
          <a:bodyPr tIns="0" anchor="ctr"/>
          <a:lstStyle>
            <a:lvl1pPr algn="ctr">
              <a:defRPr/>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1932969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icture 2">
    <p:spTree>
      <p:nvGrpSpPr>
        <p:cNvPr id="1" name=""/>
        <p:cNvGrpSpPr/>
        <p:nvPr/>
      </p:nvGrpSpPr>
      <p:grpSpPr>
        <a:xfrm>
          <a:off x="0" y="0"/>
          <a:ext cx="0" cy="0"/>
          <a:chOff x="0" y="0"/>
          <a:chExt cx="0" cy="0"/>
        </a:xfrm>
      </p:grpSpPr>
      <p:sp>
        <p:nvSpPr>
          <p:cNvPr id="8" name="Bildplatzhalter 11">
            <a:extLst>
              <a:ext uri="{FF2B5EF4-FFF2-40B4-BE49-F238E27FC236}">
                <a16:creationId xmlns:a16="http://schemas.microsoft.com/office/drawing/2014/main" id="{FD4D8A43-F294-4B45-A754-9B120CC08CAC}"/>
              </a:ext>
            </a:extLst>
          </p:cNvPr>
          <p:cNvSpPr>
            <a:spLocks noGrp="1"/>
          </p:cNvSpPr>
          <p:nvPr>
            <p:ph type="pic" sz="quarter" idx="21" hasCustomPrompt="1"/>
          </p:nvPr>
        </p:nvSpPr>
        <p:spPr>
          <a:xfrm>
            <a:off x="0" y="0"/>
            <a:ext cx="6096000" cy="68580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2" name="Bildplatzhalter 11">
            <a:extLst>
              <a:ext uri="{FF2B5EF4-FFF2-40B4-BE49-F238E27FC236}">
                <a16:creationId xmlns:a16="http://schemas.microsoft.com/office/drawing/2014/main" id="{E1137212-67B6-AD0F-CBD3-56E27A48C737}"/>
              </a:ext>
            </a:extLst>
          </p:cNvPr>
          <p:cNvSpPr>
            <a:spLocks noGrp="1"/>
          </p:cNvSpPr>
          <p:nvPr>
            <p:ph type="pic" sz="quarter" idx="22" hasCustomPrompt="1"/>
          </p:nvPr>
        </p:nvSpPr>
        <p:spPr>
          <a:xfrm>
            <a:off x="6096000" y="0"/>
            <a:ext cx="6096000" cy="34290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6" name="Bildplatzhalter 11">
            <a:extLst>
              <a:ext uri="{FF2B5EF4-FFF2-40B4-BE49-F238E27FC236}">
                <a16:creationId xmlns:a16="http://schemas.microsoft.com/office/drawing/2014/main" id="{7A541AC7-FD36-1BB2-4AF2-CBDF5A1A12AC}"/>
              </a:ext>
            </a:extLst>
          </p:cNvPr>
          <p:cNvSpPr>
            <a:spLocks noGrp="1"/>
          </p:cNvSpPr>
          <p:nvPr>
            <p:ph type="pic" sz="quarter" idx="23" hasCustomPrompt="1"/>
          </p:nvPr>
        </p:nvSpPr>
        <p:spPr>
          <a:xfrm>
            <a:off x="6096000" y="3429000"/>
            <a:ext cx="6096000" cy="34290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3" name="Datumsplatzhalter 2">
            <a:extLst>
              <a:ext uri="{FF2B5EF4-FFF2-40B4-BE49-F238E27FC236}">
                <a16:creationId xmlns:a16="http://schemas.microsoft.com/office/drawing/2014/main" id="{1D4D7327-7074-581A-FD52-62751BA0D8CE}"/>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750E53BD-0381-E106-AD75-997E23624478}"/>
              </a:ext>
            </a:extLst>
          </p:cNvPr>
          <p:cNvSpPr>
            <a:spLocks noGrp="1"/>
          </p:cNvSpPr>
          <p:nvPr>
            <p:ph type="sldNum" sz="quarter" idx="11"/>
          </p:nvPr>
        </p:nvSpPr>
        <p:spPr/>
        <p:txBody>
          <a:body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86A9446E-28C0-A7B6-1756-9A9187C76EB1}"/>
              </a:ext>
            </a:extLst>
          </p:cNvPr>
          <p:cNvSpPr>
            <a:spLocks noGrp="1"/>
          </p:cNvSpPr>
          <p:nvPr>
            <p:ph type="ftr" sz="quarter" idx="12"/>
          </p:nvPr>
        </p:nvSpPr>
        <p:spPr/>
        <p:txBody>
          <a:bodyPr/>
          <a:lstStyle/>
          <a:p>
            <a:r>
              <a:rPr lang="de-DE"/>
              <a:t>WG 4 HDC  FOS Summary    |    XFEL HDC Upgrade Mini-Workshop   |    2nd of June 2026</a:t>
            </a:r>
          </a:p>
        </p:txBody>
      </p:sp>
      <p:sp>
        <p:nvSpPr>
          <p:cNvPr id="10" name="SmartArt-Platzhalter 25">
            <a:extLst>
              <a:ext uri="{FF2B5EF4-FFF2-40B4-BE49-F238E27FC236}">
                <a16:creationId xmlns:a16="http://schemas.microsoft.com/office/drawing/2014/main" id="{AB31D4FD-CF95-4E13-196F-159E22B96AB3}"/>
              </a:ext>
            </a:extLst>
          </p:cNvPr>
          <p:cNvSpPr>
            <a:spLocks noGrp="1"/>
          </p:cNvSpPr>
          <p:nvPr>
            <p:ph type="dgm" sz="quarter" idx="19"/>
          </p:nvPr>
        </p:nvSpPr>
        <p:spPr>
          <a:xfrm>
            <a:off x="380999" y="6519075"/>
            <a:ext cx="269424" cy="86053"/>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GB"/>
              <a:t>Click icon to add SmartArt graphic</a:t>
            </a:r>
            <a:endParaRPr lang="de-DE"/>
          </a:p>
        </p:txBody>
      </p:sp>
    </p:spTree>
    <p:extLst>
      <p:ext uri="{BB962C8B-B14F-4D97-AF65-F5344CB8AC3E}">
        <p14:creationId xmlns:p14="http://schemas.microsoft.com/office/powerpoint/2010/main" val="1780930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icture 3">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A409E946-0122-A6C7-6EF9-4A4119014B47}"/>
              </a:ext>
            </a:extLst>
          </p:cNvPr>
          <p:cNvSpPr>
            <a:spLocks noGrp="1"/>
          </p:cNvSpPr>
          <p:nvPr>
            <p:ph type="pic" sz="quarter" idx="14" hasCustomPrompt="1"/>
          </p:nvPr>
        </p:nvSpPr>
        <p:spPr>
          <a:xfrm>
            <a:off x="381000" y="381000"/>
            <a:ext cx="5645807" cy="2733538"/>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10" name="Bildplatzhalter 11">
            <a:extLst>
              <a:ext uri="{FF2B5EF4-FFF2-40B4-BE49-F238E27FC236}">
                <a16:creationId xmlns:a16="http://schemas.microsoft.com/office/drawing/2014/main" id="{94749154-A076-DE76-03DF-30BA3CD2FD72}"/>
              </a:ext>
            </a:extLst>
          </p:cNvPr>
          <p:cNvSpPr>
            <a:spLocks noGrp="1"/>
          </p:cNvSpPr>
          <p:nvPr>
            <p:ph type="pic" sz="quarter" idx="19" hasCustomPrompt="1"/>
          </p:nvPr>
        </p:nvSpPr>
        <p:spPr>
          <a:xfrm>
            <a:off x="6163607" y="380999"/>
            <a:ext cx="5645807" cy="5603876"/>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11" name="Bildplatzhalter 11">
            <a:extLst>
              <a:ext uri="{FF2B5EF4-FFF2-40B4-BE49-F238E27FC236}">
                <a16:creationId xmlns:a16="http://schemas.microsoft.com/office/drawing/2014/main" id="{4C60DEA3-2A5E-FCA4-B8DA-846C7C1FBAB4}"/>
              </a:ext>
            </a:extLst>
          </p:cNvPr>
          <p:cNvSpPr>
            <a:spLocks noGrp="1"/>
          </p:cNvSpPr>
          <p:nvPr>
            <p:ph type="pic" sz="quarter" idx="20" hasCustomPrompt="1"/>
          </p:nvPr>
        </p:nvSpPr>
        <p:spPr>
          <a:xfrm>
            <a:off x="381000" y="3251338"/>
            <a:ext cx="2754504" cy="2733538"/>
          </a:xfrm>
          <a:pattFill prst="pct40">
            <a:fgClr>
              <a:schemeClr val="accent1"/>
            </a:fgClr>
            <a:bgClr>
              <a:schemeClr val="bg1"/>
            </a:bgClr>
          </a:pattFill>
        </p:spPr>
        <p:txBody>
          <a:bodyPr tIns="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13" name="Bildplatzhalter 11">
            <a:extLst>
              <a:ext uri="{FF2B5EF4-FFF2-40B4-BE49-F238E27FC236}">
                <a16:creationId xmlns:a16="http://schemas.microsoft.com/office/drawing/2014/main" id="{451A7FFA-3181-BC7A-0012-6899561D551F}"/>
              </a:ext>
            </a:extLst>
          </p:cNvPr>
          <p:cNvSpPr>
            <a:spLocks noGrp="1"/>
          </p:cNvSpPr>
          <p:nvPr>
            <p:ph type="pic" sz="quarter" idx="21" hasCustomPrompt="1"/>
          </p:nvPr>
        </p:nvSpPr>
        <p:spPr>
          <a:xfrm>
            <a:off x="3272303" y="3251338"/>
            <a:ext cx="2754504" cy="2733538"/>
          </a:xfrm>
          <a:pattFill prst="pct40">
            <a:fgClr>
              <a:schemeClr val="accent1"/>
            </a:fgClr>
            <a:bgClr>
              <a:schemeClr val="bg1"/>
            </a:bgClr>
          </a:pattFill>
        </p:spPr>
        <p:txBody>
          <a:bodyPr tIns="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2" name="Datumsplatzhalter 1">
            <a:extLst>
              <a:ext uri="{FF2B5EF4-FFF2-40B4-BE49-F238E27FC236}">
                <a16:creationId xmlns:a16="http://schemas.microsoft.com/office/drawing/2014/main" id="{B8C426FD-F7A5-A4EE-8252-58607A9EE047}"/>
              </a:ext>
            </a:extLst>
          </p:cNvPr>
          <p:cNvSpPr>
            <a:spLocks noGrp="1"/>
          </p:cNvSpPr>
          <p:nvPr>
            <p:ph type="dt" sz="half" idx="22"/>
          </p:nvPr>
        </p:nvSpPr>
        <p:spPr/>
        <p:txBody>
          <a:bodyPr/>
          <a:lstStyle/>
          <a:p>
            <a:endParaRPr lang="de-DE"/>
          </a:p>
        </p:txBody>
      </p:sp>
      <p:sp>
        <p:nvSpPr>
          <p:cNvPr id="4" name="Fußzeilenplatzhalter 3">
            <a:extLst>
              <a:ext uri="{FF2B5EF4-FFF2-40B4-BE49-F238E27FC236}">
                <a16:creationId xmlns:a16="http://schemas.microsoft.com/office/drawing/2014/main" id="{3E5C1835-E531-D957-0637-A856F025E2A4}"/>
              </a:ext>
            </a:extLst>
          </p:cNvPr>
          <p:cNvSpPr>
            <a:spLocks noGrp="1"/>
          </p:cNvSpPr>
          <p:nvPr>
            <p:ph type="ftr" sz="quarter" idx="23"/>
          </p:nvPr>
        </p:nvSpPr>
        <p:spPr/>
        <p:txBody>
          <a:bodyPr/>
          <a:lstStyle/>
          <a:p>
            <a:r>
              <a:rPr lang="de-DE"/>
              <a:t>WG 4 HDC  FOS Summary    |    XFEL HDC Upgrade Mini-Workshop   |    2nd of June 2026</a:t>
            </a:r>
          </a:p>
        </p:txBody>
      </p:sp>
      <p:sp>
        <p:nvSpPr>
          <p:cNvPr id="5" name="Foliennummernplatzhalter 4">
            <a:extLst>
              <a:ext uri="{FF2B5EF4-FFF2-40B4-BE49-F238E27FC236}">
                <a16:creationId xmlns:a16="http://schemas.microsoft.com/office/drawing/2014/main" id="{DC4A5118-D55B-9256-04CD-2522E96B8471}"/>
              </a:ext>
            </a:extLst>
          </p:cNvPr>
          <p:cNvSpPr>
            <a:spLocks noGrp="1"/>
          </p:cNvSpPr>
          <p:nvPr>
            <p:ph type="sldNum" sz="quarter" idx="24"/>
          </p:nvPr>
        </p:nvSpPr>
        <p:spPr/>
        <p:txBody>
          <a:bodyPr/>
          <a:lstStyle/>
          <a:p>
            <a:fld id="{BE7504E0-22A4-4CE4-B523-ED0996D374BF}" type="slidenum">
              <a:rPr lang="de-DE" smtClean="0"/>
              <a:pPr/>
              <a:t>‹Nr.›</a:t>
            </a:fld>
            <a:endParaRPr lang="de-DE"/>
          </a:p>
        </p:txBody>
      </p:sp>
    </p:spTree>
    <p:extLst>
      <p:ext uri="{BB962C8B-B14F-4D97-AF65-F5344CB8AC3E}">
        <p14:creationId xmlns:p14="http://schemas.microsoft.com/office/powerpoint/2010/main" val="843973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Multipicture 4">
    <p:bg>
      <p:bgPr>
        <a:solidFill>
          <a:schemeClr val="bg1"/>
        </a:solidFill>
        <a:effectLst/>
      </p:bgPr>
    </p:bg>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tx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tx1"/>
                </a:solidFill>
              </a:defRPr>
            </a:lvl1pPr>
          </a:lstStyle>
          <a:p>
            <a:fld id="{BE7504E0-22A4-4CE4-B523-ED0996D374BF}" type="slidenum">
              <a:rPr lang="de-DE" smtClean="0"/>
              <a:pPr/>
              <a:t>‹Nr.›</a:t>
            </a:fld>
            <a:endParaRPr lang="de-DE"/>
          </a:p>
        </p:txBody>
      </p:sp>
      <p:sp>
        <p:nvSpPr>
          <p:cNvPr id="3" name="Fußzeilenplatzhalter 2">
            <a:extLst>
              <a:ext uri="{FF2B5EF4-FFF2-40B4-BE49-F238E27FC236}">
                <a16:creationId xmlns:a16="http://schemas.microsoft.com/office/drawing/2014/main" id="{DE3E295B-C76C-7FB7-B903-1E43AC2C4035}"/>
              </a:ext>
            </a:extLst>
          </p:cNvPr>
          <p:cNvSpPr>
            <a:spLocks noGrp="1"/>
          </p:cNvSpPr>
          <p:nvPr>
            <p:ph type="ftr" sz="quarter" idx="19"/>
          </p:nvPr>
        </p:nvSpPr>
        <p:spPr/>
        <p:txBody>
          <a:bodyPr/>
          <a:lstStyle>
            <a:lvl1pPr>
              <a:defRPr>
                <a:solidFill>
                  <a:schemeClr val="tx1"/>
                </a:solidFill>
              </a:defRPr>
            </a:lvl1pPr>
          </a:lstStyle>
          <a:p>
            <a:r>
              <a:rPr lang="de-DE"/>
              <a:t>WG 4 HDC  FOS Summary    |    XFEL HDC Upgrade Mini-Workshop   |    2nd of June 2026</a:t>
            </a:r>
          </a:p>
        </p:txBody>
      </p:sp>
      <p:sp>
        <p:nvSpPr>
          <p:cNvPr id="4" name="Titel 3">
            <a:extLst>
              <a:ext uri="{FF2B5EF4-FFF2-40B4-BE49-F238E27FC236}">
                <a16:creationId xmlns:a16="http://schemas.microsoft.com/office/drawing/2014/main" id="{74372DCA-5167-4A0B-2197-1D9409511241}"/>
              </a:ext>
            </a:extLst>
          </p:cNvPr>
          <p:cNvSpPr>
            <a:spLocks noGrp="1"/>
          </p:cNvSpPr>
          <p:nvPr>
            <p:ph type="title" hasCustomPrompt="1"/>
          </p:nvPr>
        </p:nvSpPr>
        <p:spPr>
          <a:xfrm>
            <a:off x="381001" y="324000"/>
            <a:ext cx="4691742" cy="1661748"/>
          </a:xfrm>
        </p:spPr>
        <p:txBody>
          <a:bodyPr/>
          <a:lstStyle>
            <a:lvl1pPr>
              <a:defRPr sz="4000"/>
            </a:lvl1pPr>
          </a:lstStyle>
          <a:p>
            <a:r>
              <a:rPr lang="de-DE"/>
              <a:t>Sachliche Headline, zweizeilig</a:t>
            </a:r>
          </a:p>
        </p:txBody>
      </p:sp>
      <p:sp>
        <p:nvSpPr>
          <p:cNvPr id="15" name="Bildplatzhalter 11">
            <a:extLst>
              <a:ext uri="{FF2B5EF4-FFF2-40B4-BE49-F238E27FC236}">
                <a16:creationId xmlns:a16="http://schemas.microsoft.com/office/drawing/2014/main" id="{A689EF1B-0175-EAB1-3B77-78B8BFE2FB37}"/>
              </a:ext>
            </a:extLst>
          </p:cNvPr>
          <p:cNvSpPr>
            <a:spLocks noGrp="1"/>
          </p:cNvSpPr>
          <p:nvPr>
            <p:ph type="pic" sz="quarter" idx="21" hasCustomPrompt="1"/>
          </p:nvPr>
        </p:nvSpPr>
        <p:spPr>
          <a:xfrm>
            <a:off x="5257802" y="380999"/>
            <a:ext cx="2560360" cy="2733538"/>
          </a:xfrm>
          <a:pattFill prst="pct40">
            <a:fgClr>
              <a:schemeClr val="accent1"/>
            </a:fgClr>
            <a:bgClr>
              <a:schemeClr val="bg1"/>
            </a:bgClr>
          </a:pattFill>
        </p:spPr>
        <p:txBody>
          <a:bodyPr tIns="1260000" anchor="ctr"/>
          <a:lstStyle>
            <a:lvl1pPr algn="ctr">
              <a:defRPr sz="1200"/>
            </a:lvl1pPr>
          </a:lstStyle>
          <a:p>
            <a:r>
              <a:rPr lang="de-DE"/>
              <a:t>Bild durch Klick auf Symbol hinzufügen.</a:t>
            </a:r>
            <a:br>
              <a:rPr lang="de-DE"/>
            </a:br>
            <a:r>
              <a:rPr lang="de-DE"/>
              <a:t>Bildplatzhalter lassen sich nur kopieren, wenn sie ein Bild enthalten.</a:t>
            </a:r>
          </a:p>
        </p:txBody>
      </p:sp>
      <p:sp>
        <p:nvSpPr>
          <p:cNvPr id="20" name="Bildplatzhalter 11">
            <a:extLst>
              <a:ext uri="{FF2B5EF4-FFF2-40B4-BE49-F238E27FC236}">
                <a16:creationId xmlns:a16="http://schemas.microsoft.com/office/drawing/2014/main" id="{92A4699B-743A-2486-3212-92F4B532E813}"/>
              </a:ext>
            </a:extLst>
          </p:cNvPr>
          <p:cNvSpPr>
            <a:spLocks noGrp="1"/>
          </p:cNvSpPr>
          <p:nvPr>
            <p:ph type="pic" sz="quarter" idx="22" hasCustomPrompt="1"/>
          </p:nvPr>
        </p:nvSpPr>
        <p:spPr>
          <a:xfrm>
            <a:off x="7954963" y="380998"/>
            <a:ext cx="3854450" cy="5603876"/>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22" name="Bildplatzhalter 11">
            <a:extLst>
              <a:ext uri="{FF2B5EF4-FFF2-40B4-BE49-F238E27FC236}">
                <a16:creationId xmlns:a16="http://schemas.microsoft.com/office/drawing/2014/main" id="{EF9AEADB-2C99-BD07-CD9E-5F477EA81B26}"/>
              </a:ext>
            </a:extLst>
          </p:cNvPr>
          <p:cNvSpPr>
            <a:spLocks noGrp="1"/>
          </p:cNvSpPr>
          <p:nvPr>
            <p:ph type="pic" sz="quarter" idx="24" hasCustomPrompt="1"/>
          </p:nvPr>
        </p:nvSpPr>
        <p:spPr>
          <a:xfrm>
            <a:off x="5257802" y="3251337"/>
            <a:ext cx="2560360" cy="2733538"/>
          </a:xfrm>
          <a:pattFill prst="pct40">
            <a:fgClr>
              <a:schemeClr val="accent1"/>
            </a:fgClr>
            <a:bgClr>
              <a:schemeClr val="bg1"/>
            </a:bgClr>
          </a:pattFill>
        </p:spPr>
        <p:txBody>
          <a:bodyPr tIns="1260000" anchor="ctr"/>
          <a:lstStyle>
            <a:lvl1pPr algn="ctr">
              <a:defRPr sz="1200"/>
            </a:lvl1pPr>
          </a:lstStyle>
          <a:p>
            <a:r>
              <a:rPr lang="de-DE"/>
              <a:t>Bild durch Klick auf Symbol hinzufügen.</a:t>
            </a:r>
            <a:br>
              <a:rPr lang="de-DE"/>
            </a:br>
            <a:r>
              <a:rPr lang="de-DE"/>
              <a:t>Bildplatzhalter lassen sich nur kopieren, wenn sie ein Bild enthalten.</a:t>
            </a:r>
          </a:p>
        </p:txBody>
      </p:sp>
      <p:sp>
        <p:nvSpPr>
          <p:cNvPr id="2" name="Textplatzhalter 7">
            <a:extLst>
              <a:ext uri="{FF2B5EF4-FFF2-40B4-BE49-F238E27FC236}">
                <a16:creationId xmlns:a16="http://schemas.microsoft.com/office/drawing/2014/main" id="{6CEBFB34-276D-4395-4A77-4756E8ADDB59}"/>
              </a:ext>
            </a:extLst>
          </p:cNvPr>
          <p:cNvSpPr>
            <a:spLocks noGrp="1"/>
          </p:cNvSpPr>
          <p:nvPr>
            <p:ph type="body" sz="quarter" idx="25" hasCustomPrompt="1"/>
          </p:nvPr>
        </p:nvSpPr>
        <p:spPr>
          <a:xfrm>
            <a:off x="381000" y="2527200"/>
            <a:ext cx="3718800" cy="3448800"/>
          </a:xfrm>
        </p:spPr>
        <p:txBody>
          <a:bodyPr numCol="1" spcCol="136800"/>
          <a:lstStyle>
            <a:lvl1pPr>
              <a:defRPr/>
            </a:lvl1pPr>
            <a:lvl2pPr>
              <a:buClr>
                <a:schemeClr val="accent1"/>
              </a:buClr>
              <a:defRPr/>
            </a:lvl2pPr>
            <a:lvl3pPr>
              <a:defRPr/>
            </a:lvl3pPr>
            <a:lvl4pPr>
              <a:defRPr/>
            </a:lvl4pPr>
            <a:lvl5pPr>
              <a:defRPr/>
            </a:lvl5pPr>
            <a:lvl6pPr>
              <a:defRPr/>
            </a:lvl6pPr>
            <a:lvl7pPr>
              <a:spcBef>
                <a:spcPts val="0"/>
              </a:spcBef>
              <a:spcAft>
                <a:spcPts val="0"/>
              </a:spcAft>
              <a:defRPr>
                <a:solidFill>
                  <a:schemeClr val="accent1"/>
                </a:solidFill>
              </a:defRPr>
            </a:lvl7pPr>
            <a:lvl8pPr>
              <a:spcBef>
                <a:spcPts val="0"/>
              </a:spcBef>
              <a:spcAft>
                <a:spcPts val="0"/>
              </a:spcAft>
              <a:defRPr>
                <a:solidFill>
                  <a:schemeClr val="accent1"/>
                </a:solidFill>
              </a:defRPr>
            </a:lvl8pPr>
            <a:lvl9pPr>
              <a:defRPr>
                <a:solidFill>
                  <a:schemeClr val="accent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Tree>
    <p:extLst>
      <p:ext uri="{BB962C8B-B14F-4D97-AF65-F5344CB8AC3E}">
        <p14:creationId xmlns:p14="http://schemas.microsoft.com/office/powerpoint/2010/main" val="111891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Zitat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Zitatlayouts</a:t>
            </a:r>
          </a:p>
        </p:txBody>
      </p:sp>
    </p:spTree>
    <p:extLst>
      <p:ext uri="{BB962C8B-B14F-4D97-AF65-F5344CB8AC3E}">
        <p14:creationId xmlns:p14="http://schemas.microsoft.com/office/powerpoint/2010/main" val="3115302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reies Zitat">
    <p:bg>
      <p:bgPr>
        <a:gradFill>
          <a:gsLst>
            <a:gs pos="0">
              <a:schemeClr val="tx1"/>
            </a:gs>
            <a:gs pos="48000">
              <a:srgbClr val="004A6E"/>
            </a:gs>
            <a:gs pos="100000">
              <a:schemeClr val="tx1"/>
            </a:gs>
          </a:gsLst>
          <a:lin ang="0" scaled="0"/>
        </a:gradFill>
        <a:effectLst/>
      </p:bgPr>
    </p:bg>
    <p:spTree>
      <p:nvGrpSpPr>
        <p:cNvPr id="1" name=""/>
        <p:cNvGrpSpPr/>
        <p:nvPr/>
      </p:nvGrpSpPr>
      <p:grpSpPr>
        <a:xfrm>
          <a:off x="0" y="0"/>
          <a:ext cx="0" cy="0"/>
          <a:chOff x="0" y="0"/>
          <a:chExt cx="0" cy="0"/>
        </a:xfrm>
      </p:grpSpPr>
      <p:sp>
        <p:nvSpPr>
          <p:cNvPr id="3" name="Textplatzhalter 9">
            <a:extLst>
              <a:ext uri="{FF2B5EF4-FFF2-40B4-BE49-F238E27FC236}">
                <a16:creationId xmlns:a16="http://schemas.microsoft.com/office/drawing/2014/main" id="{2263AD1A-8F4E-3234-0574-35DC1E834682}"/>
              </a:ext>
            </a:extLst>
          </p:cNvPr>
          <p:cNvSpPr>
            <a:spLocks noGrp="1"/>
          </p:cNvSpPr>
          <p:nvPr>
            <p:ph type="body" sz="quarter" idx="15" hasCustomPrompt="1"/>
          </p:nvPr>
        </p:nvSpPr>
        <p:spPr>
          <a:xfrm>
            <a:off x="2959200" y="1047600"/>
            <a:ext cx="5400000" cy="1872000"/>
          </a:xfrm>
        </p:spPr>
        <p:txBody>
          <a:bodyPr lIns="288000" anchor="ctr"/>
          <a:lstStyle>
            <a:lvl1pPr marL="0" indent="0">
              <a:lnSpc>
                <a:spcPct val="120000"/>
              </a:lnSpc>
              <a:buFont typeface="Arial" panose="020B0604020202020204" pitchFamily="34" charset="0"/>
              <a:buNone/>
              <a:defRPr sz="1800" b="0" i="1">
                <a:solidFill>
                  <a:schemeClr val="tx2"/>
                </a:solidFill>
              </a:defRPr>
            </a:lvl1pPr>
            <a:lvl2pPr marL="0" indent="0">
              <a:lnSpc>
                <a:spcPct val="120000"/>
              </a:lnSpc>
              <a:spcBef>
                <a:spcPts val="600"/>
              </a:spcBef>
              <a:buNone/>
              <a:defRPr sz="1400" b="1" i="1">
                <a:solidFill>
                  <a:schemeClr val="bg1"/>
                </a:solidFill>
                <a:latin typeface="+mn-lt"/>
              </a:defRPr>
            </a:lvl2pPr>
            <a:lvl3pPr marL="0" indent="0">
              <a:lnSpc>
                <a:spcPct val="120000"/>
              </a:lnSpc>
              <a:buFont typeface="Arial" panose="020B0604020202020204" pitchFamily="34" charset="0"/>
              <a:buNone/>
              <a:defRPr sz="1400" b="1" i="1">
                <a:solidFill>
                  <a:schemeClr val="bg1"/>
                </a:solidFill>
                <a:latin typeface="+mn-lt"/>
              </a:defRPr>
            </a:lvl3pPr>
            <a:lvl4pPr marL="0" indent="0">
              <a:lnSpc>
                <a:spcPct val="120000"/>
              </a:lnSpc>
              <a:buFont typeface="Arial" panose="020B0604020202020204" pitchFamily="34" charset="0"/>
              <a:buNone/>
              <a:defRPr sz="1400" b="1" i="1">
                <a:solidFill>
                  <a:schemeClr val="bg1"/>
                </a:solidFill>
                <a:latin typeface="+mn-lt"/>
              </a:defRPr>
            </a:lvl4pPr>
            <a:lvl5pPr marL="0" indent="0">
              <a:lnSpc>
                <a:spcPct val="120000"/>
              </a:lnSpc>
              <a:buFont typeface="Arial" panose="020B0604020202020204" pitchFamily="34" charset="0"/>
              <a:buNone/>
              <a:defRPr sz="1400" b="1" i="1">
                <a:solidFill>
                  <a:schemeClr val="bg1"/>
                </a:solidFill>
                <a:latin typeface="+mn-lt"/>
              </a:defRPr>
            </a:lvl5pPr>
            <a:lvl6pPr marL="0" indent="0">
              <a:lnSpc>
                <a:spcPct val="120000"/>
              </a:lnSpc>
              <a:buFont typeface="Arial" panose="020B0604020202020204" pitchFamily="34" charset="0"/>
              <a:buNone/>
              <a:defRPr sz="1400" b="1" i="1">
                <a:solidFill>
                  <a:schemeClr val="bg1"/>
                </a:solidFill>
                <a:latin typeface="+mn-lt"/>
              </a:defRPr>
            </a:lvl6pPr>
            <a:lvl7pPr marL="0" indent="0">
              <a:lnSpc>
                <a:spcPct val="120000"/>
              </a:lnSpc>
              <a:buFont typeface="Arial" panose="020B0604020202020204" pitchFamily="34" charset="0"/>
              <a:buNone/>
              <a:defRPr sz="1400" b="1" i="1">
                <a:solidFill>
                  <a:schemeClr val="bg1"/>
                </a:solidFill>
                <a:latin typeface="+mn-lt"/>
              </a:defRPr>
            </a:lvl7pPr>
            <a:lvl8pPr marL="0" indent="0">
              <a:lnSpc>
                <a:spcPct val="120000"/>
              </a:lnSpc>
              <a:buFont typeface="Arial" panose="020B0604020202020204" pitchFamily="34" charset="0"/>
              <a:buNone/>
              <a:defRPr sz="1400" b="1" i="1">
                <a:solidFill>
                  <a:schemeClr val="bg1"/>
                </a:solidFill>
                <a:latin typeface="+mn-lt"/>
              </a:defRPr>
            </a:lvl8pPr>
            <a:lvl9pPr marL="0" indent="0">
              <a:lnSpc>
                <a:spcPct val="120000"/>
              </a:lnSpc>
              <a:buFont typeface="Arial" panose="020B0604020202020204" pitchFamily="34" charset="0"/>
              <a:buNone/>
              <a:defRPr sz="1400" b="1" i="1">
                <a:solidFill>
                  <a:schemeClr val="bg1"/>
                </a:solidFill>
                <a:latin typeface="+mn-lt"/>
              </a:defRPr>
            </a:lvl9pPr>
          </a:lstStyle>
          <a:p>
            <a:pPr lvl="0"/>
            <a:r>
              <a:rPr lang="de-DE"/>
              <a:t>Textplatzhalter lassen sich nur kopieren, wenn sie mindestens ein Zeichen enthalten.</a:t>
            </a:r>
            <a:br>
              <a:rPr lang="de-DE"/>
            </a:br>
            <a:r>
              <a:rPr lang="de-DE"/>
              <a:t>Zitat Text, 18 pt</a:t>
            </a:r>
          </a:p>
          <a:p>
            <a:pPr lvl="1"/>
            <a:r>
              <a:rPr lang="de-DE"/>
              <a:t>Zweite Ebene</a:t>
            </a:r>
          </a:p>
        </p:txBody>
      </p:sp>
      <p:sp>
        <p:nvSpPr>
          <p:cNvPr id="7" name="Datumsplatzhalter 6">
            <a:extLst>
              <a:ext uri="{FF2B5EF4-FFF2-40B4-BE49-F238E27FC236}">
                <a16:creationId xmlns:a16="http://schemas.microsoft.com/office/drawing/2014/main" id="{1DA59E31-4DBE-F565-9900-17624B445C65}"/>
              </a:ext>
            </a:extLst>
          </p:cNvPr>
          <p:cNvSpPr>
            <a:spLocks noGrp="1"/>
          </p:cNvSpPr>
          <p:nvPr>
            <p:ph type="dt" sz="half" idx="16"/>
          </p:nvPr>
        </p:nvSpPr>
        <p:spPr/>
        <p:txBody>
          <a:bodyPr/>
          <a:lstStyle>
            <a:lvl1pPr>
              <a:defRPr>
                <a:solidFill>
                  <a:schemeClr val="bg1"/>
                </a:solidFill>
              </a:defRPr>
            </a:lvl1pPr>
          </a:lstStyle>
          <a:p>
            <a:endParaRPr lang="de-DE"/>
          </a:p>
        </p:txBody>
      </p:sp>
      <p:sp>
        <p:nvSpPr>
          <p:cNvPr id="11" name="Foliennummernplatzhalter 10">
            <a:extLst>
              <a:ext uri="{FF2B5EF4-FFF2-40B4-BE49-F238E27FC236}">
                <a16:creationId xmlns:a16="http://schemas.microsoft.com/office/drawing/2014/main" id="{B9D37C79-EAD3-D387-F321-ABFFB947AFB2}"/>
              </a:ext>
            </a:extLst>
          </p:cNvPr>
          <p:cNvSpPr>
            <a:spLocks noGrp="1"/>
          </p:cNvSpPr>
          <p:nvPr>
            <p:ph type="sldNum" sz="quarter" idx="18"/>
          </p:nvPr>
        </p:nvSpPr>
        <p:spPr/>
        <p:txBody>
          <a:bodyPr/>
          <a:lstStyle>
            <a:lvl1pPr>
              <a:defRPr>
                <a:solidFill>
                  <a:schemeClr val="bg1"/>
                </a:solidFill>
              </a:defRPr>
            </a:lvl1p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6CB1437A-7213-A1B4-87C8-C5B65601D061}"/>
              </a:ext>
            </a:extLst>
          </p:cNvPr>
          <p:cNvSpPr>
            <a:spLocks noGrp="1"/>
          </p:cNvSpPr>
          <p:nvPr>
            <p:ph type="ftr" sz="quarter" idx="19"/>
          </p:nvPr>
        </p:nvSpPr>
        <p:spPr/>
        <p:txBody>
          <a:bodyPr/>
          <a:lstStyle>
            <a:lvl1pPr>
              <a:defRPr>
                <a:solidFill>
                  <a:schemeClr val="bg1"/>
                </a:solidFill>
              </a:defRPr>
            </a:lvl1pPr>
          </a:lstStyle>
          <a:p>
            <a:r>
              <a:rPr lang="de-DE"/>
              <a:t>WG 4 HDC  FOS Summary    |    XFEL HDC Upgrade Mini-Workshop   |    2nd of June 2026</a:t>
            </a:r>
          </a:p>
        </p:txBody>
      </p:sp>
      <p:sp>
        <p:nvSpPr>
          <p:cNvPr id="10" name="Bildplatzhalter 11">
            <a:extLst>
              <a:ext uri="{FF2B5EF4-FFF2-40B4-BE49-F238E27FC236}">
                <a16:creationId xmlns:a16="http://schemas.microsoft.com/office/drawing/2014/main" id="{31B683B2-C7FB-77D4-42BE-3ADCA888F148}"/>
              </a:ext>
            </a:extLst>
          </p:cNvPr>
          <p:cNvSpPr>
            <a:spLocks noGrp="1"/>
          </p:cNvSpPr>
          <p:nvPr>
            <p:ph type="pic" sz="quarter" idx="14" hasCustomPrompt="1"/>
          </p:nvPr>
        </p:nvSpPr>
        <p:spPr>
          <a:xfrm>
            <a:off x="1087200" y="1047600"/>
            <a:ext cx="1872000" cy="1872000"/>
          </a:xfrm>
          <a:prstGeom prst="ellipse">
            <a:avLst/>
          </a:prstGeom>
          <a:pattFill prst="pct40">
            <a:fgClr>
              <a:schemeClr val="accent1"/>
            </a:fgClr>
            <a:bgClr>
              <a:schemeClr val="bg1"/>
            </a:bgClr>
          </a:pattFill>
        </p:spPr>
        <p:txBody>
          <a:bodyPr lIns="0" tIns="0" rIns="0" bIns="0" anchor="ctr"/>
          <a:lstStyle>
            <a:lvl1pPr algn="ctr">
              <a:defRPr sz="1100"/>
            </a:lvl1pPr>
          </a:lstStyle>
          <a:p>
            <a:r>
              <a:rPr lang="de-DE"/>
              <a:t>Bild durch Klick auf Symbol hinzufügen.</a:t>
            </a:r>
            <a:br>
              <a:rPr lang="de-DE"/>
            </a:br>
            <a:r>
              <a:rPr lang="de-DE"/>
              <a:t>Bildplatzhalter lassen sich nur kopieren, wenn sie ein Bild enthalten.</a:t>
            </a:r>
          </a:p>
        </p:txBody>
      </p:sp>
      <p:sp>
        <p:nvSpPr>
          <p:cNvPr id="8" name="Textplatzhalter 9">
            <a:extLst>
              <a:ext uri="{FF2B5EF4-FFF2-40B4-BE49-F238E27FC236}">
                <a16:creationId xmlns:a16="http://schemas.microsoft.com/office/drawing/2014/main" id="{99392FFE-02F2-8FAD-7639-095B538BF27F}"/>
              </a:ext>
            </a:extLst>
          </p:cNvPr>
          <p:cNvSpPr>
            <a:spLocks noGrp="1"/>
          </p:cNvSpPr>
          <p:nvPr>
            <p:ph type="body" sz="quarter" idx="22" hasCustomPrompt="1"/>
          </p:nvPr>
        </p:nvSpPr>
        <p:spPr>
          <a:xfrm>
            <a:off x="3832800" y="3510000"/>
            <a:ext cx="5400000" cy="1872000"/>
          </a:xfrm>
        </p:spPr>
        <p:txBody>
          <a:bodyPr lIns="288000" anchor="ctr"/>
          <a:lstStyle>
            <a:lvl1pPr marL="0" indent="0">
              <a:lnSpc>
                <a:spcPct val="120000"/>
              </a:lnSpc>
              <a:buFont typeface="Arial" panose="020B0604020202020204" pitchFamily="34" charset="0"/>
              <a:buNone/>
              <a:defRPr sz="1800" b="0" i="1">
                <a:solidFill>
                  <a:schemeClr val="tx2"/>
                </a:solidFill>
              </a:defRPr>
            </a:lvl1pPr>
            <a:lvl2pPr marL="0" indent="0">
              <a:lnSpc>
                <a:spcPct val="120000"/>
              </a:lnSpc>
              <a:spcBef>
                <a:spcPts val="600"/>
              </a:spcBef>
              <a:buNone/>
              <a:defRPr sz="1400" b="1" i="1">
                <a:solidFill>
                  <a:schemeClr val="bg1"/>
                </a:solidFill>
                <a:latin typeface="+mn-lt"/>
              </a:defRPr>
            </a:lvl2pPr>
            <a:lvl3pPr marL="0" indent="0">
              <a:lnSpc>
                <a:spcPct val="120000"/>
              </a:lnSpc>
              <a:buFont typeface="Arial" panose="020B0604020202020204" pitchFamily="34" charset="0"/>
              <a:buNone/>
              <a:defRPr sz="1400" b="1" i="1">
                <a:solidFill>
                  <a:schemeClr val="bg1"/>
                </a:solidFill>
                <a:latin typeface="+mn-lt"/>
              </a:defRPr>
            </a:lvl3pPr>
            <a:lvl4pPr marL="0" indent="0">
              <a:lnSpc>
                <a:spcPct val="120000"/>
              </a:lnSpc>
              <a:buFont typeface="Arial" panose="020B0604020202020204" pitchFamily="34" charset="0"/>
              <a:buNone/>
              <a:defRPr sz="1400" b="1" i="1">
                <a:solidFill>
                  <a:schemeClr val="bg1"/>
                </a:solidFill>
                <a:latin typeface="+mn-lt"/>
              </a:defRPr>
            </a:lvl4pPr>
            <a:lvl5pPr marL="0" indent="0">
              <a:lnSpc>
                <a:spcPct val="120000"/>
              </a:lnSpc>
              <a:buFont typeface="Arial" panose="020B0604020202020204" pitchFamily="34" charset="0"/>
              <a:buNone/>
              <a:defRPr sz="1400" b="1" i="1">
                <a:solidFill>
                  <a:schemeClr val="bg1"/>
                </a:solidFill>
                <a:latin typeface="+mn-lt"/>
              </a:defRPr>
            </a:lvl5pPr>
            <a:lvl6pPr marL="0" indent="0">
              <a:lnSpc>
                <a:spcPct val="120000"/>
              </a:lnSpc>
              <a:buFont typeface="Arial" panose="020B0604020202020204" pitchFamily="34" charset="0"/>
              <a:buNone/>
              <a:defRPr sz="1400" b="1" i="1">
                <a:solidFill>
                  <a:schemeClr val="bg1"/>
                </a:solidFill>
                <a:latin typeface="+mn-lt"/>
              </a:defRPr>
            </a:lvl6pPr>
            <a:lvl7pPr marL="0" indent="0">
              <a:lnSpc>
                <a:spcPct val="120000"/>
              </a:lnSpc>
              <a:buFont typeface="Arial" panose="020B0604020202020204" pitchFamily="34" charset="0"/>
              <a:buNone/>
              <a:defRPr sz="1400" b="1" i="1">
                <a:solidFill>
                  <a:schemeClr val="bg1"/>
                </a:solidFill>
                <a:latin typeface="+mn-lt"/>
              </a:defRPr>
            </a:lvl7pPr>
            <a:lvl8pPr marL="0" indent="0">
              <a:lnSpc>
                <a:spcPct val="120000"/>
              </a:lnSpc>
              <a:buFont typeface="Arial" panose="020B0604020202020204" pitchFamily="34" charset="0"/>
              <a:buNone/>
              <a:defRPr sz="1400" b="1" i="1">
                <a:solidFill>
                  <a:schemeClr val="bg1"/>
                </a:solidFill>
                <a:latin typeface="+mn-lt"/>
              </a:defRPr>
            </a:lvl8pPr>
            <a:lvl9pPr marL="0" indent="0">
              <a:lnSpc>
                <a:spcPct val="120000"/>
              </a:lnSpc>
              <a:buFont typeface="Arial" panose="020B0604020202020204" pitchFamily="34" charset="0"/>
              <a:buNone/>
              <a:defRPr sz="1400" b="1" i="1">
                <a:solidFill>
                  <a:schemeClr val="bg1"/>
                </a:solidFill>
                <a:latin typeface="+mn-lt"/>
              </a:defRPr>
            </a:lvl9pPr>
          </a:lstStyle>
          <a:p>
            <a:pPr lvl="0"/>
            <a:r>
              <a:rPr lang="de-DE"/>
              <a:t>Textplatzhalter lassen sich nur kopieren, wenn sie mindestens ein Zeichen enthalten.</a:t>
            </a:r>
            <a:br>
              <a:rPr lang="de-DE"/>
            </a:br>
            <a:r>
              <a:rPr lang="de-DE"/>
              <a:t>Zitat Text, 18 pt</a:t>
            </a:r>
          </a:p>
          <a:p>
            <a:pPr lvl="1"/>
            <a:r>
              <a:rPr lang="de-DE"/>
              <a:t>Zweite Ebene</a:t>
            </a:r>
          </a:p>
        </p:txBody>
      </p:sp>
      <p:sp>
        <p:nvSpPr>
          <p:cNvPr id="5" name="Bildplatzhalter 11">
            <a:extLst>
              <a:ext uri="{FF2B5EF4-FFF2-40B4-BE49-F238E27FC236}">
                <a16:creationId xmlns:a16="http://schemas.microsoft.com/office/drawing/2014/main" id="{95F193FE-7988-88B2-F87D-0C7CB5A343D9}"/>
              </a:ext>
            </a:extLst>
          </p:cNvPr>
          <p:cNvSpPr>
            <a:spLocks noGrp="1"/>
          </p:cNvSpPr>
          <p:nvPr>
            <p:ph type="pic" sz="quarter" idx="21" hasCustomPrompt="1"/>
          </p:nvPr>
        </p:nvSpPr>
        <p:spPr>
          <a:xfrm>
            <a:off x="9232800" y="3509999"/>
            <a:ext cx="1872000" cy="1872000"/>
          </a:xfrm>
          <a:prstGeom prst="ellipse">
            <a:avLst/>
          </a:prstGeom>
          <a:pattFill prst="pct40">
            <a:fgClr>
              <a:schemeClr val="accent1"/>
            </a:fgClr>
            <a:bgClr>
              <a:schemeClr val="bg1"/>
            </a:bgClr>
          </a:pattFill>
        </p:spPr>
        <p:txBody>
          <a:bodyPr tIns="0" anchor="ctr"/>
          <a:lstStyle>
            <a:lvl1pPr algn="ctr">
              <a:defRPr sz="1100"/>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1643227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ielen Dank-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Vielen Dank-Layouts</a:t>
            </a:r>
          </a:p>
        </p:txBody>
      </p:sp>
    </p:spTree>
    <p:extLst>
      <p:ext uri="{BB962C8B-B14F-4D97-AF65-F5344CB8AC3E}">
        <p14:creationId xmlns:p14="http://schemas.microsoft.com/office/powerpoint/2010/main" val="2719028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elen Dank, hell">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02F227C-F53F-6649-01E0-C7D83EB5782E}"/>
              </a:ext>
            </a:extLst>
          </p:cNvPr>
          <p:cNvSpPr txBox="1"/>
          <p:nvPr userDrawn="1"/>
        </p:nvSpPr>
        <p:spPr>
          <a:xfrm>
            <a:off x="342900" y="483577"/>
            <a:ext cx="5310554" cy="1342752"/>
          </a:xfrm>
          <a:prstGeom prst="rect">
            <a:avLst/>
          </a:prstGeom>
          <a:noFill/>
        </p:spPr>
        <p:txBody>
          <a:bodyPr wrap="square" lIns="0" tIns="0" rIns="0" bIns="0" rtlCol="0">
            <a:noAutofit/>
          </a:bodyPr>
          <a:lstStyle/>
          <a:p>
            <a:r>
              <a:rPr lang="de-DE" sz="7750">
                <a:solidFill>
                  <a:schemeClr val="accent1"/>
                </a:solidFill>
                <a:latin typeface="DesySans Office Cn Bold" panose="020B0806040000020003" pitchFamily="34" charset="0"/>
              </a:rPr>
              <a:t>Vielen Dank</a:t>
            </a:r>
          </a:p>
        </p:txBody>
      </p:sp>
      <p:sp>
        <p:nvSpPr>
          <p:cNvPr id="9" name="Textplatzhalter 9">
            <a:extLst>
              <a:ext uri="{FF2B5EF4-FFF2-40B4-BE49-F238E27FC236}">
                <a16:creationId xmlns:a16="http://schemas.microsoft.com/office/drawing/2014/main" id="{4A3BA4FB-0E44-84D5-DBF7-2F0F958E7696}"/>
              </a:ext>
            </a:extLst>
          </p:cNvPr>
          <p:cNvSpPr>
            <a:spLocks noGrp="1"/>
          </p:cNvSpPr>
          <p:nvPr>
            <p:ph type="body" sz="quarter" idx="15" hasCustomPrompt="1"/>
          </p:nvPr>
        </p:nvSpPr>
        <p:spPr>
          <a:xfrm>
            <a:off x="381000" y="3864832"/>
            <a:ext cx="3717925" cy="2612168"/>
          </a:xfrm>
        </p:spPr>
        <p:txBody>
          <a:bodyPr/>
          <a:lstStyle>
            <a:lvl1pPr marL="0" indent="0">
              <a:lnSpc>
                <a:spcPct val="105000"/>
              </a:lnSpc>
              <a:spcBef>
                <a:spcPts val="1800"/>
              </a:spcBef>
              <a:spcAft>
                <a:spcPts val="0"/>
              </a:spcAft>
              <a:buFont typeface="Arial" panose="020B0604020202020204" pitchFamily="34" charset="0"/>
              <a:buNone/>
              <a:defRPr sz="1400" b="1">
                <a:solidFill>
                  <a:schemeClr val="tx1"/>
                </a:solidFill>
              </a:defRPr>
            </a:lvl1pPr>
            <a:lvl2pPr marL="0" indent="0">
              <a:lnSpc>
                <a:spcPct val="105000"/>
              </a:lnSpc>
              <a:spcBef>
                <a:spcPts val="600"/>
              </a:spcBef>
              <a:spcAft>
                <a:spcPts val="0"/>
              </a:spcAft>
              <a:buNone/>
              <a:defRPr sz="1400" b="0">
                <a:solidFill>
                  <a:schemeClr val="tx1"/>
                </a:solidFill>
              </a:defRPr>
            </a:lvl2pPr>
            <a:lvl3pPr marL="0" indent="0">
              <a:lnSpc>
                <a:spcPct val="105000"/>
              </a:lnSpc>
              <a:spcBef>
                <a:spcPts val="600"/>
              </a:spcBef>
              <a:spcAft>
                <a:spcPts val="0"/>
              </a:spcAft>
              <a:buFont typeface="Arial" panose="020B0604020202020204" pitchFamily="34" charset="0"/>
              <a:buNone/>
              <a:defRPr sz="1400" b="0">
                <a:solidFill>
                  <a:schemeClr val="tx1"/>
                </a:solidFill>
              </a:defRPr>
            </a:lvl3pPr>
            <a:lvl4pPr marL="0" indent="0">
              <a:lnSpc>
                <a:spcPct val="105000"/>
              </a:lnSpc>
              <a:spcBef>
                <a:spcPts val="600"/>
              </a:spcBef>
              <a:spcAft>
                <a:spcPts val="0"/>
              </a:spcAft>
              <a:buFont typeface="Arial" panose="020B0604020202020204" pitchFamily="34" charset="0"/>
              <a:buNone/>
              <a:defRPr sz="1400" b="0">
                <a:solidFill>
                  <a:schemeClr val="tx1"/>
                </a:solidFill>
              </a:defRPr>
            </a:lvl4pPr>
            <a:lvl5pPr marL="0" indent="0">
              <a:lnSpc>
                <a:spcPct val="105000"/>
              </a:lnSpc>
              <a:spcBef>
                <a:spcPts val="600"/>
              </a:spcBef>
              <a:spcAft>
                <a:spcPts val="0"/>
              </a:spcAft>
              <a:buFont typeface="Arial" panose="020B0604020202020204" pitchFamily="34" charset="0"/>
              <a:buNone/>
              <a:defRPr sz="1400" b="0">
                <a:solidFill>
                  <a:schemeClr val="tx1"/>
                </a:solidFill>
              </a:defRPr>
            </a:lvl5pPr>
            <a:lvl6pPr marL="0" indent="0">
              <a:lnSpc>
                <a:spcPct val="105000"/>
              </a:lnSpc>
              <a:spcBef>
                <a:spcPts val="600"/>
              </a:spcBef>
              <a:spcAft>
                <a:spcPts val="0"/>
              </a:spcAft>
              <a:buFont typeface="Arial" panose="020B0604020202020204" pitchFamily="34" charset="0"/>
              <a:buNone/>
              <a:defRPr sz="1400" b="0">
                <a:solidFill>
                  <a:schemeClr val="tx1"/>
                </a:solidFill>
              </a:defRPr>
            </a:lvl6pPr>
            <a:lvl7pPr marL="0" indent="0">
              <a:lnSpc>
                <a:spcPct val="105000"/>
              </a:lnSpc>
              <a:spcBef>
                <a:spcPts val="600"/>
              </a:spcBef>
              <a:spcAft>
                <a:spcPts val="0"/>
              </a:spcAft>
              <a:buFont typeface="Arial" panose="020B0604020202020204" pitchFamily="34" charset="0"/>
              <a:buNone/>
              <a:defRPr sz="1400" b="0">
                <a:solidFill>
                  <a:schemeClr val="tx1"/>
                </a:solidFill>
              </a:defRPr>
            </a:lvl7pPr>
            <a:lvl8pPr marL="0" indent="0">
              <a:lnSpc>
                <a:spcPct val="105000"/>
              </a:lnSpc>
              <a:spcBef>
                <a:spcPts val="600"/>
              </a:spcBef>
              <a:spcAft>
                <a:spcPts val="0"/>
              </a:spcAft>
              <a:buFont typeface="Arial" panose="020B0604020202020204" pitchFamily="34" charset="0"/>
              <a:buNone/>
              <a:defRPr sz="1400" b="0">
                <a:solidFill>
                  <a:schemeClr val="tx1"/>
                </a:solidFill>
              </a:defRPr>
            </a:lvl8pPr>
            <a:lvl9pPr marL="0" indent="0">
              <a:lnSpc>
                <a:spcPct val="105000"/>
              </a:lnSpc>
              <a:spcBef>
                <a:spcPts val="600"/>
              </a:spcBef>
              <a:spcAft>
                <a:spcPts val="0"/>
              </a:spcAft>
              <a:buFont typeface="Arial" panose="020B0604020202020204" pitchFamily="34" charset="0"/>
              <a:buNone/>
              <a:defRPr sz="1400" b="0">
                <a:solidFill>
                  <a:schemeClr val="tx1"/>
                </a:solidFill>
              </a:defRPr>
            </a:lvl9pPr>
          </a:lstStyle>
          <a:p>
            <a:pPr lvl="0"/>
            <a:r>
              <a:rPr lang="de-DE"/>
              <a:t>Textplatzhalter lassen sich nur kopieren, wenn sie mindestens ein Zeichen enthalten.</a:t>
            </a:r>
            <a:br>
              <a:rPr lang="de-DE"/>
            </a:br>
            <a:r>
              <a:rPr lang="de-DE"/>
              <a:t>Kontakt</a:t>
            </a:r>
          </a:p>
          <a:p>
            <a:pPr lvl="1"/>
            <a:r>
              <a:rPr lang="de-DE"/>
              <a:t>Name, usw.</a:t>
            </a:r>
          </a:p>
        </p:txBody>
      </p:sp>
      <p:pic>
        <p:nvPicPr>
          <p:cNvPr id="10" name="Grafik 9">
            <a:extLst>
              <a:ext uri="{FF2B5EF4-FFF2-40B4-BE49-F238E27FC236}">
                <a16:creationId xmlns:a16="http://schemas.microsoft.com/office/drawing/2014/main" id="{7229F89A-6A2F-C219-F495-613FA7911E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2144" y="5432199"/>
            <a:ext cx="1044126" cy="1044126"/>
          </a:xfrm>
          <a:prstGeom prst="rect">
            <a:avLst/>
          </a:prstGeom>
        </p:spPr>
      </p:pic>
    </p:spTree>
    <p:extLst>
      <p:ext uri="{BB962C8B-B14F-4D97-AF65-F5344CB8AC3E}">
        <p14:creationId xmlns:p14="http://schemas.microsoft.com/office/powerpoint/2010/main" val="2688073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elen Dank, dunkel">
    <p:bg>
      <p:bgPr>
        <a:gradFill>
          <a:gsLst>
            <a:gs pos="0">
              <a:schemeClr val="tx1"/>
            </a:gs>
            <a:gs pos="60000">
              <a:srgbClr val="00324A"/>
            </a:gs>
            <a:gs pos="100000">
              <a:srgbClr val="004A6E"/>
            </a:gs>
          </a:gsLst>
          <a:lin ang="0" scaled="0"/>
        </a:gradFill>
        <a:effectLst/>
      </p:bgPr>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02F227C-F53F-6649-01E0-C7D83EB5782E}"/>
              </a:ext>
            </a:extLst>
          </p:cNvPr>
          <p:cNvSpPr txBox="1"/>
          <p:nvPr userDrawn="1"/>
        </p:nvSpPr>
        <p:spPr>
          <a:xfrm>
            <a:off x="342900" y="483577"/>
            <a:ext cx="5310554" cy="1342752"/>
          </a:xfrm>
          <a:prstGeom prst="rect">
            <a:avLst/>
          </a:prstGeom>
          <a:noFill/>
        </p:spPr>
        <p:txBody>
          <a:bodyPr wrap="square" lIns="0" tIns="0" rIns="0" bIns="0" rtlCol="0">
            <a:noAutofit/>
          </a:bodyPr>
          <a:lstStyle/>
          <a:p>
            <a:r>
              <a:rPr lang="de-DE" sz="7750">
                <a:solidFill>
                  <a:schemeClr val="tx2"/>
                </a:solidFill>
                <a:latin typeface="DesySans Office Cn Bold" panose="020B0806040000020003" pitchFamily="34" charset="0"/>
              </a:rPr>
              <a:t>Vielen Dank</a:t>
            </a:r>
          </a:p>
        </p:txBody>
      </p:sp>
      <p:sp>
        <p:nvSpPr>
          <p:cNvPr id="9" name="Textplatzhalter 9">
            <a:extLst>
              <a:ext uri="{FF2B5EF4-FFF2-40B4-BE49-F238E27FC236}">
                <a16:creationId xmlns:a16="http://schemas.microsoft.com/office/drawing/2014/main" id="{4A3BA4FB-0E44-84D5-DBF7-2F0F958E7696}"/>
              </a:ext>
            </a:extLst>
          </p:cNvPr>
          <p:cNvSpPr>
            <a:spLocks noGrp="1"/>
          </p:cNvSpPr>
          <p:nvPr>
            <p:ph type="body" sz="quarter" idx="15" hasCustomPrompt="1"/>
          </p:nvPr>
        </p:nvSpPr>
        <p:spPr>
          <a:xfrm>
            <a:off x="381000" y="3864832"/>
            <a:ext cx="3717925" cy="2611493"/>
          </a:xfrm>
        </p:spPr>
        <p:txBody>
          <a:bodyPr/>
          <a:lstStyle>
            <a:lvl1pPr marL="0" indent="0">
              <a:lnSpc>
                <a:spcPct val="105000"/>
              </a:lnSpc>
              <a:spcBef>
                <a:spcPts val="1800"/>
              </a:spcBef>
              <a:spcAft>
                <a:spcPts val="0"/>
              </a:spcAft>
              <a:buFont typeface="Arial" panose="020B0604020202020204" pitchFamily="34" charset="0"/>
              <a:buNone/>
              <a:defRPr sz="1400" b="1">
                <a:solidFill>
                  <a:schemeClr val="bg1"/>
                </a:solidFill>
              </a:defRPr>
            </a:lvl1pPr>
            <a:lvl2pPr marL="0" indent="0">
              <a:lnSpc>
                <a:spcPct val="105000"/>
              </a:lnSpc>
              <a:spcBef>
                <a:spcPts val="600"/>
              </a:spcBef>
              <a:spcAft>
                <a:spcPts val="0"/>
              </a:spcAft>
              <a:buNone/>
              <a:defRPr sz="1400" b="0">
                <a:solidFill>
                  <a:schemeClr val="bg1"/>
                </a:solidFill>
              </a:defRPr>
            </a:lvl2pPr>
            <a:lvl3pPr marL="0" indent="0">
              <a:lnSpc>
                <a:spcPct val="105000"/>
              </a:lnSpc>
              <a:spcBef>
                <a:spcPts val="600"/>
              </a:spcBef>
              <a:spcAft>
                <a:spcPts val="0"/>
              </a:spcAft>
              <a:buFont typeface="Arial" panose="020B0604020202020204" pitchFamily="34" charset="0"/>
              <a:buNone/>
              <a:defRPr sz="1400" b="0">
                <a:solidFill>
                  <a:schemeClr val="bg1"/>
                </a:solidFill>
              </a:defRPr>
            </a:lvl3pPr>
            <a:lvl4pPr marL="0" indent="0">
              <a:lnSpc>
                <a:spcPct val="105000"/>
              </a:lnSpc>
              <a:spcBef>
                <a:spcPts val="600"/>
              </a:spcBef>
              <a:spcAft>
                <a:spcPts val="0"/>
              </a:spcAft>
              <a:buFont typeface="Arial" panose="020B0604020202020204" pitchFamily="34" charset="0"/>
              <a:buNone/>
              <a:defRPr sz="1400" b="0">
                <a:solidFill>
                  <a:schemeClr val="bg1"/>
                </a:solidFill>
              </a:defRPr>
            </a:lvl4pPr>
            <a:lvl5pPr marL="0" indent="0">
              <a:lnSpc>
                <a:spcPct val="105000"/>
              </a:lnSpc>
              <a:spcBef>
                <a:spcPts val="600"/>
              </a:spcBef>
              <a:spcAft>
                <a:spcPts val="0"/>
              </a:spcAft>
              <a:buFont typeface="Arial" panose="020B0604020202020204" pitchFamily="34" charset="0"/>
              <a:buNone/>
              <a:defRPr sz="1400" b="0">
                <a:solidFill>
                  <a:schemeClr val="bg1"/>
                </a:solidFill>
              </a:defRPr>
            </a:lvl5pPr>
            <a:lvl6pPr marL="0" indent="0">
              <a:lnSpc>
                <a:spcPct val="105000"/>
              </a:lnSpc>
              <a:spcBef>
                <a:spcPts val="600"/>
              </a:spcBef>
              <a:spcAft>
                <a:spcPts val="0"/>
              </a:spcAft>
              <a:buFont typeface="Arial" panose="020B0604020202020204" pitchFamily="34" charset="0"/>
              <a:buNone/>
              <a:defRPr sz="1400" b="0">
                <a:solidFill>
                  <a:schemeClr val="bg1"/>
                </a:solidFill>
              </a:defRPr>
            </a:lvl6pPr>
            <a:lvl7pPr marL="0" indent="0">
              <a:lnSpc>
                <a:spcPct val="105000"/>
              </a:lnSpc>
              <a:spcBef>
                <a:spcPts val="600"/>
              </a:spcBef>
              <a:spcAft>
                <a:spcPts val="0"/>
              </a:spcAft>
              <a:buFont typeface="Arial" panose="020B0604020202020204" pitchFamily="34" charset="0"/>
              <a:buNone/>
              <a:defRPr sz="1400" b="0">
                <a:solidFill>
                  <a:schemeClr val="bg1"/>
                </a:solidFill>
              </a:defRPr>
            </a:lvl7pPr>
            <a:lvl8pPr marL="0" indent="0">
              <a:lnSpc>
                <a:spcPct val="105000"/>
              </a:lnSpc>
              <a:spcBef>
                <a:spcPts val="600"/>
              </a:spcBef>
              <a:spcAft>
                <a:spcPts val="0"/>
              </a:spcAft>
              <a:buFont typeface="Arial" panose="020B0604020202020204" pitchFamily="34" charset="0"/>
              <a:buNone/>
              <a:defRPr sz="1400" b="0">
                <a:solidFill>
                  <a:schemeClr val="bg1"/>
                </a:solidFill>
              </a:defRPr>
            </a:lvl8pPr>
            <a:lvl9pPr marL="0" indent="0">
              <a:lnSpc>
                <a:spcPct val="105000"/>
              </a:lnSpc>
              <a:spcBef>
                <a:spcPts val="600"/>
              </a:spcBef>
              <a:spcAft>
                <a:spcPts val="0"/>
              </a:spcAft>
              <a:buFont typeface="Arial" panose="020B0604020202020204" pitchFamily="34" charset="0"/>
              <a:buNone/>
              <a:defRPr sz="1400" b="0">
                <a:solidFill>
                  <a:schemeClr val="bg1"/>
                </a:solidFill>
              </a:defRPr>
            </a:lvl9pPr>
          </a:lstStyle>
          <a:p>
            <a:pPr lvl="0"/>
            <a:r>
              <a:rPr lang="de-DE"/>
              <a:t>Textplatzhalter lassen sich nur kopieren, wenn sie mindestens ein Zeichen enthalten.</a:t>
            </a:r>
            <a:br>
              <a:rPr lang="de-DE"/>
            </a:br>
            <a:r>
              <a:rPr lang="de-DE"/>
              <a:t>Kontakt</a:t>
            </a:r>
          </a:p>
          <a:p>
            <a:pPr lvl="1"/>
            <a:r>
              <a:rPr lang="de-DE"/>
              <a:t>Name usw.</a:t>
            </a:r>
          </a:p>
        </p:txBody>
      </p:sp>
      <p:pic>
        <p:nvPicPr>
          <p:cNvPr id="10" name="Grafik 9">
            <a:extLst>
              <a:ext uri="{FF2B5EF4-FFF2-40B4-BE49-F238E27FC236}">
                <a16:creationId xmlns:a16="http://schemas.microsoft.com/office/drawing/2014/main" id="{7229F89A-6A2F-C219-F495-613FA7911E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2144" y="5432199"/>
            <a:ext cx="1044126" cy="1044126"/>
          </a:xfrm>
          <a:prstGeom prst="rect">
            <a:avLst/>
          </a:prstGeom>
        </p:spPr>
      </p:pic>
    </p:spTree>
    <p:extLst>
      <p:ext uri="{BB962C8B-B14F-4D97-AF65-F5344CB8AC3E}">
        <p14:creationId xmlns:p14="http://schemas.microsoft.com/office/powerpoint/2010/main" val="366540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Bild rechts">
    <p:bg>
      <p:bgPr>
        <a:solidFill>
          <a:schemeClr val="bg1"/>
        </a:solidFill>
        <a:effectLst/>
      </p:bgPr>
    </p:bg>
    <p:spTree>
      <p:nvGrpSpPr>
        <p:cNvPr id="1" name=""/>
        <p:cNvGrpSpPr/>
        <p:nvPr/>
      </p:nvGrpSpPr>
      <p:grpSpPr>
        <a:xfrm>
          <a:off x="0" y="0"/>
          <a:ext cx="0" cy="0"/>
          <a:chOff x="0" y="0"/>
          <a:chExt cx="0" cy="0"/>
        </a:xfrm>
      </p:grpSpPr>
      <p:sp>
        <p:nvSpPr>
          <p:cNvPr id="3" name="Bildplatzhalter 11">
            <a:extLst>
              <a:ext uri="{FF2B5EF4-FFF2-40B4-BE49-F238E27FC236}">
                <a16:creationId xmlns:a16="http://schemas.microsoft.com/office/drawing/2014/main" id="{D49BB5AD-84F7-6620-F55C-37FFF346AD38}"/>
              </a:ext>
            </a:extLst>
          </p:cNvPr>
          <p:cNvSpPr>
            <a:spLocks noGrp="1"/>
          </p:cNvSpPr>
          <p:nvPr>
            <p:ph type="pic" sz="quarter" idx="14" hasCustomPrompt="1"/>
          </p:nvPr>
        </p:nvSpPr>
        <p:spPr>
          <a:xfrm>
            <a:off x="6159501" y="0"/>
            <a:ext cx="6032500" cy="68580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381599" y="86880"/>
            <a:ext cx="5636612" cy="2558563"/>
          </a:xfrm>
        </p:spPr>
        <p:txBody>
          <a:bodyPr anchor="b"/>
          <a:lstStyle>
            <a:lvl1pPr>
              <a:lnSpc>
                <a:spcPct val="83000"/>
              </a:lnSpc>
              <a:defRPr sz="7750" cap="all" baseline="0">
                <a:solidFill>
                  <a:schemeClr val="accent1"/>
                </a:solidFill>
                <a:latin typeface="DesySans Office Cn Heavy" panose="020B0B06040000020003" pitchFamily="34" charset="0"/>
              </a:defRPr>
            </a:lvl1pPr>
          </a:lstStyle>
          <a:p>
            <a:r>
              <a:rPr lang="de-DE"/>
              <a:t>Image Headline.</a:t>
            </a:r>
          </a:p>
        </p:txBody>
      </p:sp>
      <p:pic>
        <p:nvPicPr>
          <p:cNvPr id="5" name="Grafik 4">
            <a:extLst>
              <a:ext uri="{FF2B5EF4-FFF2-40B4-BE49-F238E27FC236}">
                <a16:creationId xmlns:a16="http://schemas.microsoft.com/office/drawing/2014/main" id="{EF7E310F-970E-1C05-04FB-DCAEF02480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3384" y="6275621"/>
            <a:ext cx="1495270" cy="202886"/>
          </a:xfrm>
          <a:prstGeom prst="rect">
            <a:avLst/>
          </a:prstGeom>
        </p:spPr>
      </p:pic>
      <p:sp>
        <p:nvSpPr>
          <p:cNvPr id="4" name="Textplatzhalter 9">
            <a:extLst>
              <a:ext uri="{FF2B5EF4-FFF2-40B4-BE49-F238E27FC236}">
                <a16:creationId xmlns:a16="http://schemas.microsoft.com/office/drawing/2014/main" id="{EF533324-0576-47CD-9630-23D1C3E266AC}"/>
              </a:ext>
            </a:extLst>
          </p:cNvPr>
          <p:cNvSpPr>
            <a:spLocks noGrp="1"/>
          </p:cNvSpPr>
          <p:nvPr>
            <p:ph type="body" sz="quarter" idx="17" hasCustomPrompt="1"/>
          </p:nvPr>
        </p:nvSpPr>
        <p:spPr>
          <a:xfrm>
            <a:off x="381599" y="4432177"/>
            <a:ext cx="371732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tx1"/>
                </a:solidFill>
              </a:defRPr>
            </a:lvl1pPr>
            <a:lvl2pPr marL="0" indent="0">
              <a:lnSpc>
                <a:spcPct val="105000"/>
              </a:lnSpc>
              <a:spcBef>
                <a:spcPts val="1200"/>
              </a:spcBef>
              <a:spcAft>
                <a:spcPts val="0"/>
              </a:spcAft>
              <a:buNone/>
              <a:defRPr sz="1500" b="0">
                <a:solidFill>
                  <a:schemeClr val="tx1"/>
                </a:solidFill>
              </a:defRPr>
            </a:lvl2pPr>
            <a:lvl3pPr marL="0" indent="0">
              <a:lnSpc>
                <a:spcPct val="105000"/>
              </a:lnSpc>
              <a:spcBef>
                <a:spcPts val="1200"/>
              </a:spcBef>
              <a:spcAft>
                <a:spcPts val="0"/>
              </a:spcAft>
              <a:buFont typeface="Arial" panose="020B0604020202020204" pitchFamily="34" charset="0"/>
              <a:buNone/>
              <a:defRPr sz="1500" b="0">
                <a:solidFill>
                  <a:schemeClr val="tx1"/>
                </a:solidFill>
              </a:defRPr>
            </a:lvl3pPr>
            <a:lvl4pPr marL="0" indent="0">
              <a:lnSpc>
                <a:spcPct val="105000"/>
              </a:lnSpc>
              <a:spcBef>
                <a:spcPts val="1200"/>
              </a:spcBef>
              <a:spcAft>
                <a:spcPts val="0"/>
              </a:spcAft>
              <a:buFont typeface="Arial" panose="020B0604020202020204" pitchFamily="34" charset="0"/>
              <a:buNone/>
              <a:defRPr sz="1500" b="0">
                <a:solidFill>
                  <a:schemeClr val="tx1"/>
                </a:solidFill>
              </a:defRPr>
            </a:lvl4pPr>
            <a:lvl5pPr marL="0" indent="0">
              <a:lnSpc>
                <a:spcPct val="105000"/>
              </a:lnSpc>
              <a:spcBef>
                <a:spcPts val="1200"/>
              </a:spcBef>
              <a:spcAft>
                <a:spcPts val="0"/>
              </a:spcAft>
              <a:buFont typeface="Arial" panose="020B0604020202020204" pitchFamily="34" charset="0"/>
              <a:buNone/>
              <a:defRPr sz="1500" b="0">
                <a:solidFill>
                  <a:schemeClr val="tx1"/>
                </a:solidFill>
              </a:defRPr>
            </a:lvl5pPr>
            <a:lvl6pPr marL="0" indent="0">
              <a:lnSpc>
                <a:spcPct val="105000"/>
              </a:lnSpc>
              <a:spcBef>
                <a:spcPts val="1200"/>
              </a:spcBef>
              <a:spcAft>
                <a:spcPts val="0"/>
              </a:spcAft>
              <a:buFont typeface="Arial" panose="020B0604020202020204" pitchFamily="34" charset="0"/>
              <a:buNone/>
              <a:defRPr sz="1500" b="0">
                <a:solidFill>
                  <a:schemeClr val="tx1"/>
                </a:solidFill>
              </a:defRPr>
            </a:lvl6pPr>
            <a:lvl7pPr marL="0" indent="0">
              <a:lnSpc>
                <a:spcPct val="105000"/>
              </a:lnSpc>
              <a:spcBef>
                <a:spcPts val="1200"/>
              </a:spcBef>
              <a:spcAft>
                <a:spcPts val="0"/>
              </a:spcAft>
              <a:buFont typeface="Arial" panose="020B0604020202020204" pitchFamily="34" charset="0"/>
              <a:buNone/>
              <a:defRPr sz="1500" b="0">
                <a:solidFill>
                  <a:schemeClr val="tx1"/>
                </a:solidFill>
              </a:defRPr>
            </a:lvl7pPr>
            <a:lvl8pPr marL="0" indent="0">
              <a:lnSpc>
                <a:spcPct val="105000"/>
              </a:lnSpc>
              <a:spcBef>
                <a:spcPts val="1200"/>
              </a:spcBef>
              <a:spcAft>
                <a:spcPts val="0"/>
              </a:spcAft>
              <a:buFont typeface="Arial" panose="020B0604020202020204" pitchFamily="34" charset="0"/>
              <a:buNone/>
              <a:defRPr sz="1500" b="0">
                <a:solidFill>
                  <a:schemeClr val="tx1"/>
                </a:solidFill>
              </a:defRPr>
            </a:lvl8pPr>
            <a:lvl9pPr marL="0" indent="0">
              <a:lnSpc>
                <a:spcPct val="105000"/>
              </a:lnSpc>
              <a:spcBef>
                <a:spcPts val="1200"/>
              </a:spcBef>
              <a:spcAft>
                <a:spcPts val="0"/>
              </a:spcAft>
              <a:buFont typeface="Arial" panose="020B0604020202020204" pitchFamily="34" charset="0"/>
              <a:buNone/>
              <a:defRPr sz="1500" b="0">
                <a:solidFill>
                  <a:schemeClr val="tx1"/>
                </a:solidFill>
              </a:defRPr>
            </a:lvl9pPr>
          </a:lstStyle>
          <a:p>
            <a:pPr lvl="0"/>
            <a:r>
              <a:rPr lang="de-DE"/>
              <a:t>Name, Funktion, Datum</a:t>
            </a:r>
          </a:p>
        </p:txBody>
      </p:sp>
      <p:sp>
        <p:nvSpPr>
          <p:cNvPr id="7" name="Untertitel 9">
            <a:extLst>
              <a:ext uri="{FF2B5EF4-FFF2-40B4-BE49-F238E27FC236}">
                <a16:creationId xmlns:a16="http://schemas.microsoft.com/office/drawing/2014/main" id="{24B10E64-3335-34D1-ACD1-D86A55AD3780}"/>
              </a:ext>
            </a:extLst>
          </p:cNvPr>
          <p:cNvSpPr>
            <a:spLocks noGrp="1"/>
          </p:cNvSpPr>
          <p:nvPr>
            <p:ph type="subTitle" idx="13" hasCustomPrompt="1"/>
          </p:nvPr>
        </p:nvSpPr>
        <p:spPr>
          <a:xfrm>
            <a:off x="381599" y="2651361"/>
            <a:ext cx="5636612" cy="1408174"/>
          </a:xfrm>
        </p:spPr>
        <p:txBody>
          <a:bodyPr/>
          <a:lstStyle>
            <a:lvl1pPr marL="0" indent="0" algn="l">
              <a:buNone/>
              <a:defRPr sz="2500" b="0">
                <a:solidFill>
                  <a:schemeClr val="accent1"/>
                </a:solidFill>
                <a:latin typeface="DesySans Office Cn Regular" panose="020B0506040000020003" pitchFamily="34" charset="0"/>
              </a:defRPr>
            </a:lvl1pPr>
            <a:lvl2pPr marL="0" indent="0" algn="l">
              <a:buNone/>
              <a:defRPr sz="2500" b="0">
                <a:solidFill>
                  <a:schemeClr val="accent1"/>
                </a:solidFill>
                <a:latin typeface="DesySans Office Cn Regular" panose="020B0506040000020003" pitchFamily="34" charset="0"/>
              </a:defRPr>
            </a:lvl2pPr>
            <a:lvl3pPr marL="0" indent="0" algn="l">
              <a:buNone/>
              <a:defRPr sz="2500" b="0">
                <a:solidFill>
                  <a:schemeClr val="accent1"/>
                </a:solidFill>
                <a:latin typeface="DesySans Office Cn Regular" panose="020B0506040000020003" pitchFamily="34" charset="0"/>
              </a:defRPr>
            </a:lvl3pPr>
            <a:lvl4pPr marL="0" indent="0" algn="l">
              <a:buNone/>
              <a:defRPr sz="2500" b="0">
                <a:solidFill>
                  <a:schemeClr val="accent1"/>
                </a:solidFill>
                <a:latin typeface="DesySans Office Cn Regular" panose="020B0506040000020003" pitchFamily="34" charset="0"/>
              </a:defRPr>
            </a:lvl4pPr>
            <a:lvl5pPr marL="0" indent="0" algn="l">
              <a:buNone/>
              <a:defRPr sz="2500" b="0">
                <a:solidFill>
                  <a:schemeClr val="accent1"/>
                </a:solidFill>
                <a:latin typeface="DesySans Office Cn Regular" panose="020B0506040000020003" pitchFamily="34" charset="0"/>
              </a:defRPr>
            </a:lvl5pPr>
            <a:lvl6pPr marL="0" indent="0" algn="l">
              <a:buNone/>
              <a:defRPr sz="2500" b="0">
                <a:solidFill>
                  <a:schemeClr val="accent1"/>
                </a:solidFill>
                <a:latin typeface="DesySans Office Cn Regular" panose="020B0506040000020003" pitchFamily="34" charset="0"/>
              </a:defRPr>
            </a:lvl6pPr>
            <a:lvl7pPr marL="0" indent="0" algn="l">
              <a:buNone/>
              <a:defRPr sz="2500" b="0">
                <a:solidFill>
                  <a:schemeClr val="accent1"/>
                </a:solidFill>
                <a:latin typeface="DesySans Office Cn Regular" panose="020B0506040000020003" pitchFamily="34" charset="0"/>
              </a:defRPr>
            </a:lvl7pPr>
            <a:lvl8pPr marL="0" indent="0" algn="l">
              <a:buNone/>
              <a:defRPr sz="2500" b="0">
                <a:solidFill>
                  <a:schemeClr val="accent1"/>
                </a:solidFill>
                <a:latin typeface="DesySans Office Cn Regular" panose="020B0506040000020003" pitchFamily="34" charset="0"/>
              </a:defRPr>
            </a:lvl8pPr>
            <a:lvl9pPr marL="0" indent="0" algn="l">
              <a:buNone/>
              <a:defRPr sz="2500" b="0">
                <a:solidFill>
                  <a:schemeClr val="accent1"/>
                </a:solidFill>
                <a:latin typeface="DesySans Office Cn Regular" panose="020B0506040000020003" pitchFamily="34" charset="0"/>
              </a:defRPr>
            </a:lvl9pPr>
          </a:lstStyle>
          <a:p>
            <a:r>
              <a:rPr lang="de-DE"/>
              <a:t>Image Subline, beschreibend zum Beispielthema. (Sublineplatzhalter ist kopierbar, wenn er Zeichen enthält.) </a:t>
            </a:r>
          </a:p>
        </p:txBody>
      </p:sp>
      <p:pic>
        <p:nvPicPr>
          <p:cNvPr id="9" name="Grafik 8">
            <a:extLst>
              <a:ext uri="{FF2B5EF4-FFF2-40B4-BE49-F238E27FC236}">
                <a16:creationId xmlns:a16="http://schemas.microsoft.com/office/drawing/2014/main" id="{95A062A0-9B66-5C2D-20C3-56023CECE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00016" y="5445224"/>
            <a:ext cx="1044126" cy="1044126"/>
          </a:xfrm>
          <a:prstGeom prst="rect">
            <a:avLst/>
          </a:prstGeom>
        </p:spPr>
      </p:pic>
    </p:spTree>
    <p:extLst>
      <p:ext uri="{BB962C8B-B14F-4D97-AF65-F5344CB8AC3E}">
        <p14:creationId xmlns:p14="http://schemas.microsoft.com/office/powerpoint/2010/main" val="603964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ndard-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Standard-Layouts</a:t>
            </a:r>
          </a:p>
        </p:txBody>
      </p:sp>
    </p:spTree>
    <p:extLst>
      <p:ext uri="{BB962C8B-B14F-4D97-AF65-F5344CB8AC3E}">
        <p14:creationId xmlns:p14="http://schemas.microsoft.com/office/powerpoint/2010/main" val="119121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11428412"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Textplatzhalter 9">
            <a:extLst>
              <a:ext uri="{FF2B5EF4-FFF2-40B4-BE49-F238E27FC236}">
                <a16:creationId xmlns:a16="http://schemas.microsoft.com/office/drawing/2014/main" id="{F666FCD6-42DA-B38F-BEE5-3AA291F64E9E}"/>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250057139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r Basic-Headline/Subline">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3" name="Textplatzhalter 9">
            <a:extLst>
              <a:ext uri="{FF2B5EF4-FFF2-40B4-BE49-F238E27FC236}">
                <a16:creationId xmlns:a16="http://schemas.microsoft.com/office/drawing/2014/main" id="{C06C9A80-4A15-EBD2-0CCE-FB3F7DEAB416}"/>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41289858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 1/2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5534206"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Inhaltsplatzhalter 2">
            <a:extLst>
              <a:ext uri="{FF2B5EF4-FFF2-40B4-BE49-F238E27FC236}">
                <a16:creationId xmlns:a16="http://schemas.microsoft.com/office/drawing/2014/main" id="{00DC0D4F-9AA6-A8B4-196A-7684D591A2E3}"/>
              </a:ext>
            </a:extLst>
          </p:cNvPr>
          <p:cNvSpPr>
            <a:spLocks noGrp="1"/>
          </p:cNvSpPr>
          <p:nvPr>
            <p:ph idx="15" hasCustomPrompt="1"/>
          </p:nvPr>
        </p:nvSpPr>
        <p:spPr>
          <a:xfrm>
            <a:off x="6275206" y="2278800"/>
            <a:ext cx="5534206"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7" name="Textplatzhalter 9">
            <a:extLst>
              <a:ext uri="{FF2B5EF4-FFF2-40B4-BE49-F238E27FC236}">
                <a16:creationId xmlns:a16="http://schemas.microsoft.com/office/drawing/2014/main" id="{7BCCAF07-60DD-9D5D-0ACE-BF5735B3ABA2}"/>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413581614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553320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Textplatzhalter 9">
            <a:extLst>
              <a:ext uri="{FF2B5EF4-FFF2-40B4-BE49-F238E27FC236}">
                <a16:creationId xmlns:a16="http://schemas.microsoft.com/office/drawing/2014/main" id="{E0126664-DFD3-558B-E7A5-CF357855104C}"/>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411392933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 1/3 + 1/3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356947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Inhaltsplatzhalter 2">
            <a:extLst>
              <a:ext uri="{FF2B5EF4-FFF2-40B4-BE49-F238E27FC236}">
                <a16:creationId xmlns:a16="http://schemas.microsoft.com/office/drawing/2014/main" id="{B3711BDB-5138-7AC3-D0FB-B1E9F5C3309C}"/>
              </a:ext>
            </a:extLst>
          </p:cNvPr>
          <p:cNvSpPr>
            <a:spLocks noGrp="1"/>
          </p:cNvSpPr>
          <p:nvPr>
            <p:ph idx="15" hasCustomPrompt="1"/>
          </p:nvPr>
        </p:nvSpPr>
        <p:spPr>
          <a:xfrm>
            <a:off x="4310471" y="2278800"/>
            <a:ext cx="356947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7" name="Inhaltsplatzhalter 2">
            <a:extLst>
              <a:ext uri="{FF2B5EF4-FFF2-40B4-BE49-F238E27FC236}">
                <a16:creationId xmlns:a16="http://schemas.microsoft.com/office/drawing/2014/main" id="{20E9E0F8-AA9B-E53D-4218-01478138B17A}"/>
              </a:ext>
            </a:extLst>
          </p:cNvPr>
          <p:cNvSpPr>
            <a:spLocks noGrp="1"/>
          </p:cNvSpPr>
          <p:nvPr>
            <p:ph idx="16" hasCustomPrompt="1"/>
          </p:nvPr>
        </p:nvSpPr>
        <p:spPr>
          <a:xfrm>
            <a:off x="8239940" y="2278800"/>
            <a:ext cx="356947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9" name="Textplatzhalter 9">
            <a:extLst>
              <a:ext uri="{FF2B5EF4-FFF2-40B4-BE49-F238E27FC236}">
                <a16:creationId xmlns:a16="http://schemas.microsoft.com/office/drawing/2014/main" id="{C33247EC-57C4-2380-83A5-BE90437B284E}"/>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86469851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 Content + 1/3 Content + 1/3 Bi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356947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Inhaltsplatzhalter 2">
            <a:extLst>
              <a:ext uri="{FF2B5EF4-FFF2-40B4-BE49-F238E27FC236}">
                <a16:creationId xmlns:a16="http://schemas.microsoft.com/office/drawing/2014/main" id="{B3711BDB-5138-7AC3-D0FB-B1E9F5C3309C}"/>
              </a:ext>
            </a:extLst>
          </p:cNvPr>
          <p:cNvSpPr>
            <a:spLocks noGrp="1"/>
          </p:cNvSpPr>
          <p:nvPr>
            <p:ph idx="15" hasCustomPrompt="1"/>
          </p:nvPr>
        </p:nvSpPr>
        <p:spPr>
          <a:xfrm>
            <a:off x="4310471" y="2278800"/>
            <a:ext cx="356947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2" name="Bildplatzhalter 11">
            <a:extLst>
              <a:ext uri="{FF2B5EF4-FFF2-40B4-BE49-F238E27FC236}">
                <a16:creationId xmlns:a16="http://schemas.microsoft.com/office/drawing/2014/main" id="{679248E8-161B-2BD4-3AE6-A7F2381F4C28}"/>
              </a:ext>
            </a:extLst>
          </p:cNvPr>
          <p:cNvSpPr>
            <a:spLocks noGrp="1"/>
          </p:cNvSpPr>
          <p:nvPr>
            <p:ph type="pic" sz="quarter" idx="21" hasCustomPrompt="1"/>
          </p:nvPr>
        </p:nvSpPr>
        <p:spPr>
          <a:xfrm>
            <a:off x="8239940" y="2349500"/>
            <a:ext cx="3569470" cy="3626500"/>
          </a:xfrm>
          <a:pattFill prst="pct40">
            <a:fgClr>
              <a:schemeClr val="accent1"/>
            </a:fgClr>
            <a:bgClr>
              <a:schemeClr val="bg1"/>
            </a:bgClr>
          </a:pattFill>
        </p:spPr>
        <p:txBody>
          <a:bodyPr tIns="1080000" anchor="ctr"/>
          <a:lstStyle>
            <a:lvl1pPr algn="ctr">
              <a:defRPr sz="1400"/>
            </a:lvl1pPr>
          </a:lstStyle>
          <a:p>
            <a:r>
              <a:rPr lang="de-DE"/>
              <a:t>Bild durch Klick auf Symbol hinzufügen.</a:t>
            </a:r>
            <a:br>
              <a:rPr lang="de-DE"/>
            </a:br>
            <a:r>
              <a:rPr lang="de-DE"/>
              <a:t>Bildplatzhalter lassen sich nur kopieren, wenn sie ein Bild enthalten.</a:t>
            </a:r>
          </a:p>
        </p:txBody>
      </p:sp>
      <p:sp>
        <p:nvSpPr>
          <p:cNvPr id="7" name="Textplatzhalter 9">
            <a:extLst>
              <a:ext uri="{FF2B5EF4-FFF2-40B4-BE49-F238E27FC236}">
                <a16:creationId xmlns:a16="http://schemas.microsoft.com/office/drawing/2014/main" id="{4441BAB4-6518-DF63-2FCA-4EAA6A4EB90D}"/>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387195755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Text + 1/3 Bi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7498940"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9" name="Bildplatzhalter 11">
            <a:extLst>
              <a:ext uri="{FF2B5EF4-FFF2-40B4-BE49-F238E27FC236}">
                <a16:creationId xmlns:a16="http://schemas.microsoft.com/office/drawing/2014/main" id="{E772AE21-0476-0F1F-FCF5-488AC3626F2A}"/>
              </a:ext>
            </a:extLst>
          </p:cNvPr>
          <p:cNvSpPr>
            <a:spLocks noGrp="1"/>
          </p:cNvSpPr>
          <p:nvPr>
            <p:ph type="pic" sz="quarter" idx="21" hasCustomPrompt="1"/>
          </p:nvPr>
        </p:nvSpPr>
        <p:spPr>
          <a:xfrm>
            <a:off x="8239940" y="2349500"/>
            <a:ext cx="3569470" cy="3626500"/>
          </a:xfrm>
          <a:pattFill prst="pct40">
            <a:fgClr>
              <a:schemeClr val="accent1"/>
            </a:fgClr>
            <a:bgClr>
              <a:schemeClr val="bg1"/>
            </a:bgClr>
          </a:pattFill>
        </p:spPr>
        <p:txBody>
          <a:bodyPr tIns="1080000" anchor="ctr"/>
          <a:lstStyle>
            <a:lvl1pPr algn="ctr">
              <a:defRPr sz="1400"/>
            </a:lvl1pPr>
          </a:lstStyle>
          <a:p>
            <a:r>
              <a:rPr lang="de-DE"/>
              <a:t>Bild durch Klick auf Symbol hinzufügen.</a:t>
            </a:r>
            <a:br>
              <a:rPr lang="de-DE"/>
            </a:br>
            <a:r>
              <a:rPr lang="de-DE"/>
              <a:t>Bildplatzhalter lassen sich nur kopieren, wenn sie ein Bild enthalten.</a:t>
            </a:r>
          </a:p>
        </p:txBody>
      </p:sp>
      <p:sp>
        <p:nvSpPr>
          <p:cNvPr id="10" name="Textplatzhalter 9">
            <a:extLst>
              <a:ext uri="{FF2B5EF4-FFF2-40B4-BE49-F238E27FC236}">
                <a16:creationId xmlns:a16="http://schemas.microsoft.com/office/drawing/2014/main" id="{7597A328-0227-2F36-163A-465E319B9F92}"/>
              </a:ext>
            </a:extLst>
          </p:cNvPr>
          <p:cNvSpPr>
            <a:spLocks noGrp="1"/>
          </p:cNvSpPr>
          <p:nvPr>
            <p:ph type="body" sz="quarter" idx="24" hasCustomPrompt="1"/>
          </p:nvPr>
        </p:nvSpPr>
        <p:spPr>
          <a:xfrm>
            <a:off x="8239940" y="5581047"/>
            <a:ext cx="2180185" cy="394953"/>
          </a:xfrm>
          <a:solidFill>
            <a:schemeClr val="tx2"/>
          </a:solidFill>
        </p:spPr>
        <p:txBody>
          <a:bodyPr wrap="none" lIns="108000" tIns="108000" rIns="108000" bIns="108000" anchor="ctr">
            <a:spAutoFit/>
          </a:bodyPr>
          <a:lstStyle>
            <a:lvl1pPr marL="0" indent="0">
              <a:lnSpc>
                <a:spcPct val="105000"/>
              </a:lnSpc>
              <a:spcBef>
                <a:spcPts val="0"/>
              </a:spcBef>
              <a:spcAft>
                <a:spcPts val="0"/>
              </a:spcAft>
              <a:buFont typeface="Arial" panose="020B0604020202020204" pitchFamily="34" charset="0"/>
              <a:buNone/>
              <a:defRPr sz="1200" b="0">
                <a:solidFill>
                  <a:schemeClr val="tx1"/>
                </a:solidFill>
              </a:defRPr>
            </a:lvl1pPr>
            <a:lvl2pPr marL="0" indent="0">
              <a:lnSpc>
                <a:spcPct val="105000"/>
              </a:lnSpc>
              <a:spcBef>
                <a:spcPts val="0"/>
              </a:spcBef>
              <a:spcAft>
                <a:spcPts val="0"/>
              </a:spcAft>
              <a:buNone/>
              <a:defRPr sz="1200" b="0">
                <a:solidFill>
                  <a:schemeClr val="tx1"/>
                </a:solidFill>
              </a:defRPr>
            </a:lvl2pPr>
            <a:lvl3pPr marL="0" indent="0">
              <a:lnSpc>
                <a:spcPct val="105000"/>
              </a:lnSpc>
              <a:spcBef>
                <a:spcPts val="0"/>
              </a:spcBef>
              <a:spcAft>
                <a:spcPts val="0"/>
              </a:spcAft>
              <a:buFont typeface="Arial" panose="020B0604020202020204" pitchFamily="34" charset="0"/>
              <a:buNone/>
              <a:defRPr sz="1200" b="0">
                <a:solidFill>
                  <a:schemeClr val="tx1"/>
                </a:solidFill>
              </a:defRPr>
            </a:lvl3pPr>
            <a:lvl4pPr marL="0" indent="0">
              <a:lnSpc>
                <a:spcPct val="105000"/>
              </a:lnSpc>
              <a:spcBef>
                <a:spcPts val="0"/>
              </a:spcBef>
              <a:spcAft>
                <a:spcPts val="0"/>
              </a:spcAft>
              <a:buFont typeface="Arial" panose="020B0604020202020204" pitchFamily="34" charset="0"/>
              <a:buNone/>
              <a:defRPr sz="1200" b="0">
                <a:solidFill>
                  <a:schemeClr val="tx1"/>
                </a:solidFill>
              </a:defRPr>
            </a:lvl4pPr>
            <a:lvl5pPr marL="0" indent="0">
              <a:lnSpc>
                <a:spcPct val="105000"/>
              </a:lnSpc>
              <a:spcBef>
                <a:spcPts val="0"/>
              </a:spcBef>
              <a:spcAft>
                <a:spcPts val="0"/>
              </a:spcAft>
              <a:buFont typeface="Arial" panose="020B0604020202020204" pitchFamily="34" charset="0"/>
              <a:buNone/>
              <a:defRPr sz="1200" b="0">
                <a:solidFill>
                  <a:schemeClr val="tx1"/>
                </a:solidFill>
              </a:defRPr>
            </a:lvl5pPr>
            <a:lvl6pPr marL="0" indent="0">
              <a:lnSpc>
                <a:spcPct val="105000"/>
              </a:lnSpc>
              <a:spcBef>
                <a:spcPts val="0"/>
              </a:spcBef>
              <a:spcAft>
                <a:spcPts val="0"/>
              </a:spcAft>
              <a:buFont typeface="Arial" panose="020B0604020202020204" pitchFamily="34" charset="0"/>
              <a:buNone/>
              <a:defRPr sz="1200" b="0">
                <a:solidFill>
                  <a:schemeClr val="tx1"/>
                </a:solidFill>
              </a:defRPr>
            </a:lvl6pPr>
            <a:lvl7pPr marL="0" indent="0">
              <a:lnSpc>
                <a:spcPct val="105000"/>
              </a:lnSpc>
              <a:spcBef>
                <a:spcPts val="0"/>
              </a:spcBef>
              <a:spcAft>
                <a:spcPts val="0"/>
              </a:spcAft>
              <a:buFont typeface="Arial" panose="020B0604020202020204" pitchFamily="34" charset="0"/>
              <a:buNone/>
              <a:defRPr sz="1200" b="0">
                <a:solidFill>
                  <a:schemeClr val="tx1"/>
                </a:solidFill>
              </a:defRPr>
            </a:lvl7pPr>
            <a:lvl8pPr marL="0" indent="0">
              <a:lnSpc>
                <a:spcPct val="105000"/>
              </a:lnSpc>
              <a:spcBef>
                <a:spcPts val="0"/>
              </a:spcBef>
              <a:spcAft>
                <a:spcPts val="0"/>
              </a:spcAft>
              <a:buFont typeface="Arial" panose="020B0604020202020204" pitchFamily="34" charset="0"/>
              <a:buNone/>
              <a:defRPr sz="1200" b="0">
                <a:solidFill>
                  <a:schemeClr val="tx1"/>
                </a:solidFill>
              </a:defRPr>
            </a:lvl8pPr>
            <a:lvl9pPr marL="0" indent="0">
              <a:lnSpc>
                <a:spcPct val="105000"/>
              </a:lnSpc>
              <a:spcBef>
                <a:spcPts val="0"/>
              </a:spcBef>
              <a:spcAft>
                <a:spcPts val="0"/>
              </a:spcAft>
              <a:buFont typeface="Arial" panose="020B0604020202020204" pitchFamily="34" charset="0"/>
              <a:buNone/>
              <a:defRPr sz="1200" b="0">
                <a:solidFill>
                  <a:schemeClr val="tx1"/>
                </a:solidFill>
              </a:defRPr>
            </a:lvl9pPr>
          </a:lstStyle>
          <a:p>
            <a:pPr lvl="0"/>
            <a:r>
              <a:rPr lang="de-DE"/>
              <a:t>Optionale Bildbeschreibung</a:t>
            </a:r>
          </a:p>
        </p:txBody>
      </p:sp>
      <p:sp>
        <p:nvSpPr>
          <p:cNvPr id="6" name="Textplatzhalter 9">
            <a:extLst>
              <a:ext uri="{FF2B5EF4-FFF2-40B4-BE49-F238E27FC236}">
                <a16:creationId xmlns:a16="http://schemas.microsoft.com/office/drawing/2014/main" id="{42B0663A-28B4-1EFE-7B1B-3ED3602DE2ED}"/>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210069837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1/2 Text + 1/2 Bi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5534206" cy="3697200"/>
          </a:xfrm>
        </p:spPr>
        <p:txBody>
          <a:bodyPr/>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7" name="Bildplatzhalter 11">
            <a:extLst>
              <a:ext uri="{FF2B5EF4-FFF2-40B4-BE49-F238E27FC236}">
                <a16:creationId xmlns:a16="http://schemas.microsoft.com/office/drawing/2014/main" id="{A387DCB3-C3B7-9084-A53E-BCD1C90E0B55}"/>
              </a:ext>
            </a:extLst>
          </p:cNvPr>
          <p:cNvSpPr>
            <a:spLocks noGrp="1"/>
          </p:cNvSpPr>
          <p:nvPr>
            <p:ph type="pic" sz="quarter" idx="21" hasCustomPrompt="1"/>
          </p:nvPr>
        </p:nvSpPr>
        <p:spPr>
          <a:xfrm>
            <a:off x="6275206" y="2349500"/>
            <a:ext cx="5534206" cy="36265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6" name="Textplatzhalter 9">
            <a:extLst>
              <a:ext uri="{FF2B5EF4-FFF2-40B4-BE49-F238E27FC236}">
                <a16:creationId xmlns:a16="http://schemas.microsoft.com/office/drawing/2014/main" id="{66C1025E-2016-35E0-5CE1-D263F26A6716}"/>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301803950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 Bi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7" name="Bildplatzhalter 11">
            <a:extLst>
              <a:ext uri="{FF2B5EF4-FFF2-40B4-BE49-F238E27FC236}">
                <a16:creationId xmlns:a16="http://schemas.microsoft.com/office/drawing/2014/main" id="{A387DCB3-C3B7-9084-A53E-BCD1C90E0B55}"/>
              </a:ext>
            </a:extLst>
          </p:cNvPr>
          <p:cNvSpPr>
            <a:spLocks noGrp="1"/>
          </p:cNvSpPr>
          <p:nvPr>
            <p:ph type="pic" sz="quarter" idx="21" hasCustomPrompt="1"/>
          </p:nvPr>
        </p:nvSpPr>
        <p:spPr>
          <a:xfrm>
            <a:off x="380999" y="2349500"/>
            <a:ext cx="11428412" cy="36265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3" name="Textplatzhalter 9">
            <a:extLst>
              <a:ext uri="{FF2B5EF4-FFF2-40B4-BE49-F238E27FC236}">
                <a16:creationId xmlns:a16="http://schemas.microsoft.com/office/drawing/2014/main" id="{0FA3F867-4195-04FE-78F3-9CF8614EBA08}"/>
              </a:ext>
            </a:extLst>
          </p:cNvPr>
          <p:cNvSpPr>
            <a:spLocks noGrp="1"/>
          </p:cNvSpPr>
          <p:nvPr>
            <p:ph type="body" sz="quarter" idx="24" hasCustomPrompt="1"/>
          </p:nvPr>
        </p:nvSpPr>
        <p:spPr>
          <a:xfrm>
            <a:off x="381000" y="5581047"/>
            <a:ext cx="2180185" cy="394953"/>
          </a:xfrm>
          <a:solidFill>
            <a:schemeClr val="tx2"/>
          </a:solidFill>
        </p:spPr>
        <p:txBody>
          <a:bodyPr wrap="none" lIns="108000" tIns="108000" rIns="108000" bIns="108000" anchor="ctr">
            <a:spAutoFit/>
          </a:bodyPr>
          <a:lstStyle>
            <a:lvl1pPr marL="0" indent="0">
              <a:lnSpc>
                <a:spcPct val="105000"/>
              </a:lnSpc>
              <a:spcBef>
                <a:spcPts val="0"/>
              </a:spcBef>
              <a:spcAft>
                <a:spcPts val="0"/>
              </a:spcAft>
              <a:buFont typeface="Arial" panose="020B0604020202020204" pitchFamily="34" charset="0"/>
              <a:buNone/>
              <a:defRPr sz="1200" b="0">
                <a:solidFill>
                  <a:schemeClr val="tx1"/>
                </a:solidFill>
              </a:defRPr>
            </a:lvl1pPr>
            <a:lvl2pPr marL="0" indent="0">
              <a:lnSpc>
                <a:spcPct val="105000"/>
              </a:lnSpc>
              <a:spcBef>
                <a:spcPts val="0"/>
              </a:spcBef>
              <a:spcAft>
                <a:spcPts val="0"/>
              </a:spcAft>
              <a:buNone/>
              <a:defRPr sz="1200" b="0">
                <a:solidFill>
                  <a:schemeClr val="tx1"/>
                </a:solidFill>
              </a:defRPr>
            </a:lvl2pPr>
            <a:lvl3pPr marL="0" indent="0">
              <a:lnSpc>
                <a:spcPct val="105000"/>
              </a:lnSpc>
              <a:spcBef>
                <a:spcPts val="0"/>
              </a:spcBef>
              <a:spcAft>
                <a:spcPts val="0"/>
              </a:spcAft>
              <a:buFont typeface="Arial" panose="020B0604020202020204" pitchFamily="34" charset="0"/>
              <a:buNone/>
              <a:defRPr sz="1200" b="0">
                <a:solidFill>
                  <a:schemeClr val="tx1"/>
                </a:solidFill>
              </a:defRPr>
            </a:lvl3pPr>
            <a:lvl4pPr marL="0" indent="0">
              <a:lnSpc>
                <a:spcPct val="105000"/>
              </a:lnSpc>
              <a:spcBef>
                <a:spcPts val="0"/>
              </a:spcBef>
              <a:spcAft>
                <a:spcPts val="0"/>
              </a:spcAft>
              <a:buFont typeface="Arial" panose="020B0604020202020204" pitchFamily="34" charset="0"/>
              <a:buNone/>
              <a:defRPr sz="1200" b="0">
                <a:solidFill>
                  <a:schemeClr val="tx1"/>
                </a:solidFill>
              </a:defRPr>
            </a:lvl4pPr>
            <a:lvl5pPr marL="0" indent="0">
              <a:lnSpc>
                <a:spcPct val="105000"/>
              </a:lnSpc>
              <a:spcBef>
                <a:spcPts val="0"/>
              </a:spcBef>
              <a:spcAft>
                <a:spcPts val="0"/>
              </a:spcAft>
              <a:buFont typeface="Arial" panose="020B0604020202020204" pitchFamily="34" charset="0"/>
              <a:buNone/>
              <a:defRPr sz="1200" b="0">
                <a:solidFill>
                  <a:schemeClr val="tx1"/>
                </a:solidFill>
              </a:defRPr>
            </a:lvl5pPr>
            <a:lvl6pPr marL="0" indent="0">
              <a:lnSpc>
                <a:spcPct val="105000"/>
              </a:lnSpc>
              <a:spcBef>
                <a:spcPts val="0"/>
              </a:spcBef>
              <a:spcAft>
                <a:spcPts val="0"/>
              </a:spcAft>
              <a:buFont typeface="Arial" panose="020B0604020202020204" pitchFamily="34" charset="0"/>
              <a:buNone/>
              <a:defRPr sz="1200" b="0">
                <a:solidFill>
                  <a:schemeClr val="tx1"/>
                </a:solidFill>
              </a:defRPr>
            </a:lvl6pPr>
            <a:lvl7pPr marL="0" indent="0">
              <a:lnSpc>
                <a:spcPct val="105000"/>
              </a:lnSpc>
              <a:spcBef>
                <a:spcPts val="0"/>
              </a:spcBef>
              <a:spcAft>
                <a:spcPts val="0"/>
              </a:spcAft>
              <a:buFont typeface="Arial" panose="020B0604020202020204" pitchFamily="34" charset="0"/>
              <a:buNone/>
              <a:defRPr sz="1200" b="0">
                <a:solidFill>
                  <a:schemeClr val="tx1"/>
                </a:solidFill>
              </a:defRPr>
            </a:lvl7pPr>
            <a:lvl8pPr marL="0" indent="0">
              <a:lnSpc>
                <a:spcPct val="105000"/>
              </a:lnSpc>
              <a:spcBef>
                <a:spcPts val="0"/>
              </a:spcBef>
              <a:spcAft>
                <a:spcPts val="0"/>
              </a:spcAft>
              <a:buFont typeface="Arial" panose="020B0604020202020204" pitchFamily="34" charset="0"/>
              <a:buNone/>
              <a:defRPr sz="1200" b="0">
                <a:solidFill>
                  <a:schemeClr val="tx1"/>
                </a:solidFill>
              </a:defRPr>
            </a:lvl8pPr>
            <a:lvl9pPr marL="0" indent="0">
              <a:lnSpc>
                <a:spcPct val="105000"/>
              </a:lnSpc>
              <a:spcBef>
                <a:spcPts val="0"/>
              </a:spcBef>
              <a:spcAft>
                <a:spcPts val="0"/>
              </a:spcAft>
              <a:buFont typeface="Arial" panose="020B0604020202020204" pitchFamily="34" charset="0"/>
              <a:buNone/>
              <a:defRPr sz="1200" b="0">
                <a:solidFill>
                  <a:schemeClr val="tx1"/>
                </a:solidFill>
              </a:defRPr>
            </a:lvl9pPr>
          </a:lstStyle>
          <a:p>
            <a:pPr lvl="0"/>
            <a:r>
              <a:rPr lang="de-DE"/>
              <a:t>Optionale Bildbeschreibung</a:t>
            </a:r>
          </a:p>
        </p:txBody>
      </p:sp>
      <p:sp>
        <p:nvSpPr>
          <p:cNvPr id="6" name="Textplatzhalter 9">
            <a:extLst>
              <a:ext uri="{FF2B5EF4-FFF2-40B4-BE49-F238E27FC236}">
                <a16:creationId xmlns:a16="http://schemas.microsoft.com/office/drawing/2014/main" id="{990C4202-CBAF-A109-9033-040F2B552013}"/>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32847721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dunkelblau, Bild rechts">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AE6A134-0A23-437D-A31B-F6CF06217AFF}"/>
              </a:ext>
            </a:extLst>
          </p:cNvPr>
          <p:cNvSpPr/>
          <p:nvPr userDrawn="1"/>
        </p:nvSpPr>
        <p:spPr>
          <a:xfrm>
            <a:off x="-1" y="0"/>
            <a:ext cx="6192000" cy="6858000"/>
          </a:xfrm>
          <a:prstGeom prst="rect">
            <a:avLst/>
          </a:prstGeom>
          <a:gradFill>
            <a:gsLst>
              <a:gs pos="60000">
                <a:srgbClr val="00324A"/>
              </a:gs>
              <a:gs pos="0">
                <a:schemeClr val="tx1"/>
              </a:gs>
              <a:gs pos="100000">
                <a:srgbClr val="004A6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381000" y="86880"/>
            <a:ext cx="5636612" cy="2558563"/>
          </a:xfrm>
        </p:spPr>
        <p:txBody>
          <a:bodyPr anchor="b"/>
          <a:lstStyle>
            <a:lvl1pPr>
              <a:lnSpc>
                <a:spcPct val="83000"/>
              </a:lnSpc>
              <a:defRPr sz="7750" cap="all" baseline="0">
                <a:solidFill>
                  <a:schemeClr val="tx2"/>
                </a:solidFill>
                <a:latin typeface="DesySans Office Cn Heavy" panose="020B0B06040000020003" pitchFamily="34" charset="0"/>
              </a:defRPr>
            </a:lvl1pPr>
          </a:lstStyle>
          <a:p>
            <a:r>
              <a:rPr lang="de-DE"/>
              <a:t>Image Headline.</a:t>
            </a:r>
          </a:p>
        </p:txBody>
      </p:sp>
      <p:pic>
        <p:nvPicPr>
          <p:cNvPr id="9" name="Grafik 8">
            <a:extLst>
              <a:ext uri="{FF2B5EF4-FFF2-40B4-BE49-F238E27FC236}">
                <a16:creationId xmlns:a16="http://schemas.microsoft.com/office/drawing/2014/main" id="{5D9BA9E0-0AFD-6D77-7BA3-2C37EE05ED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 y="6275621"/>
            <a:ext cx="1495270" cy="202886"/>
          </a:xfrm>
          <a:prstGeom prst="rect">
            <a:avLst/>
          </a:prstGeom>
        </p:spPr>
      </p:pic>
      <p:sp>
        <p:nvSpPr>
          <p:cNvPr id="4" name="Untertitel 9">
            <a:extLst>
              <a:ext uri="{FF2B5EF4-FFF2-40B4-BE49-F238E27FC236}">
                <a16:creationId xmlns:a16="http://schemas.microsoft.com/office/drawing/2014/main" id="{04DDABEC-36B3-C600-901E-BB6BDA669440}"/>
              </a:ext>
            </a:extLst>
          </p:cNvPr>
          <p:cNvSpPr>
            <a:spLocks noGrp="1"/>
          </p:cNvSpPr>
          <p:nvPr>
            <p:ph type="subTitle" idx="13" hasCustomPrompt="1"/>
          </p:nvPr>
        </p:nvSpPr>
        <p:spPr>
          <a:xfrm>
            <a:off x="381001" y="2651361"/>
            <a:ext cx="5636611" cy="1408174"/>
          </a:xfrm>
        </p:spPr>
        <p:txBody>
          <a:bodyPr/>
          <a:lstStyle>
            <a:lvl1pPr marL="0" indent="0" algn="l">
              <a:buNone/>
              <a:defRPr sz="2500" b="0">
                <a:solidFill>
                  <a:schemeClr val="bg1"/>
                </a:solidFill>
                <a:latin typeface="DesySans Office Cn Regular" panose="020B0506040000020003" pitchFamily="34" charset="0"/>
              </a:defRPr>
            </a:lvl1pPr>
            <a:lvl2pPr marL="0" indent="0" algn="l">
              <a:buNone/>
              <a:defRPr sz="2500" b="0">
                <a:solidFill>
                  <a:schemeClr val="bg1"/>
                </a:solidFill>
                <a:latin typeface="DesySans Office Cn Regular" panose="020B0506040000020003" pitchFamily="34" charset="0"/>
              </a:defRPr>
            </a:lvl2pPr>
            <a:lvl3pPr marL="0" indent="0" algn="l">
              <a:buNone/>
              <a:defRPr sz="2500" b="0">
                <a:solidFill>
                  <a:schemeClr val="bg1"/>
                </a:solidFill>
                <a:latin typeface="DesySans Office Cn Regular" panose="020B0506040000020003" pitchFamily="34" charset="0"/>
              </a:defRPr>
            </a:lvl3pPr>
            <a:lvl4pPr marL="0" indent="0" algn="l">
              <a:buNone/>
              <a:defRPr sz="2500" b="0">
                <a:solidFill>
                  <a:schemeClr val="bg1"/>
                </a:solidFill>
                <a:latin typeface="DesySans Office Cn Regular" panose="020B0506040000020003" pitchFamily="34" charset="0"/>
              </a:defRPr>
            </a:lvl4pPr>
            <a:lvl5pPr marL="0" indent="0" algn="l">
              <a:buNone/>
              <a:defRPr sz="2500" b="0">
                <a:solidFill>
                  <a:schemeClr val="bg1"/>
                </a:solidFill>
                <a:latin typeface="DesySans Office Cn Regular" panose="020B0506040000020003" pitchFamily="34" charset="0"/>
              </a:defRPr>
            </a:lvl5pPr>
            <a:lvl6pPr marL="0" indent="0" algn="l">
              <a:buNone/>
              <a:defRPr sz="2500" b="0">
                <a:solidFill>
                  <a:schemeClr val="bg1"/>
                </a:solidFill>
                <a:latin typeface="DesySans Office Cn Regular" panose="020B0506040000020003" pitchFamily="34" charset="0"/>
              </a:defRPr>
            </a:lvl6pPr>
            <a:lvl7pPr marL="0" indent="0" algn="l">
              <a:buNone/>
              <a:defRPr sz="2500" b="0">
                <a:solidFill>
                  <a:schemeClr val="bg1"/>
                </a:solidFill>
                <a:latin typeface="DesySans Office Cn Regular" panose="020B0506040000020003" pitchFamily="34" charset="0"/>
              </a:defRPr>
            </a:lvl7pPr>
            <a:lvl8pPr marL="0" indent="0" algn="l">
              <a:buNone/>
              <a:defRPr sz="2500" b="0">
                <a:solidFill>
                  <a:schemeClr val="bg1"/>
                </a:solidFill>
                <a:latin typeface="DesySans Office Cn Regular" panose="020B0506040000020003" pitchFamily="34" charset="0"/>
              </a:defRPr>
            </a:lvl8pPr>
            <a:lvl9pPr marL="0" indent="0" algn="l">
              <a:buNone/>
              <a:defRPr sz="2500" b="0">
                <a:solidFill>
                  <a:schemeClr val="bg1"/>
                </a:solidFill>
                <a:latin typeface="DesySans Office Cn Regular" panose="020B0506040000020003" pitchFamily="34" charset="0"/>
              </a:defRPr>
            </a:lvl9pPr>
          </a:lstStyle>
          <a:p>
            <a:r>
              <a:rPr lang="de-DE"/>
              <a:t>Image Subline, beschreibend zum Beispielthema. (Sublineplatzhalter ist kopierbar, wenn er Zeichen enthält.) </a:t>
            </a:r>
          </a:p>
          <a:p>
            <a:endParaRPr lang="de-DE"/>
          </a:p>
        </p:txBody>
      </p:sp>
      <p:sp>
        <p:nvSpPr>
          <p:cNvPr id="6" name="Textplatzhalter 9">
            <a:extLst>
              <a:ext uri="{FF2B5EF4-FFF2-40B4-BE49-F238E27FC236}">
                <a16:creationId xmlns:a16="http://schemas.microsoft.com/office/drawing/2014/main" id="{CFE66AC6-FEDF-D469-9E88-8D9E75A4FEDE}"/>
              </a:ext>
            </a:extLst>
          </p:cNvPr>
          <p:cNvSpPr>
            <a:spLocks noGrp="1"/>
          </p:cNvSpPr>
          <p:nvPr>
            <p:ph type="body" sz="quarter" idx="18" hasCustomPrompt="1"/>
          </p:nvPr>
        </p:nvSpPr>
        <p:spPr>
          <a:xfrm>
            <a:off x="381000" y="4432177"/>
            <a:ext cx="370938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bg1"/>
                </a:solidFill>
              </a:defRPr>
            </a:lvl1pPr>
            <a:lvl2pPr marL="0" indent="0">
              <a:lnSpc>
                <a:spcPct val="105000"/>
              </a:lnSpc>
              <a:spcBef>
                <a:spcPts val="1200"/>
              </a:spcBef>
              <a:spcAft>
                <a:spcPts val="0"/>
              </a:spcAft>
              <a:buNone/>
              <a:defRPr sz="1500" b="0">
                <a:solidFill>
                  <a:schemeClr val="bg1"/>
                </a:solidFill>
              </a:defRPr>
            </a:lvl2pPr>
            <a:lvl3pPr marL="0" indent="0">
              <a:lnSpc>
                <a:spcPct val="105000"/>
              </a:lnSpc>
              <a:spcBef>
                <a:spcPts val="1200"/>
              </a:spcBef>
              <a:spcAft>
                <a:spcPts val="0"/>
              </a:spcAft>
              <a:buFont typeface="Arial" panose="020B0604020202020204" pitchFamily="34" charset="0"/>
              <a:buNone/>
              <a:defRPr sz="1500" b="0">
                <a:solidFill>
                  <a:schemeClr val="bg1"/>
                </a:solidFill>
              </a:defRPr>
            </a:lvl3pPr>
            <a:lvl4pPr marL="0" indent="0">
              <a:lnSpc>
                <a:spcPct val="105000"/>
              </a:lnSpc>
              <a:spcBef>
                <a:spcPts val="1200"/>
              </a:spcBef>
              <a:spcAft>
                <a:spcPts val="0"/>
              </a:spcAft>
              <a:buFont typeface="Arial" panose="020B0604020202020204" pitchFamily="34" charset="0"/>
              <a:buNone/>
              <a:defRPr sz="1500" b="0">
                <a:solidFill>
                  <a:schemeClr val="bg1"/>
                </a:solidFill>
              </a:defRPr>
            </a:lvl4pPr>
            <a:lvl5pPr marL="0" indent="0">
              <a:lnSpc>
                <a:spcPct val="105000"/>
              </a:lnSpc>
              <a:spcBef>
                <a:spcPts val="1200"/>
              </a:spcBef>
              <a:spcAft>
                <a:spcPts val="0"/>
              </a:spcAft>
              <a:buFont typeface="Arial" panose="020B0604020202020204" pitchFamily="34" charset="0"/>
              <a:buNone/>
              <a:defRPr sz="1500" b="0">
                <a:solidFill>
                  <a:schemeClr val="bg1"/>
                </a:solidFill>
              </a:defRPr>
            </a:lvl5pPr>
            <a:lvl6pPr marL="0" indent="0">
              <a:lnSpc>
                <a:spcPct val="105000"/>
              </a:lnSpc>
              <a:spcBef>
                <a:spcPts val="1200"/>
              </a:spcBef>
              <a:spcAft>
                <a:spcPts val="0"/>
              </a:spcAft>
              <a:buFont typeface="Arial" panose="020B0604020202020204" pitchFamily="34" charset="0"/>
              <a:buNone/>
              <a:defRPr sz="1500" b="0">
                <a:solidFill>
                  <a:schemeClr val="bg1"/>
                </a:solidFill>
              </a:defRPr>
            </a:lvl6pPr>
            <a:lvl7pPr marL="0" indent="0">
              <a:lnSpc>
                <a:spcPct val="105000"/>
              </a:lnSpc>
              <a:spcBef>
                <a:spcPts val="1200"/>
              </a:spcBef>
              <a:spcAft>
                <a:spcPts val="0"/>
              </a:spcAft>
              <a:buFont typeface="Arial" panose="020B0604020202020204" pitchFamily="34" charset="0"/>
              <a:buNone/>
              <a:defRPr sz="1500" b="0">
                <a:solidFill>
                  <a:schemeClr val="bg1"/>
                </a:solidFill>
              </a:defRPr>
            </a:lvl7pPr>
            <a:lvl8pPr marL="0" indent="0">
              <a:lnSpc>
                <a:spcPct val="105000"/>
              </a:lnSpc>
              <a:spcBef>
                <a:spcPts val="1200"/>
              </a:spcBef>
              <a:spcAft>
                <a:spcPts val="0"/>
              </a:spcAft>
              <a:buFont typeface="Arial" panose="020B0604020202020204" pitchFamily="34" charset="0"/>
              <a:buNone/>
              <a:defRPr sz="1500" b="0">
                <a:solidFill>
                  <a:schemeClr val="bg1"/>
                </a:solidFill>
              </a:defRPr>
            </a:lvl8pPr>
            <a:lvl9pPr marL="0" indent="0">
              <a:lnSpc>
                <a:spcPct val="105000"/>
              </a:lnSpc>
              <a:spcBef>
                <a:spcPts val="1200"/>
              </a:spcBef>
              <a:spcAft>
                <a:spcPts val="0"/>
              </a:spcAft>
              <a:buFont typeface="Arial" panose="020B0604020202020204" pitchFamily="34" charset="0"/>
              <a:buNone/>
              <a:defRPr sz="1500" b="0">
                <a:solidFill>
                  <a:schemeClr val="bg1"/>
                </a:solidFill>
              </a:defRPr>
            </a:lvl9pPr>
          </a:lstStyle>
          <a:p>
            <a:pPr lvl="0"/>
            <a:r>
              <a:rPr lang="de-DE"/>
              <a:t>Name, Funktion, Datum</a:t>
            </a:r>
          </a:p>
        </p:txBody>
      </p:sp>
      <p:pic>
        <p:nvPicPr>
          <p:cNvPr id="5" name="Grafik 4">
            <a:extLst>
              <a:ext uri="{FF2B5EF4-FFF2-40B4-BE49-F238E27FC236}">
                <a16:creationId xmlns:a16="http://schemas.microsoft.com/office/drawing/2014/main" id="{B59F8368-022F-5D88-B4FE-B82DE3E485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00016" y="5445224"/>
            <a:ext cx="1044126" cy="1044126"/>
          </a:xfrm>
          <a:prstGeom prst="rect">
            <a:avLst/>
          </a:prstGeom>
        </p:spPr>
      </p:pic>
      <p:sp>
        <p:nvSpPr>
          <p:cNvPr id="7" name="Bildplatzhalter 11">
            <a:extLst>
              <a:ext uri="{FF2B5EF4-FFF2-40B4-BE49-F238E27FC236}">
                <a16:creationId xmlns:a16="http://schemas.microsoft.com/office/drawing/2014/main" id="{9D96C1BB-7086-2D5C-1DF4-86FA0BF4B413}"/>
              </a:ext>
            </a:extLst>
          </p:cNvPr>
          <p:cNvSpPr>
            <a:spLocks noGrp="1"/>
          </p:cNvSpPr>
          <p:nvPr>
            <p:ph type="pic" sz="quarter" idx="14" hasCustomPrompt="1"/>
          </p:nvPr>
        </p:nvSpPr>
        <p:spPr>
          <a:xfrm>
            <a:off x="6159501" y="0"/>
            <a:ext cx="6032500" cy="68580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Tree>
    <p:extLst>
      <p:ext uri="{BB962C8B-B14F-4D97-AF65-F5344CB8AC3E}">
        <p14:creationId xmlns:p14="http://schemas.microsoft.com/office/powerpoint/2010/main" val="2506422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 + 1/2 Bi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7" name="Bildplatzhalter 11">
            <a:extLst>
              <a:ext uri="{FF2B5EF4-FFF2-40B4-BE49-F238E27FC236}">
                <a16:creationId xmlns:a16="http://schemas.microsoft.com/office/drawing/2014/main" id="{A387DCB3-C3B7-9084-A53E-BCD1C90E0B55}"/>
              </a:ext>
            </a:extLst>
          </p:cNvPr>
          <p:cNvSpPr>
            <a:spLocks noGrp="1"/>
          </p:cNvSpPr>
          <p:nvPr>
            <p:ph type="pic" sz="quarter" idx="21" hasCustomPrompt="1"/>
          </p:nvPr>
        </p:nvSpPr>
        <p:spPr>
          <a:xfrm>
            <a:off x="381000" y="2349500"/>
            <a:ext cx="5642207" cy="36265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6" name="Bildplatzhalter 11">
            <a:extLst>
              <a:ext uri="{FF2B5EF4-FFF2-40B4-BE49-F238E27FC236}">
                <a16:creationId xmlns:a16="http://schemas.microsoft.com/office/drawing/2014/main" id="{FD10E8F9-43DB-C5A0-D391-39256544A6FD}"/>
              </a:ext>
            </a:extLst>
          </p:cNvPr>
          <p:cNvSpPr>
            <a:spLocks noGrp="1"/>
          </p:cNvSpPr>
          <p:nvPr>
            <p:ph type="pic" sz="quarter" idx="22" hasCustomPrompt="1"/>
          </p:nvPr>
        </p:nvSpPr>
        <p:spPr>
          <a:xfrm>
            <a:off x="6167205" y="2349500"/>
            <a:ext cx="5642207" cy="3626500"/>
          </a:xfrm>
          <a:pattFill prst="pct40">
            <a:fgClr>
              <a:schemeClr val="accent1"/>
            </a:fgClr>
            <a:bgClr>
              <a:schemeClr val="bg1"/>
            </a:bgClr>
          </a:pattFill>
        </p:spPr>
        <p:txBody>
          <a:bodyPr tIns="1080000" anchor="ctr"/>
          <a:lstStyle>
            <a:lvl1pPr algn="ctr">
              <a:defRPr/>
            </a:lvl1pPr>
          </a:lstStyle>
          <a:p>
            <a:r>
              <a:rPr lang="de-DE"/>
              <a:t>Bild durch Klick auf Symbol hinzufügen.</a:t>
            </a:r>
            <a:br>
              <a:rPr lang="de-DE"/>
            </a:br>
            <a:r>
              <a:rPr lang="de-DE"/>
              <a:t>Bildplatzhalter lassen sich nur kopieren, wenn sie ein Bild enthalten.</a:t>
            </a:r>
          </a:p>
        </p:txBody>
      </p:sp>
      <p:sp>
        <p:nvSpPr>
          <p:cNvPr id="3" name="Textplatzhalter 9">
            <a:extLst>
              <a:ext uri="{FF2B5EF4-FFF2-40B4-BE49-F238E27FC236}">
                <a16:creationId xmlns:a16="http://schemas.microsoft.com/office/drawing/2014/main" id="{F769F3CA-076B-C956-639C-9CA165C52056}"/>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190725634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 + 1/3 + 1/3 Bi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9" name="Bildplatzhalter 11">
            <a:extLst>
              <a:ext uri="{FF2B5EF4-FFF2-40B4-BE49-F238E27FC236}">
                <a16:creationId xmlns:a16="http://schemas.microsoft.com/office/drawing/2014/main" id="{E772AE21-0476-0F1F-FCF5-488AC3626F2A}"/>
              </a:ext>
            </a:extLst>
          </p:cNvPr>
          <p:cNvSpPr>
            <a:spLocks noGrp="1"/>
          </p:cNvSpPr>
          <p:nvPr>
            <p:ph type="pic" sz="quarter" idx="21" hasCustomPrompt="1"/>
          </p:nvPr>
        </p:nvSpPr>
        <p:spPr>
          <a:xfrm>
            <a:off x="381000" y="2349500"/>
            <a:ext cx="3713470" cy="3626500"/>
          </a:xfrm>
          <a:pattFill prst="pct40">
            <a:fgClr>
              <a:schemeClr val="accent1"/>
            </a:fgClr>
            <a:bgClr>
              <a:schemeClr val="bg1"/>
            </a:bgClr>
          </a:pattFill>
        </p:spPr>
        <p:txBody>
          <a:bodyPr tIns="1080000" anchor="ctr"/>
          <a:lstStyle>
            <a:lvl1pPr algn="ctr">
              <a:defRPr sz="1400"/>
            </a:lvl1pPr>
          </a:lstStyle>
          <a:p>
            <a:r>
              <a:rPr lang="de-DE"/>
              <a:t>Bild durch Klick auf Symbol hinzufügen.</a:t>
            </a:r>
            <a:br>
              <a:rPr lang="de-DE"/>
            </a:br>
            <a:r>
              <a:rPr lang="de-DE"/>
              <a:t>Bildplatzhalter lassen sich nur kopieren, wenn sie ein Bild enthalten.</a:t>
            </a:r>
          </a:p>
        </p:txBody>
      </p:sp>
      <p:sp>
        <p:nvSpPr>
          <p:cNvPr id="6" name="Bildplatzhalter 11">
            <a:extLst>
              <a:ext uri="{FF2B5EF4-FFF2-40B4-BE49-F238E27FC236}">
                <a16:creationId xmlns:a16="http://schemas.microsoft.com/office/drawing/2014/main" id="{85F40A81-4BDC-1980-1BD2-F7E22258E3ED}"/>
              </a:ext>
            </a:extLst>
          </p:cNvPr>
          <p:cNvSpPr>
            <a:spLocks noGrp="1"/>
          </p:cNvSpPr>
          <p:nvPr>
            <p:ph type="pic" sz="quarter" idx="22" hasCustomPrompt="1"/>
          </p:nvPr>
        </p:nvSpPr>
        <p:spPr>
          <a:xfrm>
            <a:off x="4238470" y="2349500"/>
            <a:ext cx="3713470" cy="3626500"/>
          </a:xfrm>
          <a:pattFill prst="pct40">
            <a:fgClr>
              <a:schemeClr val="accent1"/>
            </a:fgClr>
            <a:bgClr>
              <a:schemeClr val="bg1"/>
            </a:bgClr>
          </a:pattFill>
        </p:spPr>
        <p:txBody>
          <a:bodyPr tIns="1080000" anchor="ctr"/>
          <a:lstStyle>
            <a:lvl1pPr algn="ctr">
              <a:defRPr sz="1400"/>
            </a:lvl1pPr>
          </a:lstStyle>
          <a:p>
            <a:r>
              <a:rPr lang="de-DE"/>
              <a:t>Bild durch Klick auf Symbol hinzufügen.</a:t>
            </a:r>
            <a:br>
              <a:rPr lang="de-DE"/>
            </a:br>
            <a:r>
              <a:rPr lang="de-DE"/>
              <a:t>Bildplatzhalter lassen sich nur kopieren, wenn sie ein Bild enthalten.</a:t>
            </a:r>
          </a:p>
        </p:txBody>
      </p:sp>
      <p:sp>
        <p:nvSpPr>
          <p:cNvPr id="7" name="Bildplatzhalter 11">
            <a:extLst>
              <a:ext uri="{FF2B5EF4-FFF2-40B4-BE49-F238E27FC236}">
                <a16:creationId xmlns:a16="http://schemas.microsoft.com/office/drawing/2014/main" id="{C8B4EE04-5D28-1445-49F5-17870040DD3D}"/>
              </a:ext>
            </a:extLst>
          </p:cNvPr>
          <p:cNvSpPr>
            <a:spLocks noGrp="1"/>
          </p:cNvSpPr>
          <p:nvPr>
            <p:ph type="pic" sz="quarter" idx="23" hasCustomPrompt="1"/>
          </p:nvPr>
        </p:nvSpPr>
        <p:spPr>
          <a:xfrm>
            <a:off x="8095941" y="2349500"/>
            <a:ext cx="3713470" cy="3626500"/>
          </a:xfrm>
          <a:pattFill prst="pct40">
            <a:fgClr>
              <a:schemeClr val="accent1"/>
            </a:fgClr>
            <a:bgClr>
              <a:schemeClr val="bg1"/>
            </a:bgClr>
          </a:pattFill>
        </p:spPr>
        <p:txBody>
          <a:bodyPr tIns="1080000" anchor="ctr"/>
          <a:lstStyle>
            <a:lvl1pPr algn="ctr">
              <a:defRPr sz="1400"/>
            </a:lvl1pPr>
          </a:lstStyle>
          <a:p>
            <a:r>
              <a:rPr lang="de-DE"/>
              <a:t>Bild durch Klick auf Symbol hinzufügen.</a:t>
            </a:r>
            <a:br>
              <a:rPr lang="de-DE"/>
            </a:br>
            <a:r>
              <a:rPr lang="de-DE"/>
              <a:t>Bildplatzhalter lassen sich nur kopieren, wenn sie ein Bild enthalten.</a:t>
            </a:r>
          </a:p>
        </p:txBody>
      </p:sp>
      <p:sp>
        <p:nvSpPr>
          <p:cNvPr id="3" name="Textplatzhalter 9">
            <a:extLst>
              <a:ext uri="{FF2B5EF4-FFF2-40B4-BE49-F238E27FC236}">
                <a16:creationId xmlns:a16="http://schemas.microsoft.com/office/drawing/2014/main" id="{A758EB07-87B1-D370-2D05-DD564DC5A765}"/>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304053363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zwei Contentbox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0" y="2278800"/>
            <a:ext cx="5642206" cy="3697200"/>
          </a:xfrm>
          <a:solidFill>
            <a:schemeClr val="tx2"/>
          </a:solidFill>
        </p:spPr>
        <p:txBody>
          <a:bodyPr lIns="136800" tIns="136800" rIns="136800" bIns="136800"/>
          <a:lstStyle>
            <a:lvl1pPr>
              <a:defRPr/>
            </a:lvl1pPr>
            <a:lvl2pPr>
              <a:buClrTx/>
              <a:defRPr/>
            </a:lvl2pPr>
            <a:lvl3pPr>
              <a:buClrTx/>
              <a:defRPr/>
            </a:lvl3pPr>
            <a:lvl4pPr>
              <a:defRPr/>
            </a:lvl4pPr>
            <a:lvl5pPr>
              <a:buClrTx/>
              <a:defRPr/>
            </a:lvl5pPr>
            <a:lvl6pPr>
              <a:buClrTx/>
              <a:defRPr/>
            </a:lvl6pPr>
            <a:lvl7pPr>
              <a:defRPr>
                <a:solidFill>
                  <a:schemeClr val="tx1"/>
                </a:solidFill>
              </a:defRPr>
            </a:lvl7pPr>
            <a:lvl8pPr>
              <a:defRPr>
                <a:solidFill>
                  <a:schemeClr val="tx1"/>
                </a:solidFill>
              </a:defRPr>
            </a:lvl8pPr>
            <a:lvl9pPr>
              <a:defRPr>
                <a:solidFill>
                  <a:schemeClr val="tx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12" name="Inhaltsplatzhalter 2">
            <a:extLst>
              <a:ext uri="{FF2B5EF4-FFF2-40B4-BE49-F238E27FC236}">
                <a16:creationId xmlns:a16="http://schemas.microsoft.com/office/drawing/2014/main" id="{26636E66-EDBE-BB53-E379-8A8D3AC1B6E8}"/>
              </a:ext>
            </a:extLst>
          </p:cNvPr>
          <p:cNvSpPr>
            <a:spLocks noGrp="1"/>
          </p:cNvSpPr>
          <p:nvPr>
            <p:ph idx="17" hasCustomPrompt="1"/>
          </p:nvPr>
        </p:nvSpPr>
        <p:spPr>
          <a:xfrm>
            <a:off x="6167204" y="2278800"/>
            <a:ext cx="5642206" cy="3697200"/>
          </a:xfrm>
          <a:solidFill>
            <a:srgbClr val="00233C"/>
          </a:solidFill>
        </p:spPr>
        <p:txBody>
          <a:bodyPr lIns="136800" tIns="136800" rIns="136800" bIns="136800"/>
          <a:lstStyle>
            <a:lvl1pPr>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defRPr>
                <a:solidFill>
                  <a:schemeClr val="tx2"/>
                </a:solidFill>
              </a:defRPr>
            </a:lvl7pPr>
            <a:lvl8pPr>
              <a:defRPr>
                <a:solidFill>
                  <a:schemeClr val="tx2"/>
                </a:solidFill>
              </a:defRPr>
            </a:lvl8pPr>
            <a:lvl9pPr>
              <a:defRPr>
                <a:solidFill>
                  <a:schemeClr val="bg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6" name="Textplatzhalter 9">
            <a:extLst>
              <a:ext uri="{FF2B5EF4-FFF2-40B4-BE49-F238E27FC236}">
                <a16:creationId xmlns:a16="http://schemas.microsoft.com/office/drawing/2014/main" id="{5F71407B-49C0-2CAA-2F91-9E4FFBA38BEB}"/>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403092025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rei Contentbox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1" y="2278800"/>
            <a:ext cx="3713471" cy="3697200"/>
          </a:xfrm>
          <a:solidFill>
            <a:schemeClr val="tx2"/>
          </a:solidFill>
        </p:spPr>
        <p:txBody>
          <a:bodyPr lIns="136800" tIns="136800" rIns="136800" bIns="136800"/>
          <a:lstStyle>
            <a:lvl1pPr>
              <a:defRPr/>
            </a:lvl1pPr>
            <a:lvl2pPr>
              <a:buClrTx/>
              <a:defRPr/>
            </a:lvl2pPr>
            <a:lvl3pPr>
              <a:buClrTx/>
              <a:defRPr/>
            </a:lvl3pPr>
            <a:lvl4pPr>
              <a:defRPr/>
            </a:lvl4pPr>
            <a:lvl5pPr>
              <a:buClrTx/>
              <a:defRPr/>
            </a:lvl5pPr>
            <a:lvl6pPr>
              <a:buClrTx/>
              <a:defRPr/>
            </a:lvl6pPr>
            <a:lvl7pPr>
              <a:defRPr>
                <a:solidFill>
                  <a:schemeClr val="tx1"/>
                </a:solidFill>
              </a:defRPr>
            </a:lvl7pPr>
            <a:lvl8pPr>
              <a:defRPr>
                <a:solidFill>
                  <a:schemeClr val="tx1"/>
                </a:solidFill>
              </a:defRPr>
            </a:lvl8pPr>
            <a:lvl9pPr>
              <a:defRPr>
                <a:solidFill>
                  <a:schemeClr val="tx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Inhaltsplatzhalter 2">
            <a:extLst>
              <a:ext uri="{FF2B5EF4-FFF2-40B4-BE49-F238E27FC236}">
                <a16:creationId xmlns:a16="http://schemas.microsoft.com/office/drawing/2014/main" id="{35E50D8A-1DDD-40EF-C1F1-677BF494F780}"/>
              </a:ext>
            </a:extLst>
          </p:cNvPr>
          <p:cNvSpPr>
            <a:spLocks noGrp="1"/>
          </p:cNvSpPr>
          <p:nvPr>
            <p:ph idx="15" hasCustomPrompt="1"/>
          </p:nvPr>
        </p:nvSpPr>
        <p:spPr>
          <a:xfrm>
            <a:off x="4239264" y="2278800"/>
            <a:ext cx="3713471" cy="3697200"/>
          </a:xfrm>
          <a:solidFill>
            <a:srgbClr val="00233C"/>
          </a:solidFill>
        </p:spPr>
        <p:txBody>
          <a:bodyPr lIns="136800" tIns="136800" rIns="136800" bIns="136800"/>
          <a:lstStyle>
            <a:lvl1pPr>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defRPr>
                <a:solidFill>
                  <a:schemeClr val="tx2"/>
                </a:solidFill>
              </a:defRPr>
            </a:lvl7pPr>
            <a:lvl8pPr>
              <a:defRPr>
                <a:solidFill>
                  <a:schemeClr val="tx2"/>
                </a:solidFill>
              </a:defRPr>
            </a:lvl8pPr>
            <a:lvl9pPr>
              <a:defRPr>
                <a:solidFill>
                  <a:schemeClr val="bg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7" name="Inhaltsplatzhalter 2">
            <a:extLst>
              <a:ext uri="{FF2B5EF4-FFF2-40B4-BE49-F238E27FC236}">
                <a16:creationId xmlns:a16="http://schemas.microsoft.com/office/drawing/2014/main" id="{4A9B9CE3-3155-EFB0-3A49-56764161185B}"/>
              </a:ext>
            </a:extLst>
          </p:cNvPr>
          <p:cNvSpPr>
            <a:spLocks noGrp="1"/>
          </p:cNvSpPr>
          <p:nvPr>
            <p:ph idx="16" hasCustomPrompt="1"/>
          </p:nvPr>
        </p:nvSpPr>
        <p:spPr>
          <a:xfrm>
            <a:off x="8095943" y="2278800"/>
            <a:ext cx="3713471" cy="3697200"/>
          </a:xfrm>
          <a:solidFill>
            <a:schemeClr val="bg2"/>
          </a:solidFill>
        </p:spPr>
        <p:txBody>
          <a:bodyPr lIns="136800" tIns="136800" rIns="136800" bIns="136800"/>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9" name="Textplatzhalter 9">
            <a:extLst>
              <a:ext uri="{FF2B5EF4-FFF2-40B4-BE49-F238E27FC236}">
                <a16:creationId xmlns:a16="http://schemas.microsoft.com/office/drawing/2014/main" id="{76ECF7F8-6B81-6161-4EFE-E6AFDAD71C58}"/>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52575287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er Contentbox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FA17A1-BFD8-BC0A-EB7D-F6C9DC6C011E}"/>
              </a:ext>
            </a:extLst>
          </p:cNvPr>
          <p:cNvSpPr>
            <a:spLocks noGrp="1"/>
          </p:cNvSpPr>
          <p:nvPr>
            <p:ph idx="1" hasCustomPrompt="1"/>
          </p:nvPr>
        </p:nvSpPr>
        <p:spPr>
          <a:xfrm>
            <a:off x="381001" y="2278800"/>
            <a:ext cx="2749103" cy="3697200"/>
          </a:xfrm>
          <a:solidFill>
            <a:schemeClr val="tx2"/>
          </a:solidFill>
        </p:spPr>
        <p:txBody>
          <a:bodyPr lIns="136800" tIns="136800" rIns="136800" bIns="136800"/>
          <a:lstStyle>
            <a:lvl1pPr>
              <a:defRPr/>
            </a:lvl1pPr>
            <a:lvl2pPr>
              <a:buClrTx/>
              <a:defRPr/>
            </a:lvl2pPr>
            <a:lvl3pPr>
              <a:buClrTx/>
              <a:defRPr/>
            </a:lvl3pPr>
            <a:lvl4pPr>
              <a:defRPr/>
            </a:lvl4pPr>
            <a:lvl5pPr>
              <a:buClrTx/>
              <a:defRPr/>
            </a:lvl5pPr>
            <a:lvl6pPr>
              <a:buClrTx/>
              <a:defRPr/>
            </a:lvl6pPr>
            <a:lvl7pPr>
              <a:defRPr>
                <a:solidFill>
                  <a:schemeClr val="tx1"/>
                </a:solidFill>
              </a:defRPr>
            </a:lvl7pPr>
            <a:lvl8pPr>
              <a:defRPr>
                <a:solidFill>
                  <a:schemeClr val="tx1"/>
                </a:solidFill>
              </a:defRPr>
            </a:lvl8pPr>
            <a:lvl9pPr>
              <a:defRPr>
                <a:solidFill>
                  <a:schemeClr val="tx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p:txBody>
      </p:sp>
      <p:sp>
        <p:nvSpPr>
          <p:cNvPr id="11" name="Titel 10">
            <a:extLst>
              <a:ext uri="{FF2B5EF4-FFF2-40B4-BE49-F238E27FC236}">
                <a16:creationId xmlns:a16="http://schemas.microsoft.com/office/drawing/2014/main" id="{9137162A-A278-D233-5313-F95DFDF652A4}"/>
              </a:ext>
            </a:extLst>
          </p:cNvPr>
          <p:cNvSpPr>
            <a:spLocks noGrp="1"/>
          </p:cNvSpPr>
          <p:nvPr>
            <p:ph type="title" hasCustomPrompt="1"/>
          </p:nvPr>
        </p:nvSpPr>
        <p:spPr>
          <a:xfrm>
            <a:off x="381000" y="324000"/>
            <a:ext cx="11428412" cy="651946"/>
          </a:xfrm>
        </p:spPr>
        <p:txBody>
          <a:bodyPr/>
          <a:lstStyle>
            <a:lvl1pPr>
              <a:defRPr sz="4000"/>
            </a:lvl1pPr>
          </a:lstStyle>
          <a:p>
            <a:r>
              <a:rPr lang="de-DE"/>
              <a:t>Sachliche Headline, beschreibend, einzeilig</a:t>
            </a:r>
          </a:p>
        </p:txBody>
      </p:sp>
      <p:sp>
        <p:nvSpPr>
          <p:cNvPr id="2" name="Datumsplatzhalter 1">
            <a:extLst>
              <a:ext uri="{FF2B5EF4-FFF2-40B4-BE49-F238E27FC236}">
                <a16:creationId xmlns:a16="http://schemas.microsoft.com/office/drawing/2014/main" id="{0F05E0AB-F129-C21A-E0A9-0BA0B338B582}"/>
              </a:ext>
            </a:extLst>
          </p:cNvPr>
          <p:cNvSpPr>
            <a:spLocks noGrp="1"/>
          </p:cNvSpPr>
          <p:nvPr>
            <p:ph type="dt" sz="half" idx="10"/>
          </p:nvPr>
        </p:nvSpPr>
        <p:spPr/>
        <p:txBody>
          <a:bodyPr/>
          <a:lstStyle/>
          <a:p>
            <a:endParaRPr lang="de-DE"/>
          </a:p>
        </p:txBody>
      </p:sp>
      <p:sp>
        <p:nvSpPr>
          <p:cNvPr id="8" name="Foliennummernplatzhalter 7">
            <a:extLst>
              <a:ext uri="{FF2B5EF4-FFF2-40B4-BE49-F238E27FC236}">
                <a16:creationId xmlns:a16="http://schemas.microsoft.com/office/drawing/2014/main" id="{E5F844D5-A2E4-444A-C99B-87D8C743BA8F}"/>
              </a:ext>
            </a:extLst>
          </p:cNvPr>
          <p:cNvSpPr>
            <a:spLocks noGrp="1"/>
          </p:cNvSpPr>
          <p:nvPr>
            <p:ph type="sldNum" sz="quarter" idx="12"/>
          </p:nvPr>
        </p:nvSpPr>
        <p:spPr/>
        <p:txBody>
          <a:bodyPr/>
          <a:lstStyle/>
          <a:p>
            <a:fld id="{BE7504E0-22A4-4CE4-B523-ED0996D374BF}" type="slidenum">
              <a:rPr lang="de-DE" smtClean="0"/>
              <a:pPr/>
              <a:t>‹Nr.›</a:t>
            </a:fld>
            <a:endParaRPr lang="de-DE"/>
          </a:p>
        </p:txBody>
      </p:sp>
      <p:sp>
        <p:nvSpPr>
          <p:cNvPr id="4" name="Fußzeilenplatzhalter 3">
            <a:extLst>
              <a:ext uri="{FF2B5EF4-FFF2-40B4-BE49-F238E27FC236}">
                <a16:creationId xmlns:a16="http://schemas.microsoft.com/office/drawing/2014/main" id="{8E59774B-8CBB-D007-46EE-A678ACC326EC}"/>
              </a:ext>
            </a:extLst>
          </p:cNvPr>
          <p:cNvSpPr>
            <a:spLocks noGrp="1"/>
          </p:cNvSpPr>
          <p:nvPr>
            <p:ph type="ftr" sz="quarter" idx="13"/>
          </p:nvPr>
        </p:nvSpPr>
        <p:spPr/>
        <p:txBody>
          <a:bodyPr/>
          <a:lstStyle/>
          <a:p>
            <a:r>
              <a:rPr lang="de-DE"/>
              <a:t>WG 4 HDC  FOS Summary    |    XFEL HDC Upgrade Mini-Workshop   |    2nd of June 2026</a:t>
            </a:r>
          </a:p>
        </p:txBody>
      </p:sp>
      <p:sp>
        <p:nvSpPr>
          <p:cNvPr id="6" name="Inhaltsplatzhalter 2">
            <a:extLst>
              <a:ext uri="{FF2B5EF4-FFF2-40B4-BE49-F238E27FC236}">
                <a16:creationId xmlns:a16="http://schemas.microsoft.com/office/drawing/2014/main" id="{35E50D8A-1DDD-40EF-C1F1-677BF494F780}"/>
              </a:ext>
            </a:extLst>
          </p:cNvPr>
          <p:cNvSpPr>
            <a:spLocks noGrp="1"/>
          </p:cNvSpPr>
          <p:nvPr>
            <p:ph idx="15" hasCustomPrompt="1"/>
          </p:nvPr>
        </p:nvSpPr>
        <p:spPr>
          <a:xfrm>
            <a:off x="3274104" y="2278800"/>
            <a:ext cx="2749103" cy="3697200"/>
          </a:xfrm>
          <a:solidFill>
            <a:srgbClr val="00233C"/>
          </a:solidFill>
        </p:spPr>
        <p:txBody>
          <a:bodyPr lIns="136800" tIns="136800" rIns="136800" bIns="136800"/>
          <a:lstStyle>
            <a:lvl1pPr>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defRPr>
                <a:solidFill>
                  <a:schemeClr val="tx2"/>
                </a:solidFill>
              </a:defRPr>
            </a:lvl7pPr>
            <a:lvl8pPr>
              <a:defRPr>
                <a:solidFill>
                  <a:schemeClr val="tx2"/>
                </a:solidFill>
              </a:defRPr>
            </a:lvl8pPr>
            <a:lvl9pPr>
              <a:defRPr>
                <a:solidFill>
                  <a:schemeClr val="bg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p:txBody>
      </p:sp>
      <p:sp>
        <p:nvSpPr>
          <p:cNvPr id="7" name="Inhaltsplatzhalter 2">
            <a:extLst>
              <a:ext uri="{FF2B5EF4-FFF2-40B4-BE49-F238E27FC236}">
                <a16:creationId xmlns:a16="http://schemas.microsoft.com/office/drawing/2014/main" id="{4A9B9CE3-3155-EFB0-3A49-56764161185B}"/>
              </a:ext>
            </a:extLst>
          </p:cNvPr>
          <p:cNvSpPr>
            <a:spLocks noGrp="1"/>
          </p:cNvSpPr>
          <p:nvPr>
            <p:ph idx="16" hasCustomPrompt="1"/>
          </p:nvPr>
        </p:nvSpPr>
        <p:spPr>
          <a:xfrm>
            <a:off x="6167207" y="2278800"/>
            <a:ext cx="2749103" cy="3697200"/>
          </a:xfrm>
          <a:solidFill>
            <a:schemeClr val="bg2"/>
          </a:solidFill>
        </p:spPr>
        <p:txBody>
          <a:bodyPr lIns="136800" tIns="136800" rIns="136800" bIns="136800"/>
          <a:lstStyle>
            <a:lvl1pPr>
              <a:defRPr/>
            </a:lvl1pPr>
            <a:lvl2pPr>
              <a:buClr>
                <a:schemeClr val="accent1"/>
              </a:buClr>
              <a:defRPr/>
            </a:lvl2pPr>
            <a:lvl3pPr>
              <a:buClr>
                <a:schemeClr val="accent1"/>
              </a:buClr>
              <a:defRPr/>
            </a:lvl3pPr>
            <a:lvl4pPr>
              <a:defRPr/>
            </a:lvl4pPr>
            <a:lvl5pPr>
              <a:defRPr/>
            </a:lvl5pPr>
            <a:lvl6pPr>
              <a:defRPr/>
            </a:lvl6pPr>
            <a:lvl7pPr>
              <a:defRPr/>
            </a:lvl7pPr>
            <a:lvl8pPr>
              <a:defRPr/>
            </a:lvl8pPr>
            <a:lvl9pPr>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p:txBody>
      </p:sp>
      <p:sp>
        <p:nvSpPr>
          <p:cNvPr id="10" name="Inhaltsplatzhalter 2">
            <a:extLst>
              <a:ext uri="{FF2B5EF4-FFF2-40B4-BE49-F238E27FC236}">
                <a16:creationId xmlns:a16="http://schemas.microsoft.com/office/drawing/2014/main" id="{D7538024-5CE6-CA76-B28D-CD0555844A12}"/>
              </a:ext>
            </a:extLst>
          </p:cNvPr>
          <p:cNvSpPr>
            <a:spLocks noGrp="1"/>
          </p:cNvSpPr>
          <p:nvPr>
            <p:ph idx="18" hasCustomPrompt="1"/>
          </p:nvPr>
        </p:nvSpPr>
        <p:spPr>
          <a:xfrm>
            <a:off x="9060310" y="2278800"/>
            <a:ext cx="2749103" cy="3697200"/>
          </a:xfrm>
          <a:solidFill>
            <a:schemeClr val="tx2"/>
          </a:solidFill>
        </p:spPr>
        <p:txBody>
          <a:bodyPr lIns="136800" tIns="136800" rIns="136800" bIns="136800"/>
          <a:lstStyle>
            <a:lvl1pPr>
              <a:defRPr/>
            </a:lvl1pPr>
            <a:lvl2pPr>
              <a:buClrTx/>
              <a:defRPr/>
            </a:lvl2pPr>
            <a:lvl3pPr>
              <a:buClrTx/>
              <a:defRPr/>
            </a:lvl3pPr>
            <a:lvl4pPr>
              <a:defRPr/>
            </a:lvl4pPr>
            <a:lvl5pPr>
              <a:buClrTx/>
              <a:defRPr/>
            </a:lvl5pPr>
            <a:lvl6pPr>
              <a:buClrTx/>
              <a:defRPr/>
            </a:lvl6pPr>
            <a:lvl7pPr>
              <a:defRPr>
                <a:solidFill>
                  <a:schemeClr val="tx1"/>
                </a:solidFill>
              </a:defRPr>
            </a:lvl7pPr>
            <a:lvl8pPr>
              <a:defRPr>
                <a:solidFill>
                  <a:schemeClr val="tx1"/>
                </a:solidFill>
              </a:defRPr>
            </a:lvl8pPr>
            <a:lvl9pPr>
              <a:defRPr>
                <a:solidFill>
                  <a:schemeClr val="tx1"/>
                </a:solidFill>
              </a:defRPr>
            </a:lvl9p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p:txBody>
      </p:sp>
      <p:sp>
        <p:nvSpPr>
          <p:cNvPr id="9" name="Textplatzhalter 9">
            <a:extLst>
              <a:ext uri="{FF2B5EF4-FFF2-40B4-BE49-F238E27FC236}">
                <a16:creationId xmlns:a16="http://schemas.microsoft.com/office/drawing/2014/main" id="{73DE1704-4C3C-075F-58C9-8391E12A9769}"/>
              </a:ext>
            </a:extLst>
          </p:cNvPr>
          <p:cNvSpPr>
            <a:spLocks noGrp="1"/>
          </p:cNvSpPr>
          <p:nvPr>
            <p:ph type="body" sz="quarter" idx="14" hasCustomPrompt="1"/>
          </p:nvPr>
        </p:nvSpPr>
        <p:spPr>
          <a:xfrm>
            <a:off x="380999" y="975946"/>
            <a:ext cx="11428412" cy="703998"/>
          </a:xfrm>
        </p:spPr>
        <p:txBody>
          <a:bodyPr/>
          <a:lstStyle>
            <a:lvl1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1pPr>
            <a:lvl2pPr marL="0" indent="0">
              <a:lnSpc>
                <a:spcPct val="105000"/>
              </a:lnSpc>
              <a:buNone/>
              <a:defRPr sz="2000" b="0">
                <a:solidFill>
                  <a:schemeClr val="accent1"/>
                </a:solidFill>
                <a:latin typeface="DesySans Office Cn Regular" panose="020B0506040000020003" pitchFamily="34" charset="0"/>
              </a:defRPr>
            </a:lvl2pPr>
            <a:lvl3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3pPr>
            <a:lvl4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4pPr>
            <a:lvl5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5pPr>
            <a:lvl6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6pPr>
            <a:lvl7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7pPr>
            <a:lvl8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8pPr>
            <a:lvl9pPr marL="0" indent="0">
              <a:lnSpc>
                <a:spcPct val="105000"/>
              </a:lnSpc>
              <a:buFont typeface="Arial" panose="020B0604020202020204" pitchFamily="34" charset="0"/>
              <a:buNone/>
              <a:defRPr sz="2000" b="0">
                <a:solidFill>
                  <a:schemeClr val="accent1"/>
                </a:solidFill>
                <a:latin typeface="DesySans Office Cn Regular" panose="020B0506040000020003" pitchFamily="34" charset="0"/>
              </a:defRPr>
            </a:lvl9pPr>
          </a:lstStyle>
          <a:p>
            <a:pPr lvl="0"/>
            <a:r>
              <a:rPr lang="de-DE"/>
              <a:t>Sachliche Subline, beschreibend zum Beispielthema. (Sublineplatzhalter ist kopierbar, wenn er Zeichen enthält.)</a:t>
            </a:r>
          </a:p>
        </p:txBody>
      </p:sp>
    </p:spTree>
    <p:extLst>
      <p:ext uri="{BB962C8B-B14F-4D97-AF65-F5344CB8AC3E}">
        <p14:creationId xmlns:p14="http://schemas.microsoft.com/office/powerpoint/2010/main" val="259822285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asterend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8B6892D-368C-2EFA-FF6B-15A6B5AD14F1}"/>
              </a:ext>
            </a:extLst>
          </p:cNvPr>
          <p:cNvSpPr txBox="1"/>
          <p:nvPr userDrawn="1"/>
        </p:nvSpPr>
        <p:spPr>
          <a:xfrm>
            <a:off x="0" y="1648046"/>
            <a:ext cx="12192000" cy="3561907"/>
          </a:xfrm>
          <a:prstGeom prst="rect">
            <a:avLst/>
          </a:prstGeom>
          <a:noFill/>
        </p:spPr>
        <p:txBody>
          <a:bodyPr wrap="square" lIns="0" tIns="0" rIns="0" bIns="0" rtlCol="0" anchor="ctr">
            <a:noAutofit/>
          </a:bodyPr>
          <a:lstStyle/>
          <a:p>
            <a:pPr algn="ctr"/>
            <a:r>
              <a:rPr lang="de-DE" sz="13000">
                <a:solidFill>
                  <a:schemeClr val="bg1"/>
                </a:solidFill>
              </a:rPr>
              <a:t>Masterende</a:t>
            </a:r>
          </a:p>
        </p:txBody>
      </p:sp>
    </p:spTree>
    <p:extLst>
      <p:ext uri="{BB962C8B-B14F-4D97-AF65-F5344CB8AC3E}">
        <p14:creationId xmlns:p14="http://schemas.microsoft.com/office/powerpoint/2010/main" val="637484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800"/>
          </a:p>
        </p:txBody>
      </p:sp>
      <p:sp>
        <p:nvSpPr>
          <p:cNvPr id="10322" name="Rectangle 82"/>
          <p:cNvSpPr>
            <a:spLocks noChangeArrowheads="1"/>
          </p:cNvSpPr>
          <p:nvPr userDrawn="1"/>
        </p:nvSpPr>
        <p:spPr bwMode="auto">
          <a:xfrm>
            <a:off x="11264901" y="119064"/>
            <a:ext cx="759884" cy="903287"/>
          </a:xfrm>
          <a:prstGeom prst="rect">
            <a:avLst/>
          </a:prstGeom>
          <a:solidFill>
            <a:schemeClr val="hlink"/>
          </a:solidFill>
          <a:ln w="9525">
            <a:solidFill>
              <a:srgbClr val="261748"/>
            </a:solidFill>
            <a:miter lim="800000"/>
            <a:headEnd/>
            <a:tailEnd/>
          </a:ln>
        </p:spPr>
        <p:txBody>
          <a:bodyPr wrap="none" anchor="ctr"/>
          <a:lstStyle/>
          <a:p>
            <a:endParaRPr lang="en-US" sz="1800"/>
          </a:p>
        </p:txBody>
      </p:sp>
      <p:pic>
        <p:nvPicPr>
          <p:cNvPr id="10323" name="Picture 83" descr="logo-XFEL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6634" y="114301"/>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1257300" y="3411538"/>
            <a:ext cx="967740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US" noProof="0"/>
              <a:t>Click to edit Master subtitle style</a:t>
            </a:r>
            <a:endParaRPr lang="en-GB" noProof="0"/>
          </a:p>
        </p:txBody>
      </p:sp>
      <p:sp>
        <p:nvSpPr>
          <p:cNvPr id="10325" name="Line 85"/>
          <p:cNvSpPr>
            <a:spLocks noChangeShapeType="1"/>
          </p:cNvSpPr>
          <p:nvPr userDrawn="1"/>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800"/>
          </a:p>
        </p:txBody>
      </p:sp>
      <p:sp>
        <p:nvSpPr>
          <p:cNvPr id="10326" name="Rectangle 86"/>
          <p:cNvSpPr>
            <a:spLocks noGrp="1" noChangeArrowheads="1"/>
          </p:cNvSpPr>
          <p:nvPr>
            <p:ph type="ctrTitle" sz="quarter"/>
          </p:nvPr>
        </p:nvSpPr>
        <p:spPr>
          <a:xfrm>
            <a:off x="1253067" y="1314451"/>
            <a:ext cx="9668933"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US" noProof="0"/>
              <a:t>Click to edit Master title style</a:t>
            </a:r>
            <a:endParaRPr lang="en-GB" noProof="0"/>
          </a:p>
        </p:txBody>
      </p:sp>
      <p:pic>
        <p:nvPicPr>
          <p:cNvPr id="10327" name="Picture 87" descr="Undulator_final_nurh#50DE97_links4-1"/>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460501" y="114300"/>
            <a:ext cx="970915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02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pPr/>
              <a:t>‹Nr.›</a:t>
            </a:fld>
            <a:endParaRPr lang="en-GB"/>
          </a:p>
        </p:txBody>
      </p:sp>
    </p:spTree>
    <p:extLst>
      <p:ext uri="{BB962C8B-B14F-4D97-AF65-F5344CB8AC3E}">
        <p14:creationId xmlns:p14="http://schemas.microsoft.com/office/powerpoint/2010/main" val="2063320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634"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59767"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C1A67E70-BF59-4BB7-B294-AE2BA67D4E8E}" type="slidenum">
              <a:rPr lang="en-GB"/>
              <a:pPr/>
              <a:t>‹Nr.›</a:t>
            </a:fld>
            <a:endParaRPr lang="en-GB"/>
          </a:p>
        </p:txBody>
      </p:sp>
    </p:spTree>
    <p:extLst>
      <p:ext uri="{BB962C8B-B14F-4D97-AF65-F5344CB8AC3E}">
        <p14:creationId xmlns:p14="http://schemas.microsoft.com/office/powerpoint/2010/main" val="122590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C01219B-1E0C-4AD5-9BA5-31ADD4928749}" type="slidenum">
              <a:rPr lang="en-GB"/>
              <a:pPr/>
              <a:t>‹Nr.›</a:t>
            </a:fld>
            <a:endParaRPr lang="en-GB"/>
          </a:p>
        </p:txBody>
      </p:sp>
    </p:spTree>
    <p:extLst>
      <p:ext uri="{BB962C8B-B14F-4D97-AF65-F5344CB8AC3E}">
        <p14:creationId xmlns:p14="http://schemas.microsoft.com/office/powerpoint/2010/main" val="298862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SY_Zwei Standorte">
    <p:spTree>
      <p:nvGrpSpPr>
        <p:cNvPr id="1" name=""/>
        <p:cNvGrpSpPr/>
        <p:nvPr/>
      </p:nvGrpSpPr>
      <p:grpSpPr>
        <a:xfrm>
          <a:off x="0" y="0"/>
          <a:ext cx="0" cy="0"/>
          <a:chOff x="0" y="0"/>
          <a:chExt cx="0" cy="0"/>
        </a:xfrm>
      </p:grpSpPr>
      <p:pic>
        <p:nvPicPr>
          <p:cNvPr id="18" name="Grafik 17" descr="Ein Bild, das Luftfotografie, Vogelperspektive, draußen, Gebäude enthält.&#10;&#10;Automatisch generierte Beschreibung">
            <a:extLst>
              <a:ext uri="{FF2B5EF4-FFF2-40B4-BE49-F238E27FC236}">
                <a16:creationId xmlns:a16="http://schemas.microsoft.com/office/drawing/2014/main" id="{113D5B2B-FF26-6696-89E2-78001546A6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
          <a:stretch/>
        </p:blipFill>
        <p:spPr>
          <a:xfrm>
            <a:off x="0" y="0"/>
            <a:ext cx="6096000" cy="6858000"/>
          </a:xfrm>
          <a:prstGeom prst="rect">
            <a:avLst/>
          </a:prstGeom>
        </p:spPr>
      </p:pic>
      <p:pic>
        <p:nvPicPr>
          <p:cNvPr id="2" name="Grafik 1" descr="Ein Bild, das draußen, Baum, Luftfotografie, Vogelperspektive enthält.&#10;&#10;Automatisch generierte Beschreibung">
            <a:extLst>
              <a:ext uri="{FF2B5EF4-FFF2-40B4-BE49-F238E27FC236}">
                <a16:creationId xmlns:a16="http://schemas.microsoft.com/office/drawing/2014/main" id="{D3340978-8239-FB84-A4D4-BD33DD182BA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4" name="Rechteck 3">
            <a:extLst>
              <a:ext uri="{FF2B5EF4-FFF2-40B4-BE49-F238E27FC236}">
                <a16:creationId xmlns:a16="http://schemas.microsoft.com/office/drawing/2014/main" id="{1A7F023F-4F93-7CC0-17B7-E8337D43022A}"/>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281855C-95DD-E6B9-050E-2623883D6122}"/>
              </a:ext>
            </a:extLst>
          </p:cNvPr>
          <p:cNvSpPr txBox="1"/>
          <p:nvPr userDrawn="1"/>
        </p:nvSpPr>
        <p:spPr>
          <a:xfrm>
            <a:off x="789843" y="0"/>
            <a:ext cx="10612315" cy="5987562"/>
          </a:xfrm>
          <a:prstGeom prst="rect">
            <a:avLst/>
          </a:prstGeom>
          <a:noFill/>
        </p:spPr>
        <p:txBody>
          <a:bodyPr wrap="square" lIns="0" tIns="0" rIns="0" bIns="0" rtlCol="0" anchor="ctr">
            <a:noAutofit/>
          </a:bodyPr>
          <a:lstStyle/>
          <a:p>
            <a:pPr algn="ctr"/>
            <a:r>
              <a:rPr lang="de-DE" sz="31200" spc="1080" baseline="0" dirty="0">
                <a:solidFill>
                  <a:schemeClr val="tx2"/>
                </a:solidFill>
                <a:latin typeface="DesySans Office Cn Heavy" panose="020B0B06040000020003" pitchFamily="34" charset="0"/>
              </a:rPr>
              <a:t>DES</a:t>
            </a:r>
            <a:r>
              <a:rPr lang="de-DE" sz="31200" spc="-50" baseline="0" dirty="0">
                <a:solidFill>
                  <a:schemeClr val="tx2"/>
                </a:solidFill>
                <a:latin typeface="DesySans Office Cn Heavy" panose="020B0B06040000020003" pitchFamily="34" charset="0"/>
              </a:rPr>
              <a:t>Y</a:t>
            </a:r>
            <a:r>
              <a:rPr lang="de-DE" sz="31200" spc="-50" baseline="0" dirty="0">
                <a:solidFill>
                  <a:srgbClr val="EB6E0F"/>
                </a:solidFill>
                <a:latin typeface="DesySans Office Cn Heavy" panose="020B0B06040000020003" pitchFamily="34" charset="0"/>
              </a:rPr>
              <a:t>.</a:t>
            </a:r>
          </a:p>
        </p:txBody>
      </p:sp>
      <p:sp>
        <p:nvSpPr>
          <p:cNvPr id="15" name="Textfeld 14">
            <a:extLst>
              <a:ext uri="{FF2B5EF4-FFF2-40B4-BE49-F238E27FC236}">
                <a16:creationId xmlns:a16="http://schemas.microsoft.com/office/drawing/2014/main" id="{C0BE7296-5B14-6A04-7DAF-EAD0B9E12F14}"/>
              </a:ext>
            </a:extLst>
          </p:cNvPr>
          <p:cNvSpPr txBox="1"/>
          <p:nvPr userDrawn="1"/>
        </p:nvSpPr>
        <p:spPr>
          <a:xfrm>
            <a:off x="3630395" y="834374"/>
            <a:ext cx="4633566" cy="453970"/>
          </a:xfrm>
          <a:prstGeom prst="rect">
            <a:avLst/>
          </a:prstGeom>
          <a:noFill/>
        </p:spPr>
        <p:txBody>
          <a:bodyPr wrap="square" lIns="0" tIns="0" rIns="0" bIns="0" rtlCol="0" anchor="ctr">
            <a:noAutofit/>
          </a:bodyPr>
          <a:lstStyle/>
          <a:p>
            <a:r>
              <a:rPr lang="de-DE" sz="2350" spc="50" baseline="0">
                <a:solidFill>
                  <a:srgbClr val="EB6E0F"/>
                </a:solidFill>
                <a:latin typeface="DesySans Office Cn Regular" panose="020B0506040000020003" pitchFamily="34" charset="0"/>
              </a:rPr>
              <a:t>Hamburg</a:t>
            </a:r>
          </a:p>
        </p:txBody>
      </p:sp>
      <p:sp>
        <p:nvSpPr>
          <p:cNvPr id="16" name="Textfeld 15">
            <a:extLst>
              <a:ext uri="{FF2B5EF4-FFF2-40B4-BE49-F238E27FC236}">
                <a16:creationId xmlns:a16="http://schemas.microsoft.com/office/drawing/2014/main" id="{0551F770-886C-2636-676B-18D90EB01351}"/>
              </a:ext>
            </a:extLst>
          </p:cNvPr>
          <p:cNvSpPr txBox="1"/>
          <p:nvPr userDrawn="1"/>
        </p:nvSpPr>
        <p:spPr>
          <a:xfrm>
            <a:off x="4263590" y="4996067"/>
            <a:ext cx="4339170" cy="453970"/>
          </a:xfrm>
          <a:prstGeom prst="rect">
            <a:avLst/>
          </a:prstGeom>
          <a:noFill/>
        </p:spPr>
        <p:txBody>
          <a:bodyPr wrap="square" lIns="0" tIns="0" rIns="0" bIns="0" rtlCol="0" anchor="ctr">
            <a:noAutofit/>
          </a:bodyPr>
          <a:lstStyle/>
          <a:p>
            <a:pPr algn="r"/>
            <a:r>
              <a:rPr lang="de-DE" sz="2350" spc="50" baseline="0">
                <a:solidFill>
                  <a:srgbClr val="EB6E0F"/>
                </a:solidFill>
                <a:latin typeface="DesySans Office Cn Regular" panose="020B0506040000020003" pitchFamily="34" charset="0"/>
              </a:rPr>
              <a:t>Zeuthen</a:t>
            </a:r>
          </a:p>
        </p:txBody>
      </p:sp>
      <p:sp>
        <p:nvSpPr>
          <p:cNvPr id="17" name="Ellipse 16">
            <a:extLst>
              <a:ext uri="{FF2B5EF4-FFF2-40B4-BE49-F238E27FC236}">
                <a16:creationId xmlns:a16="http://schemas.microsoft.com/office/drawing/2014/main" id="{1EFF1F95-C020-A13C-9CF3-A9E86E9D3366}"/>
              </a:ext>
            </a:extLst>
          </p:cNvPr>
          <p:cNvSpPr>
            <a:spLocks/>
          </p:cNvSpPr>
          <p:nvPr userDrawn="1"/>
        </p:nvSpPr>
        <p:spPr>
          <a:xfrm>
            <a:off x="1651803" y="994675"/>
            <a:ext cx="191488" cy="191488"/>
          </a:xfrm>
          <a:prstGeom prst="ellipse">
            <a:avLst/>
          </a:prstGeom>
          <a:solidFill>
            <a:srgbClr val="EB6E0F"/>
          </a:solidFill>
          <a:ln>
            <a:noFill/>
          </a:ln>
        </p:spPr>
        <p:style>
          <a:lnRef idx="2">
            <a:schemeClr val="accent1">
              <a:shade val="15000"/>
            </a:schemeClr>
          </a:lnRef>
          <a:fillRef idx="1">
            <a:schemeClr val="accent1"/>
          </a:fillRef>
          <a:effectRef idx="0">
            <a:schemeClr val="accent1"/>
          </a:effectRef>
          <a:fontRef idx="minor">
            <a:schemeClr val="lt1"/>
          </a:fontRef>
        </p:style>
        <p:txBody>
          <a:bodyPr lIns="92818" tIns="46410" rIns="92818" bIns="46410" rtlCol="0" anchor="ctr"/>
          <a:lstStyle/>
          <a:p>
            <a:pPr algn="ctr"/>
            <a:endParaRPr lang="de-DE"/>
          </a:p>
        </p:txBody>
      </p:sp>
      <p:cxnSp>
        <p:nvCxnSpPr>
          <p:cNvPr id="19" name="Gerader Verbinder 18">
            <a:extLst>
              <a:ext uri="{FF2B5EF4-FFF2-40B4-BE49-F238E27FC236}">
                <a16:creationId xmlns:a16="http://schemas.microsoft.com/office/drawing/2014/main" id="{F884BCBB-6D68-1CB2-3A8C-DFF05D95F63A}"/>
              </a:ext>
            </a:extLst>
          </p:cNvPr>
          <p:cNvCxnSpPr/>
          <p:nvPr userDrawn="1"/>
        </p:nvCxnSpPr>
        <p:spPr>
          <a:xfrm>
            <a:off x="1838051" y="1090419"/>
            <a:ext cx="1606095" cy="0"/>
          </a:xfrm>
          <a:prstGeom prst="line">
            <a:avLst/>
          </a:prstGeom>
          <a:ln w="12700">
            <a:solidFill>
              <a:srgbClr val="EB6E0F"/>
            </a:solidFill>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BA4212FE-3438-9DCA-7FAC-41FA09C81149}"/>
              </a:ext>
            </a:extLst>
          </p:cNvPr>
          <p:cNvSpPr>
            <a:spLocks/>
          </p:cNvSpPr>
          <p:nvPr userDrawn="1"/>
        </p:nvSpPr>
        <p:spPr>
          <a:xfrm flipH="1">
            <a:off x="10389863" y="5159968"/>
            <a:ext cx="191488" cy="191488"/>
          </a:xfrm>
          <a:prstGeom prst="ellipse">
            <a:avLst/>
          </a:prstGeom>
          <a:solidFill>
            <a:srgbClr val="EB6E0F"/>
          </a:solidFill>
          <a:ln>
            <a:noFill/>
          </a:ln>
        </p:spPr>
        <p:style>
          <a:lnRef idx="2">
            <a:schemeClr val="accent1">
              <a:shade val="15000"/>
            </a:schemeClr>
          </a:lnRef>
          <a:fillRef idx="1">
            <a:schemeClr val="accent1"/>
          </a:fillRef>
          <a:effectRef idx="0">
            <a:schemeClr val="accent1"/>
          </a:effectRef>
          <a:fontRef idx="minor">
            <a:schemeClr val="lt1"/>
          </a:fontRef>
        </p:style>
        <p:txBody>
          <a:bodyPr lIns="92818" tIns="46410" rIns="92818" bIns="46410" rtlCol="0" anchor="ctr"/>
          <a:lstStyle/>
          <a:p>
            <a:pPr algn="ctr"/>
            <a:endParaRPr lang="de-DE"/>
          </a:p>
        </p:txBody>
      </p:sp>
      <p:cxnSp>
        <p:nvCxnSpPr>
          <p:cNvPr id="23" name="Gerader Verbinder 22">
            <a:extLst>
              <a:ext uri="{FF2B5EF4-FFF2-40B4-BE49-F238E27FC236}">
                <a16:creationId xmlns:a16="http://schemas.microsoft.com/office/drawing/2014/main" id="{7A6B9596-A1FD-33C0-D133-2483C6563B25}"/>
              </a:ext>
            </a:extLst>
          </p:cNvPr>
          <p:cNvCxnSpPr/>
          <p:nvPr userDrawn="1"/>
        </p:nvCxnSpPr>
        <p:spPr>
          <a:xfrm flipH="1">
            <a:off x="8789008" y="5255712"/>
            <a:ext cx="1606095" cy="0"/>
          </a:xfrm>
          <a:prstGeom prst="line">
            <a:avLst/>
          </a:prstGeom>
          <a:ln w="12700">
            <a:solidFill>
              <a:srgbClr val="EB6E0F"/>
            </a:solidFill>
          </a:ln>
        </p:spPr>
        <p:style>
          <a:lnRef idx="2">
            <a:schemeClr val="accent1"/>
          </a:lnRef>
          <a:fillRef idx="0">
            <a:schemeClr val="accent1"/>
          </a:fillRef>
          <a:effectRef idx="1">
            <a:schemeClr val="accent1"/>
          </a:effectRef>
          <a:fontRef idx="minor">
            <a:schemeClr val="tx1"/>
          </a:fontRef>
        </p:style>
      </p:cxnSp>
      <p:sp>
        <p:nvSpPr>
          <p:cNvPr id="3" name="Textfeld 2">
            <a:extLst>
              <a:ext uri="{FF2B5EF4-FFF2-40B4-BE49-F238E27FC236}">
                <a16:creationId xmlns:a16="http://schemas.microsoft.com/office/drawing/2014/main" id="{B8299D5F-BD2D-54F4-56AE-4162121E1E06}"/>
              </a:ext>
            </a:extLst>
          </p:cNvPr>
          <p:cNvSpPr txBox="1"/>
          <p:nvPr userDrawn="1"/>
        </p:nvSpPr>
        <p:spPr>
          <a:xfrm>
            <a:off x="1093178" y="2259597"/>
            <a:ext cx="10005645" cy="2338807"/>
          </a:xfrm>
          <a:prstGeom prst="rect">
            <a:avLst/>
          </a:prstGeom>
          <a:noFill/>
        </p:spPr>
        <p:txBody>
          <a:bodyPr wrap="square" lIns="0" tIns="0" rIns="0" bIns="0" rtlCol="0" anchor="ctr">
            <a:noAutofit/>
          </a:bodyPr>
          <a:lstStyle/>
          <a:p>
            <a:pPr algn="ctr"/>
            <a:r>
              <a:rPr lang="de-DE" sz="11500">
                <a:solidFill>
                  <a:schemeClr val="tx2"/>
                </a:solidFill>
                <a:latin typeface="DesySans Office Cn Bold" panose="020B0806040000020003" pitchFamily="34" charset="0"/>
              </a:rPr>
              <a:t>Zwei Standorte</a:t>
            </a:r>
          </a:p>
        </p:txBody>
      </p:sp>
    </p:spTree>
    <p:extLst>
      <p:ext uri="{BB962C8B-B14F-4D97-AF65-F5344CB8AC3E}">
        <p14:creationId xmlns:p14="http://schemas.microsoft.com/office/powerpoint/2010/main" val="192336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2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xit" presetSubtype="0" fill="hold" grpId="1" nodeType="withEffect">
                                  <p:stCondLst>
                                    <p:cond delay="225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325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750"/>
                            </p:stCondLst>
                            <p:childTnLst>
                              <p:par>
                                <p:cTn id="23" presetID="2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425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6" grpId="0"/>
      <p:bldP spid="17" grpId="0" animBg="1"/>
      <p:bldP spid="22" grpId="0" animBg="1"/>
      <p:bldP spid="3"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3F5AD-B768-4BD1-BFC6-9F80796D57FA}" type="slidenum">
              <a:rPr lang="en-GB"/>
              <a:pPr/>
              <a:t>‹Nr.›</a:t>
            </a:fld>
            <a:endParaRPr lang="en-GB"/>
          </a:p>
        </p:txBody>
      </p:sp>
    </p:spTree>
    <p:extLst>
      <p:ext uri="{BB962C8B-B14F-4D97-AF65-F5344CB8AC3E}">
        <p14:creationId xmlns:p14="http://schemas.microsoft.com/office/powerpoint/2010/main" val="1079501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1516462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412595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866026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772243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1331315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94197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7221198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653772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9264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 Forschungsbereich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06DA369-B365-EA5A-FB4E-69A6E9B01A35}"/>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66107A67-57CE-544D-0A73-3390FF1C5548}"/>
              </a:ext>
            </a:extLst>
          </p:cNvPr>
          <p:cNvSpPr>
            <a:spLocks noGrp="1"/>
          </p:cNvSpPr>
          <p:nvPr>
            <p:ph type="sldNum" sz="quarter" idx="11"/>
          </p:nvPr>
        </p:nvSpPr>
        <p:spPr/>
        <p:txBody>
          <a:body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E0EC134D-49D1-8318-204D-FA2C06732A20}"/>
              </a:ext>
            </a:extLst>
          </p:cNvPr>
          <p:cNvSpPr>
            <a:spLocks noGrp="1"/>
          </p:cNvSpPr>
          <p:nvPr>
            <p:ph type="ftr" sz="quarter" idx="12"/>
          </p:nvPr>
        </p:nvSpPr>
        <p:spPr/>
        <p:txBody>
          <a:bodyPr/>
          <a:lstStyle/>
          <a:p>
            <a:r>
              <a:rPr lang="de-DE"/>
              <a:t>WG 4 HDC  FOS Summary    |    XFEL HDC Upgrade Mini-Workshop   |    2nd of June 2026</a:t>
            </a:r>
          </a:p>
        </p:txBody>
      </p:sp>
      <p:pic>
        <p:nvPicPr>
          <p:cNvPr id="6" name="Bildplatzhalter 31" descr="Ein Bild, das Kleidung, Person, Bautechnik, Im Haus enthält.&#10;&#10;KI-generierte Inhalte können fehlerhaft sein.">
            <a:extLst>
              <a:ext uri="{FF2B5EF4-FFF2-40B4-BE49-F238E27FC236}">
                <a16:creationId xmlns:a16="http://schemas.microsoft.com/office/drawing/2014/main" id="{891EF143-B085-CE2B-80AB-18B7DB6CD4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6096000" cy="3429000"/>
          </a:xfrm>
          <a:prstGeom prst="rect">
            <a:avLst/>
          </a:prstGeom>
        </p:spPr>
      </p:pic>
      <p:pic>
        <p:nvPicPr>
          <p:cNvPr id="7" name="Bildplatzhalter 33" descr="Ein Bild, das Bautechnik, Industrie, Stahl, Metall enthält.&#10;&#10;KI-generierte Inhalte können fehlerhaft sein.">
            <a:extLst>
              <a:ext uri="{FF2B5EF4-FFF2-40B4-BE49-F238E27FC236}">
                <a16:creationId xmlns:a16="http://schemas.microsoft.com/office/drawing/2014/main" id="{72A1FDE9-B492-56C5-2BBA-D4F43BFEB8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0"/>
            <a:ext cx="6096000" cy="3429000"/>
          </a:xfrm>
          <a:prstGeom prst="rect">
            <a:avLst/>
          </a:prstGeom>
        </p:spPr>
      </p:pic>
      <p:pic>
        <p:nvPicPr>
          <p:cNvPr id="8" name="Bildplatzhalter 37" descr="Ein Bild, das Licht enthält.&#10;&#10;KI-generierte Inhalte können fehlerhaft sein.">
            <a:extLst>
              <a:ext uri="{FF2B5EF4-FFF2-40B4-BE49-F238E27FC236}">
                <a16:creationId xmlns:a16="http://schemas.microsoft.com/office/drawing/2014/main" id="{52E6A8BA-CB62-D8C6-E743-78D32C8F301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6000" y="3429000"/>
            <a:ext cx="6096000" cy="3429000"/>
          </a:xfrm>
          <a:prstGeom prst="rect">
            <a:avLst/>
          </a:prstGeom>
        </p:spPr>
      </p:pic>
      <p:pic>
        <p:nvPicPr>
          <p:cNvPr id="9" name="Bildplatzhalter 35" descr="Ein Bild, das Himmel, draußen, Gelände, Landschaft enthält.&#10;&#10;KI-generierte Inhalte können fehlerhaft sein.">
            <a:extLst>
              <a:ext uri="{FF2B5EF4-FFF2-40B4-BE49-F238E27FC236}">
                <a16:creationId xmlns:a16="http://schemas.microsoft.com/office/drawing/2014/main" id="{B3D4EE59-8463-3C32-6EB3-54F2998EB61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3429000"/>
            <a:ext cx="6096000" cy="3429000"/>
          </a:xfrm>
          <a:prstGeom prst="rect">
            <a:avLst/>
          </a:prstGeom>
        </p:spPr>
      </p:pic>
      <p:sp>
        <p:nvSpPr>
          <p:cNvPr id="10" name="Rechteck 9">
            <a:extLst>
              <a:ext uri="{FF2B5EF4-FFF2-40B4-BE49-F238E27FC236}">
                <a16:creationId xmlns:a16="http://schemas.microsoft.com/office/drawing/2014/main" id="{75788823-ACD8-D141-8CA2-F28F013EF2AC}"/>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D4904541-FF57-8278-B44B-BEFA58C58659}"/>
              </a:ext>
            </a:extLst>
          </p:cNvPr>
          <p:cNvSpPr txBox="1"/>
          <p:nvPr userDrawn="1"/>
        </p:nvSpPr>
        <p:spPr>
          <a:xfrm>
            <a:off x="0" y="2259597"/>
            <a:ext cx="12192000" cy="2232393"/>
          </a:xfrm>
          <a:prstGeom prst="rect">
            <a:avLst/>
          </a:prstGeom>
          <a:noFill/>
        </p:spPr>
        <p:txBody>
          <a:bodyPr wrap="square" lIns="0" tIns="0" rIns="0" bIns="0" rtlCol="0" anchor="ctr">
            <a:noAutofit/>
          </a:bodyPr>
          <a:lstStyle/>
          <a:p>
            <a:pPr algn="ctr"/>
            <a:r>
              <a:rPr lang="de-DE" sz="8000">
                <a:solidFill>
                  <a:schemeClr val="tx2"/>
                </a:solidFill>
                <a:latin typeface="DesySans Office Cn Bold" panose="020B0806040000020003" pitchFamily="34" charset="0"/>
              </a:rPr>
              <a:t>Vier Forschungsbereiche</a:t>
            </a:r>
          </a:p>
        </p:txBody>
      </p:sp>
      <p:sp>
        <p:nvSpPr>
          <p:cNvPr id="12" name="Textfeld 11">
            <a:extLst>
              <a:ext uri="{FF2B5EF4-FFF2-40B4-BE49-F238E27FC236}">
                <a16:creationId xmlns:a16="http://schemas.microsoft.com/office/drawing/2014/main" id="{62E10B54-8BF0-8E8A-AB47-38C7E76DF795}"/>
              </a:ext>
            </a:extLst>
          </p:cNvPr>
          <p:cNvSpPr txBox="1"/>
          <p:nvPr userDrawn="1"/>
        </p:nvSpPr>
        <p:spPr>
          <a:xfrm>
            <a:off x="748397" y="1274437"/>
            <a:ext cx="4599205" cy="880126"/>
          </a:xfrm>
          <a:prstGeom prst="rect">
            <a:avLst/>
          </a:prstGeom>
          <a:noFill/>
        </p:spPr>
        <p:txBody>
          <a:bodyPr wrap="square" lIns="0" tIns="0" rIns="0" bIns="0" rtlCol="0" anchor="ctr">
            <a:noAutofit/>
          </a:bodyPr>
          <a:lstStyle/>
          <a:p>
            <a:pPr algn="ctr"/>
            <a:r>
              <a:rPr lang="de-DE" sz="3200" spc="50" baseline="0">
                <a:solidFill>
                  <a:schemeClr val="bg1"/>
                </a:solidFill>
                <a:latin typeface="+mj-lt"/>
              </a:rPr>
              <a:t>Photon Science</a:t>
            </a:r>
          </a:p>
        </p:txBody>
      </p:sp>
      <p:sp>
        <p:nvSpPr>
          <p:cNvPr id="13" name="Textfeld 12">
            <a:extLst>
              <a:ext uri="{FF2B5EF4-FFF2-40B4-BE49-F238E27FC236}">
                <a16:creationId xmlns:a16="http://schemas.microsoft.com/office/drawing/2014/main" id="{21F355C4-D854-EF71-0CC7-621C2CDE6F48}"/>
              </a:ext>
            </a:extLst>
          </p:cNvPr>
          <p:cNvSpPr txBox="1"/>
          <p:nvPr userDrawn="1"/>
        </p:nvSpPr>
        <p:spPr>
          <a:xfrm>
            <a:off x="6844398" y="1274437"/>
            <a:ext cx="4599205" cy="880126"/>
          </a:xfrm>
          <a:prstGeom prst="rect">
            <a:avLst/>
          </a:prstGeom>
          <a:noFill/>
        </p:spPr>
        <p:txBody>
          <a:bodyPr wrap="square" lIns="0" tIns="0" rIns="0" bIns="0" rtlCol="0" anchor="ctr">
            <a:noAutofit/>
          </a:bodyPr>
          <a:lstStyle/>
          <a:p>
            <a:pPr algn="ctr"/>
            <a:r>
              <a:rPr lang="de-DE" sz="3200" spc="50" baseline="0">
                <a:solidFill>
                  <a:schemeClr val="bg1"/>
                </a:solidFill>
                <a:latin typeface="+mj-lt"/>
              </a:rPr>
              <a:t>Particle Physics</a:t>
            </a:r>
          </a:p>
        </p:txBody>
      </p:sp>
      <p:sp>
        <p:nvSpPr>
          <p:cNvPr id="14" name="Textfeld 13">
            <a:extLst>
              <a:ext uri="{FF2B5EF4-FFF2-40B4-BE49-F238E27FC236}">
                <a16:creationId xmlns:a16="http://schemas.microsoft.com/office/drawing/2014/main" id="{3EB3681A-D39A-AC3E-A27B-579E15BE3EFF}"/>
              </a:ext>
            </a:extLst>
          </p:cNvPr>
          <p:cNvSpPr txBox="1"/>
          <p:nvPr userDrawn="1"/>
        </p:nvSpPr>
        <p:spPr>
          <a:xfrm>
            <a:off x="748398" y="4703437"/>
            <a:ext cx="4599205" cy="880126"/>
          </a:xfrm>
          <a:prstGeom prst="rect">
            <a:avLst/>
          </a:prstGeom>
          <a:noFill/>
        </p:spPr>
        <p:txBody>
          <a:bodyPr wrap="square" lIns="0" tIns="0" rIns="0" bIns="0" rtlCol="0" anchor="ctr">
            <a:noAutofit/>
          </a:bodyPr>
          <a:lstStyle/>
          <a:p>
            <a:pPr algn="ctr"/>
            <a:r>
              <a:rPr lang="de-DE" sz="3200" spc="50" baseline="0">
                <a:solidFill>
                  <a:schemeClr val="bg1"/>
                </a:solidFill>
                <a:latin typeface="+mj-lt"/>
              </a:rPr>
              <a:t>Astro Particle Physics</a:t>
            </a:r>
          </a:p>
        </p:txBody>
      </p:sp>
      <p:sp>
        <p:nvSpPr>
          <p:cNvPr id="15" name="Textfeld 14">
            <a:extLst>
              <a:ext uri="{FF2B5EF4-FFF2-40B4-BE49-F238E27FC236}">
                <a16:creationId xmlns:a16="http://schemas.microsoft.com/office/drawing/2014/main" id="{F2181357-D9B1-3974-8955-CAC503E09DA1}"/>
              </a:ext>
            </a:extLst>
          </p:cNvPr>
          <p:cNvSpPr txBox="1"/>
          <p:nvPr userDrawn="1"/>
        </p:nvSpPr>
        <p:spPr>
          <a:xfrm>
            <a:off x="6844398" y="4703437"/>
            <a:ext cx="4599205" cy="880126"/>
          </a:xfrm>
          <a:prstGeom prst="rect">
            <a:avLst/>
          </a:prstGeom>
          <a:noFill/>
        </p:spPr>
        <p:txBody>
          <a:bodyPr wrap="square" lIns="0" tIns="0" rIns="0" bIns="0" rtlCol="0" anchor="ctr">
            <a:noAutofit/>
          </a:bodyPr>
          <a:lstStyle/>
          <a:p>
            <a:pPr algn="ctr"/>
            <a:r>
              <a:rPr lang="de-DE" sz="3200" spc="50" baseline="0">
                <a:solidFill>
                  <a:schemeClr val="bg1"/>
                </a:solidFill>
                <a:latin typeface="+mj-lt"/>
              </a:rPr>
              <a:t>Accelerators</a:t>
            </a:r>
          </a:p>
        </p:txBody>
      </p:sp>
    </p:spTree>
    <p:extLst>
      <p:ext uri="{BB962C8B-B14F-4D97-AF65-F5344CB8AC3E}">
        <p14:creationId xmlns:p14="http://schemas.microsoft.com/office/powerpoint/2010/main" val="17461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auf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F3143-CC15-7707-FEA1-32F234263459}"/>
              </a:ext>
            </a:extLst>
          </p:cNvPr>
          <p:cNvSpPr>
            <a:spLocks noGrp="1"/>
          </p:cNvSpPr>
          <p:nvPr>
            <p:ph type="title" hasCustomPrompt="1"/>
          </p:nvPr>
        </p:nvSpPr>
        <p:spPr>
          <a:xfrm>
            <a:off x="381600" y="86880"/>
            <a:ext cx="6678420" cy="2558563"/>
          </a:xfrm>
        </p:spPr>
        <p:txBody>
          <a:bodyPr anchor="b"/>
          <a:lstStyle>
            <a:lvl1pPr>
              <a:lnSpc>
                <a:spcPct val="83000"/>
              </a:lnSpc>
              <a:defRPr sz="7750" cap="all" baseline="0">
                <a:solidFill>
                  <a:schemeClr val="accent1"/>
                </a:solidFill>
                <a:latin typeface="DesySans Office Cn Heavy" panose="020B0B06040000020003" pitchFamily="34" charset="0"/>
              </a:defRPr>
            </a:lvl1pPr>
          </a:lstStyle>
          <a:p>
            <a:r>
              <a:rPr lang="de-DE"/>
              <a:t>Image Headline.</a:t>
            </a:r>
          </a:p>
        </p:txBody>
      </p:sp>
      <p:sp>
        <p:nvSpPr>
          <p:cNvPr id="4" name="Untertitel 9">
            <a:extLst>
              <a:ext uri="{FF2B5EF4-FFF2-40B4-BE49-F238E27FC236}">
                <a16:creationId xmlns:a16="http://schemas.microsoft.com/office/drawing/2014/main" id="{B8A8B4DC-327E-498B-3D92-1E3A17B4A63C}"/>
              </a:ext>
            </a:extLst>
          </p:cNvPr>
          <p:cNvSpPr>
            <a:spLocks noGrp="1"/>
          </p:cNvSpPr>
          <p:nvPr>
            <p:ph type="subTitle" idx="13" hasCustomPrompt="1"/>
          </p:nvPr>
        </p:nvSpPr>
        <p:spPr>
          <a:xfrm>
            <a:off x="381599" y="2651361"/>
            <a:ext cx="6678420" cy="1407600"/>
          </a:xfrm>
        </p:spPr>
        <p:txBody>
          <a:bodyPr/>
          <a:lstStyle>
            <a:lvl1pPr marL="0" indent="0" algn="l">
              <a:buNone/>
              <a:defRPr sz="2500" b="0">
                <a:solidFill>
                  <a:schemeClr val="accent1"/>
                </a:solidFill>
                <a:latin typeface="DesySans Office Cn Regular" panose="020B0506040000020003" pitchFamily="34" charset="0"/>
              </a:defRPr>
            </a:lvl1pPr>
            <a:lvl2pPr marL="0" indent="0" algn="l">
              <a:buNone/>
              <a:defRPr sz="2500" b="0">
                <a:solidFill>
                  <a:schemeClr val="accent1"/>
                </a:solidFill>
                <a:latin typeface="DesySans Office Cn Regular" panose="020B0506040000020003" pitchFamily="34" charset="0"/>
              </a:defRPr>
            </a:lvl2pPr>
            <a:lvl3pPr marL="0" indent="0" algn="l">
              <a:buNone/>
              <a:defRPr sz="2500" b="0">
                <a:solidFill>
                  <a:schemeClr val="accent1"/>
                </a:solidFill>
                <a:latin typeface="DesySans Office Cn Regular" panose="020B0506040000020003" pitchFamily="34" charset="0"/>
              </a:defRPr>
            </a:lvl3pPr>
            <a:lvl4pPr marL="0" indent="0" algn="l">
              <a:buNone/>
              <a:defRPr sz="2500" b="0">
                <a:solidFill>
                  <a:schemeClr val="accent1"/>
                </a:solidFill>
                <a:latin typeface="DesySans Office Cn Regular" panose="020B0506040000020003" pitchFamily="34" charset="0"/>
              </a:defRPr>
            </a:lvl4pPr>
            <a:lvl5pPr marL="0" indent="0" algn="l">
              <a:buNone/>
              <a:defRPr sz="2500" b="0">
                <a:solidFill>
                  <a:schemeClr val="accent1"/>
                </a:solidFill>
                <a:latin typeface="DesySans Office Cn Regular" panose="020B0506040000020003" pitchFamily="34" charset="0"/>
              </a:defRPr>
            </a:lvl5pPr>
            <a:lvl6pPr marL="0" indent="0" algn="l">
              <a:buNone/>
              <a:defRPr sz="2500" b="0">
                <a:solidFill>
                  <a:schemeClr val="accent1"/>
                </a:solidFill>
                <a:latin typeface="DesySans Office Cn Regular" panose="020B0506040000020003" pitchFamily="34" charset="0"/>
              </a:defRPr>
            </a:lvl6pPr>
            <a:lvl7pPr marL="0" indent="0" algn="l">
              <a:buNone/>
              <a:defRPr sz="2500" b="0">
                <a:solidFill>
                  <a:schemeClr val="accent1"/>
                </a:solidFill>
                <a:latin typeface="DesySans Office Cn Regular" panose="020B0506040000020003" pitchFamily="34" charset="0"/>
              </a:defRPr>
            </a:lvl7pPr>
            <a:lvl8pPr marL="0" indent="0" algn="l">
              <a:buNone/>
              <a:defRPr sz="2500" b="0">
                <a:solidFill>
                  <a:schemeClr val="accent1"/>
                </a:solidFill>
                <a:latin typeface="DesySans Office Cn Regular" panose="020B0506040000020003" pitchFamily="34" charset="0"/>
              </a:defRPr>
            </a:lvl8pPr>
            <a:lvl9pPr marL="0" indent="0" algn="l">
              <a:buNone/>
              <a:defRPr sz="2500" b="0">
                <a:solidFill>
                  <a:schemeClr val="accent1"/>
                </a:solidFill>
                <a:latin typeface="DesySans Office Cn Regular" panose="020B0506040000020003" pitchFamily="34" charset="0"/>
              </a:defRPr>
            </a:lvl9pPr>
          </a:lstStyle>
          <a:p>
            <a:r>
              <a:rPr lang="de-DE"/>
              <a:t>Image Subline, beschreibend zum Beispielthema.</a:t>
            </a:r>
            <a:br>
              <a:rPr lang="de-DE"/>
            </a:br>
            <a:r>
              <a:rPr lang="de-DE"/>
              <a:t>(Sublineplatzhalter ist kopierbar, wenn er Zeichen enthält.) </a:t>
            </a:r>
          </a:p>
        </p:txBody>
      </p:sp>
      <p:pic>
        <p:nvPicPr>
          <p:cNvPr id="3" name="Grafik 2">
            <a:extLst>
              <a:ext uri="{FF2B5EF4-FFF2-40B4-BE49-F238E27FC236}">
                <a16:creationId xmlns:a16="http://schemas.microsoft.com/office/drawing/2014/main" id="{C8F278AC-CEC3-2F5F-0B60-716031399D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6347" y="5432199"/>
            <a:ext cx="1044126" cy="1044126"/>
          </a:xfrm>
          <a:prstGeom prst="rect">
            <a:avLst/>
          </a:prstGeom>
        </p:spPr>
      </p:pic>
      <p:sp>
        <p:nvSpPr>
          <p:cNvPr id="7" name="Textplatzhalter 9">
            <a:extLst>
              <a:ext uri="{FF2B5EF4-FFF2-40B4-BE49-F238E27FC236}">
                <a16:creationId xmlns:a16="http://schemas.microsoft.com/office/drawing/2014/main" id="{F9DEC044-D11B-6FDB-1CEB-176B6F6DA7D9}"/>
              </a:ext>
            </a:extLst>
          </p:cNvPr>
          <p:cNvSpPr>
            <a:spLocks noGrp="1"/>
          </p:cNvSpPr>
          <p:nvPr>
            <p:ph type="body" sz="quarter" idx="15" hasCustomPrompt="1"/>
          </p:nvPr>
        </p:nvSpPr>
        <p:spPr>
          <a:xfrm>
            <a:off x="381599" y="4432177"/>
            <a:ext cx="3717326" cy="1546347"/>
          </a:xfrm>
        </p:spPr>
        <p:txBody>
          <a:bodyPr/>
          <a:lstStyle>
            <a:lvl1pPr marL="0" indent="0">
              <a:lnSpc>
                <a:spcPct val="105000"/>
              </a:lnSpc>
              <a:spcBef>
                <a:spcPts val="1200"/>
              </a:spcBef>
              <a:spcAft>
                <a:spcPts val="0"/>
              </a:spcAft>
              <a:buFont typeface="Arial" panose="020B0604020202020204" pitchFamily="34" charset="0"/>
              <a:buNone/>
              <a:defRPr sz="1500" b="0">
                <a:solidFill>
                  <a:schemeClr val="tx1"/>
                </a:solidFill>
              </a:defRPr>
            </a:lvl1pPr>
            <a:lvl2pPr marL="0" indent="0">
              <a:lnSpc>
                <a:spcPct val="105000"/>
              </a:lnSpc>
              <a:spcBef>
                <a:spcPts val="1200"/>
              </a:spcBef>
              <a:spcAft>
                <a:spcPts val="0"/>
              </a:spcAft>
              <a:buNone/>
              <a:defRPr sz="1500" b="0">
                <a:solidFill>
                  <a:schemeClr val="bg1"/>
                </a:solidFill>
              </a:defRPr>
            </a:lvl2pPr>
            <a:lvl3pPr marL="0" indent="0">
              <a:lnSpc>
                <a:spcPct val="105000"/>
              </a:lnSpc>
              <a:spcBef>
                <a:spcPts val="1200"/>
              </a:spcBef>
              <a:spcAft>
                <a:spcPts val="0"/>
              </a:spcAft>
              <a:buFont typeface="Arial" panose="020B0604020202020204" pitchFamily="34" charset="0"/>
              <a:buNone/>
              <a:defRPr sz="1500" b="0">
                <a:solidFill>
                  <a:schemeClr val="bg1"/>
                </a:solidFill>
              </a:defRPr>
            </a:lvl3pPr>
            <a:lvl4pPr marL="0" indent="0">
              <a:lnSpc>
                <a:spcPct val="105000"/>
              </a:lnSpc>
              <a:spcBef>
                <a:spcPts val="1200"/>
              </a:spcBef>
              <a:spcAft>
                <a:spcPts val="0"/>
              </a:spcAft>
              <a:buFont typeface="Arial" panose="020B0604020202020204" pitchFamily="34" charset="0"/>
              <a:buNone/>
              <a:defRPr sz="1500" b="0">
                <a:solidFill>
                  <a:schemeClr val="bg1"/>
                </a:solidFill>
              </a:defRPr>
            </a:lvl4pPr>
            <a:lvl5pPr marL="0" indent="0">
              <a:lnSpc>
                <a:spcPct val="105000"/>
              </a:lnSpc>
              <a:spcBef>
                <a:spcPts val="1200"/>
              </a:spcBef>
              <a:spcAft>
                <a:spcPts val="0"/>
              </a:spcAft>
              <a:buFont typeface="Arial" panose="020B0604020202020204" pitchFamily="34" charset="0"/>
              <a:buNone/>
              <a:defRPr sz="1500" b="0">
                <a:solidFill>
                  <a:schemeClr val="bg1"/>
                </a:solidFill>
              </a:defRPr>
            </a:lvl5pPr>
            <a:lvl6pPr marL="0" indent="0">
              <a:lnSpc>
                <a:spcPct val="105000"/>
              </a:lnSpc>
              <a:spcBef>
                <a:spcPts val="1200"/>
              </a:spcBef>
              <a:spcAft>
                <a:spcPts val="0"/>
              </a:spcAft>
              <a:buFont typeface="Arial" panose="020B0604020202020204" pitchFamily="34" charset="0"/>
              <a:buNone/>
              <a:defRPr sz="1500" b="0">
                <a:solidFill>
                  <a:schemeClr val="bg1"/>
                </a:solidFill>
              </a:defRPr>
            </a:lvl6pPr>
            <a:lvl7pPr marL="0" indent="0">
              <a:lnSpc>
                <a:spcPct val="105000"/>
              </a:lnSpc>
              <a:spcBef>
                <a:spcPts val="1200"/>
              </a:spcBef>
              <a:spcAft>
                <a:spcPts val="0"/>
              </a:spcAft>
              <a:buFont typeface="Arial" panose="020B0604020202020204" pitchFamily="34" charset="0"/>
              <a:buNone/>
              <a:defRPr sz="1500" b="0">
                <a:solidFill>
                  <a:schemeClr val="bg1"/>
                </a:solidFill>
              </a:defRPr>
            </a:lvl7pPr>
            <a:lvl8pPr marL="0" indent="0">
              <a:lnSpc>
                <a:spcPct val="105000"/>
              </a:lnSpc>
              <a:spcBef>
                <a:spcPts val="1200"/>
              </a:spcBef>
              <a:spcAft>
                <a:spcPts val="0"/>
              </a:spcAft>
              <a:buFont typeface="Arial" panose="020B0604020202020204" pitchFamily="34" charset="0"/>
              <a:buNone/>
              <a:defRPr sz="1500" b="0">
                <a:solidFill>
                  <a:schemeClr val="bg1"/>
                </a:solidFill>
              </a:defRPr>
            </a:lvl8pPr>
            <a:lvl9pPr marL="0" indent="0">
              <a:lnSpc>
                <a:spcPct val="105000"/>
              </a:lnSpc>
              <a:spcBef>
                <a:spcPts val="1200"/>
              </a:spcBef>
              <a:spcAft>
                <a:spcPts val="0"/>
              </a:spcAft>
              <a:buFont typeface="Arial" panose="020B0604020202020204" pitchFamily="34" charset="0"/>
              <a:buNone/>
              <a:defRPr sz="1500" b="0">
                <a:solidFill>
                  <a:schemeClr val="bg1"/>
                </a:solidFill>
              </a:defRPr>
            </a:lvl9pPr>
          </a:lstStyle>
          <a:p>
            <a:pPr lvl="0"/>
            <a:r>
              <a:rPr lang="de-DE"/>
              <a:t>Name, Funktion, Datum</a:t>
            </a:r>
          </a:p>
        </p:txBody>
      </p:sp>
      <p:pic>
        <p:nvPicPr>
          <p:cNvPr id="8" name="Grafik 7">
            <a:extLst>
              <a:ext uri="{FF2B5EF4-FFF2-40B4-BE49-F238E27FC236}">
                <a16:creationId xmlns:a16="http://schemas.microsoft.com/office/drawing/2014/main" id="{27347221-2F08-AFE6-236A-093159F28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3384" y="6275621"/>
            <a:ext cx="1495270" cy="202886"/>
          </a:xfrm>
          <a:prstGeom prst="rect">
            <a:avLst/>
          </a:prstGeom>
        </p:spPr>
      </p:pic>
    </p:spTree>
    <p:extLst>
      <p:ext uri="{BB962C8B-B14F-4D97-AF65-F5344CB8AC3E}">
        <p14:creationId xmlns:p14="http://schemas.microsoft.com/office/powerpoint/2010/main" val="175835115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8.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7.png"/><Relationship Id="rId2" Type="http://schemas.openxmlformats.org/officeDocument/2006/relationships/slideLayout" Target="../slideLayouts/slideLayout67.xml"/><Relationship Id="rId16" Type="http://schemas.openxmlformats.org/officeDocument/2006/relationships/image" Target="../media/image16.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2.xml"/><Relationship Id="rId10" Type="http://schemas.openxmlformats.org/officeDocument/2006/relationships/slideLayout" Target="../slideLayouts/slideLayout75.xml"/><Relationship Id="rId19" Type="http://schemas.openxmlformats.org/officeDocument/2006/relationships/image" Target="../media/image19.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39878D0-5ACE-0DFE-8ED6-2EEC61E4E845}"/>
              </a:ext>
            </a:extLst>
          </p:cNvPr>
          <p:cNvSpPr>
            <a:spLocks noGrp="1"/>
          </p:cNvSpPr>
          <p:nvPr>
            <p:ph type="title"/>
          </p:nvPr>
        </p:nvSpPr>
        <p:spPr>
          <a:xfrm>
            <a:off x="381000" y="324000"/>
            <a:ext cx="7573963" cy="1661748"/>
          </a:xfrm>
          <a:prstGeom prst="rect">
            <a:avLst/>
          </a:prstGeom>
        </p:spPr>
        <p:txBody>
          <a:bodyPr vert="horz" lIns="0" tIns="0" rIns="0" bIns="0" rtlCol="0" anchor="t">
            <a:noAutofit/>
          </a:bodyPr>
          <a:lstStyle/>
          <a:p>
            <a:r>
              <a:rPr lang="de-DE"/>
              <a:t>Headline bearbeiten</a:t>
            </a:r>
          </a:p>
        </p:txBody>
      </p:sp>
      <p:sp>
        <p:nvSpPr>
          <p:cNvPr id="3" name="Textplatzhalter 2">
            <a:extLst>
              <a:ext uri="{FF2B5EF4-FFF2-40B4-BE49-F238E27FC236}">
                <a16:creationId xmlns:a16="http://schemas.microsoft.com/office/drawing/2014/main" id="{D2EB2FA6-C9A8-1A0E-5E14-2B25F8964CFB}"/>
              </a:ext>
            </a:extLst>
          </p:cNvPr>
          <p:cNvSpPr>
            <a:spLocks noGrp="1"/>
          </p:cNvSpPr>
          <p:nvPr>
            <p:ph type="body" idx="1"/>
          </p:nvPr>
        </p:nvSpPr>
        <p:spPr>
          <a:xfrm>
            <a:off x="380999" y="2598738"/>
            <a:ext cx="11428413" cy="3379788"/>
          </a:xfrm>
          <a:prstGeom prst="rect">
            <a:avLst/>
          </a:prstGeom>
        </p:spPr>
        <p:txBody>
          <a:bodyPr vert="horz" lIns="0" tIns="0" rIns="0" bIns="0" rtlCol="0">
            <a:noAutofit/>
          </a:bodyPr>
          <a:lstStyle/>
          <a:p>
            <a:pPr lvl="0"/>
            <a:r>
              <a:rPr lang="de-DE"/>
              <a:t>Textplatzhalter lassen sich nur kopieren, wenn sie mindestens ein Zeichen enthalten.</a:t>
            </a:r>
            <a:br>
              <a:rPr lang="de-DE"/>
            </a:br>
            <a:r>
              <a:rPr lang="de-DE"/>
              <a:t>Copy, 16 pt</a:t>
            </a:r>
          </a:p>
          <a:p>
            <a:pPr lvl="1"/>
            <a:r>
              <a:rPr lang="de-DE"/>
              <a:t>Bulletpoint, 16 pt</a:t>
            </a:r>
          </a:p>
          <a:p>
            <a:pPr lvl="2"/>
            <a:r>
              <a:rPr lang="de-DE"/>
              <a:t>Spiegelstrich, 16 pt</a:t>
            </a:r>
          </a:p>
          <a:p>
            <a:pPr lvl="3"/>
            <a:r>
              <a:rPr lang="de-DE"/>
              <a:t>Copy, 14 pt</a:t>
            </a:r>
          </a:p>
          <a:p>
            <a:pPr lvl="4"/>
            <a:r>
              <a:rPr lang="de-DE"/>
              <a:t>Bulletpoint, 14 pt</a:t>
            </a:r>
          </a:p>
          <a:p>
            <a:pPr lvl="5"/>
            <a:r>
              <a:rPr lang="de-DE"/>
              <a:t>Spiegelstrich, 14 pt</a:t>
            </a:r>
          </a:p>
          <a:p>
            <a:pPr lvl="6"/>
            <a:r>
              <a:rPr lang="de-DE"/>
              <a:t>Zwischenüberschrift, 16 pt</a:t>
            </a:r>
          </a:p>
          <a:p>
            <a:pPr lvl="7"/>
            <a:r>
              <a:rPr lang="de-DE"/>
              <a:t>Zwischenüberschrift, 14 pt</a:t>
            </a:r>
          </a:p>
          <a:p>
            <a:pPr lvl="8"/>
            <a:r>
              <a:rPr lang="de-DE"/>
              <a:t>Intro, 20 pt</a:t>
            </a:r>
          </a:p>
        </p:txBody>
      </p:sp>
      <p:sp>
        <p:nvSpPr>
          <p:cNvPr id="4" name="Datumsplatzhalter 3">
            <a:extLst>
              <a:ext uri="{FF2B5EF4-FFF2-40B4-BE49-F238E27FC236}">
                <a16:creationId xmlns:a16="http://schemas.microsoft.com/office/drawing/2014/main" id="{6AB5C13A-6BF6-BDEC-C4EC-65533213DE35}"/>
              </a:ext>
            </a:extLst>
          </p:cNvPr>
          <p:cNvSpPr>
            <a:spLocks noGrp="1"/>
          </p:cNvSpPr>
          <p:nvPr>
            <p:ph type="dt" sz="half" idx="2"/>
          </p:nvPr>
        </p:nvSpPr>
        <p:spPr>
          <a:xfrm>
            <a:off x="4239378" y="6475413"/>
            <a:ext cx="1273175" cy="162000"/>
          </a:xfrm>
          <a:prstGeom prst="rect">
            <a:avLst/>
          </a:prstGeom>
        </p:spPr>
        <p:txBody>
          <a:bodyPr vert="horz" lIns="0" tIns="0" rIns="0" bIns="0" rtlCol="0" anchor="ctr"/>
          <a:lstStyle>
            <a:lvl1pPr algn="l">
              <a:defRPr sz="900" b="0">
                <a:solidFill>
                  <a:schemeClr val="tx1"/>
                </a:solidFill>
              </a:defRPr>
            </a:lvl1pPr>
          </a:lstStyle>
          <a:p>
            <a:endParaRPr lang="de-DE"/>
          </a:p>
        </p:txBody>
      </p:sp>
      <p:sp>
        <p:nvSpPr>
          <p:cNvPr id="6" name="Foliennummernplatzhalter 5">
            <a:extLst>
              <a:ext uri="{FF2B5EF4-FFF2-40B4-BE49-F238E27FC236}">
                <a16:creationId xmlns:a16="http://schemas.microsoft.com/office/drawing/2014/main" id="{2A946A3D-4E9D-ED03-4E6F-2FAABC64C0F9}"/>
              </a:ext>
            </a:extLst>
          </p:cNvPr>
          <p:cNvSpPr>
            <a:spLocks noGrp="1"/>
          </p:cNvSpPr>
          <p:nvPr>
            <p:ph type="sldNum" sz="quarter" idx="4"/>
          </p:nvPr>
        </p:nvSpPr>
        <p:spPr>
          <a:xfrm>
            <a:off x="11353801" y="6475413"/>
            <a:ext cx="455612" cy="162000"/>
          </a:xfrm>
          <a:prstGeom prst="rect">
            <a:avLst/>
          </a:prstGeom>
        </p:spPr>
        <p:txBody>
          <a:bodyPr vert="horz" lIns="0" tIns="0" rIns="0" bIns="0" rtlCol="0" anchor="ctr"/>
          <a:lstStyle>
            <a:lvl1pPr algn="r">
              <a:defRPr sz="900" b="0">
                <a:solidFill>
                  <a:schemeClr val="tx1"/>
                </a:solidFill>
              </a:defRPr>
            </a:lvl1pPr>
          </a:lstStyle>
          <a:p>
            <a:fld id="{BE7504E0-22A4-4CE4-B523-ED0996D374BF}" type="slidenum">
              <a:rPr lang="de-DE" smtClean="0"/>
              <a:pPr/>
              <a:t>‹Nr.›</a:t>
            </a:fld>
            <a:endParaRPr lang="de-DE"/>
          </a:p>
        </p:txBody>
      </p:sp>
      <p:sp>
        <p:nvSpPr>
          <p:cNvPr id="5" name="Fußzeilenplatzhalter 4">
            <a:extLst>
              <a:ext uri="{FF2B5EF4-FFF2-40B4-BE49-F238E27FC236}">
                <a16:creationId xmlns:a16="http://schemas.microsoft.com/office/drawing/2014/main" id="{4AB30850-3B87-C858-2181-46978151B605}"/>
              </a:ext>
            </a:extLst>
          </p:cNvPr>
          <p:cNvSpPr>
            <a:spLocks noGrp="1"/>
          </p:cNvSpPr>
          <p:nvPr>
            <p:ph type="ftr" sz="quarter" idx="3"/>
          </p:nvPr>
        </p:nvSpPr>
        <p:spPr>
          <a:xfrm>
            <a:off x="6166602" y="6475413"/>
            <a:ext cx="4627128" cy="162000"/>
          </a:xfrm>
          <a:prstGeom prst="rect">
            <a:avLst/>
          </a:prstGeom>
        </p:spPr>
        <p:txBody>
          <a:bodyPr vert="horz" lIns="0" tIns="0" rIns="0" bIns="0" rtlCol="0" anchor="ctr"/>
          <a:lstStyle>
            <a:lvl1pPr algn="l">
              <a:defRPr sz="900" b="0">
                <a:solidFill>
                  <a:schemeClr val="tx1"/>
                </a:solidFill>
              </a:defRPr>
            </a:lvl1pPr>
          </a:lstStyle>
          <a:p>
            <a:r>
              <a:rPr lang="de-DE"/>
              <a:t>WG 4 HDC  FOS Summary    |    XFEL HDC Upgrade Mini-Workshop   |    2nd of June 2026</a:t>
            </a:r>
          </a:p>
        </p:txBody>
      </p:sp>
      <p:grpSp>
        <p:nvGrpSpPr>
          <p:cNvPr id="12" name="Grafik 8">
            <a:extLst>
              <a:ext uri="{FF2B5EF4-FFF2-40B4-BE49-F238E27FC236}">
                <a16:creationId xmlns:a16="http://schemas.microsoft.com/office/drawing/2014/main" id="{73ED5B53-34EF-45A2-B4F3-02CC97F44696}"/>
              </a:ext>
            </a:extLst>
          </p:cNvPr>
          <p:cNvGrpSpPr/>
          <p:nvPr userDrawn="1"/>
        </p:nvGrpSpPr>
        <p:grpSpPr>
          <a:xfrm>
            <a:off x="380999" y="6519075"/>
            <a:ext cx="269424" cy="86053"/>
            <a:chOff x="386631" y="6383698"/>
            <a:chExt cx="269424" cy="86053"/>
          </a:xfrm>
        </p:grpSpPr>
        <p:grpSp>
          <p:nvGrpSpPr>
            <p:cNvPr id="13" name="Grafik 8">
              <a:extLst>
                <a:ext uri="{FF2B5EF4-FFF2-40B4-BE49-F238E27FC236}">
                  <a16:creationId xmlns:a16="http://schemas.microsoft.com/office/drawing/2014/main" id="{64A7DC56-9933-D386-F726-FBD760D9BDB7}"/>
                </a:ext>
              </a:extLst>
            </p:cNvPr>
            <p:cNvGrpSpPr/>
            <p:nvPr/>
          </p:nvGrpSpPr>
          <p:grpSpPr>
            <a:xfrm>
              <a:off x="386631" y="6385008"/>
              <a:ext cx="121287" cy="83565"/>
              <a:chOff x="386631" y="6385008"/>
              <a:chExt cx="121287" cy="83565"/>
            </a:xfrm>
            <a:solidFill>
              <a:srgbClr val="007BC8"/>
            </a:solidFill>
          </p:grpSpPr>
          <p:sp>
            <p:nvSpPr>
              <p:cNvPr id="14" name="Freihandform: Form 13">
                <a:extLst>
                  <a:ext uri="{FF2B5EF4-FFF2-40B4-BE49-F238E27FC236}">
                    <a16:creationId xmlns:a16="http://schemas.microsoft.com/office/drawing/2014/main" id="{D0724188-9DCE-C686-83E4-138E657E75BD}"/>
                  </a:ext>
                </a:extLst>
              </p:cNvPr>
              <p:cNvSpPr/>
              <p:nvPr/>
            </p:nvSpPr>
            <p:spPr>
              <a:xfrm>
                <a:off x="386631" y="6385008"/>
                <a:ext cx="57500" cy="83565"/>
              </a:xfrm>
              <a:custGeom>
                <a:avLst/>
                <a:gdLst>
                  <a:gd name="connsiteX0" fmla="*/ 0 w 57500"/>
                  <a:gd name="connsiteY0" fmla="*/ 0 h 83565"/>
                  <a:gd name="connsiteX1" fmla="*/ 26327 w 57500"/>
                  <a:gd name="connsiteY1" fmla="*/ 0 h 83565"/>
                  <a:gd name="connsiteX2" fmla="*/ 49772 w 57500"/>
                  <a:gd name="connsiteY2" fmla="*/ 7204 h 83565"/>
                  <a:gd name="connsiteX3" fmla="*/ 57500 w 57500"/>
                  <a:gd name="connsiteY3" fmla="*/ 29209 h 83565"/>
                  <a:gd name="connsiteX4" fmla="*/ 57500 w 57500"/>
                  <a:gd name="connsiteY4" fmla="*/ 54357 h 83565"/>
                  <a:gd name="connsiteX5" fmla="*/ 49772 w 57500"/>
                  <a:gd name="connsiteY5" fmla="*/ 76361 h 83565"/>
                  <a:gd name="connsiteX6" fmla="*/ 26327 w 57500"/>
                  <a:gd name="connsiteY6" fmla="*/ 83565 h 83565"/>
                  <a:gd name="connsiteX7" fmla="*/ 0 w 57500"/>
                  <a:gd name="connsiteY7" fmla="*/ 83565 h 83565"/>
                  <a:gd name="connsiteX8" fmla="*/ 0 w 57500"/>
                  <a:gd name="connsiteY8" fmla="*/ 0 h 83565"/>
                  <a:gd name="connsiteX9" fmla="*/ 26196 w 57500"/>
                  <a:gd name="connsiteY9" fmla="*/ 67324 h 83565"/>
                  <a:gd name="connsiteX10" fmla="*/ 34972 w 57500"/>
                  <a:gd name="connsiteY10" fmla="*/ 64180 h 83565"/>
                  <a:gd name="connsiteX11" fmla="*/ 38115 w 57500"/>
                  <a:gd name="connsiteY11" fmla="*/ 54750 h 83565"/>
                  <a:gd name="connsiteX12" fmla="*/ 38115 w 57500"/>
                  <a:gd name="connsiteY12" fmla="*/ 29471 h 83565"/>
                  <a:gd name="connsiteX13" fmla="*/ 34972 w 57500"/>
                  <a:gd name="connsiteY13" fmla="*/ 19909 h 83565"/>
                  <a:gd name="connsiteX14" fmla="*/ 26196 w 57500"/>
                  <a:gd name="connsiteY14" fmla="*/ 16765 h 83565"/>
                  <a:gd name="connsiteX15" fmla="*/ 19385 w 57500"/>
                  <a:gd name="connsiteY15" fmla="*/ 16765 h 83565"/>
                  <a:gd name="connsiteX16" fmla="*/ 19385 w 57500"/>
                  <a:gd name="connsiteY16" fmla="*/ 67455 h 83565"/>
                  <a:gd name="connsiteX17" fmla="*/ 26196 w 57500"/>
                  <a:gd name="connsiteY17" fmla="*/ 67455 h 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500" h="83565">
                    <a:moveTo>
                      <a:pt x="0" y="0"/>
                    </a:moveTo>
                    <a:lnTo>
                      <a:pt x="26327" y="0"/>
                    </a:lnTo>
                    <a:cubicBezTo>
                      <a:pt x="36805" y="0"/>
                      <a:pt x="44664" y="2358"/>
                      <a:pt x="49772" y="7204"/>
                    </a:cubicBezTo>
                    <a:cubicBezTo>
                      <a:pt x="54880" y="12050"/>
                      <a:pt x="57500" y="19385"/>
                      <a:pt x="57500" y="29209"/>
                    </a:cubicBezTo>
                    <a:lnTo>
                      <a:pt x="57500" y="54357"/>
                    </a:lnTo>
                    <a:cubicBezTo>
                      <a:pt x="57500" y="64180"/>
                      <a:pt x="54880" y="71515"/>
                      <a:pt x="49772" y="76361"/>
                    </a:cubicBezTo>
                    <a:cubicBezTo>
                      <a:pt x="44664" y="81208"/>
                      <a:pt x="36805" y="83565"/>
                      <a:pt x="26327" y="83565"/>
                    </a:cubicBezTo>
                    <a:lnTo>
                      <a:pt x="0" y="83565"/>
                    </a:lnTo>
                    <a:lnTo>
                      <a:pt x="0" y="0"/>
                    </a:lnTo>
                    <a:close/>
                    <a:moveTo>
                      <a:pt x="26196" y="67324"/>
                    </a:moveTo>
                    <a:cubicBezTo>
                      <a:pt x="29994" y="67324"/>
                      <a:pt x="32876" y="66276"/>
                      <a:pt x="34972" y="64180"/>
                    </a:cubicBezTo>
                    <a:cubicBezTo>
                      <a:pt x="37067" y="62085"/>
                      <a:pt x="38115" y="58941"/>
                      <a:pt x="38115" y="54750"/>
                    </a:cubicBezTo>
                    <a:lnTo>
                      <a:pt x="38115" y="29471"/>
                    </a:lnTo>
                    <a:cubicBezTo>
                      <a:pt x="38115" y="25148"/>
                      <a:pt x="37067" y="22005"/>
                      <a:pt x="34972" y="19909"/>
                    </a:cubicBezTo>
                    <a:cubicBezTo>
                      <a:pt x="32876" y="17813"/>
                      <a:pt x="29994" y="16765"/>
                      <a:pt x="26196" y="16765"/>
                    </a:cubicBezTo>
                    <a:lnTo>
                      <a:pt x="19385" y="16765"/>
                    </a:lnTo>
                    <a:lnTo>
                      <a:pt x="19385" y="67455"/>
                    </a:lnTo>
                    <a:lnTo>
                      <a:pt x="26196" y="67455"/>
                    </a:lnTo>
                    <a:close/>
                  </a:path>
                </a:pathLst>
              </a:custGeom>
              <a:solidFill>
                <a:srgbClr val="007BC8"/>
              </a:solidFill>
              <a:ln w="1270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CE2C6CB5-37EB-D370-0587-BC43D8F589EF}"/>
                  </a:ext>
                </a:extLst>
              </p:cNvPr>
              <p:cNvSpPr/>
              <p:nvPr/>
            </p:nvSpPr>
            <p:spPr>
              <a:xfrm>
                <a:off x="457883" y="6385008"/>
                <a:ext cx="50034" cy="83565"/>
              </a:xfrm>
              <a:custGeom>
                <a:avLst/>
                <a:gdLst>
                  <a:gd name="connsiteX0" fmla="*/ 0 w 50034"/>
                  <a:gd name="connsiteY0" fmla="*/ 0 h 83565"/>
                  <a:gd name="connsiteX1" fmla="*/ 49379 w 50034"/>
                  <a:gd name="connsiteY1" fmla="*/ 0 h 83565"/>
                  <a:gd name="connsiteX2" fmla="*/ 49379 w 50034"/>
                  <a:gd name="connsiteY2" fmla="*/ 16242 h 83565"/>
                  <a:gd name="connsiteX3" fmla="*/ 19385 w 50034"/>
                  <a:gd name="connsiteY3" fmla="*/ 16242 h 83565"/>
                  <a:gd name="connsiteX4" fmla="*/ 19385 w 50034"/>
                  <a:gd name="connsiteY4" fmla="*/ 33793 h 83565"/>
                  <a:gd name="connsiteX5" fmla="*/ 46498 w 50034"/>
                  <a:gd name="connsiteY5" fmla="*/ 33793 h 83565"/>
                  <a:gd name="connsiteX6" fmla="*/ 46498 w 50034"/>
                  <a:gd name="connsiteY6" fmla="*/ 48856 h 83565"/>
                  <a:gd name="connsiteX7" fmla="*/ 19385 w 50034"/>
                  <a:gd name="connsiteY7" fmla="*/ 48856 h 83565"/>
                  <a:gd name="connsiteX8" fmla="*/ 19385 w 50034"/>
                  <a:gd name="connsiteY8" fmla="*/ 67324 h 83565"/>
                  <a:gd name="connsiteX9" fmla="*/ 50034 w 50034"/>
                  <a:gd name="connsiteY9" fmla="*/ 67324 h 83565"/>
                  <a:gd name="connsiteX10" fmla="*/ 50034 w 50034"/>
                  <a:gd name="connsiteY10" fmla="*/ 83565 h 83565"/>
                  <a:gd name="connsiteX11" fmla="*/ 131 w 50034"/>
                  <a:gd name="connsiteY11" fmla="*/ 83565 h 83565"/>
                  <a:gd name="connsiteX12" fmla="*/ 131 w 50034"/>
                  <a:gd name="connsiteY12" fmla="*/ 0 h 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34" h="83565">
                    <a:moveTo>
                      <a:pt x="0" y="0"/>
                    </a:moveTo>
                    <a:lnTo>
                      <a:pt x="49379" y="0"/>
                    </a:lnTo>
                    <a:lnTo>
                      <a:pt x="49379" y="16242"/>
                    </a:lnTo>
                    <a:lnTo>
                      <a:pt x="19385" y="16242"/>
                    </a:lnTo>
                    <a:lnTo>
                      <a:pt x="19385" y="33793"/>
                    </a:lnTo>
                    <a:lnTo>
                      <a:pt x="46498" y="33793"/>
                    </a:lnTo>
                    <a:lnTo>
                      <a:pt x="46498" y="48856"/>
                    </a:lnTo>
                    <a:lnTo>
                      <a:pt x="19385" y="48856"/>
                    </a:lnTo>
                    <a:lnTo>
                      <a:pt x="19385" y="67324"/>
                    </a:lnTo>
                    <a:lnTo>
                      <a:pt x="50034" y="67324"/>
                    </a:lnTo>
                    <a:lnTo>
                      <a:pt x="50034" y="83565"/>
                    </a:lnTo>
                    <a:lnTo>
                      <a:pt x="131" y="83565"/>
                    </a:lnTo>
                    <a:lnTo>
                      <a:pt x="131" y="0"/>
                    </a:lnTo>
                    <a:close/>
                  </a:path>
                </a:pathLst>
              </a:custGeom>
              <a:solidFill>
                <a:srgbClr val="007BC8"/>
              </a:solidFill>
              <a:ln w="12700" cap="flat">
                <a:noFill/>
                <a:prstDash val="solid"/>
                <a:miter/>
              </a:ln>
            </p:spPr>
            <p:txBody>
              <a:bodyPr rtlCol="0" anchor="ctr"/>
              <a:lstStyle/>
              <a:p>
                <a:endParaRPr lang="de-DE"/>
              </a:p>
            </p:txBody>
          </p:sp>
        </p:grpSp>
        <p:grpSp>
          <p:nvGrpSpPr>
            <p:cNvPr id="16" name="Grafik 8">
              <a:extLst>
                <a:ext uri="{FF2B5EF4-FFF2-40B4-BE49-F238E27FC236}">
                  <a16:creationId xmlns:a16="http://schemas.microsoft.com/office/drawing/2014/main" id="{45CDD609-0F55-4F37-2F49-FA7CD734ECDB}"/>
                </a:ext>
              </a:extLst>
            </p:cNvPr>
            <p:cNvGrpSpPr/>
            <p:nvPr/>
          </p:nvGrpSpPr>
          <p:grpSpPr>
            <a:xfrm>
              <a:off x="517872" y="6383698"/>
              <a:ext cx="120894" cy="85791"/>
              <a:chOff x="517872" y="6383698"/>
              <a:chExt cx="120894" cy="85791"/>
            </a:xfrm>
            <a:solidFill>
              <a:srgbClr val="007BC8"/>
            </a:solidFill>
          </p:grpSpPr>
          <p:sp>
            <p:nvSpPr>
              <p:cNvPr id="17" name="Freihandform: Form 16">
                <a:extLst>
                  <a:ext uri="{FF2B5EF4-FFF2-40B4-BE49-F238E27FC236}">
                    <a16:creationId xmlns:a16="http://schemas.microsoft.com/office/drawing/2014/main" id="{67159767-3C3F-556A-92F1-BD72FDE6B283}"/>
                  </a:ext>
                </a:extLst>
              </p:cNvPr>
              <p:cNvSpPr/>
              <p:nvPr/>
            </p:nvSpPr>
            <p:spPr>
              <a:xfrm>
                <a:off x="517872" y="6383698"/>
                <a:ext cx="54356" cy="85791"/>
              </a:xfrm>
              <a:custGeom>
                <a:avLst/>
                <a:gdLst>
                  <a:gd name="connsiteX0" fmla="*/ 10478 w 54356"/>
                  <a:gd name="connsiteY0" fmla="*/ 84613 h 85791"/>
                  <a:gd name="connsiteX1" fmla="*/ 0 w 54356"/>
                  <a:gd name="connsiteY1" fmla="*/ 81208 h 85791"/>
                  <a:gd name="connsiteX2" fmla="*/ 2882 w 54356"/>
                  <a:gd name="connsiteY2" fmla="*/ 64966 h 85791"/>
                  <a:gd name="connsiteX3" fmla="*/ 12967 w 54356"/>
                  <a:gd name="connsiteY3" fmla="*/ 68372 h 85791"/>
                  <a:gd name="connsiteX4" fmla="*/ 23445 w 54356"/>
                  <a:gd name="connsiteY4" fmla="*/ 69812 h 85791"/>
                  <a:gd name="connsiteX5" fmla="*/ 32483 w 54356"/>
                  <a:gd name="connsiteY5" fmla="*/ 67717 h 85791"/>
                  <a:gd name="connsiteX6" fmla="*/ 35234 w 54356"/>
                  <a:gd name="connsiteY6" fmla="*/ 62085 h 85791"/>
                  <a:gd name="connsiteX7" fmla="*/ 35234 w 54356"/>
                  <a:gd name="connsiteY7" fmla="*/ 61037 h 85791"/>
                  <a:gd name="connsiteX8" fmla="*/ 33662 w 54356"/>
                  <a:gd name="connsiteY8" fmla="*/ 56714 h 85791"/>
                  <a:gd name="connsiteX9" fmla="*/ 28423 w 54356"/>
                  <a:gd name="connsiteY9" fmla="*/ 53178 h 85791"/>
                  <a:gd name="connsiteX10" fmla="*/ 18992 w 54356"/>
                  <a:gd name="connsiteY10" fmla="*/ 48594 h 85791"/>
                  <a:gd name="connsiteX11" fmla="*/ 5763 w 54356"/>
                  <a:gd name="connsiteY11" fmla="*/ 38901 h 85791"/>
                  <a:gd name="connsiteX12" fmla="*/ 1441 w 54356"/>
                  <a:gd name="connsiteY12" fmla="*/ 25410 h 85791"/>
                  <a:gd name="connsiteX13" fmla="*/ 1441 w 54356"/>
                  <a:gd name="connsiteY13" fmla="*/ 23969 h 85791"/>
                  <a:gd name="connsiteX14" fmla="*/ 4715 w 54356"/>
                  <a:gd name="connsiteY14" fmla="*/ 11133 h 85791"/>
                  <a:gd name="connsiteX15" fmla="*/ 14539 w 54356"/>
                  <a:gd name="connsiteY15" fmla="*/ 2882 h 85791"/>
                  <a:gd name="connsiteX16" fmla="*/ 30518 w 54356"/>
                  <a:gd name="connsiteY16" fmla="*/ 0 h 85791"/>
                  <a:gd name="connsiteX17" fmla="*/ 42830 w 54356"/>
                  <a:gd name="connsiteY17" fmla="*/ 1179 h 85791"/>
                  <a:gd name="connsiteX18" fmla="*/ 51999 w 54356"/>
                  <a:gd name="connsiteY18" fmla="*/ 4060 h 85791"/>
                  <a:gd name="connsiteX19" fmla="*/ 48986 w 54356"/>
                  <a:gd name="connsiteY19" fmla="*/ 19516 h 85791"/>
                  <a:gd name="connsiteX20" fmla="*/ 41259 w 54356"/>
                  <a:gd name="connsiteY20" fmla="*/ 16896 h 85791"/>
                  <a:gd name="connsiteX21" fmla="*/ 31435 w 54356"/>
                  <a:gd name="connsiteY21" fmla="*/ 15849 h 85791"/>
                  <a:gd name="connsiteX22" fmla="*/ 23314 w 54356"/>
                  <a:gd name="connsiteY22" fmla="*/ 17944 h 85791"/>
                  <a:gd name="connsiteX23" fmla="*/ 20564 w 54356"/>
                  <a:gd name="connsiteY23" fmla="*/ 23576 h 85791"/>
                  <a:gd name="connsiteX24" fmla="*/ 20564 w 54356"/>
                  <a:gd name="connsiteY24" fmla="*/ 24493 h 85791"/>
                  <a:gd name="connsiteX25" fmla="*/ 22267 w 54356"/>
                  <a:gd name="connsiteY25" fmla="*/ 29209 h 85791"/>
                  <a:gd name="connsiteX26" fmla="*/ 27506 w 54356"/>
                  <a:gd name="connsiteY26" fmla="*/ 32876 h 85791"/>
                  <a:gd name="connsiteX27" fmla="*/ 36412 w 54356"/>
                  <a:gd name="connsiteY27" fmla="*/ 37329 h 85791"/>
                  <a:gd name="connsiteX28" fmla="*/ 46498 w 54356"/>
                  <a:gd name="connsiteY28" fmla="*/ 43616 h 85791"/>
                  <a:gd name="connsiteX29" fmla="*/ 52392 w 54356"/>
                  <a:gd name="connsiteY29" fmla="*/ 50820 h 85791"/>
                  <a:gd name="connsiteX30" fmla="*/ 54357 w 54356"/>
                  <a:gd name="connsiteY30" fmla="*/ 60120 h 85791"/>
                  <a:gd name="connsiteX31" fmla="*/ 54357 w 54356"/>
                  <a:gd name="connsiteY31" fmla="*/ 61561 h 85791"/>
                  <a:gd name="connsiteX32" fmla="*/ 50951 w 54356"/>
                  <a:gd name="connsiteY32" fmla="*/ 74528 h 85791"/>
                  <a:gd name="connsiteX33" fmla="*/ 40735 w 54356"/>
                  <a:gd name="connsiteY33" fmla="*/ 82910 h 85791"/>
                  <a:gd name="connsiteX34" fmla="*/ 24231 w 54356"/>
                  <a:gd name="connsiteY34" fmla="*/ 85792 h 85791"/>
                  <a:gd name="connsiteX35" fmla="*/ 10478 w 54356"/>
                  <a:gd name="connsiteY35" fmla="*/ 84351 h 8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356" h="85791">
                    <a:moveTo>
                      <a:pt x="10478" y="84613"/>
                    </a:moveTo>
                    <a:cubicBezTo>
                      <a:pt x="6287" y="83696"/>
                      <a:pt x="2751" y="82517"/>
                      <a:pt x="0" y="81208"/>
                    </a:cubicBezTo>
                    <a:lnTo>
                      <a:pt x="2882" y="64966"/>
                    </a:lnTo>
                    <a:cubicBezTo>
                      <a:pt x="5894" y="66276"/>
                      <a:pt x="9300" y="67455"/>
                      <a:pt x="12967" y="68372"/>
                    </a:cubicBezTo>
                    <a:cubicBezTo>
                      <a:pt x="16634" y="69288"/>
                      <a:pt x="20171" y="69812"/>
                      <a:pt x="23445" y="69812"/>
                    </a:cubicBezTo>
                    <a:cubicBezTo>
                      <a:pt x="27506" y="69812"/>
                      <a:pt x="30518" y="69157"/>
                      <a:pt x="32483" y="67717"/>
                    </a:cubicBezTo>
                    <a:cubicBezTo>
                      <a:pt x="34317" y="66407"/>
                      <a:pt x="35234" y="64442"/>
                      <a:pt x="35234" y="62085"/>
                    </a:cubicBezTo>
                    <a:lnTo>
                      <a:pt x="35234" y="61037"/>
                    </a:lnTo>
                    <a:cubicBezTo>
                      <a:pt x="35234" y="59334"/>
                      <a:pt x="34710" y="57893"/>
                      <a:pt x="33662" y="56714"/>
                    </a:cubicBezTo>
                    <a:cubicBezTo>
                      <a:pt x="32614" y="55536"/>
                      <a:pt x="30911" y="54357"/>
                      <a:pt x="28423" y="53178"/>
                    </a:cubicBezTo>
                    <a:lnTo>
                      <a:pt x="18992" y="48594"/>
                    </a:lnTo>
                    <a:cubicBezTo>
                      <a:pt x="13098" y="45712"/>
                      <a:pt x="8645" y="42569"/>
                      <a:pt x="5763" y="38901"/>
                    </a:cubicBezTo>
                    <a:cubicBezTo>
                      <a:pt x="2882" y="35234"/>
                      <a:pt x="1441" y="30780"/>
                      <a:pt x="1441" y="25410"/>
                    </a:cubicBezTo>
                    <a:lnTo>
                      <a:pt x="1441" y="23969"/>
                    </a:lnTo>
                    <a:cubicBezTo>
                      <a:pt x="1441" y="18992"/>
                      <a:pt x="2489" y="14670"/>
                      <a:pt x="4715" y="11133"/>
                    </a:cubicBezTo>
                    <a:cubicBezTo>
                      <a:pt x="6942" y="7466"/>
                      <a:pt x="10216" y="4715"/>
                      <a:pt x="14539" y="2882"/>
                    </a:cubicBezTo>
                    <a:cubicBezTo>
                      <a:pt x="18861" y="917"/>
                      <a:pt x="24231" y="0"/>
                      <a:pt x="30518" y="0"/>
                    </a:cubicBezTo>
                    <a:cubicBezTo>
                      <a:pt x="34972" y="0"/>
                      <a:pt x="39032" y="393"/>
                      <a:pt x="42830" y="1179"/>
                    </a:cubicBezTo>
                    <a:cubicBezTo>
                      <a:pt x="46498" y="1965"/>
                      <a:pt x="49641" y="2882"/>
                      <a:pt x="51999" y="4060"/>
                    </a:cubicBezTo>
                    <a:lnTo>
                      <a:pt x="48986" y="19516"/>
                    </a:lnTo>
                    <a:cubicBezTo>
                      <a:pt x="46891" y="18468"/>
                      <a:pt x="44402" y="17551"/>
                      <a:pt x="41259" y="16896"/>
                    </a:cubicBezTo>
                    <a:cubicBezTo>
                      <a:pt x="38115" y="16242"/>
                      <a:pt x="34972" y="15849"/>
                      <a:pt x="31435" y="15849"/>
                    </a:cubicBezTo>
                    <a:cubicBezTo>
                      <a:pt x="27899" y="15849"/>
                      <a:pt x="25279" y="16503"/>
                      <a:pt x="23314" y="17944"/>
                    </a:cubicBezTo>
                    <a:cubicBezTo>
                      <a:pt x="21350" y="19385"/>
                      <a:pt x="20564" y="21219"/>
                      <a:pt x="20564" y="23576"/>
                    </a:cubicBezTo>
                    <a:lnTo>
                      <a:pt x="20564" y="24493"/>
                    </a:lnTo>
                    <a:cubicBezTo>
                      <a:pt x="20564" y="26327"/>
                      <a:pt x="21088" y="27899"/>
                      <a:pt x="22267" y="29209"/>
                    </a:cubicBezTo>
                    <a:cubicBezTo>
                      <a:pt x="23445" y="30518"/>
                      <a:pt x="25148" y="31697"/>
                      <a:pt x="27506" y="32876"/>
                    </a:cubicBezTo>
                    <a:lnTo>
                      <a:pt x="36412" y="37329"/>
                    </a:lnTo>
                    <a:cubicBezTo>
                      <a:pt x="40604" y="39425"/>
                      <a:pt x="43878" y="41521"/>
                      <a:pt x="46498" y="43616"/>
                    </a:cubicBezTo>
                    <a:cubicBezTo>
                      <a:pt x="49117" y="45712"/>
                      <a:pt x="51082" y="48201"/>
                      <a:pt x="52392" y="50820"/>
                    </a:cubicBezTo>
                    <a:cubicBezTo>
                      <a:pt x="53702" y="53440"/>
                      <a:pt x="54357" y="56583"/>
                      <a:pt x="54357" y="60120"/>
                    </a:cubicBezTo>
                    <a:lnTo>
                      <a:pt x="54357" y="61561"/>
                    </a:lnTo>
                    <a:cubicBezTo>
                      <a:pt x="54357" y="66538"/>
                      <a:pt x="53178" y="70860"/>
                      <a:pt x="50951" y="74528"/>
                    </a:cubicBezTo>
                    <a:cubicBezTo>
                      <a:pt x="48724" y="78195"/>
                      <a:pt x="45188" y="80946"/>
                      <a:pt x="40735" y="82910"/>
                    </a:cubicBezTo>
                    <a:cubicBezTo>
                      <a:pt x="36281" y="84875"/>
                      <a:pt x="30780" y="85792"/>
                      <a:pt x="24231" y="85792"/>
                    </a:cubicBezTo>
                    <a:cubicBezTo>
                      <a:pt x="19254" y="85792"/>
                      <a:pt x="14670" y="85268"/>
                      <a:pt x="10478" y="84351"/>
                    </a:cubicBezTo>
                    <a:close/>
                  </a:path>
                </a:pathLst>
              </a:custGeom>
              <a:solidFill>
                <a:srgbClr val="007BC8"/>
              </a:solidFill>
              <a:ln w="1270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1AE79752-93E9-8EE1-5436-2DB5F755D693}"/>
                  </a:ext>
                </a:extLst>
              </p:cNvPr>
              <p:cNvSpPr/>
              <p:nvPr/>
            </p:nvSpPr>
            <p:spPr>
              <a:xfrm>
                <a:off x="576158" y="6385008"/>
                <a:ext cx="62608" cy="83434"/>
              </a:xfrm>
              <a:custGeom>
                <a:avLst/>
                <a:gdLst>
                  <a:gd name="connsiteX0" fmla="*/ 21481 w 62608"/>
                  <a:gd name="connsiteY0" fmla="*/ 50034 h 83434"/>
                  <a:gd name="connsiteX1" fmla="*/ 0 w 62608"/>
                  <a:gd name="connsiteY1" fmla="*/ 0 h 83434"/>
                  <a:gd name="connsiteX2" fmla="*/ 21219 w 62608"/>
                  <a:gd name="connsiteY2" fmla="*/ 0 h 83434"/>
                  <a:gd name="connsiteX3" fmla="*/ 31173 w 62608"/>
                  <a:gd name="connsiteY3" fmla="*/ 32876 h 83434"/>
                  <a:gd name="connsiteX4" fmla="*/ 41521 w 62608"/>
                  <a:gd name="connsiteY4" fmla="*/ 0 h 83434"/>
                  <a:gd name="connsiteX5" fmla="*/ 62608 w 62608"/>
                  <a:gd name="connsiteY5" fmla="*/ 0 h 83434"/>
                  <a:gd name="connsiteX6" fmla="*/ 40997 w 62608"/>
                  <a:gd name="connsiteY6" fmla="*/ 49903 h 83434"/>
                  <a:gd name="connsiteX7" fmla="*/ 40997 w 62608"/>
                  <a:gd name="connsiteY7" fmla="*/ 83434 h 83434"/>
                  <a:gd name="connsiteX8" fmla="*/ 21481 w 62608"/>
                  <a:gd name="connsiteY8" fmla="*/ 83434 h 83434"/>
                  <a:gd name="connsiteX9" fmla="*/ 21481 w 62608"/>
                  <a:gd name="connsiteY9" fmla="*/ 50034 h 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08" h="83434">
                    <a:moveTo>
                      <a:pt x="21481" y="50034"/>
                    </a:moveTo>
                    <a:lnTo>
                      <a:pt x="0" y="0"/>
                    </a:lnTo>
                    <a:lnTo>
                      <a:pt x="21219" y="0"/>
                    </a:lnTo>
                    <a:lnTo>
                      <a:pt x="31173" y="32876"/>
                    </a:lnTo>
                    <a:lnTo>
                      <a:pt x="41521" y="0"/>
                    </a:lnTo>
                    <a:lnTo>
                      <a:pt x="62608" y="0"/>
                    </a:lnTo>
                    <a:lnTo>
                      <a:pt x="40997" y="49903"/>
                    </a:lnTo>
                    <a:lnTo>
                      <a:pt x="40997" y="83434"/>
                    </a:lnTo>
                    <a:lnTo>
                      <a:pt x="21481" y="83434"/>
                    </a:lnTo>
                    <a:lnTo>
                      <a:pt x="21481" y="50034"/>
                    </a:lnTo>
                    <a:close/>
                  </a:path>
                </a:pathLst>
              </a:custGeom>
              <a:solidFill>
                <a:srgbClr val="007BC8"/>
              </a:solidFill>
              <a:ln w="12700" cap="flat">
                <a:noFill/>
                <a:prstDash val="solid"/>
                <a:miter/>
              </a:ln>
            </p:spPr>
            <p:txBody>
              <a:bodyPr rtlCol="0" anchor="ctr"/>
              <a:lstStyle/>
              <a:p>
                <a:endParaRPr lang="de-DE"/>
              </a:p>
            </p:txBody>
          </p:sp>
        </p:grpSp>
        <p:sp>
          <p:nvSpPr>
            <p:cNvPr id="20" name="Freihandform: Form 19">
              <a:extLst>
                <a:ext uri="{FF2B5EF4-FFF2-40B4-BE49-F238E27FC236}">
                  <a16:creationId xmlns:a16="http://schemas.microsoft.com/office/drawing/2014/main" id="{E1BB5630-C6AB-5C11-55A9-BFF3C57B2A88}"/>
                </a:ext>
              </a:extLst>
            </p:cNvPr>
            <p:cNvSpPr/>
            <p:nvPr/>
          </p:nvSpPr>
          <p:spPr>
            <a:xfrm>
              <a:off x="635885" y="6449974"/>
              <a:ext cx="20170" cy="19777"/>
            </a:xfrm>
            <a:custGeom>
              <a:avLst/>
              <a:gdLst>
                <a:gd name="connsiteX0" fmla="*/ 2620 w 20170"/>
                <a:gd name="connsiteY0" fmla="*/ 17158 h 19777"/>
                <a:gd name="connsiteX1" fmla="*/ 0 w 20170"/>
                <a:gd name="connsiteY1" fmla="*/ 9954 h 19777"/>
                <a:gd name="connsiteX2" fmla="*/ 2751 w 20170"/>
                <a:gd name="connsiteY2" fmla="*/ 2751 h 19777"/>
                <a:gd name="connsiteX3" fmla="*/ 10085 w 20170"/>
                <a:gd name="connsiteY3" fmla="*/ 0 h 19777"/>
                <a:gd name="connsiteX4" fmla="*/ 17420 w 20170"/>
                <a:gd name="connsiteY4" fmla="*/ 2751 h 19777"/>
                <a:gd name="connsiteX5" fmla="*/ 20171 w 20170"/>
                <a:gd name="connsiteY5" fmla="*/ 9954 h 19777"/>
                <a:gd name="connsiteX6" fmla="*/ 17420 w 20170"/>
                <a:gd name="connsiteY6" fmla="*/ 17158 h 19777"/>
                <a:gd name="connsiteX7" fmla="*/ 9954 w 20170"/>
                <a:gd name="connsiteY7" fmla="*/ 19778 h 19777"/>
                <a:gd name="connsiteX8" fmla="*/ 2620 w 20170"/>
                <a:gd name="connsiteY8" fmla="*/ 17158 h 1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0" h="19777">
                  <a:moveTo>
                    <a:pt x="2620" y="17158"/>
                  </a:moveTo>
                  <a:cubicBezTo>
                    <a:pt x="917" y="15456"/>
                    <a:pt x="0" y="13098"/>
                    <a:pt x="0" y="9954"/>
                  </a:cubicBezTo>
                  <a:cubicBezTo>
                    <a:pt x="0" y="6811"/>
                    <a:pt x="917" y="4584"/>
                    <a:pt x="2751" y="2751"/>
                  </a:cubicBezTo>
                  <a:cubicBezTo>
                    <a:pt x="4584" y="917"/>
                    <a:pt x="6942" y="0"/>
                    <a:pt x="10085" y="0"/>
                  </a:cubicBezTo>
                  <a:cubicBezTo>
                    <a:pt x="13229" y="0"/>
                    <a:pt x="15587" y="917"/>
                    <a:pt x="17420" y="2751"/>
                  </a:cubicBezTo>
                  <a:cubicBezTo>
                    <a:pt x="19254" y="4584"/>
                    <a:pt x="20171" y="6942"/>
                    <a:pt x="20171" y="9954"/>
                  </a:cubicBezTo>
                  <a:cubicBezTo>
                    <a:pt x="20171" y="12967"/>
                    <a:pt x="19254" y="15456"/>
                    <a:pt x="17420" y="17158"/>
                  </a:cubicBezTo>
                  <a:cubicBezTo>
                    <a:pt x="15587" y="18861"/>
                    <a:pt x="13098" y="19778"/>
                    <a:pt x="9954" y="19778"/>
                  </a:cubicBezTo>
                  <a:cubicBezTo>
                    <a:pt x="6811" y="19778"/>
                    <a:pt x="4322" y="18861"/>
                    <a:pt x="2620" y="17158"/>
                  </a:cubicBezTo>
                  <a:close/>
                </a:path>
              </a:pathLst>
            </a:custGeom>
            <a:solidFill>
              <a:srgbClr val="EB6E0F"/>
            </a:solidFill>
            <a:ln w="12700" cap="flat">
              <a:noFill/>
              <a:prstDash val="solid"/>
              <a:miter/>
            </a:ln>
          </p:spPr>
          <p:txBody>
            <a:bodyPr rtlCol="0" anchor="ctr"/>
            <a:lstStyle/>
            <a:p>
              <a:endParaRPr lang="de-DE"/>
            </a:p>
          </p:txBody>
        </p:sp>
      </p:grpSp>
    </p:spTree>
    <p:extLst>
      <p:ext uri="{BB962C8B-B14F-4D97-AF65-F5344CB8AC3E}">
        <p14:creationId xmlns:p14="http://schemas.microsoft.com/office/powerpoint/2010/main" val="2709921595"/>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762" r:id="rId3"/>
    <p:sldLayoutId id="2147483736" r:id="rId4"/>
    <p:sldLayoutId id="2147483679" r:id="rId5"/>
    <p:sldLayoutId id="2147483681" r:id="rId6"/>
    <p:sldLayoutId id="2147483665" r:id="rId7"/>
    <p:sldLayoutId id="2147483766" r:id="rId8"/>
    <p:sldLayoutId id="2147483739" r:id="rId9"/>
    <p:sldLayoutId id="2147483676" r:id="rId10"/>
    <p:sldLayoutId id="2147483674" r:id="rId11"/>
    <p:sldLayoutId id="2147483677" r:id="rId12"/>
    <p:sldLayoutId id="2147483683" r:id="rId13"/>
    <p:sldLayoutId id="2147483684" r:id="rId14"/>
    <p:sldLayoutId id="2147483675" r:id="rId15"/>
    <p:sldLayoutId id="2147483662" r:id="rId16"/>
    <p:sldLayoutId id="2147483738" r:id="rId17"/>
    <p:sldLayoutId id="2147483708" r:id="rId18"/>
    <p:sldLayoutId id="2147483716" r:id="rId19"/>
    <p:sldLayoutId id="2147483737" r:id="rId20"/>
    <p:sldLayoutId id="2147483722" r:id="rId21"/>
    <p:sldLayoutId id="2147483740" r:id="rId22"/>
    <p:sldLayoutId id="2147483688" r:id="rId23"/>
    <p:sldLayoutId id="2147483689" r:id="rId24"/>
    <p:sldLayoutId id="2147483690" r:id="rId25"/>
    <p:sldLayoutId id="2147483693" r:id="rId26"/>
    <p:sldLayoutId id="2147483765" r:id="rId27"/>
    <p:sldLayoutId id="2147483699" r:id="rId28"/>
    <p:sldLayoutId id="2147483725" r:id="rId29"/>
    <p:sldLayoutId id="2147483726" r:id="rId30"/>
    <p:sldLayoutId id="2147483700" r:id="rId31"/>
    <p:sldLayoutId id="2147483696" r:id="rId32"/>
    <p:sldLayoutId id="2147483702" r:id="rId33"/>
    <p:sldLayoutId id="2147483703" r:id="rId34"/>
    <p:sldLayoutId id="2147483705" r:id="rId35"/>
    <p:sldLayoutId id="2147483707" r:id="rId36"/>
    <p:sldLayoutId id="2147483709" r:id="rId37"/>
    <p:sldLayoutId id="2147483710" r:id="rId38"/>
    <p:sldLayoutId id="2147483711" r:id="rId39"/>
    <p:sldLayoutId id="2147483701" r:id="rId40"/>
    <p:sldLayoutId id="2147483697" r:id="rId41"/>
    <p:sldLayoutId id="2147483698" r:id="rId42"/>
    <p:sldLayoutId id="2147483713" r:id="rId43"/>
    <p:sldLayoutId id="2147483714" r:id="rId44"/>
    <p:sldLayoutId id="2147483715" r:id="rId45"/>
    <p:sldLayoutId id="2147483718" r:id="rId46"/>
    <p:sldLayoutId id="2147483734" r:id="rId47"/>
    <p:sldLayoutId id="2147483732" r:id="rId48"/>
    <p:sldLayoutId id="2147483733" r:id="rId49"/>
    <p:sldLayoutId id="2147483741" r:id="rId50"/>
    <p:sldLayoutId id="2147483742" r:id="rId51"/>
    <p:sldLayoutId id="2147483761" r:id="rId52"/>
    <p:sldLayoutId id="2147483750" r:id="rId53"/>
    <p:sldLayoutId id="2147483751" r:id="rId54"/>
    <p:sldLayoutId id="2147483752" r:id="rId55"/>
    <p:sldLayoutId id="2147483764" r:id="rId56"/>
    <p:sldLayoutId id="2147483753" r:id="rId57"/>
    <p:sldLayoutId id="2147483754" r:id="rId58"/>
    <p:sldLayoutId id="2147483757" r:id="rId59"/>
    <p:sldLayoutId id="2147483755" r:id="rId60"/>
    <p:sldLayoutId id="2147483756" r:id="rId61"/>
    <p:sldLayoutId id="2147483759" r:id="rId62"/>
    <p:sldLayoutId id="2147483760" r:id="rId63"/>
    <p:sldLayoutId id="2147483758" r:id="rId64"/>
    <p:sldLayoutId id="2147483735" r:id="rId65"/>
  </p:sldLayoutIdLst>
  <p:hf hdr="0" dt="0"/>
  <p:txStyles>
    <p:titleStyle>
      <a:lvl1pPr algn="l" defTabSz="914400" rtl="0" eaLnBrk="1" latinLnBrk="0" hangingPunct="1">
        <a:lnSpc>
          <a:spcPct val="87000"/>
        </a:lnSpc>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198000" indent="-198000" algn="l" defTabSz="914400" rtl="0" eaLnBrk="1" latinLnBrk="0" hangingPunct="1">
        <a:lnSpc>
          <a:spcPct val="120000"/>
        </a:lnSpc>
        <a:spcBef>
          <a:spcPts val="0"/>
        </a:spcBef>
        <a:spcAft>
          <a:spcPts val="0"/>
        </a:spcAft>
        <a:buClr>
          <a:schemeClr val="tx2"/>
        </a:buClr>
        <a:buFont typeface="Arial" panose="020B0604020202020204" pitchFamily="34" charset="0"/>
        <a:buChar char="•"/>
        <a:defRPr sz="1600" kern="1200">
          <a:solidFill>
            <a:schemeClr val="tx1"/>
          </a:solidFill>
          <a:latin typeface="+mn-lt"/>
          <a:ea typeface="+mn-ea"/>
          <a:cs typeface="+mn-cs"/>
        </a:defRPr>
      </a:lvl2pPr>
      <a:lvl3pPr marL="396000" indent="-198000" algn="l" defTabSz="914400" rtl="0" eaLnBrk="1" latinLnBrk="0" hangingPunct="1">
        <a:lnSpc>
          <a:spcPct val="120000"/>
        </a:lnSpc>
        <a:spcBef>
          <a:spcPts val="0"/>
        </a:spcBef>
        <a:spcAft>
          <a:spcPts val="0"/>
        </a:spcAft>
        <a:buClr>
          <a:schemeClr val="accent1"/>
        </a:buClr>
        <a:buFont typeface="Symbol" panose="05050102010706020507" pitchFamily="18" charset="2"/>
        <a:buChar char="-"/>
        <a:defRPr sz="1600" b="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4pPr>
      <a:lvl5pPr marL="162000" indent="-162000" algn="l" defTabSz="914400" rtl="0" eaLnBrk="1" latinLnBrk="0" hangingPunct="1">
        <a:lnSpc>
          <a:spcPct val="120000"/>
        </a:lnSpc>
        <a:spcBef>
          <a:spcPts val="0"/>
        </a:spcBef>
        <a:spcAft>
          <a:spcPts val="0"/>
        </a:spcAft>
        <a:buClr>
          <a:schemeClr val="accent1"/>
        </a:buClr>
        <a:buFont typeface="Arial" panose="020B0604020202020204" pitchFamily="34" charset="0"/>
        <a:buChar char="•"/>
        <a:defRPr sz="1400" b="0" kern="1200">
          <a:solidFill>
            <a:schemeClr val="tx1"/>
          </a:solidFill>
          <a:latin typeface="+mn-lt"/>
          <a:ea typeface="+mn-ea"/>
          <a:cs typeface="+mn-cs"/>
        </a:defRPr>
      </a:lvl5pPr>
      <a:lvl6pPr marL="324000" indent="-162000" algn="l" defTabSz="914400" rtl="0" eaLnBrk="1" latinLnBrk="0" hangingPunct="1">
        <a:lnSpc>
          <a:spcPct val="120000"/>
        </a:lnSpc>
        <a:spcBef>
          <a:spcPts val="0"/>
        </a:spcBef>
        <a:spcAft>
          <a:spcPts val="0"/>
        </a:spcAft>
        <a:buClr>
          <a:schemeClr val="accent1"/>
        </a:buClr>
        <a:buFont typeface="Symbol" panose="05050102010706020507" pitchFamily="18" charset="2"/>
        <a:buChar char="-"/>
        <a:defRPr sz="1400" b="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000" kern="1200">
          <a:solidFill>
            <a:schemeClr val="accent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40" userDrawn="1">
          <p15:clr>
            <a:srgbClr val="F26B43"/>
          </p15:clr>
        </p15:guide>
        <p15:guide id="4" pos="1368" userDrawn="1">
          <p15:clr>
            <a:srgbClr val="F26B43"/>
          </p15:clr>
        </p15:guide>
        <p15:guide id="5" pos="1456" userDrawn="1">
          <p15:clr>
            <a:srgbClr val="F26B43"/>
          </p15:clr>
        </p15:guide>
        <p15:guide id="6" pos="2584" userDrawn="1">
          <p15:clr>
            <a:srgbClr val="F26B43"/>
          </p15:clr>
        </p15:guide>
        <p15:guide id="7" pos="2672" userDrawn="1">
          <p15:clr>
            <a:srgbClr val="F26B43"/>
          </p15:clr>
        </p15:guide>
        <p15:guide id="8" pos="3800" userDrawn="1">
          <p15:clr>
            <a:srgbClr val="F26B43"/>
          </p15:clr>
        </p15:guide>
        <p15:guide id="9" pos="3880" userDrawn="1">
          <p15:clr>
            <a:srgbClr val="F26B43"/>
          </p15:clr>
        </p15:guide>
        <p15:guide id="10" pos="5008" userDrawn="1">
          <p15:clr>
            <a:srgbClr val="F26B43"/>
          </p15:clr>
        </p15:guide>
        <p15:guide id="11" pos="5096" userDrawn="1">
          <p15:clr>
            <a:srgbClr val="F26B43"/>
          </p15:clr>
        </p15:guide>
        <p15:guide id="12" pos="6224" userDrawn="1">
          <p15:clr>
            <a:srgbClr val="F26B43"/>
          </p15:clr>
        </p15:guide>
        <p15:guide id="13" pos="6312" userDrawn="1">
          <p15:clr>
            <a:srgbClr val="F26B43"/>
          </p15:clr>
        </p15:guide>
        <p15:guide id="14" pos="7440" userDrawn="1">
          <p15:clr>
            <a:srgbClr val="F26B43"/>
          </p15:clr>
        </p15:guide>
        <p15:guide id="15" orient="horz" userDrawn="1">
          <p15:clr>
            <a:srgbClr val="F26B43"/>
          </p15:clr>
        </p15:guide>
        <p15:guide id="16" orient="horz" pos="4320" userDrawn="1">
          <p15:clr>
            <a:srgbClr val="F26B43"/>
          </p15:clr>
        </p15:guide>
        <p15:guide id="17" orient="horz" pos="240" userDrawn="1">
          <p15:clr>
            <a:srgbClr val="F26B43"/>
          </p15:clr>
        </p15:guide>
        <p15:guide id="18" orient="horz" pos="4080" userDrawn="1">
          <p15:clr>
            <a:srgbClr val="F26B43"/>
          </p15:clr>
        </p15:guide>
        <p15:guide id="20" orient="horz" pos="3766"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11262784" y="117475"/>
            <a:ext cx="770467"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11256434" y="114301"/>
            <a:ext cx="768351"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fld id="{BA1EBF86-6A8F-4A06-BB51-46337A5CF2A5}" type="slidenum">
              <a:rPr lang="en-GB"/>
              <a:pPr/>
              <a:t>‹Nr.›</a:t>
            </a:fld>
            <a:endParaRPr lang="en-GB"/>
          </a:p>
        </p:txBody>
      </p:sp>
      <p:pic>
        <p:nvPicPr>
          <p:cNvPr id="1061" name="Picture 37" descr="Helmholtz_Logo"/>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1142134" y="6516689"/>
            <a:ext cx="778933" cy="236537"/>
          </a:xfrm>
          <a:prstGeom prst="rect">
            <a:avLst/>
          </a:prstGeom>
          <a:noFill/>
          <a:extLst>
            <a:ext uri="{909E8E84-426E-40DD-AFC4-6F175D3DCCD1}">
              <a14:hiddenFill xmlns:a14="http://schemas.microsoft.com/office/drawing/2010/main">
                <a:solidFill>
                  <a:srgbClr val="FFFFFF"/>
                </a:solidFill>
              </a14:hiddenFill>
            </a:ext>
          </a:extLst>
        </p:spPr>
      </p:pic>
      <p:sp>
        <p:nvSpPr>
          <p:cNvPr id="1144" name="Line 120"/>
          <p:cNvSpPr>
            <a:spLocks noChangeShapeType="1"/>
          </p:cNvSpPr>
          <p:nvPr/>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800"/>
          </a:p>
        </p:txBody>
      </p:sp>
      <p:pic>
        <p:nvPicPr>
          <p:cNvPr id="1145" name="Picture 121" descr="DESY-Logo-cyan-RGB_Hintergrund weiss"/>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0653184" y="6511926"/>
            <a:ext cx="336549" cy="252413"/>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458384" y="114300"/>
            <a:ext cx="9711267"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ClrTx/>
              <a:buFontTx/>
              <a:buNone/>
            </a:pPr>
            <a:endParaRPr lang="en-GB" sz="2400"/>
          </a:p>
        </p:txBody>
      </p:sp>
      <p:sp>
        <p:nvSpPr>
          <p:cNvPr id="1147" name="Text Box 123"/>
          <p:cNvSpPr txBox="1">
            <a:spLocks noChangeArrowheads="1"/>
          </p:cNvSpPr>
          <p:nvPr/>
        </p:nvSpPr>
        <p:spPr bwMode="auto">
          <a:xfrm>
            <a:off x="1458384" y="114301"/>
            <a:ext cx="88392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eaLnBrk="0" hangingPunct="0">
              <a:lnSpc>
                <a:spcPct val="110000"/>
              </a:lnSpc>
              <a:spcBef>
                <a:spcPct val="50000"/>
              </a:spcBef>
              <a:buClrTx/>
              <a:buFontTx/>
              <a:buNone/>
            </a:pPr>
            <a:r>
              <a:rPr lang="en-GB" sz="1000" dirty="0">
                <a:solidFill>
                  <a:schemeClr val="bg1"/>
                </a:solidFill>
              </a:rPr>
              <a:t>European XFEL Accelerator Status</a:t>
            </a:r>
          </a:p>
        </p:txBody>
      </p:sp>
      <p:pic>
        <p:nvPicPr>
          <p:cNvPr id="1151" name="Picture 127" descr="logo-XFEL_rgb"/>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156634" y="114301"/>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458384" y="541338"/>
            <a:ext cx="9711267"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a:t>Slide title: Don’t edit here!</a:t>
            </a:r>
          </a:p>
        </p:txBody>
      </p:sp>
      <p:sp>
        <p:nvSpPr>
          <p:cNvPr id="1156" name="Rectangle 132"/>
          <p:cNvSpPr>
            <a:spLocks noGrp="1" noChangeAspect="1" noChangeArrowheads="1"/>
          </p:cNvSpPr>
          <p:nvPr>
            <p:ph type="body" idx="1"/>
          </p:nvPr>
        </p:nvSpPr>
        <p:spPr bwMode="auto">
          <a:xfrm>
            <a:off x="156633" y="1347788"/>
            <a:ext cx="7603067"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a:t>text format – don’t edit!</a:t>
            </a:r>
          </a:p>
          <a:p>
            <a:pPr lvl="1"/>
            <a:r>
              <a:rPr lang="en-GB"/>
              <a:t>second level</a:t>
            </a:r>
          </a:p>
          <a:p>
            <a:pPr lvl="2"/>
            <a:r>
              <a:rPr lang="en-GB"/>
              <a:t>third level</a:t>
            </a:r>
          </a:p>
          <a:p>
            <a:pPr lvl="3"/>
            <a:r>
              <a:rPr lang="en-GB"/>
              <a:t>fourth level</a:t>
            </a:r>
          </a:p>
          <a:p>
            <a:pPr lvl="4"/>
            <a:r>
              <a:rPr lang="en-GB"/>
              <a:t>fifth level</a:t>
            </a:r>
          </a:p>
        </p:txBody>
      </p:sp>
      <p:sp>
        <p:nvSpPr>
          <p:cNvPr id="13" name="Text Box 123"/>
          <p:cNvSpPr txBox="1">
            <a:spLocks noChangeArrowheads="1"/>
          </p:cNvSpPr>
          <p:nvPr/>
        </p:nvSpPr>
        <p:spPr bwMode="auto">
          <a:xfrm>
            <a:off x="153600" y="6508000"/>
            <a:ext cx="8839200" cy="314000"/>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eaLnBrk="0" hangingPunct="0">
              <a:lnSpc>
                <a:spcPct val="100000"/>
              </a:lnSpc>
              <a:spcBef>
                <a:spcPts val="0"/>
              </a:spcBef>
              <a:buClrTx/>
              <a:buFontTx/>
              <a:buNone/>
            </a:pPr>
            <a:r>
              <a:rPr lang="en-US" sz="900" dirty="0">
                <a:solidFill>
                  <a:schemeClr val="tx1"/>
                </a:solidFill>
              </a:rPr>
              <a:t>European XFEL Users’ Meeting – January 2017</a:t>
            </a:r>
          </a:p>
          <a:p>
            <a:pPr eaLnBrk="0" hangingPunct="0">
              <a:lnSpc>
                <a:spcPct val="100000"/>
              </a:lnSpc>
              <a:spcBef>
                <a:spcPts val="0"/>
              </a:spcBef>
              <a:buClrTx/>
              <a:buFontTx/>
              <a:buNone/>
            </a:pPr>
            <a:r>
              <a:rPr lang="en-US" sz="900" dirty="0">
                <a:solidFill>
                  <a:schemeClr val="tx1"/>
                </a:solidFill>
              </a:rPr>
              <a:t>Hans Weise, DESY </a:t>
            </a:r>
            <a:r>
              <a:rPr lang="en-GB" sz="1000" dirty="0">
                <a:solidFill>
                  <a:schemeClr val="bg1"/>
                </a:solidFill>
              </a:rPr>
              <a:t>title of your talk</a:t>
            </a:r>
          </a:p>
        </p:txBody>
      </p:sp>
    </p:spTree>
    <p:extLst>
      <p:ext uri="{BB962C8B-B14F-4D97-AF65-F5344CB8AC3E}">
        <p14:creationId xmlns:p14="http://schemas.microsoft.com/office/powerpoint/2010/main" val="197111362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71A71-D946-4467-BC2C-410FFE6F855E}"/>
              </a:ext>
            </a:extLst>
          </p:cNvPr>
          <p:cNvSpPr>
            <a:spLocks noGrp="1"/>
          </p:cNvSpPr>
          <p:nvPr>
            <p:ph type="title"/>
          </p:nvPr>
        </p:nvSpPr>
        <p:spPr>
          <a:xfrm>
            <a:off x="381600" y="86880"/>
            <a:ext cx="6678420" cy="2558563"/>
          </a:xfrm>
        </p:spPr>
        <p:txBody>
          <a:bodyPr/>
          <a:lstStyle/>
          <a:p>
            <a:r>
              <a:rPr lang="de-DE" dirty="0" err="1"/>
              <a:t>Experiences</a:t>
            </a:r>
            <a:r>
              <a:rPr lang="de-DE" dirty="0"/>
              <a:t> </a:t>
            </a:r>
            <a:r>
              <a:rPr lang="de-DE" dirty="0" err="1"/>
              <a:t>of</a:t>
            </a:r>
            <a:r>
              <a:rPr lang="de-DE" dirty="0"/>
              <a:t> </a:t>
            </a:r>
            <a:r>
              <a:rPr lang="de-DE" dirty="0" err="1"/>
              <a:t>Eu</a:t>
            </a:r>
            <a:r>
              <a:rPr lang="de-DE" dirty="0"/>
              <a:t>-XFEL</a:t>
            </a:r>
            <a:r>
              <a:rPr lang="de-DE" dirty="0">
                <a:solidFill>
                  <a:srgbClr val="EB6E0F"/>
                </a:solidFill>
              </a:rPr>
              <a:t>.</a:t>
            </a:r>
          </a:p>
        </p:txBody>
      </p:sp>
      <p:sp>
        <p:nvSpPr>
          <p:cNvPr id="3" name="Untertitel 2">
            <a:extLst>
              <a:ext uri="{FF2B5EF4-FFF2-40B4-BE49-F238E27FC236}">
                <a16:creationId xmlns:a16="http://schemas.microsoft.com/office/drawing/2014/main" id="{33305515-6362-09E8-3B83-440E669B0BBA}"/>
              </a:ext>
            </a:extLst>
          </p:cNvPr>
          <p:cNvSpPr>
            <a:spLocks noGrp="1"/>
          </p:cNvSpPr>
          <p:nvPr>
            <p:ph type="subTitle" idx="13"/>
          </p:nvPr>
        </p:nvSpPr>
        <p:spPr>
          <a:xfrm>
            <a:off x="381599" y="2651361"/>
            <a:ext cx="6678420" cy="1407600"/>
          </a:xfrm>
        </p:spPr>
        <p:txBody>
          <a:bodyPr/>
          <a:lstStyle/>
          <a:p>
            <a:r>
              <a:rPr lang="de-DE" b="1" dirty="0"/>
              <a:t>TTC 2026, WG3:</a:t>
            </a:r>
            <a:br>
              <a:rPr lang="de-DE" b="1" dirty="0"/>
            </a:br>
            <a:r>
              <a:rPr lang="en-US" dirty="0"/>
              <a:t>R&amp;D for Mass production and Quality assurance for accelerator modules</a:t>
            </a:r>
            <a:endParaRPr lang="en-DE" b="1" dirty="0"/>
          </a:p>
          <a:p>
            <a:endParaRPr lang="de-DE" dirty="0"/>
          </a:p>
        </p:txBody>
      </p:sp>
      <p:sp>
        <p:nvSpPr>
          <p:cNvPr id="11" name="Textplatzhalter 10">
            <a:extLst>
              <a:ext uri="{FF2B5EF4-FFF2-40B4-BE49-F238E27FC236}">
                <a16:creationId xmlns:a16="http://schemas.microsoft.com/office/drawing/2014/main" id="{8D927E8A-4710-58CC-89F8-FB60F34E0523}"/>
              </a:ext>
            </a:extLst>
          </p:cNvPr>
          <p:cNvSpPr>
            <a:spLocks noGrp="1"/>
          </p:cNvSpPr>
          <p:nvPr>
            <p:ph type="body" sz="quarter" idx="15"/>
          </p:nvPr>
        </p:nvSpPr>
        <p:spPr>
          <a:xfrm>
            <a:off x="381597" y="4432177"/>
            <a:ext cx="6373765" cy="1546347"/>
          </a:xfrm>
        </p:spPr>
        <p:txBody>
          <a:bodyPr/>
          <a:lstStyle/>
          <a:p>
            <a:r>
              <a:rPr lang="de-DE" dirty="0"/>
              <a:t>Serena </a:t>
            </a:r>
            <a:r>
              <a:rPr lang="de-DE" dirty="0" err="1"/>
              <a:t>Barbanotti</a:t>
            </a:r>
            <a:r>
              <a:rPr lang="de-DE" dirty="0"/>
              <a:t>, Detlef Reschke  </a:t>
            </a:r>
            <a:r>
              <a:rPr lang="de-DE" dirty="0" err="1"/>
              <a:t>for</a:t>
            </a:r>
            <a:r>
              <a:rPr lang="de-DE" dirty="0"/>
              <a:t> </a:t>
            </a:r>
            <a:r>
              <a:rPr lang="de-DE" dirty="0" err="1"/>
              <a:t>the</a:t>
            </a:r>
            <a:r>
              <a:rPr lang="de-DE" dirty="0"/>
              <a:t> DESY </a:t>
            </a:r>
            <a:r>
              <a:rPr lang="de-DE" dirty="0" err="1"/>
              <a:t>Eu</a:t>
            </a:r>
            <a:r>
              <a:rPr lang="de-DE" dirty="0"/>
              <a:t>-XFEL </a:t>
            </a:r>
            <a:r>
              <a:rPr lang="de-DE" dirty="0" err="1"/>
              <a:t>team</a:t>
            </a:r>
            <a:endParaRPr lang="de-DE" dirty="0"/>
          </a:p>
          <a:p>
            <a:endParaRPr lang="de-DE" dirty="0"/>
          </a:p>
          <a:p>
            <a:r>
              <a:rPr lang="de-DE" dirty="0"/>
              <a:t>June 9, 2026</a:t>
            </a:r>
          </a:p>
        </p:txBody>
      </p:sp>
      <p:pic>
        <p:nvPicPr>
          <p:cNvPr id="4" name="Grafik 2">
            <a:extLst>
              <a:ext uri="{FF2B5EF4-FFF2-40B4-BE49-F238E27FC236}">
                <a16:creationId xmlns:a16="http://schemas.microsoft.com/office/drawing/2014/main" id="{2357AD31-663A-32FC-CC77-6FEC919DA85B}"/>
              </a:ext>
            </a:extLst>
          </p:cNvPr>
          <p:cNvPicPr>
            <a:picLocks noChangeAspect="1"/>
          </p:cNvPicPr>
          <p:nvPr/>
        </p:nvPicPr>
        <p:blipFill>
          <a:blip r:embed="rId2"/>
          <a:stretch/>
        </p:blipFill>
        <p:spPr>
          <a:xfrm>
            <a:off x="9307976" y="5440638"/>
            <a:ext cx="1019147" cy="1017858"/>
          </a:xfrm>
          <a:prstGeom prst="rect">
            <a:avLst/>
          </a:prstGeom>
          <a:ln w="0">
            <a:noFill/>
          </a:ln>
        </p:spPr>
      </p:pic>
    </p:spTree>
    <p:extLst>
      <p:ext uri="{BB962C8B-B14F-4D97-AF65-F5344CB8AC3E}">
        <p14:creationId xmlns:p14="http://schemas.microsoft.com/office/powerpoint/2010/main" val="357820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XFEL Module Performance</a:t>
            </a:r>
          </a:p>
        </p:txBody>
      </p:sp>
      <p:sp>
        <p:nvSpPr>
          <p:cNvPr id="5" name="TextBox 4"/>
          <p:cNvSpPr txBox="1">
            <a:spLocks noChangeArrowheads="1"/>
          </p:cNvSpPr>
          <p:nvPr/>
        </p:nvSpPr>
        <p:spPr bwMode="auto">
          <a:xfrm>
            <a:off x="7738527" y="1157666"/>
            <a:ext cx="289949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Arial" pitchFamily="34" charset="0"/>
                <a:ea typeface="ＭＳ Ｐゴシック" pitchFamily="34" charset="-128"/>
              </a:defRPr>
            </a:lvl1pPr>
            <a:lvl2pPr marL="742950" indent="-285750" eaLnBrk="0" hangingPunct="0">
              <a:defRPr sz="900">
                <a:solidFill>
                  <a:schemeClr val="tx1"/>
                </a:solidFill>
                <a:latin typeface="Arial" pitchFamily="34" charset="0"/>
                <a:ea typeface="ＭＳ Ｐゴシック" pitchFamily="34" charset="-128"/>
              </a:defRPr>
            </a:lvl2pPr>
            <a:lvl3pPr marL="1143000" indent="-228600" eaLnBrk="0" hangingPunct="0">
              <a:defRPr sz="900">
                <a:solidFill>
                  <a:schemeClr val="tx1"/>
                </a:solidFill>
                <a:latin typeface="Arial" pitchFamily="34" charset="0"/>
                <a:ea typeface="ＭＳ Ｐゴシック" pitchFamily="34" charset="-128"/>
              </a:defRPr>
            </a:lvl3pPr>
            <a:lvl4pPr marL="1600200" indent="-228600" eaLnBrk="0" hangingPunct="0">
              <a:defRPr sz="900">
                <a:solidFill>
                  <a:schemeClr val="tx1"/>
                </a:solidFill>
                <a:latin typeface="Arial" pitchFamily="34" charset="0"/>
                <a:ea typeface="ＭＳ Ｐゴシック" pitchFamily="34" charset="-128"/>
              </a:defRPr>
            </a:lvl4pPr>
            <a:lvl5pPr marL="2057400" indent="-228600" eaLnBrk="0" hangingPunct="0">
              <a:defRPr sz="9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pitchFamily="34" charset="0"/>
                <a:ea typeface="ＭＳ Ｐゴシック" pitchFamily="34" charset="-128"/>
              </a:defRPr>
            </a:lvl9pPr>
          </a:lstStyle>
          <a:p>
            <a:pPr marL="342900" indent="-342900" eaLnBrk="1" fontAlgn="base" hangingPunct="1">
              <a:spcBef>
                <a:spcPct val="20000"/>
              </a:spcBef>
              <a:spcAft>
                <a:spcPct val="0"/>
              </a:spcAft>
              <a:buClr>
                <a:srgbClr val="F8B323"/>
              </a:buClr>
              <a:buFont typeface="Wingdings" pitchFamily="2" charset="2"/>
              <a:buChar char="n"/>
            </a:pPr>
            <a:r>
              <a:rPr lang="en-US" sz="2000" dirty="0">
                <a:solidFill>
                  <a:srgbClr val="251555"/>
                </a:solidFill>
              </a:rPr>
              <a:t>Module performance well above specs. and visible improvement with time  </a:t>
            </a:r>
          </a:p>
          <a:p>
            <a:pPr marL="342900" indent="-342900" eaLnBrk="1" fontAlgn="base" hangingPunct="1">
              <a:spcBef>
                <a:spcPct val="20000"/>
              </a:spcBef>
              <a:spcAft>
                <a:spcPct val="0"/>
              </a:spcAft>
              <a:buClr>
                <a:srgbClr val="F8B323"/>
              </a:buClr>
              <a:buFont typeface="Wingdings" pitchFamily="2" charset="2"/>
              <a:buChar char="n"/>
            </a:pPr>
            <a:r>
              <a:rPr lang="en-US" sz="2000" dirty="0">
                <a:solidFill>
                  <a:srgbClr val="251555"/>
                </a:solidFill>
              </a:rPr>
              <a:t>Tunnel installation used sorting of modules based on AMTF performance</a:t>
            </a:r>
          </a:p>
          <a:p>
            <a:pPr marL="342900" indent="-342900" eaLnBrk="1" fontAlgn="base" hangingPunct="1">
              <a:spcBef>
                <a:spcPct val="20000"/>
              </a:spcBef>
              <a:spcAft>
                <a:spcPct val="0"/>
              </a:spcAft>
              <a:buClr>
                <a:srgbClr val="F8B323"/>
              </a:buClr>
              <a:buFont typeface="Wingdings" pitchFamily="2" charset="2"/>
              <a:buChar char="n"/>
            </a:pPr>
            <a:r>
              <a:rPr lang="en-US" sz="2000" dirty="0">
                <a:solidFill>
                  <a:srgbClr val="251555"/>
                </a:solidFill>
              </a:rPr>
              <a:t>XM98 as scavenger module</a:t>
            </a:r>
            <a:endParaRPr lang="en-US" sz="2000" u="sng" dirty="0">
              <a:solidFill>
                <a:srgbClr val="251555"/>
              </a:solidFill>
            </a:endParaRPr>
          </a:p>
        </p:txBody>
      </p:sp>
      <p:sp>
        <p:nvSpPr>
          <p:cNvPr id="6" name="TextBox 5"/>
          <p:cNvSpPr txBox="1"/>
          <p:nvPr/>
        </p:nvSpPr>
        <p:spPr>
          <a:xfrm>
            <a:off x="1800949" y="4371206"/>
            <a:ext cx="3165945" cy="584775"/>
          </a:xfrm>
          <a:prstGeom prst="rect">
            <a:avLst/>
          </a:prstGeom>
          <a:solidFill>
            <a:schemeClr val="bg1"/>
          </a:solidFill>
          <a:ln>
            <a:solidFill>
              <a:schemeClr val="tx1"/>
            </a:solidFill>
          </a:ln>
        </p:spPr>
        <p:txBody>
          <a:bodyPr wrap="square" rtlCol="0">
            <a:spAutoFit/>
          </a:bodyPr>
          <a:lstStyle/>
          <a:p>
            <a:pPr fontAlgn="base">
              <a:spcAft>
                <a:spcPct val="0"/>
              </a:spcAft>
              <a:buClr>
                <a:srgbClr val="F8B323"/>
              </a:buClr>
            </a:pPr>
            <a:r>
              <a:rPr lang="en-US" sz="1600" dirty="0">
                <a:solidFill>
                  <a:srgbClr val="3366CC"/>
                </a:solidFill>
                <a:latin typeface="Arial" charset="0"/>
                <a:ea typeface="ＭＳ Ｐゴシック" pitchFamily="112" charset="-128"/>
              </a:rPr>
              <a:t>vertical test (clipped at 31 MV/m)</a:t>
            </a:r>
          </a:p>
          <a:p>
            <a:pPr fontAlgn="base">
              <a:spcAft>
                <a:spcPct val="0"/>
              </a:spcAft>
              <a:buClr>
                <a:srgbClr val="F8B323"/>
              </a:buClr>
            </a:pPr>
            <a:r>
              <a:rPr lang="en-US" sz="1600" dirty="0">
                <a:solidFill>
                  <a:srgbClr val="FD930A"/>
                </a:solidFill>
                <a:latin typeface="Arial" charset="0"/>
                <a:ea typeface="ＭＳ Ｐゴシック" pitchFamily="112" charset="-128"/>
              </a:rPr>
              <a:t>module performance</a:t>
            </a:r>
          </a:p>
        </p:txBody>
      </p:sp>
      <p:pic>
        <p:nvPicPr>
          <p:cNvPr id="22" name="Imag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048329" y="6528315"/>
            <a:ext cx="382923" cy="296571"/>
          </a:xfrm>
          <a:prstGeom prst="rect">
            <a:avLst/>
          </a:prstGeom>
        </p:spPr>
      </p:pic>
      <p:sp>
        <p:nvSpPr>
          <p:cNvPr id="3" name="Rectangle 2"/>
          <p:cNvSpPr/>
          <p:nvPr/>
        </p:nvSpPr>
        <p:spPr>
          <a:xfrm>
            <a:off x="1703512" y="5276935"/>
            <a:ext cx="3118618" cy="1126462"/>
          </a:xfrm>
          <a:prstGeom prst="rect">
            <a:avLst/>
          </a:prstGeom>
        </p:spPr>
        <p:txBody>
          <a:bodyPr wrap="square">
            <a:spAutoFit/>
          </a:bodyPr>
          <a:lstStyle/>
          <a:p>
            <a:pPr fontAlgn="base">
              <a:spcBef>
                <a:spcPct val="20000"/>
              </a:spcBef>
              <a:spcAft>
                <a:spcPct val="0"/>
              </a:spcAft>
              <a:buClr>
                <a:srgbClr val="F8B323"/>
              </a:buClr>
            </a:pPr>
            <a:r>
              <a:rPr lang="en-US" sz="1600" u="sng" dirty="0">
                <a:solidFill>
                  <a:srgbClr val="261748"/>
                </a:solidFill>
                <a:latin typeface="Arial" charset="0"/>
                <a:ea typeface="ＭＳ Ｐゴシック" pitchFamily="112" charset="-128"/>
              </a:rPr>
              <a:t>Remark</a:t>
            </a:r>
            <a:r>
              <a:rPr lang="en-US" sz="1600" dirty="0">
                <a:solidFill>
                  <a:srgbClr val="261748"/>
                </a:solidFill>
                <a:latin typeface="Arial" charset="0"/>
                <a:ea typeface="ＭＳ Ｐゴシック" pitchFamily="112" charset="-128"/>
              </a:rPr>
              <a:t>:</a:t>
            </a:r>
          </a:p>
          <a:p>
            <a:pPr fontAlgn="base">
              <a:spcBef>
                <a:spcPct val="20000"/>
              </a:spcBef>
              <a:spcAft>
                <a:spcPct val="0"/>
              </a:spcAft>
              <a:buClr>
                <a:srgbClr val="F8B323"/>
              </a:buClr>
            </a:pPr>
            <a:r>
              <a:rPr lang="en-US" sz="1600" dirty="0">
                <a:solidFill>
                  <a:srgbClr val="261748"/>
                </a:solidFill>
                <a:latin typeface="Arial" charset="0"/>
                <a:ea typeface="ＭＳ Ｐゴシック" pitchFamily="112" charset="-128"/>
              </a:rPr>
              <a:t>Clipping at 31 MV/m is done due to max. available RF power; limit given by waveguide distribution.</a:t>
            </a:r>
          </a:p>
        </p:txBody>
      </p:sp>
      <p:graphicFrame>
        <p:nvGraphicFramePr>
          <p:cNvPr id="8" name="Table 7"/>
          <p:cNvGraphicFramePr>
            <a:graphicFrameLocks noGrp="1"/>
          </p:cNvGraphicFramePr>
          <p:nvPr/>
        </p:nvGraphicFramePr>
        <p:xfrm>
          <a:off x="5947020" y="5183746"/>
          <a:ext cx="4557441" cy="1112520"/>
        </p:xfrm>
        <a:graphic>
          <a:graphicData uri="http://schemas.openxmlformats.org/drawingml/2006/table">
            <a:tbl>
              <a:tblPr firstRow="1" bandRow="1">
                <a:tableStyleId>{5C22544A-7EE6-4342-B048-85BDC9FD1C3A}</a:tableStyleId>
              </a:tblPr>
              <a:tblGrid>
                <a:gridCol w="561603">
                  <a:extLst>
                    <a:ext uri="{9D8B030D-6E8A-4147-A177-3AD203B41FA5}">
                      <a16:colId xmlns:a16="http://schemas.microsoft.com/office/drawing/2014/main" val="20000"/>
                    </a:ext>
                  </a:extLst>
                </a:gridCol>
                <a:gridCol w="854046">
                  <a:extLst>
                    <a:ext uri="{9D8B030D-6E8A-4147-A177-3AD203B41FA5}">
                      <a16:colId xmlns:a16="http://schemas.microsoft.com/office/drawing/2014/main" val="20001"/>
                    </a:ext>
                  </a:extLst>
                </a:gridCol>
                <a:gridCol w="2002432">
                  <a:extLst>
                    <a:ext uri="{9D8B030D-6E8A-4147-A177-3AD203B41FA5}">
                      <a16:colId xmlns:a16="http://schemas.microsoft.com/office/drawing/2014/main" val="20002"/>
                    </a:ext>
                  </a:extLst>
                </a:gridCol>
                <a:gridCol w="1139360">
                  <a:extLst>
                    <a:ext uri="{9D8B030D-6E8A-4147-A177-3AD203B41FA5}">
                      <a16:colId xmlns:a16="http://schemas.microsoft.com/office/drawing/2014/main" val="20003"/>
                    </a:ext>
                  </a:extLst>
                </a:gridCol>
              </a:tblGrid>
              <a:tr h="370840">
                <a:tc>
                  <a:txBody>
                    <a:bodyPr/>
                    <a:lstStyle/>
                    <a:p>
                      <a:endParaRPr lang="de-DE" dirty="0"/>
                    </a:p>
                  </a:txBody>
                  <a:tcPr/>
                </a:tc>
                <a:tc>
                  <a:txBody>
                    <a:bodyPr/>
                    <a:lstStyle/>
                    <a:p>
                      <a:pPr algn="ctr"/>
                      <a:r>
                        <a:rPr lang="de-DE" dirty="0" err="1"/>
                        <a:t>N</a:t>
                      </a:r>
                      <a:r>
                        <a:rPr lang="de-DE" baseline="-25000" dirty="0" err="1"/>
                        <a:t>cavs</a:t>
                      </a:r>
                      <a:endParaRPr lang="de-DE" baseline="-25000" dirty="0"/>
                    </a:p>
                  </a:txBody>
                  <a:tcPr/>
                </a:tc>
                <a:tc>
                  <a:txBody>
                    <a:bodyPr/>
                    <a:lstStyle/>
                    <a:p>
                      <a:pPr algn="ctr"/>
                      <a:r>
                        <a:rPr lang="de-DE" dirty="0"/>
                        <a:t>Average </a:t>
                      </a:r>
                    </a:p>
                  </a:txBody>
                  <a:tcPr/>
                </a:tc>
                <a:tc>
                  <a:txBody>
                    <a:bodyPr/>
                    <a:lstStyle/>
                    <a:p>
                      <a:pPr algn="ctr"/>
                      <a:r>
                        <a:rPr lang="de-DE" dirty="0"/>
                        <a:t>RMS</a:t>
                      </a:r>
                    </a:p>
                  </a:txBody>
                  <a:tcPr/>
                </a:tc>
                <a:extLst>
                  <a:ext uri="{0D108BD9-81ED-4DB2-BD59-A6C34878D82A}">
                    <a16:rowId xmlns:a16="http://schemas.microsoft.com/office/drawing/2014/main" val="10000"/>
                  </a:ext>
                </a:extLst>
              </a:tr>
              <a:tr h="370840">
                <a:tc>
                  <a:txBody>
                    <a:bodyPr/>
                    <a:lstStyle/>
                    <a:p>
                      <a:r>
                        <a:rPr lang="de-DE" dirty="0"/>
                        <a:t>VT</a:t>
                      </a:r>
                    </a:p>
                  </a:txBody>
                  <a:tcPr/>
                </a:tc>
                <a:tc>
                  <a:txBody>
                    <a:bodyPr/>
                    <a:lstStyle/>
                    <a:p>
                      <a:pPr algn="ctr"/>
                      <a:r>
                        <a:rPr lang="de-DE" dirty="0"/>
                        <a:t>815</a:t>
                      </a:r>
                    </a:p>
                  </a:txBody>
                  <a:tcPr/>
                </a:tc>
                <a:tc>
                  <a:txBody>
                    <a:bodyPr/>
                    <a:lstStyle/>
                    <a:p>
                      <a:pPr algn="ctr"/>
                      <a:r>
                        <a:rPr lang="de-DE" dirty="0"/>
                        <a:t>28.3 MV/m</a:t>
                      </a:r>
                    </a:p>
                  </a:txBody>
                  <a:tcPr/>
                </a:tc>
                <a:tc>
                  <a:txBody>
                    <a:bodyPr/>
                    <a:lstStyle/>
                    <a:p>
                      <a:pPr algn="ctr"/>
                      <a:r>
                        <a:rPr lang="de-DE" dirty="0"/>
                        <a:t>3.5</a:t>
                      </a:r>
                    </a:p>
                  </a:txBody>
                  <a:tcPr/>
                </a:tc>
                <a:extLst>
                  <a:ext uri="{0D108BD9-81ED-4DB2-BD59-A6C34878D82A}">
                    <a16:rowId xmlns:a16="http://schemas.microsoft.com/office/drawing/2014/main" val="10001"/>
                  </a:ext>
                </a:extLst>
              </a:tr>
              <a:tr h="370840">
                <a:tc>
                  <a:txBody>
                    <a:bodyPr/>
                    <a:lstStyle/>
                    <a:p>
                      <a:r>
                        <a:rPr lang="de-DE" dirty="0"/>
                        <a:t>CM</a:t>
                      </a:r>
                    </a:p>
                  </a:txBody>
                  <a:tcPr/>
                </a:tc>
                <a:tc>
                  <a:txBody>
                    <a:bodyPr/>
                    <a:lstStyle/>
                    <a:p>
                      <a:pPr algn="ctr"/>
                      <a:r>
                        <a:rPr lang="de-DE" dirty="0"/>
                        <a:t>815</a:t>
                      </a:r>
                    </a:p>
                  </a:txBody>
                  <a:tcPr/>
                </a:tc>
                <a:tc>
                  <a:txBody>
                    <a:bodyPr/>
                    <a:lstStyle/>
                    <a:p>
                      <a:pPr algn="ctr"/>
                      <a:r>
                        <a:rPr lang="de-DE" dirty="0"/>
                        <a:t>27.5 MV/m</a:t>
                      </a:r>
                    </a:p>
                  </a:txBody>
                  <a:tcPr/>
                </a:tc>
                <a:tc>
                  <a:txBody>
                    <a:bodyPr/>
                    <a:lstStyle/>
                    <a:p>
                      <a:pPr algn="ctr"/>
                      <a:r>
                        <a:rPr lang="de-DE" dirty="0"/>
                        <a:t>4.8</a:t>
                      </a:r>
                    </a:p>
                  </a:txBody>
                  <a:tcPr/>
                </a:tc>
                <a:extLst>
                  <a:ext uri="{0D108BD9-81ED-4DB2-BD59-A6C34878D82A}">
                    <a16:rowId xmlns:a16="http://schemas.microsoft.com/office/drawing/2014/main" val="10002"/>
                  </a:ext>
                </a:extLst>
              </a:tr>
            </a:tbl>
          </a:graphicData>
        </a:graphic>
      </p:graphicFrame>
      <p:sp>
        <p:nvSpPr>
          <p:cNvPr id="23" name="Slide Number Placeholder 3"/>
          <p:cNvSpPr>
            <a:spLocks noGrp="1"/>
          </p:cNvSpPr>
          <p:nvPr>
            <p:ph type="sldNum" sz="quarter" idx="10"/>
          </p:nvPr>
        </p:nvSpPr>
        <p:spPr>
          <a:xfrm>
            <a:off x="9966326" y="114301"/>
            <a:ext cx="576263" cy="911225"/>
          </a:xfrm>
        </p:spPr>
        <p:txBody>
          <a:bodyPr/>
          <a:lstStyle/>
          <a:p>
            <a:pPr fontAlgn="base">
              <a:spcAft>
                <a:spcPct val="0"/>
              </a:spcAft>
            </a:pPr>
            <a:fld id="{5D518E81-CA98-483E-BA30-586BB5DF9225}" type="slidenum">
              <a:rPr lang="en-GB">
                <a:solidFill>
                  <a:srgbClr val="FFFFFF"/>
                </a:solidFill>
                <a:latin typeface="Arial" charset="0"/>
              </a:rPr>
              <a:pPr fontAlgn="base">
                <a:spcAft>
                  <a:spcPct val="0"/>
                </a:spcAft>
              </a:pPr>
              <a:t>10</a:t>
            </a:fld>
            <a:endParaRPr lang="en-GB" dirty="0">
              <a:solidFill>
                <a:srgbClr val="FFFFFF"/>
              </a:solidFill>
              <a:latin typeface="Arial" charset="0"/>
            </a:endParaRPr>
          </a:p>
        </p:txBody>
      </p:sp>
      <p:pic>
        <p:nvPicPr>
          <p:cNvPr id="17" name="Picture 16" descr="module-avg-result-fin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447" y="1124745"/>
            <a:ext cx="6115986" cy="3227833"/>
          </a:xfrm>
          <a:prstGeom prst="rect">
            <a:avLst/>
          </a:prstGeom>
        </p:spPr>
      </p:pic>
      <p:sp>
        <p:nvSpPr>
          <p:cNvPr id="4" name="TextBox 3"/>
          <p:cNvSpPr txBox="1"/>
          <p:nvPr/>
        </p:nvSpPr>
        <p:spPr>
          <a:xfrm>
            <a:off x="1897577" y="2489361"/>
            <a:ext cx="1365245" cy="498598"/>
          </a:xfrm>
          <a:prstGeom prst="rect">
            <a:avLst/>
          </a:prstGeom>
          <a:noFill/>
        </p:spPr>
        <p:txBody>
          <a:bodyPr wrap="square" rtlCol="0">
            <a:spAutoFit/>
          </a:bodyPr>
          <a:lstStyle/>
          <a:p>
            <a:pPr fontAlgn="base">
              <a:spcBef>
                <a:spcPct val="20000"/>
              </a:spcBef>
              <a:spcAft>
                <a:spcPct val="0"/>
              </a:spcAft>
              <a:buClr>
                <a:srgbClr val="F8B323"/>
              </a:buClr>
            </a:pPr>
            <a:r>
              <a:rPr lang="de-DE" sz="1200" dirty="0">
                <a:solidFill>
                  <a:srgbClr val="FF0000"/>
                </a:solidFill>
                <a:latin typeface="Arial" charset="0"/>
                <a:ea typeface="ＭＳ Ｐゴシック" pitchFamily="112" charset="-128"/>
              </a:rPr>
              <a:t>XFEL </a:t>
            </a:r>
            <a:r>
              <a:rPr lang="de-DE" sz="1200" dirty="0" err="1">
                <a:solidFill>
                  <a:srgbClr val="FF0000"/>
                </a:solidFill>
                <a:latin typeface="Arial" charset="0"/>
                <a:ea typeface="ＭＳ Ｐゴシック" pitchFamily="112" charset="-128"/>
              </a:rPr>
              <a:t>Spec</a:t>
            </a:r>
            <a:endParaRPr lang="de-DE" sz="1200" dirty="0">
              <a:solidFill>
                <a:srgbClr val="FF0000"/>
              </a:solidFill>
              <a:latin typeface="Arial" charset="0"/>
              <a:ea typeface="ＭＳ Ｐゴシック" pitchFamily="112" charset="-128"/>
            </a:endParaRPr>
          </a:p>
          <a:p>
            <a:pPr fontAlgn="base">
              <a:spcBef>
                <a:spcPct val="20000"/>
              </a:spcBef>
              <a:spcAft>
                <a:spcPct val="0"/>
              </a:spcAft>
              <a:buClr>
                <a:srgbClr val="F8B323"/>
              </a:buClr>
            </a:pPr>
            <a:r>
              <a:rPr lang="de-DE" sz="1200" dirty="0">
                <a:solidFill>
                  <a:srgbClr val="FF0000"/>
                </a:solidFill>
                <a:latin typeface="Arial" charset="0"/>
                <a:ea typeface="ＭＳ Ｐゴシック" pitchFamily="112" charset="-128"/>
              </a:rPr>
              <a:t>23.6 MV/m</a:t>
            </a:r>
          </a:p>
        </p:txBody>
      </p:sp>
    </p:spTree>
    <p:extLst>
      <p:ext uri="{BB962C8B-B14F-4D97-AF65-F5344CB8AC3E}">
        <p14:creationId xmlns:p14="http://schemas.microsoft.com/office/powerpoint/2010/main" val="70034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56C76-B4C0-9369-6E70-B583A6CDCEB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4470C0-04E8-54E1-9549-0F7B35D7E861}"/>
              </a:ext>
            </a:extLst>
          </p:cNvPr>
          <p:cNvSpPr>
            <a:spLocks noGrp="1"/>
          </p:cNvSpPr>
          <p:nvPr>
            <p:ph idx="1"/>
          </p:nvPr>
        </p:nvSpPr>
        <p:spPr>
          <a:xfrm>
            <a:off x="380999" y="1726163"/>
            <a:ext cx="11254273" cy="4512636"/>
          </a:xfrm>
        </p:spPr>
        <p:txBody>
          <a:bodyPr/>
          <a:lstStyle/>
          <a:p>
            <a:pPr marL="285750" indent="-285750">
              <a:buFont typeface="Arial" panose="020B0604020202020204" pitchFamily="34" charset="0"/>
              <a:buChar char="•"/>
            </a:pPr>
            <a:r>
              <a:rPr lang="en-US" b="1" dirty="0">
                <a:solidFill>
                  <a:schemeClr val="dk1"/>
                </a:solidFill>
              </a:rPr>
              <a:t>Cavity performance</a:t>
            </a:r>
          </a:p>
          <a:p>
            <a:pPr marL="483750" lvl="1" indent="-285750"/>
            <a:r>
              <a:rPr lang="en-US" dirty="0">
                <a:solidFill>
                  <a:schemeClr val="dk1"/>
                </a:solidFill>
              </a:rPr>
              <a:t>No exact data for Qo in cryomodule available (pulsed operation with low dynamic losses in long 12 CM </a:t>
            </a:r>
            <a:r>
              <a:rPr lang="en-US" dirty="0" err="1">
                <a:solidFill>
                  <a:schemeClr val="dk1"/>
                </a:solidFill>
              </a:rPr>
              <a:t>cryo</a:t>
            </a:r>
            <a:r>
              <a:rPr lang="en-US" dirty="0">
                <a:solidFill>
                  <a:schemeClr val="dk1"/>
                </a:solidFill>
              </a:rPr>
              <a:t> string)</a:t>
            </a:r>
          </a:p>
          <a:p>
            <a:pPr marL="483750" lvl="1" indent="-285750"/>
            <a:r>
              <a:rPr lang="en-US" dirty="0">
                <a:solidFill>
                  <a:schemeClr val="dk1"/>
                </a:solidFill>
              </a:rPr>
              <a:t>N. Walker, TTC2019</a:t>
            </a:r>
          </a:p>
          <a:p>
            <a:pPr marL="285750" indent="-285750"/>
            <a:endParaRPr lang="en-US" dirty="0">
              <a:solidFill>
                <a:schemeClr val="dk1"/>
              </a:solidFill>
            </a:endParaRPr>
          </a:p>
          <a:p>
            <a:pPr marL="285750" indent="-285750"/>
            <a:endParaRPr lang="en-US"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1B8FA19D-9985-CC0A-63AC-31707C6EAAF1}"/>
              </a:ext>
            </a:extLst>
          </p:cNvPr>
          <p:cNvSpPr>
            <a:spLocks noGrp="1"/>
          </p:cNvSpPr>
          <p:nvPr>
            <p:ph type="title"/>
          </p:nvPr>
        </p:nvSpPr>
        <p:spPr>
          <a:xfrm>
            <a:off x="381000" y="324000"/>
            <a:ext cx="11428412" cy="651946"/>
          </a:xfrm>
        </p:spPr>
        <p:txBody>
          <a:bodyPr/>
          <a:lstStyle/>
          <a:p>
            <a:r>
              <a:rPr lang="en-US" dirty="0"/>
              <a:t>Achieved Yield vs. Design Specs:</a:t>
            </a:r>
            <a:endParaRPr lang="de-DE" dirty="0"/>
          </a:p>
        </p:txBody>
      </p:sp>
      <p:sp>
        <p:nvSpPr>
          <p:cNvPr id="7" name="Textplatzhalter 6">
            <a:extLst>
              <a:ext uri="{FF2B5EF4-FFF2-40B4-BE49-F238E27FC236}">
                <a16:creationId xmlns:a16="http://schemas.microsoft.com/office/drawing/2014/main" id="{0D80DC8F-64C5-D151-BF18-1F6B32E82C93}"/>
              </a:ext>
            </a:extLst>
          </p:cNvPr>
          <p:cNvSpPr>
            <a:spLocks noGrp="1"/>
          </p:cNvSpPr>
          <p:nvPr>
            <p:ph type="body" sz="quarter" idx="14"/>
          </p:nvPr>
        </p:nvSpPr>
        <p:spPr>
          <a:xfrm>
            <a:off x="381000" y="976313"/>
            <a:ext cx="11428413" cy="749850"/>
          </a:xfrm>
        </p:spPr>
        <p:txBody>
          <a:bodyPr/>
          <a:lstStyle/>
          <a:p>
            <a:pPr>
              <a:tabLst>
                <a:tab pos="0" algn="l"/>
              </a:tabLst>
            </a:pPr>
            <a:r>
              <a:rPr lang="en-US" dirty="0"/>
              <a:t>What were the final yield rates for your project’s cavities, high-power couplers, and cryomodule components, and how did the achieved performance compare to the original design specifications?</a:t>
            </a:r>
          </a:p>
        </p:txBody>
      </p:sp>
      <p:sp>
        <p:nvSpPr>
          <p:cNvPr id="8" name="Slide Number Placeholder 7">
            <a:extLst>
              <a:ext uri="{FF2B5EF4-FFF2-40B4-BE49-F238E27FC236}">
                <a16:creationId xmlns:a16="http://schemas.microsoft.com/office/drawing/2014/main" id="{32A27D58-0E1A-3C8F-9195-79FEDBF80F39}"/>
              </a:ext>
            </a:extLst>
          </p:cNvPr>
          <p:cNvSpPr>
            <a:spLocks noGrp="1"/>
          </p:cNvSpPr>
          <p:nvPr>
            <p:ph type="sldNum" sz="quarter" idx="12"/>
          </p:nvPr>
        </p:nvSpPr>
        <p:spPr/>
        <p:txBody>
          <a:bodyPr/>
          <a:lstStyle/>
          <a:p>
            <a:fld id="{BE7504E0-22A4-4CE4-B523-ED0996D374BF}" type="slidenum">
              <a:rPr lang="de-DE" smtClean="0"/>
              <a:pPr/>
              <a:t>2</a:t>
            </a:fld>
            <a:endParaRPr lang="de-DE"/>
          </a:p>
        </p:txBody>
      </p:sp>
      <p:pic>
        <p:nvPicPr>
          <p:cNvPr id="6" name="Picture 5">
            <a:extLst>
              <a:ext uri="{FF2B5EF4-FFF2-40B4-BE49-F238E27FC236}">
                <a16:creationId xmlns:a16="http://schemas.microsoft.com/office/drawing/2014/main" id="{FCF3CCB4-8C99-0948-7096-731F4F26831B}"/>
              </a:ext>
            </a:extLst>
          </p:cNvPr>
          <p:cNvPicPr>
            <a:picLocks noChangeAspect="1"/>
          </p:cNvPicPr>
          <p:nvPr/>
        </p:nvPicPr>
        <p:blipFill>
          <a:blip r:embed="rId2"/>
          <a:stretch>
            <a:fillRect/>
          </a:stretch>
        </p:blipFill>
        <p:spPr>
          <a:xfrm>
            <a:off x="769966" y="6485831"/>
            <a:ext cx="2035503" cy="185046"/>
          </a:xfrm>
          <a:prstGeom prst="rect">
            <a:avLst/>
          </a:prstGeom>
        </p:spPr>
      </p:pic>
      <p:sp>
        <p:nvSpPr>
          <p:cNvPr id="4" name="Fußzeilenplatzhalter 4">
            <a:extLst>
              <a:ext uri="{FF2B5EF4-FFF2-40B4-BE49-F238E27FC236}">
                <a16:creationId xmlns:a16="http://schemas.microsoft.com/office/drawing/2014/main" id="{2C98A8A6-4174-AA65-516C-AADAA2201CB3}"/>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pic>
        <p:nvPicPr>
          <p:cNvPr id="9" name="Grafik 8">
            <a:extLst>
              <a:ext uri="{FF2B5EF4-FFF2-40B4-BE49-F238E27FC236}">
                <a16:creationId xmlns:a16="http://schemas.microsoft.com/office/drawing/2014/main" id="{94B24BBB-ADB9-5E14-873E-7D6FB0E875FE}"/>
              </a:ext>
            </a:extLst>
          </p:cNvPr>
          <p:cNvPicPr>
            <a:picLocks noChangeAspect="1"/>
          </p:cNvPicPr>
          <p:nvPr/>
        </p:nvPicPr>
        <p:blipFill>
          <a:blip r:embed="rId3"/>
          <a:stretch>
            <a:fillRect/>
          </a:stretch>
        </p:blipFill>
        <p:spPr>
          <a:xfrm>
            <a:off x="556728" y="2693940"/>
            <a:ext cx="10616141" cy="3374226"/>
          </a:xfrm>
          <a:prstGeom prst="rect">
            <a:avLst/>
          </a:prstGeom>
        </p:spPr>
      </p:pic>
    </p:spTree>
    <p:extLst>
      <p:ext uri="{BB962C8B-B14F-4D97-AF65-F5344CB8AC3E}">
        <p14:creationId xmlns:p14="http://schemas.microsoft.com/office/powerpoint/2010/main" val="350075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56C76-B4C0-9369-6E70-B583A6CDCEB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4470C0-04E8-54E1-9549-0F7B35D7E861}"/>
              </a:ext>
            </a:extLst>
          </p:cNvPr>
          <p:cNvSpPr>
            <a:spLocks noGrp="1"/>
          </p:cNvSpPr>
          <p:nvPr>
            <p:ph idx="1"/>
          </p:nvPr>
        </p:nvSpPr>
        <p:spPr>
          <a:xfrm>
            <a:off x="380999" y="1820636"/>
            <a:ext cx="11254273" cy="4418162"/>
          </a:xfrm>
        </p:spPr>
        <p:txBody>
          <a:bodyPr/>
          <a:lstStyle/>
          <a:p>
            <a:pPr marL="285750" indent="-285750">
              <a:buFont typeface="Arial" panose="020B0604020202020204" pitchFamily="34" charset="0"/>
              <a:buChar char="•"/>
            </a:pPr>
            <a:r>
              <a:rPr lang="en-US" b="1" dirty="0">
                <a:solidFill>
                  <a:schemeClr val="dk1"/>
                </a:solidFill>
              </a:rPr>
              <a:t>High power couplers (FPC)</a:t>
            </a:r>
          </a:p>
          <a:p>
            <a:pPr marL="483750" lvl="1" indent="-285750"/>
            <a:r>
              <a:rPr lang="en-US" dirty="0">
                <a:solidFill>
                  <a:schemeClr val="dk1"/>
                </a:solidFill>
              </a:rPr>
              <a:t>4 FPC shortened in </a:t>
            </a:r>
            <a:r>
              <a:rPr lang="en-US" dirty="0" err="1">
                <a:solidFill>
                  <a:schemeClr val="dk1"/>
                </a:solidFill>
              </a:rPr>
              <a:t>EuXFEL</a:t>
            </a:r>
            <a:r>
              <a:rPr lang="en-US" dirty="0">
                <a:solidFill>
                  <a:schemeClr val="dk1"/>
                </a:solidFill>
              </a:rPr>
              <a:t> </a:t>
            </a:r>
            <a:r>
              <a:rPr lang="en-US" dirty="0" err="1">
                <a:solidFill>
                  <a:schemeClr val="dk1"/>
                </a:solidFill>
              </a:rPr>
              <a:t>linac</a:t>
            </a:r>
            <a:r>
              <a:rPr lang="en-US" dirty="0">
                <a:solidFill>
                  <a:schemeClr val="dk1"/>
                </a:solidFill>
              </a:rPr>
              <a:t> (out of 776 FPC’s in the </a:t>
            </a:r>
            <a:r>
              <a:rPr lang="en-US" dirty="0" err="1">
                <a:solidFill>
                  <a:schemeClr val="dk1"/>
                </a:solidFill>
              </a:rPr>
              <a:t>EuXFEL</a:t>
            </a:r>
            <a:r>
              <a:rPr lang="en-US" dirty="0">
                <a:solidFill>
                  <a:schemeClr val="dk1"/>
                </a:solidFill>
              </a:rPr>
              <a:t>) -&gt; high T</a:t>
            </a:r>
          </a:p>
          <a:p>
            <a:pPr marL="483750" lvl="1" indent="-285750"/>
            <a:r>
              <a:rPr lang="en-US" dirty="0">
                <a:solidFill>
                  <a:schemeClr val="dk1"/>
                </a:solidFill>
              </a:rPr>
              <a:t>184 FPC needed repair at CM test (out of 808 FPC assembled to CM) -&gt; mix of assembly + design problems</a:t>
            </a:r>
          </a:p>
          <a:p>
            <a:pPr marL="483750" lvl="1" indent="-285750"/>
            <a:endParaRPr lang="en-US" dirty="0">
              <a:solidFill>
                <a:schemeClr val="dk1"/>
              </a:solidFill>
            </a:endParaRPr>
          </a:p>
          <a:p>
            <a:pPr marL="285750" indent="-285750">
              <a:buFont typeface="Arial" panose="020B0604020202020204" pitchFamily="34" charset="0"/>
              <a:buChar char="•"/>
            </a:pPr>
            <a:r>
              <a:rPr lang="en-US" b="1" dirty="0">
                <a:solidFill>
                  <a:schemeClr val="dk1"/>
                </a:solidFill>
              </a:rPr>
              <a:t>Cryomodule components</a:t>
            </a:r>
          </a:p>
          <a:p>
            <a:pPr marL="483750" lvl="1" indent="-285750"/>
            <a:r>
              <a:rPr lang="en-US" dirty="0">
                <a:solidFill>
                  <a:schemeClr val="dk1"/>
                </a:solidFill>
              </a:rPr>
              <a:t>Cold masses + vacuum vessel: 100%</a:t>
            </a:r>
            <a:br>
              <a:rPr lang="en-US" dirty="0">
                <a:solidFill>
                  <a:schemeClr val="dk1"/>
                </a:solidFill>
              </a:rPr>
            </a:br>
            <a:r>
              <a:rPr lang="en-US" dirty="0">
                <a:solidFill>
                  <a:schemeClr val="dk1"/>
                </a:solidFill>
              </a:rPr>
              <a:t>(start-up with few problems alignment of leak tightness)</a:t>
            </a:r>
          </a:p>
          <a:p>
            <a:pPr marL="483750" lvl="1" indent="-285750"/>
            <a:r>
              <a:rPr lang="en-US" dirty="0">
                <a:solidFill>
                  <a:schemeClr val="dk1"/>
                </a:solidFill>
              </a:rPr>
              <a:t>Magnetic shielding: 100% ; </a:t>
            </a:r>
            <a:br>
              <a:rPr lang="en-US" dirty="0">
                <a:solidFill>
                  <a:schemeClr val="dk1"/>
                </a:solidFill>
              </a:rPr>
            </a:br>
            <a:r>
              <a:rPr lang="en-US" dirty="0">
                <a:solidFill>
                  <a:schemeClr val="dk1"/>
                </a:solidFill>
              </a:rPr>
              <a:t>(only sample test of shielding efficiency)</a:t>
            </a:r>
          </a:p>
          <a:p>
            <a:pPr marL="483750" lvl="1" indent="-285750"/>
            <a:r>
              <a:rPr lang="en-US" dirty="0">
                <a:solidFill>
                  <a:schemeClr val="dk1"/>
                </a:solidFill>
              </a:rPr>
              <a:t>Cold magnets: 100%; </a:t>
            </a:r>
            <a:br>
              <a:rPr lang="en-US" dirty="0">
                <a:solidFill>
                  <a:schemeClr val="dk1"/>
                </a:solidFill>
              </a:rPr>
            </a:br>
            <a:r>
              <a:rPr lang="en-US" dirty="0">
                <a:solidFill>
                  <a:schemeClr val="dk1"/>
                </a:solidFill>
              </a:rPr>
              <a:t>(100% characterization; initial problems with Cu coating of beam tube)</a:t>
            </a:r>
          </a:p>
          <a:p>
            <a:pPr marL="483750" lvl="1" indent="-285750"/>
            <a:r>
              <a:rPr lang="en-US" dirty="0">
                <a:solidFill>
                  <a:schemeClr val="dk1"/>
                </a:solidFill>
              </a:rPr>
              <a:t>BPM, 2 types (reentrant &amp; button): nearly(?) 100% </a:t>
            </a:r>
            <a:br>
              <a:rPr lang="en-US" dirty="0">
                <a:solidFill>
                  <a:schemeClr val="dk1"/>
                </a:solidFill>
              </a:rPr>
            </a:br>
            <a:r>
              <a:rPr lang="en-US" dirty="0">
                <a:solidFill>
                  <a:schemeClr val="dk1"/>
                </a:solidFill>
              </a:rPr>
              <a:t>(initial cleaning problems)</a:t>
            </a:r>
          </a:p>
          <a:p>
            <a:pPr marL="285750" indent="-285750"/>
            <a:endParaRPr lang="en-US" dirty="0">
              <a:solidFill>
                <a:schemeClr val="dk1"/>
              </a:solidFill>
            </a:endParaRPr>
          </a:p>
          <a:p>
            <a:pPr marL="285750" indent="-285750"/>
            <a:endParaRPr lang="en-US"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1B8FA19D-9985-CC0A-63AC-31707C6EAAF1}"/>
              </a:ext>
            </a:extLst>
          </p:cNvPr>
          <p:cNvSpPr>
            <a:spLocks noGrp="1"/>
          </p:cNvSpPr>
          <p:nvPr>
            <p:ph type="title"/>
          </p:nvPr>
        </p:nvSpPr>
        <p:spPr>
          <a:xfrm>
            <a:off x="381000" y="324000"/>
            <a:ext cx="11428412" cy="651946"/>
          </a:xfrm>
        </p:spPr>
        <p:txBody>
          <a:bodyPr/>
          <a:lstStyle/>
          <a:p>
            <a:r>
              <a:rPr lang="en-US" dirty="0"/>
              <a:t>Achieved Yield vs. Design Specs:</a:t>
            </a:r>
            <a:endParaRPr lang="de-DE" dirty="0"/>
          </a:p>
        </p:txBody>
      </p:sp>
      <p:sp>
        <p:nvSpPr>
          <p:cNvPr id="7" name="Textplatzhalter 6">
            <a:extLst>
              <a:ext uri="{FF2B5EF4-FFF2-40B4-BE49-F238E27FC236}">
                <a16:creationId xmlns:a16="http://schemas.microsoft.com/office/drawing/2014/main" id="{0D80DC8F-64C5-D151-BF18-1F6B32E82C93}"/>
              </a:ext>
            </a:extLst>
          </p:cNvPr>
          <p:cNvSpPr>
            <a:spLocks noGrp="1"/>
          </p:cNvSpPr>
          <p:nvPr>
            <p:ph type="body" sz="quarter" idx="14"/>
          </p:nvPr>
        </p:nvSpPr>
        <p:spPr>
          <a:xfrm>
            <a:off x="381000" y="976313"/>
            <a:ext cx="11428413" cy="651946"/>
          </a:xfrm>
        </p:spPr>
        <p:txBody>
          <a:bodyPr/>
          <a:lstStyle/>
          <a:p>
            <a:pPr>
              <a:tabLst>
                <a:tab pos="0" algn="l"/>
              </a:tabLst>
            </a:pPr>
            <a:r>
              <a:rPr lang="en-US" dirty="0"/>
              <a:t>What were the final yield rates for your project’s cavities, high-power couplers, and cryomodule components, and how did the achieved performance compare to the original design specifications?</a:t>
            </a:r>
          </a:p>
          <a:p>
            <a:pPr>
              <a:tabLst>
                <a:tab pos="0" algn="l"/>
              </a:tabLst>
            </a:pPr>
            <a:endParaRPr lang="de-DE" dirty="0">
              <a:solidFill>
                <a:schemeClr val="dk1"/>
              </a:solidFill>
              <a:latin typeface="DesySans Office"/>
            </a:endParaRPr>
          </a:p>
        </p:txBody>
      </p:sp>
      <p:sp>
        <p:nvSpPr>
          <p:cNvPr id="8" name="Slide Number Placeholder 7">
            <a:extLst>
              <a:ext uri="{FF2B5EF4-FFF2-40B4-BE49-F238E27FC236}">
                <a16:creationId xmlns:a16="http://schemas.microsoft.com/office/drawing/2014/main" id="{32A27D58-0E1A-3C8F-9195-79FEDBF80F39}"/>
              </a:ext>
            </a:extLst>
          </p:cNvPr>
          <p:cNvSpPr>
            <a:spLocks noGrp="1"/>
          </p:cNvSpPr>
          <p:nvPr>
            <p:ph type="sldNum" sz="quarter" idx="12"/>
          </p:nvPr>
        </p:nvSpPr>
        <p:spPr/>
        <p:txBody>
          <a:bodyPr/>
          <a:lstStyle/>
          <a:p>
            <a:fld id="{BE7504E0-22A4-4CE4-B523-ED0996D374BF}" type="slidenum">
              <a:rPr lang="de-DE" smtClean="0"/>
              <a:pPr/>
              <a:t>3</a:t>
            </a:fld>
            <a:endParaRPr lang="de-DE"/>
          </a:p>
        </p:txBody>
      </p:sp>
      <p:pic>
        <p:nvPicPr>
          <p:cNvPr id="6" name="Picture 5">
            <a:extLst>
              <a:ext uri="{FF2B5EF4-FFF2-40B4-BE49-F238E27FC236}">
                <a16:creationId xmlns:a16="http://schemas.microsoft.com/office/drawing/2014/main" id="{FCF3CCB4-8C99-0948-7096-731F4F26831B}"/>
              </a:ext>
            </a:extLst>
          </p:cNvPr>
          <p:cNvPicPr>
            <a:picLocks noChangeAspect="1"/>
          </p:cNvPicPr>
          <p:nvPr/>
        </p:nvPicPr>
        <p:blipFill>
          <a:blip r:embed="rId2"/>
          <a:stretch>
            <a:fillRect/>
          </a:stretch>
        </p:blipFill>
        <p:spPr>
          <a:xfrm>
            <a:off x="769966" y="6485831"/>
            <a:ext cx="2035503" cy="185046"/>
          </a:xfrm>
          <a:prstGeom prst="rect">
            <a:avLst/>
          </a:prstGeom>
        </p:spPr>
      </p:pic>
      <p:sp>
        <p:nvSpPr>
          <p:cNvPr id="4" name="Fußzeilenplatzhalter 4">
            <a:extLst>
              <a:ext uri="{FF2B5EF4-FFF2-40B4-BE49-F238E27FC236}">
                <a16:creationId xmlns:a16="http://schemas.microsoft.com/office/drawing/2014/main" id="{2C98A8A6-4174-AA65-516C-AADAA2201CB3}"/>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spTree>
    <p:extLst>
      <p:ext uri="{BB962C8B-B14F-4D97-AF65-F5344CB8AC3E}">
        <p14:creationId xmlns:p14="http://schemas.microsoft.com/office/powerpoint/2010/main" val="253606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48E-0DAB-9BFE-3198-B4DE1D606FA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91C374-75B9-6C71-0838-5066C9D4445F}"/>
              </a:ext>
            </a:extLst>
          </p:cNvPr>
          <p:cNvSpPr>
            <a:spLocks noGrp="1"/>
          </p:cNvSpPr>
          <p:nvPr>
            <p:ph idx="1"/>
          </p:nvPr>
        </p:nvSpPr>
        <p:spPr>
          <a:xfrm>
            <a:off x="380999" y="2049236"/>
            <a:ext cx="11428411" cy="4189562"/>
          </a:xfrm>
        </p:spPr>
        <p:txBody>
          <a:bodyPr/>
          <a:lstStyle/>
          <a:p>
            <a:pPr marL="285750" indent="-285750"/>
            <a:endParaRPr lang="en-US" b="1" dirty="0">
              <a:solidFill>
                <a:schemeClr val="dk1"/>
              </a:solidFill>
            </a:endParaRPr>
          </a:p>
          <a:p>
            <a:pPr marL="285750" indent="-285750">
              <a:buFont typeface="Arial" panose="020B0604020202020204" pitchFamily="34" charset="0"/>
              <a:buChar char="•"/>
            </a:pPr>
            <a:r>
              <a:rPr lang="en-US" b="1" dirty="0">
                <a:solidFill>
                  <a:schemeClr val="dk1"/>
                </a:solidFill>
              </a:rPr>
              <a:t>VT to CM operation</a:t>
            </a:r>
            <a:r>
              <a:rPr lang="en-US" dirty="0">
                <a:solidFill>
                  <a:schemeClr val="dk1"/>
                </a:solidFill>
              </a:rPr>
              <a:t>:					(incl. clipping at 31MV/m as CM administrative limit)</a:t>
            </a:r>
          </a:p>
          <a:p>
            <a:pPr marL="483750" lvl="1" indent="-285750"/>
            <a:endParaRPr lang="en-US" dirty="0">
              <a:solidFill>
                <a:schemeClr val="dk1"/>
              </a:solidFill>
            </a:endParaRPr>
          </a:p>
          <a:p>
            <a:pPr marL="483750" lvl="1" indent="-285750"/>
            <a:endParaRPr lang="en-US" dirty="0">
              <a:solidFill>
                <a:schemeClr val="dk1"/>
              </a:solidFill>
            </a:endParaRPr>
          </a:p>
          <a:p>
            <a:pPr marL="483750" lvl="1" indent="-285750"/>
            <a:endParaRPr lang="en-US" dirty="0">
              <a:solidFill>
                <a:schemeClr val="dk1"/>
              </a:solidFill>
            </a:endParaRPr>
          </a:p>
          <a:p>
            <a:pPr marL="483750" lvl="1" indent="-285750"/>
            <a:r>
              <a:rPr lang="en-US" b="1" dirty="0">
                <a:solidFill>
                  <a:schemeClr val="dk1"/>
                </a:solidFill>
              </a:rPr>
              <a:t>more radiation</a:t>
            </a:r>
            <a:r>
              <a:rPr lang="en-US" dirty="0">
                <a:solidFill>
                  <a:schemeClr val="dk1"/>
                </a:solidFill>
              </a:rPr>
              <a:t> in CM tests than VT	</a:t>
            </a:r>
          </a:p>
          <a:p>
            <a:pPr marL="483750" lvl="1" indent="-285750"/>
            <a:endParaRPr lang="en-US" dirty="0">
              <a:solidFill>
                <a:schemeClr val="dk1"/>
              </a:solidFill>
            </a:endParaRPr>
          </a:p>
          <a:p>
            <a:pPr marL="285750" indent="-285750">
              <a:buFont typeface="Arial" panose="020B0604020202020204" pitchFamily="34" charset="0"/>
              <a:buChar char="•"/>
            </a:pPr>
            <a:r>
              <a:rPr lang="en-US" dirty="0"/>
              <a:t>rationale was used to define the design margins ?</a:t>
            </a:r>
            <a:endParaRPr lang="en-US" dirty="0">
              <a:solidFill>
                <a:schemeClr val="dk1"/>
              </a:solidFill>
            </a:endParaRPr>
          </a:p>
          <a:p>
            <a:pPr marL="483750" lvl="1" indent="-285750"/>
            <a:r>
              <a:rPr lang="en-US" dirty="0">
                <a:solidFill>
                  <a:schemeClr val="dk1"/>
                </a:solidFill>
              </a:rPr>
              <a:t>Design gradient in operation 23.6MV/m</a:t>
            </a:r>
          </a:p>
          <a:p>
            <a:pPr marL="483750" lvl="1" indent="-285750"/>
            <a:r>
              <a:rPr lang="en-US" dirty="0">
                <a:solidFill>
                  <a:schemeClr val="dk1"/>
                </a:solidFill>
              </a:rPr>
              <a:t>VT started with required usable gradient of 26MV/m; reduced to 20MV/m after VT of 270 Cavs =&gt; too high retreatment rate</a:t>
            </a:r>
          </a:p>
          <a:p>
            <a:pPr marL="483750" lvl="1"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b="1"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B1F4E49D-DBC2-FDB3-3779-0794ED0722DE}"/>
              </a:ext>
            </a:extLst>
          </p:cNvPr>
          <p:cNvSpPr>
            <a:spLocks noGrp="1"/>
          </p:cNvSpPr>
          <p:nvPr>
            <p:ph type="title"/>
          </p:nvPr>
        </p:nvSpPr>
        <p:spPr>
          <a:xfrm>
            <a:off x="381000" y="324000"/>
            <a:ext cx="11428412" cy="651946"/>
          </a:xfrm>
        </p:spPr>
        <p:txBody>
          <a:bodyPr/>
          <a:lstStyle/>
          <a:p>
            <a:r>
              <a:rPr lang="en-US" dirty="0"/>
              <a:t>Performance Transfer &amp; Margins</a:t>
            </a:r>
            <a:endParaRPr lang="de-DE" dirty="0"/>
          </a:p>
        </p:txBody>
      </p:sp>
      <p:sp>
        <p:nvSpPr>
          <p:cNvPr id="8" name="Slide Number Placeholder 7">
            <a:extLst>
              <a:ext uri="{FF2B5EF4-FFF2-40B4-BE49-F238E27FC236}">
                <a16:creationId xmlns:a16="http://schemas.microsoft.com/office/drawing/2014/main" id="{9A0769A5-9C45-A58A-3561-816F67F9C250}"/>
              </a:ext>
            </a:extLst>
          </p:cNvPr>
          <p:cNvSpPr>
            <a:spLocks noGrp="1"/>
          </p:cNvSpPr>
          <p:nvPr>
            <p:ph type="sldNum" sz="quarter" idx="12"/>
          </p:nvPr>
        </p:nvSpPr>
        <p:spPr/>
        <p:txBody>
          <a:bodyPr/>
          <a:lstStyle/>
          <a:p>
            <a:fld id="{BE7504E0-22A4-4CE4-B523-ED0996D374BF}" type="slidenum">
              <a:rPr lang="de-DE" smtClean="0"/>
              <a:pPr/>
              <a:t>4</a:t>
            </a:fld>
            <a:endParaRPr lang="de-DE"/>
          </a:p>
        </p:txBody>
      </p:sp>
      <p:pic>
        <p:nvPicPr>
          <p:cNvPr id="4" name="Picture 3">
            <a:extLst>
              <a:ext uri="{FF2B5EF4-FFF2-40B4-BE49-F238E27FC236}">
                <a16:creationId xmlns:a16="http://schemas.microsoft.com/office/drawing/2014/main" id="{BF64B78B-79E5-3BD8-8310-9A3046D9BA5A}"/>
              </a:ext>
            </a:extLst>
          </p:cNvPr>
          <p:cNvPicPr>
            <a:picLocks noChangeAspect="1"/>
          </p:cNvPicPr>
          <p:nvPr/>
        </p:nvPicPr>
        <p:blipFill>
          <a:blip r:embed="rId2"/>
          <a:stretch>
            <a:fillRect/>
          </a:stretch>
        </p:blipFill>
        <p:spPr>
          <a:xfrm>
            <a:off x="769966" y="6485831"/>
            <a:ext cx="2035503" cy="185046"/>
          </a:xfrm>
          <a:prstGeom prst="rect">
            <a:avLst/>
          </a:prstGeom>
        </p:spPr>
      </p:pic>
      <p:sp>
        <p:nvSpPr>
          <p:cNvPr id="6" name="Fußzeilenplatzhalter 4">
            <a:extLst>
              <a:ext uri="{FF2B5EF4-FFF2-40B4-BE49-F238E27FC236}">
                <a16:creationId xmlns:a16="http://schemas.microsoft.com/office/drawing/2014/main" id="{9D319296-4048-6C99-71F2-825DCE3FFE41}"/>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pic>
        <p:nvPicPr>
          <p:cNvPr id="12" name="Grafik 11">
            <a:extLst>
              <a:ext uri="{FF2B5EF4-FFF2-40B4-BE49-F238E27FC236}">
                <a16:creationId xmlns:a16="http://schemas.microsoft.com/office/drawing/2014/main" id="{3313F119-90B1-ADE7-3B1C-C720D28F375A}"/>
              </a:ext>
            </a:extLst>
          </p:cNvPr>
          <p:cNvPicPr>
            <a:picLocks noChangeAspect="1"/>
          </p:cNvPicPr>
          <p:nvPr/>
        </p:nvPicPr>
        <p:blipFill>
          <a:blip r:embed="rId3"/>
          <a:stretch>
            <a:fillRect/>
          </a:stretch>
        </p:blipFill>
        <p:spPr>
          <a:xfrm>
            <a:off x="2805469" y="2312915"/>
            <a:ext cx="3760187" cy="1012358"/>
          </a:xfrm>
          <a:prstGeom prst="rect">
            <a:avLst/>
          </a:prstGeom>
        </p:spPr>
      </p:pic>
      <p:sp>
        <p:nvSpPr>
          <p:cNvPr id="5" name="Textplatzhalter 6">
            <a:extLst>
              <a:ext uri="{FF2B5EF4-FFF2-40B4-BE49-F238E27FC236}">
                <a16:creationId xmlns:a16="http://schemas.microsoft.com/office/drawing/2014/main" id="{F3CB4458-FEC7-7FB6-862A-816373F78994}"/>
              </a:ext>
            </a:extLst>
          </p:cNvPr>
          <p:cNvSpPr>
            <a:spLocks noGrp="1"/>
          </p:cNvSpPr>
          <p:nvPr>
            <p:ph type="body" sz="quarter" idx="14"/>
          </p:nvPr>
        </p:nvSpPr>
        <p:spPr>
          <a:xfrm>
            <a:off x="381000" y="976312"/>
            <a:ext cx="11428413" cy="1012357"/>
          </a:xfrm>
        </p:spPr>
        <p:txBody>
          <a:bodyPr/>
          <a:lstStyle/>
          <a:p>
            <a:pPr>
              <a:tabLst>
                <a:tab pos="0" algn="l"/>
              </a:tabLst>
            </a:pPr>
            <a:r>
              <a:rPr lang="en-US" dirty="0"/>
              <a:t>Performance Transfer &amp; Margins: What was the observed performance degradation from the Vertical Test (VT) to the final cryomodule (CM) operation, and what rationale was used to define the design margins necessary to account for this "VT-to-CM" transfer?</a:t>
            </a:r>
          </a:p>
          <a:p>
            <a:pPr>
              <a:tabLst>
                <a:tab pos="0" algn="l"/>
              </a:tabLst>
            </a:pPr>
            <a:endParaRPr lang="de-DE" dirty="0">
              <a:solidFill>
                <a:schemeClr val="dk1"/>
              </a:solidFill>
              <a:latin typeface="DesySans Office"/>
            </a:endParaRPr>
          </a:p>
        </p:txBody>
      </p:sp>
    </p:spTree>
    <p:extLst>
      <p:ext uri="{BB962C8B-B14F-4D97-AF65-F5344CB8AC3E}">
        <p14:creationId xmlns:p14="http://schemas.microsoft.com/office/powerpoint/2010/main" val="40259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48E-0DAB-9BFE-3198-B4DE1D606FA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91C374-75B9-6C71-0838-5066C9D4445F}"/>
              </a:ext>
            </a:extLst>
          </p:cNvPr>
          <p:cNvSpPr>
            <a:spLocks noGrp="1"/>
          </p:cNvSpPr>
          <p:nvPr>
            <p:ph idx="1"/>
          </p:nvPr>
        </p:nvSpPr>
        <p:spPr>
          <a:xfrm>
            <a:off x="380999" y="1819469"/>
            <a:ext cx="11428411" cy="4419330"/>
          </a:xfrm>
        </p:spPr>
        <p:txBody>
          <a:bodyPr/>
          <a:lstStyle/>
          <a:p>
            <a:pPr marL="285750" indent="-285750">
              <a:buFont typeface="Arial" panose="020B0604020202020204" pitchFamily="34" charset="0"/>
              <a:buChar char="•"/>
            </a:pPr>
            <a:r>
              <a:rPr lang="en-US" b="1" dirty="0">
                <a:solidFill>
                  <a:schemeClr val="dk1"/>
                </a:solidFill>
              </a:rPr>
              <a:t>Cryomodule assembly</a:t>
            </a:r>
            <a:r>
              <a:rPr lang="en-US" dirty="0">
                <a:solidFill>
                  <a:schemeClr val="dk1"/>
                </a:solidFill>
              </a:rPr>
              <a:t>:</a:t>
            </a:r>
          </a:p>
          <a:p>
            <a:pPr marL="483750" lvl="1" indent="-285750"/>
            <a:r>
              <a:rPr lang="en-US" dirty="0">
                <a:solidFill>
                  <a:schemeClr val="dk1"/>
                </a:solidFill>
              </a:rPr>
              <a:t>assembly tools at CEA partially doubled</a:t>
            </a:r>
          </a:p>
          <a:p>
            <a:pPr marL="483750" lvl="1" indent="-285750"/>
            <a:r>
              <a:rPr lang="en-US" dirty="0" err="1">
                <a:solidFill>
                  <a:schemeClr val="dk1"/>
                </a:solidFill>
              </a:rPr>
              <a:t>Standarized</a:t>
            </a:r>
            <a:r>
              <a:rPr lang="en-US" dirty="0">
                <a:solidFill>
                  <a:schemeClr val="dk1"/>
                </a:solidFill>
              </a:rPr>
              <a:t> procedures and documentation</a:t>
            </a:r>
          </a:p>
          <a:p>
            <a:pPr marL="483750" lvl="1" indent="-285750"/>
            <a:r>
              <a:rPr lang="en-US" dirty="0">
                <a:solidFill>
                  <a:schemeClr val="dk1"/>
                </a:solidFill>
              </a:rPr>
              <a:t>Extensive training and supervision of executing company </a:t>
            </a:r>
          </a:p>
          <a:p>
            <a:pPr marL="483750" lvl="1" indent="-285750"/>
            <a:r>
              <a:rPr lang="en-US" dirty="0">
                <a:solidFill>
                  <a:schemeClr val="dk1"/>
                </a:solidFill>
              </a:rPr>
              <a:t>Most critical: Ti welds at 2-phase pipe connections</a:t>
            </a:r>
          </a:p>
          <a:p>
            <a:pPr marL="483750" lvl="1" indent="-285750"/>
            <a:endParaRPr lang="en-US" dirty="0">
              <a:solidFill>
                <a:schemeClr val="dk1"/>
              </a:solidFill>
            </a:endParaRPr>
          </a:p>
          <a:p>
            <a:pPr marL="285750" indent="-285750">
              <a:buFont typeface="Arial" panose="020B0604020202020204" pitchFamily="34" charset="0"/>
              <a:buChar char="•"/>
            </a:pPr>
            <a:r>
              <a:rPr lang="en-US" b="1" dirty="0">
                <a:solidFill>
                  <a:schemeClr val="dk1"/>
                </a:solidFill>
              </a:rPr>
              <a:t>Vacuum vessel + cold mass</a:t>
            </a:r>
            <a:r>
              <a:rPr lang="en-US" dirty="0">
                <a:solidFill>
                  <a:schemeClr val="dk1"/>
                </a:solidFill>
              </a:rPr>
              <a:t>: 2 vendors (out of 4 qualified companies)</a:t>
            </a:r>
          </a:p>
          <a:p>
            <a:endParaRPr lang="en-US" dirty="0">
              <a:solidFill>
                <a:schemeClr val="dk1"/>
              </a:solidFill>
            </a:endParaRPr>
          </a:p>
          <a:p>
            <a:pPr marL="285750" indent="-285750">
              <a:buFont typeface="Arial" panose="020B0604020202020204" pitchFamily="34" charset="0"/>
              <a:buChar char="•"/>
            </a:pPr>
            <a:r>
              <a:rPr lang="en-US" b="1" dirty="0">
                <a:solidFill>
                  <a:schemeClr val="dk1"/>
                </a:solidFill>
              </a:rPr>
              <a:t>Two cavity vendors </a:t>
            </a:r>
            <a:r>
              <a:rPr lang="en-US" dirty="0">
                <a:solidFill>
                  <a:schemeClr val="dk1"/>
                </a:solidFill>
              </a:rPr>
              <a:t>(qualified before start of production)</a:t>
            </a:r>
          </a:p>
          <a:p>
            <a:pPr marL="483750" lvl="1" indent="-285750"/>
            <a:r>
              <a:rPr lang="en-US" dirty="0" err="1">
                <a:solidFill>
                  <a:schemeClr val="dk1"/>
                </a:solidFill>
              </a:rPr>
              <a:t>Standarized</a:t>
            </a:r>
            <a:r>
              <a:rPr lang="en-US" dirty="0">
                <a:solidFill>
                  <a:schemeClr val="dk1"/>
                </a:solidFill>
              </a:rPr>
              <a:t> procedures with intensive supervision</a:t>
            </a:r>
          </a:p>
          <a:p>
            <a:pPr marL="483750" lvl="1"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b="1"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B1F4E49D-DBC2-FDB3-3779-0794ED0722DE}"/>
              </a:ext>
            </a:extLst>
          </p:cNvPr>
          <p:cNvSpPr>
            <a:spLocks noGrp="1"/>
          </p:cNvSpPr>
          <p:nvPr>
            <p:ph type="title"/>
          </p:nvPr>
        </p:nvSpPr>
        <p:spPr>
          <a:xfrm>
            <a:off x="381000" y="324000"/>
            <a:ext cx="11428412" cy="651946"/>
          </a:xfrm>
        </p:spPr>
        <p:txBody>
          <a:bodyPr/>
          <a:lstStyle/>
          <a:p>
            <a:r>
              <a:rPr lang="en-US" dirty="0"/>
              <a:t>Industrialization &amp; Repeatability</a:t>
            </a:r>
            <a:endParaRPr lang="de-DE" dirty="0"/>
          </a:p>
        </p:txBody>
      </p:sp>
      <p:sp>
        <p:nvSpPr>
          <p:cNvPr id="8" name="Slide Number Placeholder 7">
            <a:extLst>
              <a:ext uri="{FF2B5EF4-FFF2-40B4-BE49-F238E27FC236}">
                <a16:creationId xmlns:a16="http://schemas.microsoft.com/office/drawing/2014/main" id="{9A0769A5-9C45-A58A-3561-816F67F9C250}"/>
              </a:ext>
            </a:extLst>
          </p:cNvPr>
          <p:cNvSpPr>
            <a:spLocks noGrp="1"/>
          </p:cNvSpPr>
          <p:nvPr>
            <p:ph type="sldNum" sz="quarter" idx="12"/>
          </p:nvPr>
        </p:nvSpPr>
        <p:spPr/>
        <p:txBody>
          <a:bodyPr/>
          <a:lstStyle/>
          <a:p>
            <a:fld id="{BE7504E0-22A4-4CE4-B523-ED0996D374BF}" type="slidenum">
              <a:rPr lang="de-DE" smtClean="0"/>
              <a:pPr/>
              <a:t>5</a:t>
            </a:fld>
            <a:endParaRPr lang="de-DE"/>
          </a:p>
        </p:txBody>
      </p:sp>
      <p:pic>
        <p:nvPicPr>
          <p:cNvPr id="4" name="Picture 3">
            <a:extLst>
              <a:ext uri="{FF2B5EF4-FFF2-40B4-BE49-F238E27FC236}">
                <a16:creationId xmlns:a16="http://schemas.microsoft.com/office/drawing/2014/main" id="{BF64B78B-79E5-3BD8-8310-9A3046D9BA5A}"/>
              </a:ext>
            </a:extLst>
          </p:cNvPr>
          <p:cNvPicPr>
            <a:picLocks noChangeAspect="1"/>
          </p:cNvPicPr>
          <p:nvPr/>
        </p:nvPicPr>
        <p:blipFill>
          <a:blip r:embed="rId2"/>
          <a:stretch>
            <a:fillRect/>
          </a:stretch>
        </p:blipFill>
        <p:spPr>
          <a:xfrm>
            <a:off x="769966" y="6485831"/>
            <a:ext cx="2035503" cy="185046"/>
          </a:xfrm>
          <a:prstGeom prst="rect">
            <a:avLst/>
          </a:prstGeom>
        </p:spPr>
      </p:pic>
      <p:sp>
        <p:nvSpPr>
          <p:cNvPr id="6" name="Fußzeilenplatzhalter 4">
            <a:extLst>
              <a:ext uri="{FF2B5EF4-FFF2-40B4-BE49-F238E27FC236}">
                <a16:creationId xmlns:a16="http://schemas.microsoft.com/office/drawing/2014/main" id="{EE5DF964-B6C4-3E72-3207-4A6B94F3C1D4}"/>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sp>
        <p:nvSpPr>
          <p:cNvPr id="5" name="Textplatzhalter 6">
            <a:extLst>
              <a:ext uri="{FF2B5EF4-FFF2-40B4-BE49-F238E27FC236}">
                <a16:creationId xmlns:a16="http://schemas.microsoft.com/office/drawing/2014/main" id="{4A5278D4-C35A-EEAB-F2D5-E7C8F8B60C0B}"/>
              </a:ext>
            </a:extLst>
          </p:cNvPr>
          <p:cNvSpPr>
            <a:spLocks noGrp="1"/>
          </p:cNvSpPr>
          <p:nvPr>
            <p:ph type="body" sz="quarter" idx="14"/>
          </p:nvPr>
        </p:nvSpPr>
        <p:spPr>
          <a:xfrm>
            <a:off x="381000" y="976313"/>
            <a:ext cx="11428413" cy="651946"/>
          </a:xfrm>
        </p:spPr>
        <p:txBody>
          <a:bodyPr/>
          <a:lstStyle/>
          <a:p>
            <a:pPr>
              <a:tabLst>
                <a:tab pos="0" algn="l"/>
              </a:tabLst>
            </a:pPr>
            <a:r>
              <a:rPr lang="en-US" dirty="0"/>
              <a:t>Which specific cryomodule assembly tools, cleanroom assembly tools, or standardized procedures were most critical for ensuring repeatability and maintaining high throughput during the production phase?</a:t>
            </a:r>
          </a:p>
          <a:p>
            <a:pPr>
              <a:tabLst>
                <a:tab pos="0" algn="l"/>
              </a:tabLst>
            </a:pPr>
            <a:endParaRPr lang="de-DE" dirty="0">
              <a:solidFill>
                <a:schemeClr val="dk1"/>
              </a:solidFill>
              <a:latin typeface="DesySans Office"/>
            </a:endParaRPr>
          </a:p>
        </p:txBody>
      </p:sp>
    </p:spTree>
    <p:extLst>
      <p:ext uri="{BB962C8B-B14F-4D97-AF65-F5344CB8AC3E}">
        <p14:creationId xmlns:p14="http://schemas.microsoft.com/office/powerpoint/2010/main" val="166817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48E-0DAB-9BFE-3198-B4DE1D606FA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91C374-75B9-6C71-0838-5066C9D4445F}"/>
              </a:ext>
            </a:extLst>
          </p:cNvPr>
          <p:cNvSpPr>
            <a:spLocks noGrp="1"/>
          </p:cNvSpPr>
          <p:nvPr>
            <p:ph idx="1"/>
          </p:nvPr>
        </p:nvSpPr>
        <p:spPr>
          <a:xfrm>
            <a:off x="381000" y="1740310"/>
            <a:ext cx="11428412" cy="4498489"/>
          </a:xfrm>
        </p:spPr>
        <p:txBody>
          <a:bodyPr/>
          <a:lstStyle/>
          <a:p>
            <a:pPr marL="285750" indent="-285750">
              <a:buFont typeface="Arial" panose="020B0604020202020204" pitchFamily="34" charset="0"/>
              <a:buChar char="•"/>
            </a:pPr>
            <a:r>
              <a:rPr lang="en-US" dirty="0"/>
              <a:t>Critical compliance to PED for non-European vendor of cold mass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Delay of FPC’s (Cu coating); 2 FPC vendors (670 + 150)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Three Nb material suppliers for sheets (4 qualified high RRR Nb suppliers before production)</a:t>
            </a:r>
          </a:p>
          <a:p>
            <a:pPr marL="483750" lvl="1" indent="-285750"/>
            <a:r>
              <a:rPr lang="en-US" dirty="0">
                <a:solidFill>
                  <a:schemeClr val="dk1"/>
                </a:solidFill>
              </a:rPr>
              <a:t>single- source of supply for seamless tubes and HOM coupler housing</a:t>
            </a:r>
          </a:p>
          <a:p>
            <a:pPr marL="285750" indent="-285750">
              <a:buFont typeface="Arial" panose="020B0604020202020204" pitchFamily="34" charset="0"/>
              <a:buChar char="•"/>
            </a:pPr>
            <a:r>
              <a:rPr lang="en-US" dirty="0"/>
              <a:t>Extensive QC (incl. ECS of sheets) of all SFP’s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Both cavity vendors (RI, </a:t>
            </a:r>
            <a:r>
              <a:rPr lang="en-US" dirty="0" err="1"/>
              <a:t>Zanon</a:t>
            </a:r>
            <a:r>
              <a:rPr lang="en-US" dirty="0"/>
              <a:t>) started later than expected and with slower ramp-up caused by construction of new cavity production infrastructure </a:t>
            </a:r>
          </a:p>
          <a:p>
            <a:pPr marL="285750" indent="-285750">
              <a:buFont typeface="Arial" panose="020B0604020202020204" pitchFamily="34" charset="0"/>
              <a:buChar char="•"/>
            </a:pPr>
            <a:r>
              <a:rPr lang="en-US" dirty="0"/>
              <a:t>Vendor specific “change requests” for cavity fabrication and surface treatment for both vendors</a:t>
            </a:r>
          </a:p>
          <a:p>
            <a:pPr marL="285750" indent="-285750">
              <a:buFont typeface="Arial" panose="020B0604020202020204" pitchFamily="34" charset="0"/>
              <a:buChar char="•"/>
            </a:pPr>
            <a:r>
              <a:rPr lang="en-US" dirty="0"/>
              <a:t>Intensive supervision including regular vendor visits</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t>Performance variations tied to different niobium batches or suppliers?</a:t>
            </a:r>
            <a:br>
              <a:rPr lang="en-US" dirty="0"/>
            </a:br>
            <a:r>
              <a:rPr lang="en-US" dirty="0"/>
              <a:t>=&gt; No (see cavity paper)</a:t>
            </a:r>
            <a:endParaRPr lang="en-US" dirty="0">
              <a:solidFill>
                <a:schemeClr val="dk1"/>
              </a:solidFill>
            </a:endParaRPr>
          </a:p>
          <a:p>
            <a:pPr marL="483750" lvl="1" indent="-285750"/>
            <a:endParaRPr lang="en-US" dirty="0">
              <a:solidFill>
                <a:schemeClr val="dk1"/>
              </a:solidFill>
            </a:endParaRPr>
          </a:p>
          <a:p>
            <a:pPr marL="483750" lvl="1"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b="1"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B1F4E49D-DBC2-FDB3-3779-0794ED0722DE}"/>
              </a:ext>
            </a:extLst>
          </p:cNvPr>
          <p:cNvSpPr>
            <a:spLocks noGrp="1"/>
          </p:cNvSpPr>
          <p:nvPr>
            <p:ph type="title"/>
          </p:nvPr>
        </p:nvSpPr>
        <p:spPr>
          <a:xfrm>
            <a:off x="381000" y="324000"/>
            <a:ext cx="11428412" cy="651946"/>
          </a:xfrm>
        </p:spPr>
        <p:txBody>
          <a:bodyPr/>
          <a:lstStyle/>
          <a:p>
            <a:r>
              <a:rPr lang="en-US" dirty="0"/>
              <a:t>Supply Chain &amp; Material Quality</a:t>
            </a:r>
            <a:endParaRPr lang="de-DE" dirty="0"/>
          </a:p>
        </p:txBody>
      </p:sp>
      <p:sp>
        <p:nvSpPr>
          <p:cNvPr id="8" name="Slide Number Placeholder 7">
            <a:extLst>
              <a:ext uri="{FF2B5EF4-FFF2-40B4-BE49-F238E27FC236}">
                <a16:creationId xmlns:a16="http://schemas.microsoft.com/office/drawing/2014/main" id="{9A0769A5-9C45-A58A-3561-816F67F9C250}"/>
              </a:ext>
            </a:extLst>
          </p:cNvPr>
          <p:cNvSpPr>
            <a:spLocks noGrp="1"/>
          </p:cNvSpPr>
          <p:nvPr>
            <p:ph type="sldNum" sz="quarter" idx="12"/>
          </p:nvPr>
        </p:nvSpPr>
        <p:spPr/>
        <p:txBody>
          <a:bodyPr/>
          <a:lstStyle/>
          <a:p>
            <a:fld id="{BE7504E0-22A4-4CE4-B523-ED0996D374BF}" type="slidenum">
              <a:rPr lang="de-DE" smtClean="0"/>
              <a:pPr/>
              <a:t>6</a:t>
            </a:fld>
            <a:endParaRPr lang="de-DE"/>
          </a:p>
        </p:txBody>
      </p:sp>
      <p:pic>
        <p:nvPicPr>
          <p:cNvPr id="4" name="Picture 3">
            <a:extLst>
              <a:ext uri="{FF2B5EF4-FFF2-40B4-BE49-F238E27FC236}">
                <a16:creationId xmlns:a16="http://schemas.microsoft.com/office/drawing/2014/main" id="{BF64B78B-79E5-3BD8-8310-9A3046D9BA5A}"/>
              </a:ext>
            </a:extLst>
          </p:cNvPr>
          <p:cNvPicPr>
            <a:picLocks noChangeAspect="1"/>
          </p:cNvPicPr>
          <p:nvPr/>
        </p:nvPicPr>
        <p:blipFill>
          <a:blip r:embed="rId2"/>
          <a:stretch>
            <a:fillRect/>
          </a:stretch>
        </p:blipFill>
        <p:spPr>
          <a:xfrm>
            <a:off x="769966" y="6485831"/>
            <a:ext cx="2035503" cy="185046"/>
          </a:xfrm>
          <a:prstGeom prst="rect">
            <a:avLst/>
          </a:prstGeom>
        </p:spPr>
      </p:pic>
      <p:sp>
        <p:nvSpPr>
          <p:cNvPr id="6" name="Fußzeilenplatzhalter 4">
            <a:extLst>
              <a:ext uri="{FF2B5EF4-FFF2-40B4-BE49-F238E27FC236}">
                <a16:creationId xmlns:a16="http://schemas.microsoft.com/office/drawing/2014/main" id="{4724C262-FD4F-4926-FA43-3FA61FEF45A8}"/>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sp>
        <p:nvSpPr>
          <p:cNvPr id="5" name="Textplatzhalter 6">
            <a:extLst>
              <a:ext uri="{FF2B5EF4-FFF2-40B4-BE49-F238E27FC236}">
                <a16:creationId xmlns:a16="http://schemas.microsoft.com/office/drawing/2014/main" id="{9120B487-3FD1-B159-3522-BFCFDDC5766C}"/>
              </a:ext>
            </a:extLst>
          </p:cNvPr>
          <p:cNvSpPr>
            <a:spLocks noGrp="1"/>
          </p:cNvSpPr>
          <p:nvPr>
            <p:ph type="body" sz="quarter" idx="14"/>
          </p:nvPr>
        </p:nvSpPr>
        <p:spPr>
          <a:xfrm>
            <a:off x="381000" y="976313"/>
            <a:ext cx="11428413" cy="651946"/>
          </a:xfrm>
        </p:spPr>
        <p:txBody>
          <a:bodyPr/>
          <a:lstStyle/>
          <a:p>
            <a:pPr>
              <a:tabLst>
                <a:tab pos="0" algn="l"/>
              </a:tabLst>
            </a:pPr>
            <a:r>
              <a:rPr lang="en-US" dirty="0"/>
              <a:t>How did material selection and vendor-specific quality assurance impact your production timeline, and did you encounter significant performance variations tied to different niobium batches or suppliers?</a:t>
            </a:r>
          </a:p>
          <a:p>
            <a:pPr>
              <a:tabLst>
                <a:tab pos="0" algn="l"/>
              </a:tabLst>
            </a:pPr>
            <a:endParaRPr lang="de-DE" dirty="0">
              <a:solidFill>
                <a:schemeClr val="dk1"/>
              </a:solidFill>
              <a:latin typeface="DesySans Office"/>
            </a:endParaRPr>
          </a:p>
        </p:txBody>
      </p:sp>
    </p:spTree>
    <p:extLst>
      <p:ext uri="{BB962C8B-B14F-4D97-AF65-F5344CB8AC3E}">
        <p14:creationId xmlns:p14="http://schemas.microsoft.com/office/powerpoint/2010/main" val="5958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48E-0DAB-9BFE-3198-B4DE1D606FA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91C374-75B9-6C71-0838-5066C9D4445F}"/>
              </a:ext>
            </a:extLst>
          </p:cNvPr>
          <p:cNvSpPr>
            <a:spLocks noGrp="1"/>
          </p:cNvSpPr>
          <p:nvPr>
            <p:ph idx="1"/>
          </p:nvPr>
        </p:nvSpPr>
        <p:spPr>
          <a:xfrm>
            <a:off x="380999" y="2127379"/>
            <a:ext cx="11093871" cy="4111419"/>
          </a:xfrm>
        </p:spPr>
        <p:txBody>
          <a:bodyPr/>
          <a:lstStyle/>
          <a:p>
            <a:pPr marL="285750" indent="-285750">
              <a:buFont typeface="Arial" panose="020B0604020202020204" pitchFamily="34" charset="0"/>
              <a:buChar char="•"/>
            </a:pPr>
            <a:r>
              <a:rPr lang="en-US" dirty="0"/>
              <a:t>Transport of cavities “ready for vertical test” established (for series production) </a:t>
            </a:r>
            <a:br>
              <a:rPr lang="en-US" dirty="0"/>
            </a:br>
            <a:r>
              <a:rPr lang="en-US" dirty="0"/>
              <a:t>(by truck: RI, </a:t>
            </a:r>
            <a:r>
              <a:rPr lang="en-US" dirty="0" err="1"/>
              <a:t>Zanon</a:t>
            </a:r>
            <a:r>
              <a:rPr lang="en-US" dirty="0"/>
              <a:t> to DESY &amp; DESY to CEA </a:t>
            </a:r>
            <a:r>
              <a:rPr lang="en-US" dirty="0" err="1"/>
              <a:t>Saclay</a:t>
            </a:r>
            <a:r>
              <a:rPr lang="en-US" dirty="0"/>
              <a:t>)</a:t>
            </a:r>
          </a:p>
          <a:p>
            <a:pPr marL="483750" lvl="1" indent="-285750"/>
            <a:r>
              <a:rPr lang="en-US" dirty="0" err="1">
                <a:solidFill>
                  <a:schemeClr val="dk1"/>
                </a:solidFill>
              </a:rPr>
              <a:t>Standarized</a:t>
            </a:r>
            <a:r>
              <a:rPr lang="en-US" dirty="0">
                <a:solidFill>
                  <a:schemeClr val="dk1"/>
                </a:solidFill>
              </a:rPr>
              <a:t> “Incoming inspection”  </a:t>
            </a:r>
            <a:r>
              <a:rPr lang="en-US" dirty="0" err="1">
                <a:solidFill>
                  <a:schemeClr val="dk1"/>
                </a:solidFill>
              </a:rPr>
              <a:t>wrt</a:t>
            </a:r>
            <a:r>
              <a:rPr lang="en-US" dirty="0">
                <a:solidFill>
                  <a:schemeClr val="dk1"/>
                </a:solidFill>
              </a:rPr>
              <a:t>. shock-log, vacuum, rf spectra, shorts, mechanics</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t>Transport of cryomodules established (by truck; CEA </a:t>
            </a:r>
            <a:r>
              <a:rPr lang="en-US" dirty="0" err="1"/>
              <a:t>Saclay</a:t>
            </a:r>
            <a:r>
              <a:rPr lang="en-US" dirty="0"/>
              <a:t> to DESY)</a:t>
            </a:r>
            <a:endParaRPr lang="en-US" dirty="0">
              <a:solidFill>
                <a:schemeClr val="dk1"/>
              </a:solidFill>
            </a:endParaRPr>
          </a:p>
          <a:p>
            <a:pPr marL="483750" lvl="1" indent="-285750"/>
            <a:r>
              <a:rPr lang="en-US" dirty="0">
                <a:solidFill>
                  <a:schemeClr val="dk1"/>
                </a:solidFill>
              </a:rPr>
              <a:t>Vacuum + shock-log monitoring during transport; GPS position tracking</a:t>
            </a:r>
          </a:p>
          <a:p>
            <a:pPr marL="483750" lvl="1" indent="-285750"/>
            <a:r>
              <a:rPr lang="en-US" dirty="0">
                <a:solidFill>
                  <a:schemeClr val="dk1"/>
                </a:solidFill>
              </a:rPr>
              <a:t>Incoming inspection: shock-log, rf spectra, shorts, mechanics</a:t>
            </a:r>
          </a:p>
          <a:p>
            <a:pPr marL="483750" lvl="1" indent="-285750"/>
            <a:endParaRPr lang="en-US" dirty="0">
              <a:solidFill>
                <a:schemeClr val="dk1"/>
              </a:solidFill>
            </a:endParaRPr>
          </a:p>
          <a:p>
            <a:pPr marL="285750" indent="-285750">
              <a:buFont typeface="Arial" panose="020B0604020202020204" pitchFamily="34" charset="0"/>
              <a:buChar char="•"/>
            </a:pPr>
            <a:r>
              <a:rPr lang="en-US" dirty="0">
                <a:solidFill>
                  <a:schemeClr val="dk1"/>
                </a:solidFill>
              </a:rPr>
              <a:t>No specific technical difficulties by transport of cryomodules</a:t>
            </a:r>
          </a:p>
          <a:p>
            <a:pPr marL="285750" indent="-285750">
              <a:buFont typeface="Arial" panose="020B0604020202020204" pitchFamily="34" charset="0"/>
              <a:buChar char="•"/>
            </a:pPr>
            <a:r>
              <a:rPr lang="en-US" dirty="0">
                <a:solidFill>
                  <a:schemeClr val="dk1"/>
                </a:solidFill>
              </a:rPr>
              <a:t>No specialized trailer</a:t>
            </a:r>
          </a:p>
          <a:p>
            <a:pPr marL="285750" indent="-285750">
              <a:buFont typeface="Arial" panose="020B0604020202020204" pitchFamily="34" charset="0"/>
              <a:buChar char="•"/>
            </a:pPr>
            <a:r>
              <a:rPr lang="en-US" dirty="0">
                <a:solidFill>
                  <a:schemeClr val="dk1"/>
                </a:solidFill>
              </a:rPr>
              <a:t>Redundancy in transport components</a:t>
            </a:r>
          </a:p>
          <a:p>
            <a:pPr marL="483750" lvl="1" indent="-285750"/>
            <a:endParaRPr lang="en-US" dirty="0">
              <a:solidFill>
                <a:schemeClr val="dk1"/>
              </a:solidFill>
            </a:endParaRPr>
          </a:p>
          <a:p>
            <a:pPr marL="285750" indent="-285750">
              <a:buFont typeface="Arial" panose="020B0604020202020204" pitchFamily="34" charset="0"/>
              <a:buChar char="•"/>
            </a:pPr>
            <a:r>
              <a:rPr lang="en-US" b="1" dirty="0"/>
              <a:t>Reliable shipping company mandatory</a:t>
            </a:r>
            <a:endParaRPr lang="en-US" b="1" dirty="0">
              <a:solidFill>
                <a:schemeClr val="dk1"/>
              </a:solidFill>
            </a:endParaRPr>
          </a:p>
          <a:p>
            <a:pPr marL="483750" lvl="1"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b="1"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B1F4E49D-DBC2-FDB3-3779-0794ED0722DE}"/>
              </a:ext>
            </a:extLst>
          </p:cNvPr>
          <p:cNvSpPr>
            <a:spLocks noGrp="1"/>
          </p:cNvSpPr>
          <p:nvPr>
            <p:ph type="title"/>
          </p:nvPr>
        </p:nvSpPr>
        <p:spPr>
          <a:xfrm>
            <a:off x="381000" y="324000"/>
            <a:ext cx="11428412" cy="651946"/>
          </a:xfrm>
        </p:spPr>
        <p:txBody>
          <a:bodyPr/>
          <a:lstStyle/>
          <a:p>
            <a:r>
              <a:rPr lang="en-US" dirty="0"/>
              <a:t>Logistics &amp; Transportation</a:t>
            </a:r>
            <a:endParaRPr lang="de-DE" dirty="0"/>
          </a:p>
        </p:txBody>
      </p:sp>
      <p:sp>
        <p:nvSpPr>
          <p:cNvPr id="7" name="Textplatzhalter 6">
            <a:extLst>
              <a:ext uri="{FF2B5EF4-FFF2-40B4-BE49-F238E27FC236}">
                <a16:creationId xmlns:a16="http://schemas.microsoft.com/office/drawing/2014/main" id="{D096840D-442F-47DE-3829-3D2AC55B87C8}"/>
              </a:ext>
            </a:extLst>
          </p:cNvPr>
          <p:cNvSpPr>
            <a:spLocks noGrp="1"/>
          </p:cNvSpPr>
          <p:nvPr>
            <p:ph type="body" sz="quarter" idx="14"/>
          </p:nvPr>
        </p:nvSpPr>
        <p:spPr>
          <a:xfrm>
            <a:off x="381000" y="976313"/>
            <a:ext cx="11428413" cy="983116"/>
          </a:xfrm>
        </p:spPr>
        <p:txBody>
          <a:bodyPr/>
          <a:lstStyle/>
          <a:p>
            <a:pPr>
              <a:tabLst>
                <a:tab pos="0" algn="l"/>
              </a:tabLst>
            </a:pPr>
            <a:r>
              <a:rPr lang="en-US" dirty="0"/>
              <a:t>Logistics &amp; Transportation: What were the primary technical difficulties encountered during the transportation of finished cryomodule components, and what specific monitoring criteria (e.g., vacuum, shocks, alignment) were used to validate the hardware's integrity upon arrival?</a:t>
            </a:r>
          </a:p>
          <a:p>
            <a:pPr>
              <a:tabLst>
                <a:tab pos="0" algn="l"/>
              </a:tabLst>
            </a:pPr>
            <a:endParaRPr lang="de-DE" dirty="0">
              <a:solidFill>
                <a:schemeClr val="dk1"/>
              </a:solidFill>
              <a:latin typeface="DesySans Office"/>
            </a:endParaRPr>
          </a:p>
        </p:txBody>
      </p:sp>
      <p:sp>
        <p:nvSpPr>
          <p:cNvPr id="8" name="Slide Number Placeholder 7">
            <a:extLst>
              <a:ext uri="{FF2B5EF4-FFF2-40B4-BE49-F238E27FC236}">
                <a16:creationId xmlns:a16="http://schemas.microsoft.com/office/drawing/2014/main" id="{9A0769A5-9C45-A58A-3561-816F67F9C250}"/>
              </a:ext>
            </a:extLst>
          </p:cNvPr>
          <p:cNvSpPr>
            <a:spLocks noGrp="1"/>
          </p:cNvSpPr>
          <p:nvPr>
            <p:ph type="sldNum" sz="quarter" idx="12"/>
          </p:nvPr>
        </p:nvSpPr>
        <p:spPr/>
        <p:txBody>
          <a:bodyPr/>
          <a:lstStyle/>
          <a:p>
            <a:fld id="{BE7504E0-22A4-4CE4-B523-ED0996D374BF}" type="slidenum">
              <a:rPr lang="de-DE" smtClean="0"/>
              <a:pPr/>
              <a:t>7</a:t>
            </a:fld>
            <a:endParaRPr lang="de-DE"/>
          </a:p>
        </p:txBody>
      </p:sp>
      <p:pic>
        <p:nvPicPr>
          <p:cNvPr id="4" name="Picture 3">
            <a:extLst>
              <a:ext uri="{FF2B5EF4-FFF2-40B4-BE49-F238E27FC236}">
                <a16:creationId xmlns:a16="http://schemas.microsoft.com/office/drawing/2014/main" id="{BF64B78B-79E5-3BD8-8310-9A3046D9BA5A}"/>
              </a:ext>
            </a:extLst>
          </p:cNvPr>
          <p:cNvPicPr>
            <a:picLocks noChangeAspect="1"/>
          </p:cNvPicPr>
          <p:nvPr/>
        </p:nvPicPr>
        <p:blipFill>
          <a:blip r:embed="rId2"/>
          <a:stretch>
            <a:fillRect/>
          </a:stretch>
        </p:blipFill>
        <p:spPr>
          <a:xfrm>
            <a:off x="769966" y="6485831"/>
            <a:ext cx="2035503" cy="185046"/>
          </a:xfrm>
          <a:prstGeom prst="rect">
            <a:avLst/>
          </a:prstGeom>
        </p:spPr>
      </p:pic>
      <p:sp>
        <p:nvSpPr>
          <p:cNvPr id="6" name="Fußzeilenplatzhalter 4">
            <a:extLst>
              <a:ext uri="{FF2B5EF4-FFF2-40B4-BE49-F238E27FC236}">
                <a16:creationId xmlns:a16="http://schemas.microsoft.com/office/drawing/2014/main" id="{C2EA1454-8E70-5950-4272-8C576A35BCF8}"/>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spTree>
    <p:extLst>
      <p:ext uri="{BB962C8B-B14F-4D97-AF65-F5344CB8AC3E}">
        <p14:creationId xmlns:p14="http://schemas.microsoft.com/office/powerpoint/2010/main" val="156770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48E-0DAB-9BFE-3198-B4DE1D606FA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91C374-75B9-6C71-0838-5066C9D4445F}"/>
              </a:ext>
            </a:extLst>
          </p:cNvPr>
          <p:cNvSpPr>
            <a:spLocks noGrp="1"/>
          </p:cNvSpPr>
          <p:nvPr>
            <p:ph idx="1"/>
          </p:nvPr>
        </p:nvSpPr>
        <p:spPr>
          <a:xfrm>
            <a:off x="381000" y="1679575"/>
            <a:ext cx="11263604" cy="4559224"/>
          </a:xfrm>
        </p:spPr>
        <p:txBody>
          <a:bodyPr/>
          <a:lstStyle/>
          <a:p>
            <a:pPr marL="285750" indent="-285750">
              <a:buFont typeface="Arial" panose="020B0604020202020204" pitchFamily="34" charset="0"/>
              <a:buChar char="•"/>
            </a:pPr>
            <a:r>
              <a:rPr lang="en-US" dirty="0"/>
              <a:t>All </a:t>
            </a:r>
            <a:r>
              <a:rPr lang="en-US" b="1" dirty="0"/>
              <a:t>high RRR Nb products</a:t>
            </a:r>
            <a:r>
              <a:rPr lang="en-US" dirty="0"/>
              <a:t>: 3(-5)% overhead</a:t>
            </a:r>
          </a:p>
          <a:p>
            <a:pPr marL="285750" indent="-285750">
              <a:buFont typeface="Arial" panose="020B0604020202020204" pitchFamily="34" charset="0"/>
              <a:buChar char="•"/>
            </a:pPr>
            <a:r>
              <a:rPr lang="en-US" b="1" dirty="0"/>
              <a:t>1.3 GHz Cavities</a:t>
            </a:r>
            <a:r>
              <a:rPr lang="en-US" dirty="0"/>
              <a:t>: “few” </a:t>
            </a:r>
            <a:br>
              <a:rPr lang="en-US" dirty="0"/>
            </a:br>
            <a:r>
              <a:rPr lang="en-US" dirty="0"/>
              <a:t>(800 </a:t>
            </a:r>
            <a:r>
              <a:rPr lang="en-US" dirty="0" err="1"/>
              <a:t>Cv’s</a:t>
            </a:r>
            <a:r>
              <a:rPr lang="en-US" dirty="0"/>
              <a:t> ordered for series production; 4 add. </a:t>
            </a:r>
            <a:r>
              <a:rPr lang="en-US" dirty="0" err="1"/>
              <a:t>Cv’s</a:t>
            </a:r>
            <a:r>
              <a:rPr lang="en-US" dirty="0"/>
              <a:t> from overhead Nb material; 4 </a:t>
            </a:r>
            <a:r>
              <a:rPr lang="en-US" dirty="0" err="1"/>
              <a:t>Cv’s</a:t>
            </a:r>
            <a:r>
              <a:rPr lang="en-US" dirty="0"/>
              <a:t> for infrastructure qualification)</a:t>
            </a:r>
          </a:p>
          <a:p>
            <a:pPr marL="285750" indent="-285750">
              <a:buFont typeface="Arial" panose="020B0604020202020204" pitchFamily="34" charset="0"/>
              <a:buChar char="•"/>
            </a:pPr>
            <a:r>
              <a:rPr lang="en-US" b="1" dirty="0"/>
              <a:t>Cold mass + vacuum vessel</a:t>
            </a:r>
            <a:r>
              <a:rPr lang="en-US" dirty="0"/>
              <a:t>: 103 for 101 cryomodules</a:t>
            </a:r>
          </a:p>
          <a:p>
            <a:pPr marL="285750" indent="-285750">
              <a:buFont typeface="Arial" panose="020B0604020202020204" pitchFamily="34" charset="0"/>
              <a:buChar char="•"/>
            </a:pPr>
            <a:r>
              <a:rPr lang="en-US" b="1" dirty="0"/>
              <a:t>FPC’s</a:t>
            </a:r>
            <a:r>
              <a:rPr lang="en-US" dirty="0"/>
              <a:t>: 820 FPC’s (for required 808)</a:t>
            </a:r>
          </a:p>
          <a:p>
            <a:pPr marL="285750" indent="-285750">
              <a:buFont typeface="Arial" panose="020B0604020202020204" pitchFamily="34" charset="0"/>
              <a:buChar char="•"/>
            </a:pPr>
            <a:r>
              <a:rPr lang="en-US" b="1" dirty="0"/>
              <a:t>Magnets</a:t>
            </a:r>
            <a:r>
              <a:rPr lang="en-US" dirty="0"/>
              <a:t>: 103 ordered for 101 cryomodules (+ few prototypes)</a:t>
            </a:r>
          </a:p>
          <a:p>
            <a:pPr marL="285750" indent="-285750">
              <a:buFont typeface="Arial" panose="020B0604020202020204" pitchFamily="34" charset="0"/>
              <a:buChar char="•"/>
            </a:pPr>
            <a:r>
              <a:rPr lang="en-US" b="1" dirty="0"/>
              <a:t>3.9 GHz cryomodule</a:t>
            </a:r>
            <a:r>
              <a:rPr lang="en-US" dirty="0"/>
              <a:t>: 1x spare (+ 4 cavities)</a:t>
            </a:r>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b="1"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B1F4E49D-DBC2-FDB3-3779-0794ED0722DE}"/>
              </a:ext>
            </a:extLst>
          </p:cNvPr>
          <p:cNvSpPr>
            <a:spLocks noGrp="1"/>
          </p:cNvSpPr>
          <p:nvPr>
            <p:ph type="title"/>
          </p:nvPr>
        </p:nvSpPr>
        <p:spPr>
          <a:xfrm>
            <a:off x="381000" y="324000"/>
            <a:ext cx="11428412" cy="651946"/>
          </a:xfrm>
        </p:spPr>
        <p:txBody>
          <a:bodyPr/>
          <a:lstStyle/>
          <a:p>
            <a:r>
              <a:rPr lang="en-US" dirty="0"/>
              <a:t>Spare Parts Strategy</a:t>
            </a:r>
            <a:endParaRPr lang="de-DE" dirty="0"/>
          </a:p>
        </p:txBody>
      </p:sp>
      <p:sp>
        <p:nvSpPr>
          <p:cNvPr id="7" name="Textplatzhalter 6">
            <a:extLst>
              <a:ext uri="{FF2B5EF4-FFF2-40B4-BE49-F238E27FC236}">
                <a16:creationId xmlns:a16="http://schemas.microsoft.com/office/drawing/2014/main" id="{D096840D-442F-47DE-3829-3D2AC55B87C8}"/>
              </a:ext>
            </a:extLst>
          </p:cNvPr>
          <p:cNvSpPr>
            <a:spLocks noGrp="1"/>
          </p:cNvSpPr>
          <p:nvPr>
            <p:ph type="body" sz="quarter" idx="14"/>
          </p:nvPr>
        </p:nvSpPr>
        <p:spPr>
          <a:xfrm>
            <a:off x="381000" y="976313"/>
            <a:ext cx="11428413" cy="703262"/>
          </a:xfrm>
        </p:spPr>
        <p:txBody>
          <a:bodyPr/>
          <a:lstStyle/>
          <a:p>
            <a:pPr>
              <a:tabLst>
                <a:tab pos="0" algn="l"/>
              </a:tabLst>
            </a:pPr>
            <a:r>
              <a:rPr lang="en-US" dirty="0"/>
              <a:t>Spare Parts Strategy: What was the ratio of spare parts (cavities, couplers, </a:t>
            </a:r>
            <a:r>
              <a:rPr lang="en-US" dirty="0" err="1"/>
              <a:t>etc</a:t>
            </a:r>
            <a:r>
              <a:rPr lang="en-US" dirty="0"/>
              <a:t>,) required versus the total installed count, and was this "buffer" sufficient to cover the actual non-conforming parts during production?</a:t>
            </a:r>
            <a:endParaRPr lang="de-DE" dirty="0">
              <a:solidFill>
                <a:schemeClr val="dk1"/>
              </a:solidFill>
              <a:latin typeface="DesySans Office"/>
            </a:endParaRPr>
          </a:p>
        </p:txBody>
      </p:sp>
      <p:sp>
        <p:nvSpPr>
          <p:cNvPr id="8" name="Slide Number Placeholder 7">
            <a:extLst>
              <a:ext uri="{FF2B5EF4-FFF2-40B4-BE49-F238E27FC236}">
                <a16:creationId xmlns:a16="http://schemas.microsoft.com/office/drawing/2014/main" id="{9A0769A5-9C45-A58A-3561-816F67F9C250}"/>
              </a:ext>
            </a:extLst>
          </p:cNvPr>
          <p:cNvSpPr>
            <a:spLocks noGrp="1"/>
          </p:cNvSpPr>
          <p:nvPr>
            <p:ph type="sldNum" sz="quarter" idx="12"/>
          </p:nvPr>
        </p:nvSpPr>
        <p:spPr/>
        <p:txBody>
          <a:bodyPr/>
          <a:lstStyle/>
          <a:p>
            <a:fld id="{BE7504E0-22A4-4CE4-B523-ED0996D374BF}" type="slidenum">
              <a:rPr lang="de-DE" smtClean="0"/>
              <a:pPr/>
              <a:t>8</a:t>
            </a:fld>
            <a:endParaRPr lang="de-DE"/>
          </a:p>
        </p:txBody>
      </p:sp>
      <p:pic>
        <p:nvPicPr>
          <p:cNvPr id="4" name="Picture 3">
            <a:extLst>
              <a:ext uri="{FF2B5EF4-FFF2-40B4-BE49-F238E27FC236}">
                <a16:creationId xmlns:a16="http://schemas.microsoft.com/office/drawing/2014/main" id="{BF64B78B-79E5-3BD8-8310-9A3046D9BA5A}"/>
              </a:ext>
            </a:extLst>
          </p:cNvPr>
          <p:cNvPicPr>
            <a:picLocks noChangeAspect="1"/>
          </p:cNvPicPr>
          <p:nvPr/>
        </p:nvPicPr>
        <p:blipFill>
          <a:blip r:embed="rId2"/>
          <a:stretch>
            <a:fillRect/>
          </a:stretch>
        </p:blipFill>
        <p:spPr>
          <a:xfrm>
            <a:off x="769966" y="6485831"/>
            <a:ext cx="2035503" cy="185046"/>
          </a:xfrm>
          <a:prstGeom prst="rect">
            <a:avLst/>
          </a:prstGeom>
        </p:spPr>
      </p:pic>
      <p:sp>
        <p:nvSpPr>
          <p:cNvPr id="6" name="Fußzeilenplatzhalter 4">
            <a:extLst>
              <a:ext uri="{FF2B5EF4-FFF2-40B4-BE49-F238E27FC236}">
                <a16:creationId xmlns:a16="http://schemas.microsoft.com/office/drawing/2014/main" id="{AC155647-75A6-B0A4-CB28-49AE09DF32A1}"/>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spTree>
    <p:extLst>
      <p:ext uri="{BB962C8B-B14F-4D97-AF65-F5344CB8AC3E}">
        <p14:creationId xmlns:p14="http://schemas.microsoft.com/office/powerpoint/2010/main" val="10461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48E-0DAB-9BFE-3198-B4DE1D606FA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91C374-75B9-6C71-0838-5066C9D4445F}"/>
              </a:ext>
            </a:extLst>
          </p:cNvPr>
          <p:cNvSpPr>
            <a:spLocks noGrp="1"/>
          </p:cNvSpPr>
          <p:nvPr>
            <p:ph idx="1"/>
          </p:nvPr>
        </p:nvSpPr>
        <p:spPr>
          <a:xfrm>
            <a:off x="381000" y="975946"/>
            <a:ext cx="11562184" cy="5499467"/>
          </a:xfrm>
        </p:spPr>
        <p:txBody>
          <a:bodyPr/>
          <a:lstStyle/>
          <a:p>
            <a:pPr marL="285750" indent="-285750" algn="l">
              <a:buFont typeface="Arial" panose="020B0604020202020204" pitchFamily="34" charset="0"/>
              <a:buChar char="•"/>
            </a:pPr>
            <a:r>
              <a:rPr lang="en-US" sz="1400" dirty="0"/>
              <a:t> “</a:t>
            </a:r>
            <a:r>
              <a:rPr lang="en-US" sz="1400" b="0" i="0" u="none" strike="noStrike" baseline="0" dirty="0">
                <a:solidFill>
                  <a:srgbClr val="000000"/>
                </a:solidFill>
              </a:rPr>
              <a:t>Superconducting cavity material for the </a:t>
            </a:r>
            <a:r>
              <a:rPr lang="de-DE" sz="1400" b="0" i="0" u="none" strike="noStrike" baseline="0" dirty="0">
                <a:solidFill>
                  <a:srgbClr val="000000"/>
                </a:solidFill>
              </a:rPr>
              <a:t>European XFEL“</a:t>
            </a:r>
          </a:p>
          <a:p>
            <a:pPr algn="l"/>
            <a:r>
              <a:rPr lang="de-DE" sz="1400" b="0" i="0" u="none" strike="noStrike" baseline="0" dirty="0">
                <a:solidFill>
                  <a:srgbClr val="000000"/>
                </a:solidFill>
              </a:rPr>
              <a:t>W Singer, X Singer, A Brinkmann, J </a:t>
            </a:r>
            <a:r>
              <a:rPr lang="de-DE" sz="1400" b="0" i="0" u="none" strike="noStrike" baseline="0" dirty="0" err="1">
                <a:solidFill>
                  <a:srgbClr val="000000"/>
                </a:solidFill>
              </a:rPr>
              <a:t>Iversen</a:t>
            </a:r>
            <a:r>
              <a:rPr lang="de-DE" sz="1400" b="0" i="0" u="none" strike="noStrike" baseline="0" dirty="0">
                <a:solidFill>
                  <a:srgbClr val="000000"/>
                </a:solidFill>
              </a:rPr>
              <a:t>, A </a:t>
            </a:r>
            <a:r>
              <a:rPr lang="de-DE" sz="1400" b="0" i="0" u="none" strike="noStrike" baseline="0" dirty="0" err="1">
                <a:solidFill>
                  <a:srgbClr val="000000"/>
                </a:solidFill>
              </a:rPr>
              <a:t>Matheisen</a:t>
            </a:r>
            <a:r>
              <a:rPr lang="de-DE" sz="1400" b="0" i="0" u="none" strike="noStrike" baseline="0" dirty="0">
                <a:solidFill>
                  <a:srgbClr val="000000"/>
                </a:solidFill>
              </a:rPr>
              <a:t>, A </a:t>
            </a:r>
            <a:r>
              <a:rPr lang="de-DE" sz="1400" b="0" i="0" u="none" strike="noStrike" baseline="0" dirty="0" err="1">
                <a:solidFill>
                  <a:srgbClr val="000000"/>
                </a:solidFill>
              </a:rPr>
              <a:t>Navitski</a:t>
            </a:r>
            <a:r>
              <a:rPr lang="de-DE" sz="1400" b="0" i="0" u="none" strike="noStrike" baseline="0" dirty="0">
                <a:solidFill>
                  <a:srgbClr val="000000"/>
                </a:solidFill>
              </a:rPr>
              <a:t>, Y </a:t>
            </a:r>
            <a:r>
              <a:rPr lang="de-DE" sz="1400" b="0" i="0" u="none" strike="noStrike" baseline="0" dirty="0" err="1">
                <a:solidFill>
                  <a:srgbClr val="000000"/>
                </a:solidFill>
              </a:rPr>
              <a:t>Tamashevich</a:t>
            </a:r>
            <a:r>
              <a:rPr lang="de-DE" sz="1400" b="0" i="0" u="none" strike="noStrike" baseline="0" dirty="0">
                <a:solidFill>
                  <a:srgbClr val="000000"/>
                </a:solidFill>
              </a:rPr>
              <a:t>, P </a:t>
            </a:r>
            <a:r>
              <a:rPr lang="de-DE" sz="1400" b="0" i="0" u="none" strike="noStrike" baseline="0" dirty="0" err="1">
                <a:solidFill>
                  <a:srgbClr val="000000"/>
                </a:solidFill>
              </a:rPr>
              <a:t>Michelato</a:t>
            </a:r>
            <a:r>
              <a:rPr lang="de-DE" sz="1400" b="0" i="0" u="none" strike="noStrike" baseline="0" dirty="0">
                <a:solidFill>
                  <a:srgbClr val="0000FF"/>
                </a:solidFill>
              </a:rPr>
              <a:t> </a:t>
            </a:r>
            <a:r>
              <a:rPr lang="de-DE" sz="1400" b="0" i="0" u="none" strike="noStrike" baseline="0" dirty="0">
                <a:solidFill>
                  <a:srgbClr val="000000"/>
                </a:solidFill>
              </a:rPr>
              <a:t>and L Monaco</a:t>
            </a:r>
            <a:br>
              <a:rPr lang="de-DE" sz="1400" dirty="0">
                <a:solidFill>
                  <a:srgbClr val="0000FF"/>
                </a:solidFill>
              </a:rPr>
            </a:br>
            <a:r>
              <a:rPr lang="de-DE" sz="1400" b="0" i="0" u="none" strike="noStrike" baseline="0" dirty="0">
                <a:solidFill>
                  <a:srgbClr val="0000FF"/>
                </a:solidFill>
              </a:rPr>
              <a:t>doi</a:t>
            </a:r>
            <a:r>
              <a:rPr lang="de-DE" sz="1400" b="0" i="0" u="none" strike="noStrike" baseline="0">
                <a:solidFill>
                  <a:srgbClr val="0000FF"/>
                </a:solidFill>
              </a:rPr>
              <a:t>:10.1088/0953-2048/28/8/085014</a:t>
            </a:r>
            <a:endParaRPr lang="en-US" sz="1400" dirty="0"/>
          </a:p>
          <a:p>
            <a:pPr marL="285750" indent="-285750" algn="l">
              <a:buFont typeface="Arial" panose="020B0604020202020204" pitchFamily="34" charset="0"/>
              <a:buChar char="•"/>
            </a:pPr>
            <a:r>
              <a:rPr lang="en-US" sz="1400" dirty="0"/>
              <a:t> “</a:t>
            </a:r>
            <a:r>
              <a:rPr lang="en-US" sz="1400" b="0" i="0" u="none" strike="noStrike" baseline="0" dirty="0">
                <a:solidFill>
                  <a:srgbClr val="231F20"/>
                </a:solidFill>
              </a:rPr>
              <a:t>Production of superconducting 1.3-GHz cavities for the European X-ray </a:t>
            </a:r>
            <a:r>
              <a:rPr lang="de-DE" sz="1400" b="0" i="0" u="none" strike="noStrike" baseline="0" dirty="0">
                <a:solidFill>
                  <a:srgbClr val="231F20"/>
                </a:solidFill>
              </a:rPr>
              <a:t>Free </a:t>
            </a:r>
            <a:r>
              <a:rPr lang="de-DE" sz="1400" b="0" i="0" u="none" strike="noStrike" baseline="0" dirty="0" err="1">
                <a:solidFill>
                  <a:srgbClr val="231F20"/>
                </a:solidFill>
              </a:rPr>
              <a:t>Electron</a:t>
            </a:r>
            <a:r>
              <a:rPr lang="de-DE" sz="1400" b="0" i="0" u="none" strike="noStrike" baseline="0" dirty="0">
                <a:solidFill>
                  <a:srgbClr val="231F20"/>
                </a:solidFill>
              </a:rPr>
              <a:t> Laser“</a:t>
            </a:r>
          </a:p>
          <a:p>
            <a:pPr algn="l"/>
            <a:r>
              <a:rPr lang="de-DE" sz="1400" b="0" i="0" u="none" strike="noStrike" baseline="0" dirty="0">
                <a:solidFill>
                  <a:srgbClr val="231F20"/>
                </a:solidFill>
              </a:rPr>
              <a:t>W. Singer,</a:t>
            </a:r>
            <a:r>
              <a:rPr lang="de-DE" sz="1400" b="0" i="0" u="none" strike="noStrike" baseline="0" dirty="0">
                <a:solidFill>
                  <a:srgbClr val="2E3093"/>
                </a:solidFill>
              </a:rPr>
              <a:t> </a:t>
            </a:r>
            <a:r>
              <a:rPr lang="de-DE" sz="1400" b="0" i="0" u="none" strike="noStrike" baseline="0" dirty="0">
                <a:solidFill>
                  <a:srgbClr val="231F20"/>
                </a:solidFill>
              </a:rPr>
              <a:t>A. Brinkmann, R. Brinkmann, J. </a:t>
            </a:r>
            <a:r>
              <a:rPr lang="de-DE" sz="1400" b="0" i="0" u="none" strike="noStrike" baseline="0" dirty="0" err="1">
                <a:solidFill>
                  <a:srgbClr val="231F20"/>
                </a:solidFill>
              </a:rPr>
              <a:t>Iversen</a:t>
            </a:r>
            <a:r>
              <a:rPr lang="de-DE" sz="1400" b="0" i="0" u="none" strike="noStrike" baseline="0" dirty="0">
                <a:solidFill>
                  <a:srgbClr val="231F20"/>
                </a:solidFill>
              </a:rPr>
              <a:t>, A. </a:t>
            </a:r>
            <a:r>
              <a:rPr lang="de-DE" sz="1400" b="0" i="0" u="none" strike="noStrike" baseline="0" dirty="0" err="1">
                <a:solidFill>
                  <a:srgbClr val="231F20"/>
                </a:solidFill>
              </a:rPr>
              <a:t>Matheisen</a:t>
            </a:r>
            <a:r>
              <a:rPr lang="de-DE" sz="1400" b="0" i="0" u="none" strike="noStrike" baseline="0" dirty="0">
                <a:solidFill>
                  <a:srgbClr val="231F20"/>
                </a:solidFill>
              </a:rPr>
              <a:t>, W.-D. Moeller, A. </a:t>
            </a:r>
            <a:r>
              <a:rPr lang="de-DE" sz="1400" b="0" i="0" u="none" strike="noStrike" baseline="0" dirty="0" err="1">
                <a:solidFill>
                  <a:srgbClr val="231F20"/>
                </a:solidFill>
              </a:rPr>
              <a:t>Navitski</a:t>
            </a:r>
            <a:r>
              <a:rPr lang="de-DE" sz="1400" b="0" i="0" u="none" strike="noStrike" baseline="0" dirty="0">
                <a:solidFill>
                  <a:srgbClr val="231F20"/>
                </a:solidFill>
              </a:rPr>
              <a:t>, D. Reschke, J. </a:t>
            </a:r>
            <a:r>
              <a:rPr lang="de-DE" sz="1400" b="0" i="0" u="none" strike="noStrike" baseline="0" dirty="0" err="1">
                <a:solidFill>
                  <a:srgbClr val="231F20"/>
                </a:solidFill>
              </a:rPr>
              <a:t>Schaffran</a:t>
            </a:r>
            <a:r>
              <a:rPr lang="de-DE" sz="1400" b="0" i="0" u="none" strike="noStrike" baseline="0" dirty="0">
                <a:solidFill>
                  <a:srgbClr val="231F20"/>
                </a:solidFill>
              </a:rPr>
              <a:t>, A. </a:t>
            </a:r>
            <a:r>
              <a:rPr lang="de-DE" sz="1400" b="0" i="0" u="none" strike="noStrike" baseline="0" dirty="0" err="1">
                <a:solidFill>
                  <a:srgbClr val="231F20"/>
                </a:solidFill>
              </a:rPr>
              <a:t>Sulimov</a:t>
            </a:r>
            <a:r>
              <a:rPr lang="de-DE" sz="1400" b="0" i="0" u="none" strike="noStrike" baseline="0" dirty="0">
                <a:solidFill>
                  <a:srgbClr val="231F20"/>
                </a:solidFill>
              </a:rPr>
              <a:t>, N. Walker, and H. Weise, </a:t>
            </a:r>
            <a:r>
              <a:rPr lang="it-IT" sz="1400" b="0" i="0" u="none" strike="noStrike" baseline="0" dirty="0">
                <a:solidFill>
                  <a:srgbClr val="231F20"/>
                </a:solidFill>
              </a:rPr>
              <a:t>P. </a:t>
            </a:r>
            <a:r>
              <a:rPr lang="it-IT" sz="1400" b="0" i="0" u="none" strike="noStrike" baseline="0" dirty="0" err="1">
                <a:solidFill>
                  <a:srgbClr val="231F20"/>
                </a:solidFill>
              </a:rPr>
              <a:t>Michelato</a:t>
            </a:r>
            <a:r>
              <a:rPr lang="it-IT" sz="1400" b="0" i="0" u="none" strike="noStrike" baseline="0" dirty="0">
                <a:solidFill>
                  <a:srgbClr val="231F20"/>
                </a:solidFill>
              </a:rPr>
              <a:t> and L. Monaco, </a:t>
            </a:r>
            <a:r>
              <a:rPr lang="de-DE" sz="1400" b="0" i="0" u="none" strike="noStrike" baseline="0" dirty="0">
                <a:solidFill>
                  <a:srgbClr val="231F20"/>
                </a:solidFill>
              </a:rPr>
              <a:t>C. Pagani, M. Wiencek</a:t>
            </a:r>
            <a:br>
              <a:rPr lang="de-DE" sz="1400" b="0" i="0" u="none" strike="noStrike" baseline="0" dirty="0">
                <a:solidFill>
                  <a:srgbClr val="231F20"/>
                </a:solidFill>
              </a:rPr>
            </a:br>
            <a:r>
              <a:rPr lang="de-DE" sz="1400" b="0" i="0" u="none" strike="noStrike" baseline="0" dirty="0">
                <a:solidFill>
                  <a:srgbClr val="231F20"/>
                </a:solidFill>
              </a:rPr>
              <a:t>DOI: </a:t>
            </a:r>
            <a:r>
              <a:rPr lang="de-DE" sz="1400" b="0" i="0" u="none" strike="noStrike" baseline="0" dirty="0">
                <a:solidFill>
                  <a:srgbClr val="2E3093"/>
                </a:solidFill>
              </a:rPr>
              <a:t>10.1103/PhysRevAccelBeams.19.092001</a:t>
            </a:r>
            <a:endParaRPr lang="en-US" sz="1400" dirty="0"/>
          </a:p>
          <a:p>
            <a:pPr marL="285750" indent="-285750" algn="l">
              <a:buFont typeface="Arial" panose="020B0604020202020204" pitchFamily="34" charset="0"/>
              <a:buChar char="•"/>
            </a:pPr>
            <a:r>
              <a:rPr lang="en-US" sz="1400" b="0" i="0" u="none" strike="noStrike" baseline="0" dirty="0">
                <a:solidFill>
                  <a:srgbClr val="231F20"/>
                </a:solidFill>
              </a:rPr>
              <a:t>“Performance in the vertical test of the 832 nine-cell 1.3 GHz cavities for the European X-ray Free Electron Laser”</a:t>
            </a:r>
          </a:p>
          <a:p>
            <a:pPr algn="l"/>
            <a:r>
              <a:rPr lang="de-DE" sz="1400" b="0" i="0" u="none" strike="noStrike" baseline="0" dirty="0">
                <a:solidFill>
                  <a:srgbClr val="231F20"/>
                </a:solidFill>
              </a:rPr>
              <a:t>D. Reschke,</a:t>
            </a:r>
            <a:r>
              <a:rPr lang="de-DE" sz="1400" b="0" i="0" u="none" strike="noStrike" baseline="0" dirty="0">
                <a:solidFill>
                  <a:srgbClr val="2E3093"/>
                </a:solidFill>
              </a:rPr>
              <a:t> </a:t>
            </a:r>
            <a:r>
              <a:rPr lang="de-DE" sz="1400" b="0" i="0" u="none" strike="noStrike" baseline="0" dirty="0">
                <a:solidFill>
                  <a:srgbClr val="231F20"/>
                </a:solidFill>
              </a:rPr>
              <a:t>V. </a:t>
            </a:r>
            <a:r>
              <a:rPr lang="de-DE" sz="1400" b="0" i="0" u="none" strike="noStrike" baseline="0" dirty="0" err="1">
                <a:solidFill>
                  <a:srgbClr val="231F20"/>
                </a:solidFill>
              </a:rPr>
              <a:t>Gubarev</a:t>
            </a:r>
            <a:r>
              <a:rPr lang="de-DE" sz="1400" b="0" i="0" u="none" strike="noStrike" baseline="0" dirty="0">
                <a:solidFill>
                  <a:srgbClr val="231F20"/>
                </a:solidFill>
              </a:rPr>
              <a:t>, L. Monaco, J. </a:t>
            </a:r>
            <a:r>
              <a:rPr lang="de-DE" sz="1400" b="0" i="0" u="none" strike="noStrike" baseline="0" dirty="0" err="1">
                <a:solidFill>
                  <a:srgbClr val="231F20"/>
                </a:solidFill>
              </a:rPr>
              <a:t>Schaffran</a:t>
            </a:r>
            <a:r>
              <a:rPr lang="de-DE" sz="1400" b="0" i="0" u="none" strike="noStrike" baseline="0" dirty="0">
                <a:solidFill>
                  <a:srgbClr val="231F20"/>
                </a:solidFill>
              </a:rPr>
              <a:t>, L. </a:t>
            </a:r>
            <a:r>
              <a:rPr lang="de-DE" sz="1400" b="0" i="0" u="none" strike="noStrike" baseline="0" dirty="0" err="1">
                <a:solidFill>
                  <a:srgbClr val="231F20"/>
                </a:solidFill>
              </a:rPr>
              <a:t>Steder</a:t>
            </a:r>
            <a:r>
              <a:rPr lang="de-DE" sz="1400" b="0" i="0" u="none" strike="noStrike" baseline="0" dirty="0">
                <a:solidFill>
                  <a:srgbClr val="231F20"/>
                </a:solidFill>
              </a:rPr>
              <a:t>, N. Walker, and M. </a:t>
            </a:r>
            <a:r>
              <a:rPr lang="de-DE" sz="1400" b="0" i="0" u="none" strike="noStrike" baseline="0" dirty="0" err="1">
                <a:solidFill>
                  <a:srgbClr val="231F20"/>
                </a:solidFill>
              </a:rPr>
              <a:t>Wenskat</a:t>
            </a:r>
            <a:br>
              <a:rPr lang="de-DE" sz="1400" dirty="0">
                <a:solidFill>
                  <a:srgbClr val="231F20"/>
                </a:solidFill>
              </a:rPr>
            </a:br>
            <a:r>
              <a:rPr lang="de-DE" sz="1400" b="0" i="0" u="none" strike="noStrike" baseline="0" dirty="0">
                <a:solidFill>
                  <a:srgbClr val="231F20"/>
                </a:solidFill>
              </a:rPr>
              <a:t>DOI: </a:t>
            </a:r>
            <a:r>
              <a:rPr lang="de-DE" sz="1400" b="0" i="0" u="none" strike="noStrike" baseline="0" dirty="0">
                <a:solidFill>
                  <a:srgbClr val="2E3093"/>
                </a:solidFill>
              </a:rPr>
              <a:t>10.1103/PhysRevAccelBeams.20.042004</a:t>
            </a:r>
            <a:endParaRPr lang="en-US" sz="1400" dirty="0"/>
          </a:p>
          <a:p>
            <a:pPr marL="285750" indent="-285750" algn="l">
              <a:buFont typeface="Arial" panose="020B0604020202020204" pitchFamily="34" charset="0"/>
              <a:buChar char="•"/>
            </a:pPr>
            <a:r>
              <a:rPr lang="en-US" sz="1400" b="0" i="0" u="none" strike="noStrike" baseline="0" dirty="0">
                <a:solidFill>
                  <a:srgbClr val="231F20"/>
                </a:solidFill>
              </a:rPr>
              <a:t>“Fabrication and vertical test experience of the European X-ray Free Electron Laser 3.9 GHz superconducting cavities”</a:t>
            </a:r>
          </a:p>
          <a:p>
            <a:pPr algn="l"/>
            <a:r>
              <a:rPr lang="it-IT" sz="1400" b="0" i="0" u="none" strike="noStrike" baseline="0" dirty="0">
                <a:solidFill>
                  <a:srgbClr val="231F20"/>
                </a:solidFill>
              </a:rPr>
              <a:t>P. Pierini,</a:t>
            </a:r>
            <a:r>
              <a:rPr lang="it-IT" sz="1400" b="0" i="0" u="none" strike="noStrike" baseline="0" dirty="0">
                <a:solidFill>
                  <a:srgbClr val="2E3093"/>
                </a:solidFill>
              </a:rPr>
              <a:t> </a:t>
            </a:r>
            <a:r>
              <a:rPr lang="it-IT" sz="1400" b="0" i="0" u="none" strike="noStrike" baseline="0" dirty="0">
                <a:solidFill>
                  <a:srgbClr val="231F20"/>
                </a:solidFill>
              </a:rPr>
              <a:t>M. Bertucci, A. </a:t>
            </a:r>
            <a:r>
              <a:rPr lang="it-IT" sz="1400" b="0" i="0" u="none" strike="noStrike" baseline="0" dirty="0" err="1">
                <a:solidFill>
                  <a:srgbClr val="231F20"/>
                </a:solidFill>
              </a:rPr>
              <a:t>Bosotti</a:t>
            </a:r>
            <a:r>
              <a:rPr lang="it-IT" sz="1400" b="0" i="0" u="none" strike="noStrike" baseline="0" dirty="0">
                <a:solidFill>
                  <a:srgbClr val="231F20"/>
                </a:solidFill>
              </a:rPr>
              <a:t>, J. F. Chen, C. G. Maiano,</a:t>
            </a:r>
            <a:r>
              <a:rPr lang="it-IT" sz="1400" b="0" i="0" u="none" strike="noStrike" baseline="0" dirty="0">
                <a:solidFill>
                  <a:srgbClr val="2E3093"/>
                </a:solidFill>
              </a:rPr>
              <a:t> </a:t>
            </a:r>
            <a:r>
              <a:rPr lang="it-IT" sz="1400" b="0" i="0" u="none" strike="noStrike" baseline="0" dirty="0">
                <a:solidFill>
                  <a:srgbClr val="231F20"/>
                </a:solidFill>
              </a:rPr>
              <a:t>P. </a:t>
            </a:r>
            <a:r>
              <a:rPr lang="it-IT" sz="1400" b="0" i="0" u="none" strike="noStrike" baseline="0" dirty="0" err="1">
                <a:solidFill>
                  <a:srgbClr val="231F20"/>
                </a:solidFill>
              </a:rPr>
              <a:t>Michelato</a:t>
            </a:r>
            <a:r>
              <a:rPr lang="it-IT" sz="1400" b="0" i="0" u="none" strike="noStrike" baseline="0" dirty="0">
                <a:solidFill>
                  <a:srgbClr val="231F20"/>
                </a:solidFill>
              </a:rPr>
              <a:t>, L. Monaco, M. Moretti,</a:t>
            </a:r>
            <a:r>
              <a:rPr lang="it-IT" sz="1400" b="0" i="0" u="none" strike="noStrike" baseline="0" dirty="0">
                <a:solidFill>
                  <a:srgbClr val="2E3093"/>
                </a:solidFill>
              </a:rPr>
              <a:t> </a:t>
            </a:r>
            <a:r>
              <a:rPr lang="it-IT" sz="1400" b="0" i="0" u="none" strike="noStrike" baseline="0" dirty="0">
                <a:solidFill>
                  <a:srgbClr val="231F20"/>
                </a:solidFill>
              </a:rPr>
              <a:t>C. Pagani,</a:t>
            </a:r>
            <a:r>
              <a:rPr lang="it-IT" sz="1400" b="0" i="0" u="none" strike="noStrike" baseline="0" dirty="0">
                <a:solidFill>
                  <a:srgbClr val="2E3093"/>
                </a:solidFill>
              </a:rPr>
              <a:t> </a:t>
            </a:r>
            <a:r>
              <a:rPr lang="it-IT" sz="1400" b="0" i="0" u="none" strike="noStrike" baseline="0" dirty="0">
                <a:solidFill>
                  <a:srgbClr val="231F20"/>
                </a:solidFill>
              </a:rPr>
              <a:t>R. Paparella, and D. </a:t>
            </a:r>
            <a:r>
              <a:rPr lang="it-IT" sz="1400" b="0" i="0" u="none" strike="noStrike" baseline="0" dirty="0" err="1">
                <a:solidFill>
                  <a:srgbClr val="231F20"/>
                </a:solidFill>
              </a:rPr>
              <a:t>Sertore</a:t>
            </a:r>
            <a:br>
              <a:rPr lang="it-IT" sz="1400" b="0" i="0" u="none" strike="noStrike" baseline="0" dirty="0">
                <a:solidFill>
                  <a:srgbClr val="231F20"/>
                </a:solidFill>
              </a:rPr>
            </a:br>
            <a:r>
              <a:rPr lang="de-DE" sz="1400" b="0" i="0" u="none" strike="noStrike" baseline="0" dirty="0">
                <a:solidFill>
                  <a:srgbClr val="231F20"/>
                </a:solidFill>
              </a:rPr>
              <a:t>DOI: </a:t>
            </a:r>
            <a:r>
              <a:rPr lang="de-DE" sz="1400" b="0" i="0" u="none" strike="noStrike" baseline="0" dirty="0">
                <a:solidFill>
                  <a:srgbClr val="2E3093"/>
                </a:solidFill>
              </a:rPr>
              <a:t>10.1103/PhysRevAccelBeams.20.042006</a:t>
            </a:r>
            <a:endParaRPr lang="en-US" sz="1400" dirty="0">
              <a:solidFill>
                <a:schemeClr val="dk1"/>
              </a:solidFill>
            </a:endParaRPr>
          </a:p>
          <a:p>
            <a:pPr marL="285750" indent="-285750" algn="l">
              <a:buFont typeface="Arial" panose="020B0604020202020204" pitchFamily="34" charset="0"/>
              <a:buChar char="•"/>
            </a:pPr>
            <a:r>
              <a:rPr lang="en-US" sz="1400" dirty="0">
                <a:solidFill>
                  <a:schemeClr val="dk1"/>
                </a:solidFill>
              </a:rPr>
              <a:t>“Status of the European XFEL Accelerator” (talk), H. Weise &amp; W. Decking</a:t>
            </a:r>
            <a:br>
              <a:rPr lang="en-US" sz="1400" dirty="0">
                <a:solidFill>
                  <a:schemeClr val="dk1"/>
                </a:solidFill>
              </a:rPr>
            </a:br>
            <a:r>
              <a:rPr lang="en-US" sz="1400" dirty="0">
                <a:solidFill>
                  <a:schemeClr val="dk1"/>
                </a:solidFill>
              </a:rPr>
              <a:t>European XFEL User’s Meeting, 25-27 Jan 2017</a:t>
            </a:r>
          </a:p>
          <a:p>
            <a:pPr marL="285750" indent="-285750" algn="l">
              <a:buFont typeface="Arial" panose="020B0604020202020204" pitchFamily="34" charset="0"/>
              <a:buChar char="•"/>
            </a:pPr>
            <a:r>
              <a:rPr lang="en-US" sz="1400" dirty="0">
                <a:solidFill>
                  <a:schemeClr val="dk1"/>
                </a:solidFill>
              </a:rPr>
              <a:t>N. Walker: “Summary of the maximum SCRF voltage in XFEL”, TTC2019 – Vancouver</a:t>
            </a:r>
          </a:p>
          <a:p>
            <a:pPr marL="285750" indent="-285750" algn="l">
              <a:buFont typeface="Arial" panose="020B0604020202020204" pitchFamily="34" charset="0"/>
              <a:buChar char="•"/>
            </a:pPr>
            <a:r>
              <a:rPr lang="en-US" sz="1400" dirty="0">
                <a:solidFill>
                  <a:schemeClr val="dk1"/>
                </a:solidFill>
              </a:rPr>
              <a:t>“XFEL Cryomodule Transport …”</a:t>
            </a:r>
            <a:br>
              <a:rPr lang="en-US" sz="1400" dirty="0">
                <a:solidFill>
                  <a:schemeClr val="dk1"/>
                </a:solidFill>
              </a:rPr>
            </a:br>
            <a:r>
              <a:rPr lang="en-US" sz="1400" dirty="0">
                <a:solidFill>
                  <a:schemeClr val="dk1"/>
                </a:solidFill>
              </a:rPr>
              <a:t>S. </a:t>
            </a:r>
            <a:r>
              <a:rPr lang="en-US" sz="1400" dirty="0" err="1">
                <a:solidFill>
                  <a:schemeClr val="dk1"/>
                </a:solidFill>
              </a:rPr>
              <a:t>Barbanotti</a:t>
            </a:r>
            <a:r>
              <a:rPr lang="en-US" sz="1400" dirty="0">
                <a:solidFill>
                  <a:schemeClr val="dk1"/>
                </a:solidFill>
              </a:rPr>
              <a:t> et al., LINAC2014, MOPP021</a:t>
            </a:r>
          </a:p>
          <a:p>
            <a:pPr marL="285750" indent="-285750">
              <a:buFont typeface="Arial" panose="020B0604020202020204" pitchFamily="34" charset="0"/>
              <a:buChar char="•"/>
            </a:pPr>
            <a:endParaRPr lang="en-US" dirty="0">
              <a:solidFill>
                <a:schemeClr val="dk1"/>
              </a:solidFill>
            </a:endParaRPr>
          </a:p>
          <a:p>
            <a:pPr marL="285750" indent="-285750"/>
            <a:endParaRPr lang="en-US" dirty="0">
              <a:solidFill>
                <a:schemeClr val="dk1"/>
              </a:solidFill>
            </a:endParaRPr>
          </a:p>
          <a:p>
            <a:pPr marL="285750" indent="-285750">
              <a:buFont typeface="Arial" panose="020B0604020202020204" pitchFamily="34" charset="0"/>
              <a:buChar char="•"/>
            </a:pPr>
            <a:endParaRPr lang="en-US" dirty="0">
              <a:solidFill>
                <a:schemeClr val="dk1"/>
              </a:solidFill>
            </a:endParaRPr>
          </a:p>
          <a:p>
            <a:pPr marL="285750" indent="-285750"/>
            <a:endParaRPr lang="en-US" b="1" dirty="0">
              <a:solidFill>
                <a:schemeClr val="dk1"/>
              </a:solidFill>
            </a:endParaRPr>
          </a:p>
          <a:p>
            <a:pPr marL="483750" lvl="1" indent="-285750"/>
            <a:endParaRPr lang="de-DE" dirty="0"/>
          </a:p>
        </p:txBody>
      </p:sp>
      <p:sp>
        <p:nvSpPr>
          <p:cNvPr id="2" name="Titel 1">
            <a:extLst>
              <a:ext uri="{FF2B5EF4-FFF2-40B4-BE49-F238E27FC236}">
                <a16:creationId xmlns:a16="http://schemas.microsoft.com/office/drawing/2014/main" id="{B1F4E49D-DBC2-FDB3-3779-0794ED0722DE}"/>
              </a:ext>
            </a:extLst>
          </p:cNvPr>
          <p:cNvSpPr>
            <a:spLocks noGrp="1"/>
          </p:cNvSpPr>
          <p:nvPr>
            <p:ph type="title"/>
          </p:nvPr>
        </p:nvSpPr>
        <p:spPr>
          <a:xfrm>
            <a:off x="381000" y="324000"/>
            <a:ext cx="11428412" cy="651946"/>
          </a:xfrm>
        </p:spPr>
        <p:txBody>
          <a:bodyPr/>
          <a:lstStyle/>
          <a:p>
            <a:r>
              <a:rPr lang="en-US" dirty="0"/>
              <a:t>Literature</a:t>
            </a:r>
            <a:endParaRPr lang="de-DE" dirty="0"/>
          </a:p>
        </p:txBody>
      </p:sp>
      <p:sp>
        <p:nvSpPr>
          <p:cNvPr id="8" name="Slide Number Placeholder 7">
            <a:extLst>
              <a:ext uri="{FF2B5EF4-FFF2-40B4-BE49-F238E27FC236}">
                <a16:creationId xmlns:a16="http://schemas.microsoft.com/office/drawing/2014/main" id="{9A0769A5-9C45-A58A-3561-816F67F9C250}"/>
              </a:ext>
            </a:extLst>
          </p:cNvPr>
          <p:cNvSpPr>
            <a:spLocks noGrp="1"/>
          </p:cNvSpPr>
          <p:nvPr>
            <p:ph type="sldNum" sz="quarter" idx="12"/>
          </p:nvPr>
        </p:nvSpPr>
        <p:spPr/>
        <p:txBody>
          <a:bodyPr/>
          <a:lstStyle/>
          <a:p>
            <a:fld id="{BE7504E0-22A4-4CE4-B523-ED0996D374BF}" type="slidenum">
              <a:rPr lang="de-DE" smtClean="0"/>
              <a:pPr/>
              <a:t>9</a:t>
            </a:fld>
            <a:endParaRPr lang="de-DE"/>
          </a:p>
        </p:txBody>
      </p:sp>
      <p:pic>
        <p:nvPicPr>
          <p:cNvPr id="4" name="Picture 3">
            <a:extLst>
              <a:ext uri="{FF2B5EF4-FFF2-40B4-BE49-F238E27FC236}">
                <a16:creationId xmlns:a16="http://schemas.microsoft.com/office/drawing/2014/main" id="{BF64B78B-79E5-3BD8-8310-9A3046D9BA5A}"/>
              </a:ext>
            </a:extLst>
          </p:cNvPr>
          <p:cNvPicPr>
            <a:picLocks noChangeAspect="1"/>
          </p:cNvPicPr>
          <p:nvPr/>
        </p:nvPicPr>
        <p:blipFill>
          <a:blip r:embed="rId2"/>
          <a:stretch>
            <a:fillRect/>
          </a:stretch>
        </p:blipFill>
        <p:spPr>
          <a:xfrm>
            <a:off x="769966" y="6485831"/>
            <a:ext cx="2035503" cy="185046"/>
          </a:xfrm>
          <a:prstGeom prst="rect">
            <a:avLst/>
          </a:prstGeom>
        </p:spPr>
      </p:pic>
      <p:sp>
        <p:nvSpPr>
          <p:cNvPr id="6" name="Fußzeilenplatzhalter 4">
            <a:extLst>
              <a:ext uri="{FF2B5EF4-FFF2-40B4-BE49-F238E27FC236}">
                <a16:creationId xmlns:a16="http://schemas.microsoft.com/office/drawing/2014/main" id="{AC155647-75A6-B0A4-CB28-49AE09DF32A1}"/>
              </a:ext>
            </a:extLst>
          </p:cNvPr>
          <p:cNvSpPr>
            <a:spLocks noGrp="1"/>
          </p:cNvSpPr>
          <p:nvPr>
            <p:ph type="ftr" sz="quarter" idx="13"/>
          </p:nvPr>
        </p:nvSpPr>
        <p:spPr>
          <a:xfrm>
            <a:off x="6847743" y="6475413"/>
            <a:ext cx="4627128" cy="162000"/>
          </a:xfrm>
        </p:spPr>
        <p:txBody>
          <a:bodyPr/>
          <a:lstStyle/>
          <a:p>
            <a:r>
              <a:rPr lang="de-DE" dirty="0"/>
              <a:t>WG 3  |    TTC 2026 </a:t>
            </a:r>
            <a:r>
              <a:rPr lang="de-DE" dirty="0" err="1"/>
              <a:t>Gif</a:t>
            </a:r>
            <a:r>
              <a:rPr lang="de-DE" dirty="0"/>
              <a:t> </a:t>
            </a:r>
            <a:r>
              <a:rPr lang="de-DE" dirty="0" err="1"/>
              <a:t>sur</a:t>
            </a:r>
            <a:r>
              <a:rPr lang="de-DE" dirty="0"/>
              <a:t> Yvette|    June 9, 2026</a:t>
            </a:r>
          </a:p>
        </p:txBody>
      </p:sp>
    </p:spTree>
    <p:extLst>
      <p:ext uri="{BB962C8B-B14F-4D97-AF65-F5344CB8AC3E}">
        <p14:creationId xmlns:p14="http://schemas.microsoft.com/office/powerpoint/2010/main" val="1736359607"/>
      </p:ext>
    </p:extLst>
  </p:cSld>
  <p:clrMapOvr>
    <a:masterClrMapping/>
  </p:clrMapOvr>
</p:sld>
</file>

<file path=ppt/theme/theme1.xml><?xml version="1.0" encoding="utf-8"?>
<a:theme xmlns:a="http://schemas.openxmlformats.org/drawingml/2006/main" name="DESY Master">
  <a:themeElements>
    <a:clrScheme name="Office">
      <a:dk1>
        <a:srgbClr val="000000"/>
      </a:dk1>
      <a:lt1>
        <a:srgbClr val="FFFFFF"/>
      </a:lt1>
      <a:dk2>
        <a:srgbClr val="009FDF"/>
      </a:dk2>
      <a:lt2>
        <a:srgbClr val="EAF1F4"/>
      </a:lt2>
      <a:accent1>
        <a:srgbClr val="007BC8"/>
      </a:accent1>
      <a:accent2>
        <a:srgbClr val="003A57"/>
      </a:accent2>
      <a:accent3>
        <a:srgbClr val="008938"/>
      </a:accent3>
      <a:accent4>
        <a:srgbClr val="005A5A"/>
      </a:accent4>
      <a:accent5>
        <a:srgbClr val="D2006E"/>
      </a:accent5>
      <a:accent6>
        <a:srgbClr val="50509B"/>
      </a:accent6>
      <a:hlink>
        <a:srgbClr val="007BC8"/>
      </a:hlink>
      <a:folHlink>
        <a:srgbClr val="007BC8"/>
      </a:folHlink>
    </a:clrScheme>
    <a:fontScheme name="Desy Master 2024">
      <a:majorFont>
        <a:latin typeface="DesySans Office Cn Medium"/>
        <a:ea typeface=""/>
        <a:cs typeface=""/>
      </a:majorFont>
      <a:minorFont>
        <a:latin typeface="Desy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Orange">
      <a:srgbClr val="EB6E0F"/>
    </a:custClr>
    <a:custClr name="Dunkelblau">
      <a:srgbClr val="00233C"/>
    </a:custClr>
  </a:custClrLst>
  <a:extLst>
    <a:ext uri="{05A4C25C-085E-4340-85A3-A5531E510DB2}">
      <thm15:themeFamily xmlns:thm15="http://schemas.microsoft.com/office/thememl/2012/main" name="DESY-PPT-Master_05_2025" id="{E4DAE04C-5CDC-A345-B787-CC326890C53D}" vid="{8A6E42BB-B41F-9E4C-9326-0CF3BCF0168E}"/>
    </a:ext>
  </a:extLst>
</a:theme>
</file>

<file path=ppt/theme/theme2.xml><?xml version="1.0" encoding="utf-8"?>
<a:theme xmlns:a="http://schemas.openxmlformats.org/drawingml/2006/main" name="template-european-xfel-gmbh_presentation-with-partner-logos">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DESY Master</Template>
  <TotalTime>0</TotalTime>
  <Words>1432</Words>
  <Application>Microsoft Office PowerPoint</Application>
  <PresentationFormat>Breitbild</PresentationFormat>
  <Paragraphs>157</Paragraphs>
  <Slides>10</Slides>
  <Notes>0</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10</vt:i4>
      </vt:variant>
    </vt:vector>
  </HeadingPairs>
  <TitlesOfParts>
    <vt:vector size="22" baseType="lpstr">
      <vt:lpstr>Calibri</vt:lpstr>
      <vt:lpstr>DesySans Office Cn Medium</vt:lpstr>
      <vt:lpstr>DesySans Office Cn Regular</vt:lpstr>
      <vt:lpstr>DesySans Office Cn Heavy</vt:lpstr>
      <vt:lpstr>Wingdings</vt:lpstr>
      <vt:lpstr>DesySans Office Cn Bold</vt:lpstr>
      <vt:lpstr>Symbol</vt:lpstr>
      <vt:lpstr>Arial</vt:lpstr>
      <vt:lpstr>Wingdings 3</vt:lpstr>
      <vt:lpstr>DesySans Office</vt:lpstr>
      <vt:lpstr>DESY Master</vt:lpstr>
      <vt:lpstr>template-european-xfel-gmbh_presentation-with-partner-logos</vt:lpstr>
      <vt:lpstr>Experiences of Eu-XFEL.</vt:lpstr>
      <vt:lpstr>Achieved Yield vs. Design Specs:</vt:lpstr>
      <vt:lpstr>Achieved Yield vs. Design Specs:</vt:lpstr>
      <vt:lpstr>Performance Transfer &amp; Margins</vt:lpstr>
      <vt:lpstr>Industrialization &amp; Repeatability</vt:lpstr>
      <vt:lpstr>Supply Chain &amp; Material Quality</vt:lpstr>
      <vt:lpstr>Logistics &amp; Transportation</vt:lpstr>
      <vt:lpstr>Spare Parts Strategy</vt:lpstr>
      <vt:lpstr>Literature</vt:lpstr>
      <vt:lpstr>XFEL Module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 Steder</dc:creator>
  <cp:lastModifiedBy>Reschke, Detlef</cp:lastModifiedBy>
  <cp:revision>43</cp:revision>
  <dcterms:created xsi:type="dcterms:W3CDTF">2026-05-28T13:13:26Z</dcterms:created>
  <dcterms:modified xsi:type="dcterms:W3CDTF">2026-06-05T13:54:36Z</dcterms:modified>
</cp:coreProperties>
</file>