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_rels/.rels" ContentType="application/vnd.openxmlformats-package.relationships+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21.xml.rels" ContentType="application/vnd.openxmlformats-package.relationships+xml"/>
  <Override PartName="/ppt/slideLayouts/_rels/slideLayout13.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15.xml" ContentType="application/vnd.openxmlformats-officedocument.presentationml.slideLayout+xml"/>
  <Override PartName="/ppt/slideLayouts/slideLayout24.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slideMasters/_rels/slideMaster1.xml.rels" ContentType="application/vnd.openxmlformats-package.relationships+xml"/>
  <Override PartName="/ppt/slideMasters/slideMaster1.xml" ContentType="application/vnd.openxmlformats-officedocument.presentationml.slideMaster+xml"/>
  <Override PartName="/ppt/media/image36.jpeg" ContentType="image/jpeg"/>
  <Override PartName="/ppt/media/image35.jpeg" ContentType="image/jpeg"/>
  <Override PartName="/ppt/media/image34.jpeg" ContentType="image/jpeg"/>
  <Override PartName="/ppt/media/image33.jpeg" ContentType="image/jpeg"/>
  <Override PartName="/ppt/media/image7.png" ContentType="image/png"/>
  <Override PartName="/ppt/media/image4.jpeg" ContentType="image/jpeg"/>
  <Override PartName="/ppt/media/image14.png" ContentType="image/png"/>
  <Override PartName="/ppt/media/image5.png" ContentType="image/png"/>
  <Override PartName="/ppt/media/image11.png" ContentType="image/png"/>
  <Override PartName="/ppt/media/image8.jpeg" ContentType="image/jpeg"/>
  <Override PartName="/ppt/media/image1.png" ContentType="image/png"/>
  <Override PartName="/ppt/media/image13.png" ContentType="image/png"/>
  <Override PartName="/ppt/media/image9.png" ContentType="image/png"/>
  <Override PartName="/ppt/media/image15.png" ContentType="image/png"/>
  <Override PartName="/ppt/media/image40.png" ContentType="image/png"/>
  <Override PartName="/ppt/media/image6.png" ContentType="image/png"/>
  <Override PartName="/ppt/media/image16.png" ContentType="image/png"/>
  <Override PartName="/ppt/media/image10.png" ContentType="image/png"/>
  <Override PartName="/ppt/media/image18.png" ContentType="image/png"/>
  <Override PartName="/ppt/media/image25.png" ContentType="image/png"/>
  <Override PartName="/ppt/media/image26.png" ContentType="image/png"/>
  <Override PartName="/ppt/media/image28.png" ContentType="image/png"/>
  <Override PartName="/ppt/media/image41.jpeg" ContentType="image/jpeg"/>
  <Override PartName="/ppt/media/image37.jpeg" ContentType="image/jpeg"/>
  <Override PartName="/ppt/media/image39.jpeg" ContentType="image/jpeg"/>
  <Override PartName="/ppt/media/image19.jpeg" ContentType="image/jpeg"/>
  <Override PartName="/ppt/media/image17.png" ContentType="image/png"/>
  <Override PartName="/ppt/media/image20.jpeg" ContentType="image/jpeg"/>
  <Override PartName="/ppt/media/image21.jpeg" ContentType="image/jpeg"/>
  <Override PartName="/ppt/media/image12.png" ContentType="image/png"/>
  <Override PartName="/ppt/media/image22.jpeg" ContentType="image/jpeg"/>
  <Override PartName="/ppt/media/image23.jpeg" ContentType="image/jpeg"/>
  <Override PartName="/ppt/media/image24.jpeg" ContentType="image/jpeg"/>
  <Override PartName="/ppt/media/image27.jpeg" ContentType="image/jpeg"/>
  <Override PartName="/ppt/media/image30.jpeg" ContentType="image/jpeg"/>
  <Override PartName="/ppt/media/image31.jpeg" ContentType="image/jpeg"/>
  <Override PartName="/ppt/media/image32.jpeg" ContentType="image/jpeg"/>
  <Override PartName="/ppt/media/image38.jpeg" ContentType="image/jpeg"/>
  <Override PartName="/ppt/media/image2.wmf" ContentType="image/x-wmf"/>
  <Override PartName="/ppt/media/image3.wmf" ContentType="image/x-wmf"/>
  <Override PartName="/ppt/media/image29.wmf" ContentType="image/x-wmf"/>
  <Override PartName="/ppt/presentation.xml" ContentType="application/vnd.openxmlformats-officedocument.presentationml.presentation.main+xml"/>
  <Override PartName="/ppt/theme/theme1.xml" ContentType="application/vnd.openxmlformats-officedocument.theme+xml"/>
  <Override PartName="/ppt/theme/theme25.xml" ContentType="application/vnd.openxmlformats-officedocument.theme+xml"/>
  <Override PartName="/ppt/slides/_rels/slide17.xml.rels" ContentType="application/vnd.openxmlformats-package.relationships+xml"/>
  <Override PartName="/ppt/slides/_rels/slide10.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13.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21.xml.rels" ContentType="application/vnd.openxmlformats-package.relationships+xml"/>
  <Override PartName="/ppt/slides/_rels/slide14.xml.rels" ContentType="application/vnd.openxmlformats-package.relationships+xml"/>
  <Override PartName="/ppt/slides/_rels/slide19.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9.xml.rels" ContentType="application/vnd.openxmlformats-package.relationships+xml"/>
  <Override PartName="/ppt/slides/_rels/slide6.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_rels/notesSlide5.xml.rels" ContentType="application/vnd.openxmlformats-package.relationships+xml"/>
  <Override PartName="/ppt/notesSlides/_rels/notesSlide17.xml.rels" ContentType="application/vnd.openxmlformats-package.relationships+xml"/>
  <Override PartName="/ppt/notesSlides/_rels/notesSlide1.xml.rels" ContentType="application/vnd.openxmlformats-package.relationships+xml"/>
  <Override PartName="/ppt/notesSlides/_rels/notesSlide14.xml.rels" ContentType="application/vnd.openxmlformats-package.relationships+xml"/>
  <Override PartName="/ppt/notesSlides/_rels/notesSlide3.xml.rels" ContentType="application/vnd.openxmlformats-package.relationships+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12192000" cy="6858000"/>
  <p:notesSz cx="6858000" cy="9144000"/>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7D977-B29E-4719-B76F-967CDA7C98DD}"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n-US"/>
        </a:p>
      </dgm:t>
    </dgm:pt>
    <dgm:pt modelId="{A50E527A-BA5F-4418-AA44-6BF30735DA54}">
      <dgm:prSet/>
      <dgm:spPr/>
      <dgm:t>
        <a:bodyPr/>
        <a:lstStyle/>
        <a:p>
          <a:r>
            <a:rPr lang="en-US" dirty="0"/>
            <a:t>Voltage limitation on one SRF cryomodule: Run I</a:t>
          </a:r>
        </a:p>
      </dgm:t>
    </dgm:pt>
    <dgm:pt modelId="{BD7AC372-B480-4AF7-A02C-5B9000DFC0A3}" type="parTrans" cxnId="{9E8D0376-1D9B-43A9-8422-AE0B5CCCA988}">
      <dgm:prSet/>
      <dgm:spPr/>
      <dgm:t>
        <a:bodyPr/>
        <a:lstStyle/>
        <a:p>
          <a:endParaRPr lang="en-US"/>
        </a:p>
      </dgm:t>
    </dgm:pt>
    <dgm:pt modelId="{0CC2046B-D57A-4E5C-BEAE-081253D23181}" type="sibTrans" cxnId="{9E8D0376-1D9B-43A9-8422-AE0B5CCCA988}">
      <dgm:prSet/>
      <dgm:spPr/>
      <dgm:t>
        <a:bodyPr/>
        <a:lstStyle/>
        <a:p>
          <a:endParaRPr lang="en-US"/>
        </a:p>
      </dgm:t>
    </dgm:pt>
    <dgm:pt modelId="{DA2CDEBF-DE9E-47F9-BA4E-67481BF05AAE}">
      <dgm:prSet/>
      <dgm:spPr/>
      <dgm:t>
        <a:bodyPr/>
        <a:lstStyle/>
        <a:p>
          <a:r>
            <a:rPr lang="en-GB" dirty="0"/>
            <a:t>C3B2 did not work reliably above 1.2 MV.</a:t>
          </a:r>
          <a:endParaRPr lang="en-US" dirty="0"/>
        </a:p>
      </dgm:t>
    </dgm:pt>
    <dgm:pt modelId="{028C508A-03FF-4C75-B9E2-193023A98371}" type="parTrans" cxnId="{A6589C99-7CE3-4C88-8151-4D4FEC5F095F}">
      <dgm:prSet/>
      <dgm:spPr/>
      <dgm:t>
        <a:bodyPr/>
        <a:lstStyle/>
        <a:p>
          <a:endParaRPr lang="en-US"/>
        </a:p>
      </dgm:t>
    </dgm:pt>
    <dgm:pt modelId="{8C9E897A-A848-4044-B01F-E3434531280D}" type="sibTrans" cxnId="{A6589C99-7CE3-4C88-8151-4D4FEC5F095F}">
      <dgm:prSet/>
      <dgm:spPr/>
      <dgm:t>
        <a:bodyPr/>
        <a:lstStyle/>
        <a:p>
          <a:endParaRPr lang="en-US"/>
        </a:p>
      </dgm:t>
    </dgm:pt>
    <dgm:pt modelId="{5FA8D8FC-F53E-4E6F-B2B6-521424B2EC4D}">
      <dgm:prSet/>
      <dgm:spPr/>
      <dgm:t>
        <a:bodyPr/>
        <a:lstStyle/>
        <a:p>
          <a:r>
            <a:rPr lang="en-GB" dirty="0"/>
            <a:t>SRF cryomodule replaced during LS1</a:t>
          </a:r>
          <a:endParaRPr lang="en-US" dirty="0"/>
        </a:p>
      </dgm:t>
    </dgm:pt>
    <dgm:pt modelId="{67F24964-5690-4848-8AA7-A04F9162305B}" type="parTrans" cxnId="{33ACFEC8-B93C-411C-96E6-567D44A3F60D}">
      <dgm:prSet/>
      <dgm:spPr/>
      <dgm:t>
        <a:bodyPr/>
        <a:lstStyle/>
        <a:p>
          <a:endParaRPr lang="en-US"/>
        </a:p>
      </dgm:t>
    </dgm:pt>
    <dgm:pt modelId="{6503A2AD-5A89-43A7-B35F-1043E31854D6}" type="sibTrans" cxnId="{33ACFEC8-B93C-411C-96E6-567D44A3F60D}">
      <dgm:prSet/>
      <dgm:spPr/>
      <dgm:t>
        <a:bodyPr/>
        <a:lstStyle/>
        <a:p>
          <a:endParaRPr lang="en-US"/>
        </a:p>
      </dgm:t>
    </dgm:pt>
    <dgm:pt modelId="{99ACC1CD-79AB-4D08-BF1C-15540DA739C7}">
      <dgm:prSet/>
      <dgm:spPr/>
      <dgm:t>
        <a:bodyPr/>
        <a:lstStyle/>
        <a:p>
          <a:r>
            <a:rPr lang="en-US" dirty="0"/>
            <a:t>One SRF cryomodule replaced during LS2</a:t>
          </a:r>
        </a:p>
      </dgm:t>
    </dgm:pt>
    <dgm:pt modelId="{44B198B4-7A3E-4EE0-84F5-2262EFB38D64}" type="parTrans" cxnId="{116B68B0-71B7-4EA8-95AA-47473129D70C}">
      <dgm:prSet/>
      <dgm:spPr/>
      <dgm:t>
        <a:bodyPr/>
        <a:lstStyle/>
        <a:p>
          <a:endParaRPr lang="en-US"/>
        </a:p>
      </dgm:t>
    </dgm:pt>
    <dgm:pt modelId="{D9065837-2093-437B-BAF6-87C1473B8CEA}" type="sibTrans" cxnId="{116B68B0-71B7-4EA8-95AA-47473129D70C}">
      <dgm:prSet/>
      <dgm:spPr/>
      <dgm:t>
        <a:bodyPr/>
        <a:lstStyle/>
        <a:p>
          <a:endParaRPr lang="en-US"/>
        </a:p>
      </dgm:t>
    </dgm:pt>
    <dgm:pt modelId="{75127D7F-504C-4C3E-9E0F-D60958104674}">
      <dgm:prSet/>
      <dgm:spPr/>
      <dgm:t>
        <a:bodyPr/>
        <a:lstStyle/>
        <a:p>
          <a:r>
            <a:rPr lang="en-GB" dirty="0"/>
            <a:t>Clear signs of contamination observed during the test in SM18, the He processing technique allowed to requalify the cryomodule as a valid spare.</a:t>
          </a:r>
          <a:endParaRPr lang="en-US" dirty="0"/>
        </a:p>
      </dgm:t>
    </dgm:pt>
    <dgm:pt modelId="{39F53B84-3310-4DAF-B4A0-3A5AE6A27E00}" type="parTrans" cxnId="{395FEBEB-E4C9-48F2-BD14-004E71B76AF6}">
      <dgm:prSet/>
      <dgm:spPr/>
      <dgm:t>
        <a:bodyPr/>
        <a:lstStyle/>
        <a:p>
          <a:endParaRPr lang="en-US"/>
        </a:p>
      </dgm:t>
    </dgm:pt>
    <dgm:pt modelId="{480C1537-4E5E-4FA2-B256-43A538C1746B}" type="sibTrans" cxnId="{395FEBEB-E4C9-48F2-BD14-004E71B76AF6}">
      <dgm:prSet/>
      <dgm:spPr/>
      <dgm:t>
        <a:bodyPr/>
        <a:lstStyle/>
        <a:p>
          <a:endParaRPr lang="en-US"/>
        </a:p>
      </dgm:t>
    </dgm:pt>
    <dgm:pt modelId="{8D15ECCE-9730-4B10-B378-358F19317661}">
      <dgm:prSet/>
      <dgm:spPr/>
      <dgm:t>
        <a:bodyPr/>
        <a:lstStyle/>
        <a:p>
          <a:r>
            <a:rPr lang="en-US" dirty="0"/>
            <a:t>Rupture disks events: 2022/2023</a:t>
          </a:r>
        </a:p>
      </dgm:t>
    </dgm:pt>
    <dgm:pt modelId="{386EC0B3-33A3-45FC-BB29-88702C71B382}" type="parTrans" cxnId="{3B4BEF41-49CB-4625-A48E-23CA5E6D2D94}">
      <dgm:prSet/>
      <dgm:spPr/>
      <dgm:t>
        <a:bodyPr/>
        <a:lstStyle/>
        <a:p>
          <a:endParaRPr lang="en-US"/>
        </a:p>
      </dgm:t>
    </dgm:pt>
    <dgm:pt modelId="{02E940CE-D3D5-484E-B55B-A12444722DD0}" type="sibTrans" cxnId="{3B4BEF41-49CB-4625-A48E-23CA5E6D2D94}">
      <dgm:prSet/>
      <dgm:spPr/>
      <dgm:t>
        <a:bodyPr/>
        <a:lstStyle/>
        <a:p>
          <a:endParaRPr lang="en-US"/>
        </a:p>
      </dgm:t>
    </dgm:pt>
    <dgm:pt modelId="{3604745B-5025-4152-96FE-008F54FEFBFA}">
      <dgm:prSet/>
      <dgm:spPr/>
      <dgm:t>
        <a:bodyPr/>
        <a:lstStyle/>
        <a:p>
          <a:r>
            <a:rPr lang="en-GB" dirty="0"/>
            <a:t>LHC unavailability strongly impacted in 2022 &amp; 2023: </a:t>
          </a:r>
          <a:r>
            <a:rPr lang="en-US" dirty="0"/>
            <a:t>Full warm-up and reconditioning, </a:t>
          </a:r>
          <a:r>
            <a:rPr lang="en-US" b="1" dirty="0"/>
            <a:t>~4 weeks lost in each case.</a:t>
          </a:r>
          <a:endParaRPr lang="en-US" dirty="0"/>
        </a:p>
      </dgm:t>
    </dgm:pt>
    <dgm:pt modelId="{97871818-CB97-4628-91CA-C2140FE5C40D}" type="parTrans" cxnId="{2F6D1685-8C24-4215-963C-B4C7F6F62AF6}">
      <dgm:prSet/>
      <dgm:spPr/>
      <dgm:t>
        <a:bodyPr/>
        <a:lstStyle/>
        <a:p>
          <a:endParaRPr lang="en-US"/>
        </a:p>
      </dgm:t>
    </dgm:pt>
    <dgm:pt modelId="{AC73D84C-BB2E-45C3-A83A-AEE742284FC3}" type="sibTrans" cxnId="{2F6D1685-8C24-4215-963C-B4C7F6F62AF6}">
      <dgm:prSet/>
      <dgm:spPr/>
      <dgm:t>
        <a:bodyPr/>
        <a:lstStyle/>
        <a:p>
          <a:endParaRPr lang="en-US"/>
        </a:p>
      </dgm:t>
    </dgm:pt>
    <dgm:pt modelId="{3633ACDC-7087-47A2-AA67-401F4284613B}">
      <dgm:prSet/>
      <dgm:spPr/>
      <dgm:t>
        <a:bodyPr/>
        <a:lstStyle/>
        <a:p>
          <a:r>
            <a:rPr lang="en-GB" dirty="0"/>
            <a:t>C1B1 field antenna measurement issue: Run II</a:t>
          </a:r>
          <a:endParaRPr lang="en-US" dirty="0"/>
        </a:p>
      </dgm:t>
    </dgm:pt>
    <dgm:pt modelId="{B45C2274-D3CE-4AEA-9516-59633A172CAF}" type="parTrans" cxnId="{C1BAF5FB-C95E-456E-BD7A-31B85DBCD44B}">
      <dgm:prSet/>
      <dgm:spPr/>
      <dgm:t>
        <a:bodyPr/>
        <a:lstStyle/>
        <a:p>
          <a:endParaRPr lang="en-GB"/>
        </a:p>
      </dgm:t>
    </dgm:pt>
    <dgm:pt modelId="{65DDE40B-7238-4FBF-88CF-EE45139C680C}" type="sibTrans" cxnId="{C1BAF5FB-C95E-456E-BD7A-31B85DBCD44B}">
      <dgm:prSet/>
      <dgm:spPr/>
      <dgm:t>
        <a:bodyPr/>
        <a:lstStyle/>
        <a:p>
          <a:endParaRPr lang="en-GB"/>
        </a:p>
      </dgm:t>
    </dgm:pt>
    <dgm:pt modelId="{732BF264-1E4F-46CE-B02C-88332248FADE}">
      <dgm:prSet/>
      <dgm:spPr/>
      <dgm:t>
        <a:bodyPr/>
        <a:lstStyle/>
        <a:p>
          <a:r>
            <a:rPr lang="en-US" dirty="0"/>
            <a:t>Accidental venting of one cryomodule: LS2</a:t>
          </a:r>
        </a:p>
      </dgm:t>
    </dgm:pt>
    <dgm:pt modelId="{6C4B0DBD-C7CF-4B53-9D3A-DED804F71714}" type="parTrans" cxnId="{6294B0F3-3D44-4C35-A641-CF3C151FA1AF}">
      <dgm:prSet/>
      <dgm:spPr/>
      <dgm:t>
        <a:bodyPr/>
        <a:lstStyle/>
        <a:p>
          <a:endParaRPr lang="en-GB"/>
        </a:p>
      </dgm:t>
    </dgm:pt>
    <dgm:pt modelId="{111748A7-E806-4E63-96CD-24B376A796DB}" type="sibTrans" cxnId="{6294B0F3-3D44-4C35-A641-CF3C151FA1AF}">
      <dgm:prSet/>
      <dgm:spPr/>
      <dgm:t>
        <a:bodyPr/>
        <a:lstStyle/>
        <a:p>
          <a:endParaRPr lang="en-GB"/>
        </a:p>
      </dgm:t>
    </dgm:pt>
    <dgm:pt modelId="{2F8D4F86-B57F-4C21-A727-41A0C7495286}">
      <dgm:prSet/>
      <dgm:spPr/>
      <dgm:t>
        <a:bodyPr/>
        <a:lstStyle/>
        <a:p>
          <a:r>
            <a:rPr lang="en-GB" dirty="0"/>
            <a:t>Cabling inside the CM insulation vacuum</a:t>
          </a:r>
          <a:endParaRPr lang="en-US" dirty="0"/>
        </a:p>
      </dgm:t>
    </dgm:pt>
    <dgm:pt modelId="{8106BC53-8A50-48A3-87F4-A7FE98513AE7}" type="parTrans" cxnId="{C77CCB5C-C141-47E3-839F-B57D8A2806D1}">
      <dgm:prSet/>
      <dgm:spPr/>
      <dgm:t>
        <a:bodyPr/>
        <a:lstStyle/>
        <a:p>
          <a:endParaRPr lang="en-GB"/>
        </a:p>
      </dgm:t>
    </dgm:pt>
    <dgm:pt modelId="{1CFB87B3-3617-412F-B551-4E36BD059664}" type="sibTrans" cxnId="{C77CCB5C-C141-47E3-839F-B57D8A2806D1}">
      <dgm:prSet/>
      <dgm:spPr/>
      <dgm:t>
        <a:bodyPr/>
        <a:lstStyle/>
        <a:p>
          <a:endParaRPr lang="en-GB"/>
        </a:p>
      </dgm:t>
    </dgm:pt>
    <dgm:pt modelId="{00F9B0B4-E27B-47CA-BEA7-85AC560556B2}">
      <dgm:prSet/>
      <dgm:spPr/>
      <dgm:t>
        <a:bodyPr/>
        <a:lstStyle/>
        <a:p>
          <a:r>
            <a:rPr lang="en-US" dirty="0"/>
            <a:t>3B2 HOM overheating and quenches: since 2023 </a:t>
          </a:r>
        </a:p>
      </dgm:t>
    </dgm:pt>
    <dgm:pt modelId="{0B270F32-2725-4284-A276-381A694E1F4D}" type="parTrans" cxnId="{3D082DA7-3D1B-4ACA-893C-F03417930377}">
      <dgm:prSet/>
      <dgm:spPr/>
      <dgm:t>
        <a:bodyPr/>
        <a:lstStyle/>
        <a:p>
          <a:endParaRPr lang="en-GB"/>
        </a:p>
      </dgm:t>
    </dgm:pt>
    <dgm:pt modelId="{AB5327B7-AE5D-4279-BDE0-6847EADDDD22}" type="sibTrans" cxnId="{3D082DA7-3D1B-4ACA-893C-F03417930377}">
      <dgm:prSet/>
      <dgm:spPr/>
      <dgm:t>
        <a:bodyPr/>
        <a:lstStyle/>
        <a:p>
          <a:endParaRPr lang="en-GB"/>
        </a:p>
      </dgm:t>
    </dgm:pt>
    <dgm:pt modelId="{AF923701-15D4-4DB9-A8A4-22C155451DED}">
      <dgm:prSet/>
      <dgm:spPr/>
      <dgm:t>
        <a:bodyPr/>
        <a:lstStyle/>
        <a:p>
          <a:r>
            <a:rPr lang="en-US" dirty="0"/>
            <a:t>Origin not yet understood</a:t>
          </a:r>
        </a:p>
      </dgm:t>
    </dgm:pt>
    <dgm:pt modelId="{95D0636E-70E3-4D5D-ABAE-06BA40436DFD}" type="parTrans" cxnId="{2E771C1C-D7CA-4EBC-8FC7-02356BE87917}">
      <dgm:prSet/>
      <dgm:spPr/>
      <dgm:t>
        <a:bodyPr/>
        <a:lstStyle/>
        <a:p>
          <a:endParaRPr lang="en-GB"/>
        </a:p>
      </dgm:t>
    </dgm:pt>
    <dgm:pt modelId="{82F9AA96-1EBE-4EEF-9CFA-9782AB6B2D43}" type="sibTrans" cxnId="{2E771C1C-D7CA-4EBC-8FC7-02356BE87917}">
      <dgm:prSet/>
      <dgm:spPr/>
      <dgm:t>
        <a:bodyPr/>
        <a:lstStyle/>
        <a:p>
          <a:endParaRPr lang="en-GB"/>
        </a:p>
      </dgm:t>
    </dgm:pt>
    <dgm:pt modelId="{4E4AC0DF-657B-4833-9657-06EF7A553E66}">
      <dgm:prSet/>
      <dgm:spPr/>
      <dgm:t>
        <a:bodyPr/>
        <a:lstStyle/>
        <a:p>
          <a:r>
            <a:rPr lang="en-CH" dirty="0"/>
            <a:t>Problem after LS2, when RD pressure set to correct value with narrow margin</a:t>
          </a:r>
          <a:endParaRPr lang="en-US" dirty="0"/>
        </a:p>
      </dgm:t>
    </dgm:pt>
    <dgm:pt modelId="{A20E188C-29EB-4F85-AA17-40F96CDA6955}" type="parTrans" cxnId="{4068224B-884C-413D-BBC1-6CF43234A888}">
      <dgm:prSet/>
      <dgm:spPr/>
      <dgm:t>
        <a:bodyPr/>
        <a:lstStyle/>
        <a:p>
          <a:endParaRPr lang="en-GB"/>
        </a:p>
      </dgm:t>
    </dgm:pt>
    <dgm:pt modelId="{B9681700-B604-447F-8196-D958D393D871}" type="sibTrans" cxnId="{4068224B-884C-413D-BBC1-6CF43234A888}">
      <dgm:prSet/>
      <dgm:spPr/>
      <dgm:t>
        <a:bodyPr/>
        <a:lstStyle/>
        <a:p>
          <a:endParaRPr lang="en-GB"/>
        </a:p>
      </dgm:t>
    </dgm:pt>
    <dgm:pt modelId="{43EDE41A-E262-457E-9B47-03298F4AFDF8}" type="pres">
      <dgm:prSet presAssocID="{2687D977-B29E-4719-B76F-967CDA7C98DD}" presName="linear" presStyleCnt="0">
        <dgm:presLayoutVars>
          <dgm:animLvl val="lvl"/>
          <dgm:resizeHandles val="exact"/>
        </dgm:presLayoutVars>
      </dgm:prSet>
      <dgm:spPr/>
    </dgm:pt>
    <dgm:pt modelId="{FB37BB0B-CCF8-4080-8FCB-1A978D773B3A}" type="pres">
      <dgm:prSet presAssocID="{A50E527A-BA5F-4418-AA44-6BF30735DA54}" presName="parentText" presStyleLbl="node1" presStyleIdx="0" presStyleCnt="5">
        <dgm:presLayoutVars>
          <dgm:chMax val="0"/>
          <dgm:bulletEnabled val="1"/>
        </dgm:presLayoutVars>
      </dgm:prSet>
      <dgm:spPr/>
    </dgm:pt>
    <dgm:pt modelId="{D1A72927-0669-42B4-8C11-56F4E4A6843A}" type="pres">
      <dgm:prSet presAssocID="{A50E527A-BA5F-4418-AA44-6BF30735DA54}" presName="childText" presStyleLbl="revTx" presStyleIdx="0" presStyleCnt="5" custScaleY="96941">
        <dgm:presLayoutVars>
          <dgm:bulletEnabled val="1"/>
        </dgm:presLayoutVars>
      </dgm:prSet>
      <dgm:spPr/>
    </dgm:pt>
    <dgm:pt modelId="{EAACF838-6F9C-4F17-9D98-BC25D86F1A73}" type="pres">
      <dgm:prSet presAssocID="{3633ACDC-7087-47A2-AA67-401F4284613B}" presName="parentText" presStyleLbl="node1" presStyleIdx="1" presStyleCnt="5">
        <dgm:presLayoutVars>
          <dgm:chMax val="0"/>
          <dgm:bulletEnabled val="1"/>
        </dgm:presLayoutVars>
      </dgm:prSet>
      <dgm:spPr/>
    </dgm:pt>
    <dgm:pt modelId="{189DDDBF-2DA2-4092-8D26-C6212E4ADE74}" type="pres">
      <dgm:prSet presAssocID="{3633ACDC-7087-47A2-AA67-401F4284613B}" presName="childText" presStyleLbl="revTx" presStyleIdx="1" presStyleCnt="5">
        <dgm:presLayoutVars>
          <dgm:bulletEnabled val="1"/>
        </dgm:presLayoutVars>
      </dgm:prSet>
      <dgm:spPr/>
    </dgm:pt>
    <dgm:pt modelId="{1FA0ECE1-2F2D-4092-A467-46047A91FF08}" type="pres">
      <dgm:prSet presAssocID="{732BF264-1E4F-46CE-B02C-88332248FADE}" presName="parentText" presStyleLbl="node1" presStyleIdx="2" presStyleCnt="5">
        <dgm:presLayoutVars>
          <dgm:chMax val="0"/>
          <dgm:bulletEnabled val="1"/>
        </dgm:presLayoutVars>
      </dgm:prSet>
      <dgm:spPr/>
    </dgm:pt>
    <dgm:pt modelId="{E23EEF1A-BF21-4649-ADAA-9ABE7DE8FF44}" type="pres">
      <dgm:prSet presAssocID="{732BF264-1E4F-46CE-B02C-88332248FADE}" presName="childText" presStyleLbl="revTx" presStyleIdx="2" presStyleCnt="5">
        <dgm:presLayoutVars>
          <dgm:bulletEnabled val="1"/>
        </dgm:presLayoutVars>
      </dgm:prSet>
      <dgm:spPr/>
    </dgm:pt>
    <dgm:pt modelId="{F27DA98E-6749-43BF-A8D9-A51EA829BCBD}" type="pres">
      <dgm:prSet presAssocID="{8D15ECCE-9730-4B10-B378-358F19317661}" presName="parentText" presStyleLbl="node1" presStyleIdx="3" presStyleCnt="5">
        <dgm:presLayoutVars>
          <dgm:chMax val="0"/>
          <dgm:bulletEnabled val="1"/>
        </dgm:presLayoutVars>
      </dgm:prSet>
      <dgm:spPr/>
    </dgm:pt>
    <dgm:pt modelId="{F23C0BA0-5E9C-4959-A971-71D56ED4347D}" type="pres">
      <dgm:prSet presAssocID="{8D15ECCE-9730-4B10-B378-358F19317661}" presName="childText" presStyleLbl="revTx" presStyleIdx="3" presStyleCnt="5">
        <dgm:presLayoutVars>
          <dgm:bulletEnabled val="1"/>
        </dgm:presLayoutVars>
      </dgm:prSet>
      <dgm:spPr/>
    </dgm:pt>
    <dgm:pt modelId="{D0FF275E-DC37-42DB-BD2D-D0E34B781ECC}" type="pres">
      <dgm:prSet presAssocID="{00F9B0B4-E27B-47CA-BEA7-85AC560556B2}" presName="parentText" presStyleLbl="node1" presStyleIdx="4" presStyleCnt="5">
        <dgm:presLayoutVars>
          <dgm:chMax val="0"/>
          <dgm:bulletEnabled val="1"/>
        </dgm:presLayoutVars>
      </dgm:prSet>
      <dgm:spPr/>
    </dgm:pt>
    <dgm:pt modelId="{C695076F-1375-4CDF-8AED-BA640F4AFF3E}" type="pres">
      <dgm:prSet presAssocID="{00F9B0B4-E27B-47CA-BEA7-85AC560556B2}" presName="childText" presStyleLbl="revTx" presStyleIdx="4" presStyleCnt="5">
        <dgm:presLayoutVars>
          <dgm:bulletEnabled val="1"/>
        </dgm:presLayoutVars>
      </dgm:prSet>
      <dgm:spPr/>
    </dgm:pt>
  </dgm:ptLst>
  <dgm:cxnLst>
    <dgm:cxn modelId="{9262350A-3649-4545-950D-F7CEF64BE897}" type="presOf" srcId="{75127D7F-504C-4C3E-9E0F-D60958104674}" destId="{E23EEF1A-BF21-4649-ADAA-9ABE7DE8FF44}" srcOrd="0" destOrd="1" presId="urn:microsoft.com/office/officeart/2005/8/layout/vList2"/>
    <dgm:cxn modelId="{12EE970B-D481-4E12-9475-1238D1D96D58}" type="presOf" srcId="{AF923701-15D4-4DB9-A8A4-22C155451DED}" destId="{C695076F-1375-4CDF-8AED-BA640F4AFF3E}" srcOrd="0" destOrd="0" presId="urn:microsoft.com/office/officeart/2005/8/layout/vList2"/>
    <dgm:cxn modelId="{25326315-B35C-4882-82FB-AFB0A4DED5BB}" type="presOf" srcId="{99ACC1CD-79AB-4D08-BF1C-15540DA739C7}" destId="{E23EEF1A-BF21-4649-ADAA-9ABE7DE8FF44}" srcOrd="0" destOrd="0" presId="urn:microsoft.com/office/officeart/2005/8/layout/vList2"/>
    <dgm:cxn modelId="{2E771C1C-D7CA-4EBC-8FC7-02356BE87917}" srcId="{00F9B0B4-E27B-47CA-BEA7-85AC560556B2}" destId="{AF923701-15D4-4DB9-A8A4-22C155451DED}" srcOrd="0" destOrd="0" parTransId="{95D0636E-70E3-4D5D-ABAE-06BA40436DFD}" sibTransId="{82F9AA96-1EBE-4EEF-9CFA-9782AB6B2D43}"/>
    <dgm:cxn modelId="{2A696B1E-C0E1-4C4E-B1CC-E9692BF9F245}" type="presOf" srcId="{4E4AC0DF-657B-4833-9657-06EF7A553E66}" destId="{F23C0BA0-5E9C-4959-A971-71D56ED4347D}" srcOrd="0" destOrd="0" presId="urn:microsoft.com/office/officeart/2005/8/layout/vList2"/>
    <dgm:cxn modelId="{5253A61E-9ADB-40DF-9793-88F7DC816ED6}" type="presOf" srcId="{2F8D4F86-B57F-4C21-A727-41A0C7495286}" destId="{189DDDBF-2DA2-4092-8D26-C6212E4ADE74}" srcOrd="0" destOrd="0" presId="urn:microsoft.com/office/officeart/2005/8/layout/vList2"/>
    <dgm:cxn modelId="{986F072D-88C0-4BF1-8B71-8922FC5D5CAB}" type="presOf" srcId="{732BF264-1E4F-46CE-B02C-88332248FADE}" destId="{1FA0ECE1-2F2D-4092-A467-46047A91FF08}" srcOrd="0" destOrd="0" presId="urn:microsoft.com/office/officeart/2005/8/layout/vList2"/>
    <dgm:cxn modelId="{97293D38-8FB5-4F77-B5F9-45E388B5886E}" type="presOf" srcId="{5FA8D8FC-F53E-4E6F-B2B6-521424B2EC4D}" destId="{D1A72927-0669-42B4-8C11-56F4E4A6843A}" srcOrd="0" destOrd="1" presId="urn:microsoft.com/office/officeart/2005/8/layout/vList2"/>
    <dgm:cxn modelId="{C77CCB5C-C141-47E3-839F-B57D8A2806D1}" srcId="{3633ACDC-7087-47A2-AA67-401F4284613B}" destId="{2F8D4F86-B57F-4C21-A727-41A0C7495286}" srcOrd="0" destOrd="0" parTransId="{8106BC53-8A50-48A3-87F4-A7FE98513AE7}" sibTransId="{1CFB87B3-3617-412F-B551-4E36BD059664}"/>
    <dgm:cxn modelId="{3B4BEF41-49CB-4625-A48E-23CA5E6D2D94}" srcId="{2687D977-B29E-4719-B76F-967CDA7C98DD}" destId="{8D15ECCE-9730-4B10-B378-358F19317661}" srcOrd="3" destOrd="0" parTransId="{386EC0B3-33A3-45FC-BB29-88702C71B382}" sibTransId="{02E940CE-D3D5-484E-B55B-A12444722DD0}"/>
    <dgm:cxn modelId="{4068224B-884C-413D-BBC1-6CF43234A888}" srcId="{8D15ECCE-9730-4B10-B378-358F19317661}" destId="{4E4AC0DF-657B-4833-9657-06EF7A553E66}" srcOrd="0" destOrd="0" parTransId="{A20E188C-29EB-4F85-AA17-40F96CDA6955}" sibTransId="{B9681700-B604-447F-8196-D958D393D871}"/>
    <dgm:cxn modelId="{A93F9752-1003-45D1-B9FE-4462E2B4804D}" type="presOf" srcId="{3604745B-5025-4152-96FE-008F54FEFBFA}" destId="{F23C0BA0-5E9C-4959-A971-71D56ED4347D}" srcOrd="0" destOrd="1" presId="urn:microsoft.com/office/officeart/2005/8/layout/vList2"/>
    <dgm:cxn modelId="{9E8D0376-1D9B-43A9-8422-AE0B5CCCA988}" srcId="{2687D977-B29E-4719-B76F-967CDA7C98DD}" destId="{A50E527A-BA5F-4418-AA44-6BF30735DA54}" srcOrd="0" destOrd="0" parTransId="{BD7AC372-B480-4AF7-A02C-5B9000DFC0A3}" sibTransId="{0CC2046B-D57A-4E5C-BEAE-081253D23181}"/>
    <dgm:cxn modelId="{7398A476-7D36-4C98-9F90-5B65C72E9135}" type="presOf" srcId="{DA2CDEBF-DE9E-47F9-BA4E-67481BF05AAE}" destId="{D1A72927-0669-42B4-8C11-56F4E4A6843A}" srcOrd="0" destOrd="0" presId="urn:microsoft.com/office/officeart/2005/8/layout/vList2"/>
    <dgm:cxn modelId="{2F6D1685-8C24-4215-963C-B4C7F6F62AF6}" srcId="{8D15ECCE-9730-4B10-B378-358F19317661}" destId="{3604745B-5025-4152-96FE-008F54FEFBFA}" srcOrd="1" destOrd="0" parTransId="{97871818-CB97-4628-91CA-C2140FE5C40D}" sibTransId="{AC73D84C-BB2E-45C3-A83A-AEE742284FC3}"/>
    <dgm:cxn modelId="{2B528E8A-0E9A-4D7E-B455-EE130C9C8F32}" type="presOf" srcId="{A50E527A-BA5F-4418-AA44-6BF30735DA54}" destId="{FB37BB0B-CCF8-4080-8FCB-1A978D773B3A}" srcOrd="0" destOrd="0" presId="urn:microsoft.com/office/officeart/2005/8/layout/vList2"/>
    <dgm:cxn modelId="{A6589C99-7CE3-4C88-8151-4D4FEC5F095F}" srcId="{A50E527A-BA5F-4418-AA44-6BF30735DA54}" destId="{DA2CDEBF-DE9E-47F9-BA4E-67481BF05AAE}" srcOrd="0" destOrd="0" parTransId="{028C508A-03FF-4C75-B9E2-193023A98371}" sibTransId="{8C9E897A-A848-4044-B01F-E3434531280D}"/>
    <dgm:cxn modelId="{3D082DA7-3D1B-4ACA-893C-F03417930377}" srcId="{2687D977-B29E-4719-B76F-967CDA7C98DD}" destId="{00F9B0B4-E27B-47CA-BEA7-85AC560556B2}" srcOrd="4" destOrd="0" parTransId="{0B270F32-2725-4284-A276-381A694E1F4D}" sibTransId="{AB5327B7-AE5D-4279-BDE0-6847EADDDD22}"/>
    <dgm:cxn modelId="{37F093A8-EC58-4830-8537-8459DA597F69}" type="presOf" srcId="{2687D977-B29E-4719-B76F-967CDA7C98DD}" destId="{43EDE41A-E262-457E-9B47-03298F4AFDF8}" srcOrd="0" destOrd="0" presId="urn:microsoft.com/office/officeart/2005/8/layout/vList2"/>
    <dgm:cxn modelId="{43C33EAA-245A-47B0-ADF7-1C7E48B8D385}" type="presOf" srcId="{00F9B0B4-E27B-47CA-BEA7-85AC560556B2}" destId="{D0FF275E-DC37-42DB-BD2D-D0E34B781ECC}" srcOrd="0" destOrd="0" presId="urn:microsoft.com/office/officeart/2005/8/layout/vList2"/>
    <dgm:cxn modelId="{116B68B0-71B7-4EA8-95AA-47473129D70C}" srcId="{732BF264-1E4F-46CE-B02C-88332248FADE}" destId="{99ACC1CD-79AB-4D08-BF1C-15540DA739C7}" srcOrd="0" destOrd="0" parTransId="{44B198B4-7A3E-4EE0-84F5-2262EFB38D64}" sibTransId="{D9065837-2093-437B-BAF6-87C1473B8CEA}"/>
    <dgm:cxn modelId="{CB5395B6-1B03-4EBD-934C-8F06C288B365}" type="presOf" srcId="{8D15ECCE-9730-4B10-B378-358F19317661}" destId="{F27DA98E-6749-43BF-A8D9-A51EA829BCBD}" srcOrd="0" destOrd="0" presId="urn:microsoft.com/office/officeart/2005/8/layout/vList2"/>
    <dgm:cxn modelId="{33ACFEC8-B93C-411C-96E6-567D44A3F60D}" srcId="{A50E527A-BA5F-4418-AA44-6BF30735DA54}" destId="{5FA8D8FC-F53E-4E6F-B2B6-521424B2EC4D}" srcOrd="1" destOrd="0" parTransId="{67F24964-5690-4848-8AA7-A04F9162305B}" sibTransId="{6503A2AD-5A89-43A7-B35F-1043E31854D6}"/>
    <dgm:cxn modelId="{5AC526D5-0675-4105-9DEB-743DF1312216}" type="presOf" srcId="{3633ACDC-7087-47A2-AA67-401F4284613B}" destId="{EAACF838-6F9C-4F17-9D98-BC25D86F1A73}" srcOrd="0" destOrd="0" presId="urn:microsoft.com/office/officeart/2005/8/layout/vList2"/>
    <dgm:cxn modelId="{395FEBEB-E4C9-48F2-BD14-004E71B76AF6}" srcId="{732BF264-1E4F-46CE-B02C-88332248FADE}" destId="{75127D7F-504C-4C3E-9E0F-D60958104674}" srcOrd="1" destOrd="0" parTransId="{39F53B84-3310-4DAF-B4A0-3A5AE6A27E00}" sibTransId="{480C1537-4E5E-4FA2-B256-43A538C1746B}"/>
    <dgm:cxn modelId="{6294B0F3-3D44-4C35-A641-CF3C151FA1AF}" srcId="{2687D977-B29E-4719-B76F-967CDA7C98DD}" destId="{732BF264-1E4F-46CE-B02C-88332248FADE}" srcOrd="2" destOrd="0" parTransId="{6C4B0DBD-C7CF-4B53-9D3A-DED804F71714}" sibTransId="{111748A7-E806-4E63-96CD-24B376A796DB}"/>
    <dgm:cxn modelId="{C1BAF5FB-C95E-456E-BD7A-31B85DBCD44B}" srcId="{2687D977-B29E-4719-B76F-967CDA7C98DD}" destId="{3633ACDC-7087-47A2-AA67-401F4284613B}" srcOrd="1" destOrd="0" parTransId="{B45C2274-D3CE-4AEA-9516-59633A172CAF}" sibTransId="{65DDE40B-7238-4FBF-88CF-EE45139C680C}"/>
    <dgm:cxn modelId="{F124CDAA-3B1D-4E96-9743-B32BB3455DE6}" type="presParOf" srcId="{43EDE41A-E262-457E-9B47-03298F4AFDF8}" destId="{FB37BB0B-CCF8-4080-8FCB-1A978D773B3A}" srcOrd="0" destOrd="0" presId="urn:microsoft.com/office/officeart/2005/8/layout/vList2"/>
    <dgm:cxn modelId="{4B8D5362-F96F-4883-A181-787DC0C06965}" type="presParOf" srcId="{43EDE41A-E262-457E-9B47-03298F4AFDF8}" destId="{D1A72927-0669-42B4-8C11-56F4E4A6843A}" srcOrd="1" destOrd="0" presId="urn:microsoft.com/office/officeart/2005/8/layout/vList2"/>
    <dgm:cxn modelId="{DC6D39A5-B791-4AFC-B613-2AB848824E54}" type="presParOf" srcId="{43EDE41A-E262-457E-9B47-03298F4AFDF8}" destId="{EAACF838-6F9C-4F17-9D98-BC25D86F1A73}" srcOrd="2" destOrd="0" presId="urn:microsoft.com/office/officeart/2005/8/layout/vList2"/>
    <dgm:cxn modelId="{37A9F7CF-22C4-4692-99AA-1DF391AAB879}" type="presParOf" srcId="{43EDE41A-E262-457E-9B47-03298F4AFDF8}" destId="{189DDDBF-2DA2-4092-8D26-C6212E4ADE74}" srcOrd="3" destOrd="0" presId="urn:microsoft.com/office/officeart/2005/8/layout/vList2"/>
    <dgm:cxn modelId="{118AA21C-9B90-4FD3-BC8A-2673693BD326}" type="presParOf" srcId="{43EDE41A-E262-457E-9B47-03298F4AFDF8}" destId="{1FA0ECE1-2F2D-4092-A467-46047A91FF08}" srcOrd="4" destOrd="0" presId="urn:microsoft.com/office/officeart/2005/8/layout/vList2"/>
    <dgm:cxn modelId="{4A91005A-44B1-4A4C-B12F-2E06FA35BF1D}" type="presParOf" srcId="{43EDE41A-E262-457E-9B47-03298F4AFDF8}" destId="{E23EEF1A-BF21-4649-ADAA-9ABE7DE8FF44}" srcOrd="5" destOrd="0" presId="urn:microsoft.com/office/officeart/2005/8/layout/vList2"/>
    <dgm:cxn modelId="{598F208E-3E08-4387-AB9A-3B4A1238138C}" type="presParOf" srcId="{43EDE41A-E262-457E-9B47-03298F4AFDF8}" destId="{F27DA98E-6749-43BF-A8D9-A51EA829BCBD}" srcOrd="6" destOrd="0" presId="urn:microsoft.com/office/officeart/2005/8/layout/vList2"/>
    <dgm:cxn modelId="{EC24F13E-905B-4247-A830-312B9C723FD6}" type="presParOf" srcId="{43EDE41A-E262-457E-9B47-03298F4AFDF8}" destId="{F23C0BA0-5E9C-4959-A971-71D56ED4347D}" srcOrd="7" destOrd="0" presId="urn:microsoft.com/office/officeart/2005/8/layout/vList2"/>
    <dgm:cxn modelId="{F63416D9-F891-4A0F-AEF9-990C43D82994}" type="presParOf" srcId="{43EDE41A-E262-457E-9B47-03298F4AFDF8}" destId="{D0FF275E-DC37-42DB-BD2D-D0E34B781ECC}" srcOrd="8" destOrd="0" presId="urn:microsoft.com/office/officeart/2005/8/layout/vList2"/>
    <dgm:cxn modelId="{CB23A623-1B86-4A24-A00B-C6FA152EE20C}" type="presParOf" srcId="{43EDE41A-E262-457E-9B47-03298F4AFDF8}" destId="{C695076F-1375-4CDF-8AED-BA640F4AFF3E}" srcOrd="9"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BB0B-CCF8-4080-8FCB-1A978D773B3A}">
      <dsp:nvSpPr>
        <dsp:cNvPr id="0" name=""/>
        <dsp:cNvSpPr/>
      </dsp:nvSpPr>
      <dsp:spPr>
        <a:xfrm>
          <a:off x="0" y="56592"/>
          <a:ext cx="10515600" cy="49139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Voltage limitation on one SRF cryomodule: Run I</a:t>
          </a:r>
        </a:p>
      </dsp:txBody>
      <dsp:txXfrm>
        <a:off x="23988" y="80580"/>
        <a:ext cx="10467624" cy="443423"/>
      </dsp:txXfrm>
    </dsp:sp>
    <dsp:sp modelId="{D1A72927-0669-42B4-8C11-56F4E4A6843A}">
      <dsp:nvSpPr>
        <dsp:cNvPr id="0" name=""/>
        <dsp:cNvSpPr/>
      </dsp:nvSpPr>
      <dsp:spPr>
        <a:xfrm>
          <a:off x="0" y="547992"/>
          <a:ext cx="10515600" cy="50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C3B2 did not work reliably above 1.2 MV.</a:t>
          </a:r>
          <a:endParaRPr lang="en-US" sz="1500" kern="1200" dirty="0"/>
        </a:p>
        <a:p>
          <a:pPr marL="114300" lvl="1" indent="-114300" algn="l" defTabSz="666750">
            <a:lnSpc>
              <a:spcPct val="90000"/>
            </a:lnSpc>
            <a:spcBef>
              <a:spcPct val="0"/>
            </a:spcBef>
            <a:spcAft>
              <a:spcPct val="20000"/>
            </a:spcAft>
            <a:buChar char="•"/>
          </a:pPr>
          <a:r>
            <a:rPr lang="en-GB" sz="1500" kern="1200" dirty="0"/>
            <a:t>SRF cryomodule replaced during LS1</a:t>
          </a:r>
          <a:endParaRPr lang="en-US" sz="1500" kern="1200" dirty="0"/>
        </a:p>
      </dsp:txBody>
      <dsp:txXfrm>
        <a:off x="0" y="547992"/>
        <a:ext cx="10515600" cy="505683"/>
      </dsp:txXfrm>
    </dsp:sp>
    <dsp:sp modelId="{EAACF838-6F9C-4F17-9D98-BC25D86F1A73}">
      <dsp:nvSpPr>
        <dsp:cNvPr id="0" name=""/>
        <dsp:cNvSpPr/>
      </dsp:nvSpPr>
      <dsp:spPr>
        <a:xfrm>
          <a:off x="0" y="1053676"/>
          <a:ext cx="10515600" cy="49139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C1B1 field antenna measurement issue: Run II</a:t>
          </a:r>
          <a:endParaRPr lang="en-US" sz="1900" kern="1200" dirty="0"/>
        </a:p>
      </dsp:txBody>
      <dsp:txXfrm>
        <a:off x="23988" y="1077664"/>
        <a:ext cx="10467624" cy="443423"/>
      </dsp:txXfrm>
    </dsp:sp>
    <dsp:sp modelId="{189DDDBF-2DA2-4092-8D26-C6212E4ADE74}">
      <dsp:nvSpPr>
        <dsp:cNvPr id="0" name=""/>
        <dsp:cNvSpPr/>
      </dsp:nvSpPr>
      <dsp:spPr>
        <a:xfrm>
          <a:off x="0" y="1545076"/>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Cabling inside the CM insulation vacuum</a:t>
          </a:r>
          <a:endParaRPr lang="en-US" sz="1500" kern="1200" dirty="0"/>
        </a:p>
      </dsp:txBody>
      <dsp:txXfrm>
        <a:off x="0" y="1545076"/>
        <a:ext cx="10515600" cy="347760"/>
      </dsp:txXfrm>
    </dsp:sp>
    <dsp:sp modelId="{1FA0ECE1-2F2D-4092-A467-46047A91FF08}">
      <dsp:nvSpPr>
        <dsp:cNvPr id="0" name=""/>
        <dsp:cNvSpPr/>
      </dsp:nvSpPr>
      <dsp:spPr>
        <a:xfrm>
          <a:off x="0" y="1892836"/>
          <a:ext cx="10515600" cy="49139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Accidental venting of one cryomodule: LS2</a:t>
          </a:r>
        </a:p>
      </dsp:txBody>
      <dsp:txXfrm>
        <a:off x="23988" y="1916824"/>
        <a:ext cx="10467624" cy="443423"/>
      </dsp:txXfrm>
    </dsp:sp>
    <dsp:sp modelId="{E23EEF1A-BF21-4649-ADAA-9ABE7DE8FF44}">
      <dsp:nvSpPr>
        <dsp:cNvPr id="0" name=""/>
        <dsp:cNvSpPr/>
      </dsp:nvSpPr>
      <dsp:spPr>
        <a:xfrm>
          <a:off x="0" y="2384236"/>
          <a:ext cx="10515600" cy="73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One SRF cryomodule replaced during LS2</a:t>
          </a:r>
        </a:p>
        <a:p>
          <a:pPr marL="114300" lvl="1" indent="-114300" algn="l" defTabSz="666750">
            <a:lnSpc>
              <a:spcPct val="90000"/>
            </a:lnSpc>
            <a:spcBef>
              <a:spcPct val="0"/>
            </a:spcBef>
            <a:spcAft>
              <a:spcPct val="20000"/>
            </a:spcAft>
            <a:buChar char="•"/>
          </a:pPr>
          <a:r>
            <a:rPr lang="en-GB" sz="1500" kern="1200" dirty="0"/>
            <a:t>Clear signs of contamination observed during the test in SM18, the He processing technique allowed to requalify the cryomodule as a valid spare.</a:t>
          </a:r>
          <a:endParaRPr lang="en-US" sz="1500" kern="1200" dirty="0"/>
        </a:p>
      </dsp:txBody>
      <dsp:txXfrm>
        <a:off x="0" y="2384236"/>
        <a:ext cx="10515600" cy="738990"/>
      </dsp:txXfrm>
    </dsp:sp>
    <dsp:sp modelId="{F27DA98E-6749-43BF-A8D9-A51EA829BCBD}">
      <dsp:nvSpPr>
        <dsp:cNvPr id="0" name=""/>
        <dsp:cNvSpPr/>
      </dsp:nvSpPr>
      <dsp:spPr>
        <a:xfrm>
          <a:off x="0" y="3123226"/>
          <a:ext cx="10515600" cy="49139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Rupture disks events: 2022/2023</a:t>
          </a:r>
        </a:p>
      </dsp:txBody>
      <dsp:txXfrm>
        <a:off x="23988" y="3147214"/>
        <a:ext cx="10467624" cy="443423"/>
      </dsp:txXfrm>
    </dsp:sp>
    <dsp:sp modelId="{F23C0BA0-5E9C-4959-A971-71D56ED4347D}">
      <dsp:nvSpPr>
        <dsp:cNvPr id="0" name=""/>
        <dsp:cNvSpPr/>
      </dsp:nvSpPr>
      <dsp:spPr>
        <a:xfrm>
          <a:off x="0" y="3614626"/>
          <a:ext cx="10515600" cy="73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CH" sz="1500" kern="1200" dirty="0"/>
            <a:t>Problem after LS2, when RD pressure set to correct value with narrow margin</a:t>
          </a:r>
          <a:endParaRPr lang="en-US" sz="1500" kern="1200" dirty="0"/>
        </a:p>
        <a:p>
          <a:pPr marL="114300" lvl="1" indent="-114300" algn="l" defTabSz="666750">
            <a:lnSpc>
              <a:spcPct val="90000"/>
            </a:lnSpc>
            <a:spcBef>
              <a:spcPct val="0"/>
            </a:spcBef>
            <a:spcAft>
              <a:spcPct val="20000"/>
            </a:spcAft>
            <a:buChar char="•"/>
          </a:pPr>
          <a:r>
            <a:rPr lang="en-GB" sz="1500" kern="1200" dirty="0"/>
            <a:t>LHC unavailability strongly impacted in 2022 &amp; 2023: </a:t>
          </a:r>
          <a:r>
            <a:rPr lang="en-US" sz="1500" kern="1200" dirty="0"/>
            <a:t>Full warm-up and reconditioning, </a:t>
          </a:r>
          <a:r>
            <a:rPr lang="en-US" sz="1500" b="1" kern="1200" dirty="0"/>
            <a:t>~4 weeks lost in each case.</a:t>
          </a:r>
          <a:endParaRPr lang="en-US" sz="1500" kern="1200" dirty="0"/>
        </a:p>
      </dsp:txBody>
      <dsp:txXfrm>
        <a:off x="0" y="3614626"/>
        <a:ext cx="10515600" cy="738990"/>
      </dsp:txXfrm>
    </dsp:sp>
    <dsp:sp modelId="{D0FF275E-DC37-42DB-BD2D-D0E34B781ECC}">
      <dsp:nvSpPr>
        <dsp:cNvPr id="0" name=""/>
        <dsp:cNvSpPr/>
      </dsp:nvSpPr>
      <dsp:spPr>
        <a:xfrm>
          <a:off x="0" y="4353616"/>
          <a:ext cx="10515600" cy="49139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3B2 HOM overheating and quenches: since 2023 </a:t>
          </a:r>
        </a:p>
      </dsp:txBody>
      <dsp:txXfrm>
        <a:off x="23988" y="4377604"/>
        <a:ext cx="10467624" cy="443423"/>
      </dsp:txXfrm>
    </dsp:sp>
    <dsp:sp modelId="{C695076F-1375-4CDF-8AED-BA640F4AFF3E}">
      <dsp:nvSpPr>
        <dsp:cNvPr id="0" name=""/>
        <dsp:cNvSpPr/>
      </dsp:nvSpPr>
      <dsp:spPr>
        <a:xfrm>
          <a:off x="0" y="4845016"/>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Origin not yet understood</a:t>
          </a:r>
        </a:p>
      </dsp:txBody>
      <dsp:txXfrm>
        <a:off x="0" y="4845016"/>
        <a:ext cx="10515600" cy="3477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2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0" y="764280"/>
            <a:ext cx="0" cy="0"/>
          </a:xfrm>
          <a:prstGeom prst="rect">
            <a:avLst/>
          </a:prstGeom>
          <a:noFill/>
          <a:ln w="0">
            <a:noFill/>
          </a:ln>
        </p:spPr>
        <p:txBody>
          <a:bodyPr lIns="0" tIns="0" rIns="0" bIns="0" anchor="ctr">
            <a:noAutofit/>
          </a:bodyPr>
          <a:p>
            <a:pPr algn="ctr" defTabSz="914400">
              <a:lnSpc>
                <a:spcPct val="90000"/>
              </a:lnSpc>
            </a:pPr>
            <a:r>
              <a:rPr lang="en-US" sz="6000" b="1" u="none" strike="noStrike">
                <a:solidFill>
                  <a:schemeClr val="dk1"/>
                </a:solidFill>
                <a:effectLst/>
                <a:uFillTx/>
                <a:latin typeface="Arial"/>
              </a:rPr>
              <a:t>Click to move the slide</a:t>
            </a:r>
            <a:endParaRPr lang="en-US" sz="6000" b="1" u="none" strike="noStrike">
              <a:solidFill>
                <a:schemeClr val="dk1"/>
              </a:solidFill>
              <a:effectLst/>
              <a:uFillTx/>
              <a:latin typeface="Arial"/>
            </a:endParaRPr>
          </a:p>
        </p:txBody>
      </p:sp>
      <p:sp>
        <p:nvSpPr>
          <p:cNvPr id="166"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p>
            <a:pPr indent="0">
              <a:buNone/>
            </a:pPr>
            <a:r>
              <a:rPr lang="en-US" sz="2000" b="0" u="none" strike="noStrike">
                <a:solidFill>
                  <a:srgbClr val="000000"/>
                </a:solidFill>
                <a:effectLst/>
                <a:uFillTx/>
                <a:latin typeface="Calibri"/>
              </a:rPr>
              <a:t>Click to edit the notes format</a:t>
            </a:r>
            <a:endParaRPr lang="en-US" sz="2000" b="0" u="none" strike="noStrike">
              <a:solidFill>
                <a:srgbClr val="000000"/>
              </a:solidFill>
              <a:effectLst/>
              <a:uFillTx/>
              <a:latin typeface="Calibri"/>
            </a:endParaRPr>
          </a:p>
        </p:txBody>
      </p:sp>
      <p:sp>
        <p:nvSpPr>
          <p:cNvPr id="167" name="PlaceHolder 3"/>
          <p:cNvSpPr>
            <a:spLocks noGrp="1"/>
          </p:cNvSpPr>
          <p:nvPr>
            <p:ph type="hdr"/>
          </p:nvPr>
        </p:nvSpPr>
        <p:spPr>
          <a:xfrm>
            <a:off x="0" y="0"/>
            <a:ext cx="3372840" cy="502560"/>
          </a:xfrm>
          <a:prstGeom prst="rect">
            <a:avLst/>
          </a:prstGeom>
          <a:noFill/>
          <a:ln w="0">
            <a:noFill/>
          </a:ln>
        </p:spPr>
        <p:txBody>
          <a:bodyPr lIns="0" tIns="0" rIns="0" bIns="0" anchor="t">
            <a:noAutofit/>
          </a:bodyPr>
          <a:p>
            <a:pPr indent="0">
              <a:buNone/>
            </a:pPr>
            <a:r>
              <a:rPr lang="en-US" sz="1400" b="0" u="none" strike="noStrike">
                <a:solidFill>
                  <a:srgbClr val="000000"/>
                </a:solidFill>
                <a:effectLst/>
                <a:uFillTx/>
                <a:latin typeface="Calibri"/>
              </a:rPr>
              <a:t>&lt;header&gt;</a:t>
            </a:r>
            <a:endParaRPr lang="en-US" sz="1400" b="0" u="none" strike="noStrike">
              <a:solidFill>
                <a:srgbClr val="000000"/>
              </a:solidFill>
              <a:effectLst/>
              <a:uFillTx/>
              <a:latin typeface="Calibri"/>
            </a:endParaRPr>
          </a:p>
        </p:txBody>
      </p:sp>
      <p:sp>
        <p:nvSpPr>
          <p:cNvPr id="168" name="PlaceHolder 4"/>
          <p:cNvSpPr>
            <a:spLocks noGrp="1"/>
          </p:cNvSpPr>
          <p:nvPr>
            <p:ph type="dt" idx="64"/>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effectLst/>
                <a:uFillTx/>
                <a:latin typeface="Calibri"/>
              </a:defRPr>
            </a:lvl1pPr>
          </a:lstStyle>
          <a:p>
            <a:pPr indent="0" algn="r">
              <a:buNone/>
            </a:pPr>
            <a:r>
              <a:rPr lang="en-US" sz="1400" b="0" u="none" strike="noStrike">
                <a:solidFill>
                  <a:srgbClr val="000000"/>
                </a:solidFill>
                <a:effectLst/>
                <a:uFillTx/>
                <a:latin typeface="Calibri"/>
              </a:rPr>
              <a:t>&lt;date/time&gt;</a:t>
            </a:r>
            <a:endParaRPr lang="en-US" sz="1400" b="0" u="none" strike="noStrike">
              <a:solidFill>
                <a:srgbClr val="000000"/>
              </a:solidFill>
              <a:effectLst/>
              <a:uFillTx/>
              <a:latin typeface="Calibri"/>
            </a:endParaRPr>
          </a:p>
        </p:txBody>
      </p:sp>
      <p:sp>
        <p:nvSpPr>
          <p:cNvPr id="169" name="PlaceHolder 5"/>
          <p:cNvSpPr>
            <a:spLocks noGrp="1"/>
          </p:cNvSpPr>
          <p:nvPr>
            <p:ph type="ftr" idx="65"/>
          </p:nvPr>
        </p:nvSpPr>
        <p:spPr>
          <a:xfrm>
            <a:off x="0" y="9555480"/>
            <a:ext cx="3372840" cy="502560"/>
          </a:xfrm>
          <a:prstGeom prst="rect">
            <a:avLst/>
          </a:prstGeom>
          <a:noFill/>
          <a:ln w="0">
            <a:noFill/>
          </a:ln>
        </p:spPr>
        <p:txBody>
          <a:bodyPr lIns="0" tIns="0" rIns="0" bIns="0" anchor="b">
            <a:noAutofit/>
          </a:bodyPr>
          <a:lstStyle>
            <a:lvl1pPr indent="0">
              <a:buNone/>
              <a:defRPr lang="en-US" sz="1400" b="0" u="none" strike="noStrike">
                <a:solidFill>
                  <a:srgbClr val="000000"/>
                </a:solidFill>
                <a:effectLst/>
                <a:uFillTx/>
                <a:latin typeface="Calibri"/>
              </a:defRPr>
            </a:lvl1pPr>
          </a:lstStyle>
          <a:p>
            <a:pPr indent="0">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170" name="PlaceHolder 6"/>
          <p:cNvSpPr>
            <a:spLocks noGrp="1"/>
          </p:cNvSpPr>
          <p:nvPr>
            <p:ph type="sldNum" idx="66"/>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effectLst/>
                <a:uFillTx/>
                <a:latin typeface="Calibri"/>
              </a:defRPr>
            </a:lvl1pPr>
          </a:lstStyle>
          <a:p>
            <a:pPr indent="0" algn="r">
              <a:buNone/>
            </a:pPr>
            <a:fld id="{27869A48-3D8B-4B1D-8FB7-D820EDD064E8}" type="slidenum">
              <a:rPr lang="en-US" sz="1400" b="0" u="none" strike="noStrike">
                <a:solidFill>
                  <a:srgbClr val="000000"/>
                </a:solidFill>
                <a:effectLst/>
                <a:uFillTx/>
                <a:latin typeface="Calibri"/>
              </a:rPr>
              <a:t>&lt;number&gt;</a:t>
            </a:fld>
            <a:endParaRPr lang="en-US" sz="1400" b="0" u="none" strike="noStrike">
              <a:solidFill>
                <a:srgbClr val="000000"/>
              </a:solidFill>
              <a:effectLst/>
              <a:uFillTx/>
              <a:latin typeface="Calibri"/>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sldImg"/>
          </p:nvPr>
        </p:nvSpPr>
        <p:spPr>
          <a:xfrm>
            <a:off x="685800" y="1143000"/>
            <a:ext cx="5486040" cy="3085920"/>
          </a:xfrm>
          <a:prstGeom prst="rect">
            <a:avLst/>
          </a:prstGeom>
          <a:ln w="0">
            <a:noFill/>
          </a:ln>
        </p:spPr>
      </p:sp>
      <p:sp>
        <p:nvSpPr>
          <p:cNvPr id="31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defTabSz="914400">
              <a:lnSpc>
                <a:spcPct val="100000"/>
              </a:lnSpc>
              <a:buNone/>
              <a:tabLst>
                <a:tab pos="0" algn="l"/>
              </a:tabLst>
            </a:pPr>
            <a:r>
              <a:rPr lang="en-US" sz="2000" b="0" i="1" u="none" strike="noStrike">
                <a:solidFill>
                  <a:srgbClr val="000000"/>
                </a:solidFill>
                <a:effectLst/>
                <a:uFillTx/>
                <a:latin typeface="Calibri"/>
              </a:rPr>
              <a:t>“For operating SRF accelerators the initial performance may have degraded due to gradual decay (field emission, magnetic pollution, poor vacuum, …) or singular perturbations (component failure, vacuum/cryo accidents). Maintaining performance to meet science needs may involve upgrading protocols or developing new mitigation methods but also could dictate upgrades in equipment to retain or boost performance. This working group should concentrate on methods and techniques used in operating SRF accelerators to retain or boost performance through various means such as HPP processing, helium processing, plasma processing and Ozone-gas processing, thermal cycling, reconfiguration, reprocessing. The working group should also include the developments towards the understanding and suppression of sources of degradation”</a:t>
            </a:r>
            <a:endParaRPr lang="en-US" sz="2000" b="0" u="none" strike="noStrike">
              <a:solidFill>
                <a:srgbClr val="000000"/>
              </a:solidFill>
              <a:effectLst/>
              <a:uFillTx/>
              <a:latin typeface="Calibri"/>
            </a:endParaRPr>
          </a:p>
          <a:p>
            <a:pPr indent="0" defTabSz="914400">
              <a:lnSpc>
                <a:spcPct val="100000"/>
              </a:lnSpc>
              <a:buNone/>
              <a:tabLst>
                <a:tab pos="0" algn="l"/>
              </a:tabLst>
            </a:pPr>
            <a:endParaRPr lang="en-US" sz="2000" b="0" u="none" strike="noStrike">
              <a:solidFill>
                <a:srgbClr val="000000"/>
              </a:solidFill>
              <a:effectLst/>
              <a:uFillTx/>
              <a:latin typeface="Calibri"/>
            </a:endParaRPr>
          </a:p>
        </p:txBody>
      </p:sp>
      <p:sp>
        <p:nvSpPr>
          <p:cNvPr id="315" name="PlaceHolder 3"/>
          <p:cNvSpPr>
            <a:spLocks noGrp="1"/>
          </p:cNvSpPr>
          <p:nvPr>
            <p:ph type="sldNum" idx="6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0039BD2D-DC77-41C6-A89F-6DB658002F5A}"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685800" y="1143000"/>
            <a:ext cx="5486040" cy="3085920"/>
          </a:xfrm>
          <a:prstGeom prst="rect">
            <a:avLst/>
          </a:prstGeom>
          <a:ln w="0">
            <a:noFill/>
          </a:ln>
        </p:spPr>
      </p:sp>
      <p:sp>
        <p:nvSpPr>
          <p:cNvPr id="32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buNone/>
            </a:pPr>
            <a:endParaRPr lang="en-US" sz="1800" b="0" u="none" strike="noStrike">
              <a:solidFill>
                <a:srgbClr val="000000"/>
              </a:solidFill>
              <a:effectLst/>
              <a:uFillTx/>
              <a:latin typeface="Calibri"/>
            </a:endParaRPr>
          </a:p>
        </p:txBody>
      </p:sp>
      <p:sp>
        <p:nvSpPr>
          <p:cNvPr id="324" name="PlaceHolder 3"/>
          <p:cNvSpPr>
            <a:spLocks noGrp="1"/>
          </p:cNvSpPr>
          <p:nvPr>
            <p:ph type="sldNum" idx="7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FDEBE062-B172-460F-A744-EAEC39C2F279}"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1"/>
          <p:cNvSpPr>
            <a:spLocks noGrp="1"/>
          </p:cNvSpPr>
          <p:nvPr>
            <p:ph type="sldImg"/>
          </p:nvPr>
        </p:nvSpPr>
        <p:spPr>
          <a:xfrm>
            <a:off x="685800" y="1143000"/>
            <a:ext cx="5486040" cy="3085920"/>
          </a:xfrm>
          <a:prstGeom prst="rect">
            <a:avLst/>
          </a:prstGeom>
          <a:ln w="0">
            <a:noFill/>
          </a:ln>
        </p:spPr>
      </p:sp>
      <p:sp>
        <p:nvSpPr>
          <p:cNvPr id="32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nSpc>
                <a:spcPct val="100000"/>
              </a:lnSpc>
              <a:buNone/>
            </a:pPr>
            <a:endParaRPr lang="en-US" sz="2000" b="0" u="none" strike="noStrike">
              <a:solidFill>
                <a:srgbClr val="000000"/>
              </a:solidFill>
              <a:effectLst/>
              <a:uFillTx/>
              <a:latin typeface="Calibri"/>
            </a:endParaRPr>
          </a:p>
          <a:p>
            <a:pPr indent="0">
              <a:lnSpc>
                <a:spcPct val="100000"/>
              </a:lnSpc>
              <a:buNone/>
            </a:pPr>
            <a:endParaRPr lang="en-US" sz="2000" b="0" u="none" strike="noStrike">
              <a:solidFill>
                <a:srgbClr val="000000"/>
              </a:solidFill>
              <a:effectLst/>
              <a:uFillTx/>
              <a:latin typeface="Calibri"/>
            </a:endParaRPr>
          </a:p>
          <a:p>
            <a:pPr indent="0">
              <a:lnSpc>
                <a:spcPct val="100000"/>
              </a:lnSpc>
              <a:buNone/>
            </a:pPr>
            <a:endParaRPr lang="en-US" sz="2000" b="0" u="none" strike="noStrike">
              <a:solidFill>
                <a:srgbClr val="000000"/>
              </a:solidFill>
              <a:effectLst/>
              <a:uFillTx/>
              <a:latin typeface="Calibri"/>
            </a:endParaRPr>
          </a:p>
        </p:txBody>
      </p:sp>
      <p:sp>
        <p:nvSpPr>
          <p:cNvPr id="327" name="PlaceHolder 3"/>
          <p:cNvSpPr>
            <a:spLocks noGrp="1"/>
          </p:cNvSpPr>
          <p:nvPr>
            <p:ph type="sldNum" idx="7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00E13B5E-47D8-487A-A970-202C1171076D}"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sldImg"/>
          </p:nvPr>
        </p:nvSpPr>
        <p:spPr>
          <a:xfrm>
            <a:off x="685800" y="1143000"/>
            <a:ext cx="5486040" cy="3085920"/>
          </a:xfrm>
          <a:prstGeom prst="rect">
            <a:avLst/>
          </a:prstGeom>
          <a:ln w="0">
            <a:noFill/>
          </a:ln>
        </p:spPr>
      </p:sp>
      <p:sp>
        <p:nvSpPr>
          <p:cNvPr id="31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nSpc>
                <a:spcPct val="100000"/>
              </a:lnSpc>
              <a:buNone/>
            </a:pPr>
            <a:r>
              <a:rPr lang="en-GB" sz="2000" b="0" u="none" strike="noStrike">
                <a:solidFill>
                  <a:srgbClr val="000000"/>
                </a:solidFill>
                <a:effectLst/>
                <a:uFillTx/>
                <a:latin typeface="Calibri"/>
              </a:rPr>
              <a:t>The copper wall thickness results from a compromise between tuning force and mechanical stability against buckling. With a thickness of 2.8 to 3 mm, the cavity axial spring constant is about 20 kN/mm</a:t>
            </a:r>
            <a:endParaRPr lang="en-US" sz="2000" b="0" u="none" strike="noStrike">
              <a:solidFill>
                <a:srgbClr val="000000"/>
              </a:solidFill>
              <a:effectLst/>
              <a:uFillTx/>
              <a:latin typeface="Calibri"/>
            </a:endParaRPr>
          </a:p>
          <a:p>
            <a:pPr indent="0">
              <a:lnSpc>
                <a:spcPct val="100000"/>
              </a:lnSpc>
              <a:buNone/>
            </a:pPr>
            <a:endParaRPr lang="en-US" sz="2000" b="0" u="none" strike="noStrike">
              <a:solidFill>
                <a:srgbClr val="000000"/>
              </a:solidFill>
              <a:effectLst/>
              <a:uFillTx/>
              <a:latin typeface="Calibri"/>
            </a:endParaRPr>
          </a:p>
          <a:p>
            <a:pPr indent="0">
              <a:lnSpc>
                <a:spcPct val="107000"/>
              </a:lnSpc>
              <a:buNone/>
              <a:tabLst>
                <a:tab pos="0" algn="l"/>
              </a:tabLst>
            </a:pPr>
            <a:r>
              <a:rPr lang="en-GB" sz="1800" b="1" u="none" strike="noStrike">
                <a:solidFill>
                  <a:srgbClr val="000000"/>
                </a:solidFill>
                <a:effectLst/>
                <a:uFillTx/>
                <a:latin typeface="Calibri"/>
                <a:ea typeface="Times New Roman"/>
              </a:rPr>
              <a:t>Tuning sensitivity 240 [kHz/mm] </a:t>
            </a:r>
            <a:endParaRPr lang="en-US" sz="1800" b="0" u="none" strike="noStrike">
              <a:solidFill>
                <a:srgbClr val="000000"/>
              </a:solidFill>
              <a:effectLst/>
              <a:uFillTx/>
              <a:latin typeface="Calibri"/>
            </a:endParaRPr>
          </a:p>
          <a:p>
            <a:pPr indent="0">
              <a:lnSpc>
                <a:spcPct val="100000"/>
              </a:lnSpc>
              <a:buNone/>
              <a:tabLst>
                <a:tab pos="0" algn="l"/>
              </a:tabLst>
            </a:pPr>
            <a:endParaRPr lang="en-US" sz="1800" b="0" u="none" strike="noStrike">
              <a:solidFill>
                <a:srgbClr val="000000"/>
              </a:solidFill>
              <a:effectLst/>
              <a:uFillTx/>
              <a:latin typeface="Calibri"/>
            </a:endParaRPr>
          </a:p>
        </p:txBody>
      </p:sp>
      <p:sp>
        <p:nvSpPr>
          <p:cNvPr id="318" name="PlaceHolder 3"/>
          <p:cNvSpPr>
            <a:spLocks noGrp="1"/>
          </p:cNvSpPr>
          <p:nvPr>
            <p:ph type="sldNum" idx="6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2720D7E0-E54B-4B64-8776-44F7359DB5B1}"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sldImg"/>
          </p:nvPr>
        </p:nvSpPr>
        <p:spPr>
          <a:xfrm>
            <a:off x="685800" y="1143000"/>
            <a:ext cx="5486040" cy="3085920"/>
          </a:xfrm>
          <a:prstGeom prst="rect">
            <a:avLst/>
          </a:prstGeom>
          <a:ln w="0">
            <a:noFill/>
          </a:ln>
        </p:spPr>
      </p:sp>
      <p:sp>
        <p:nvSpPr>
          <p:cNvPr id="32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buNone/>
            </a:pPr>
            <a:endParaRPr lang="en-US" sz="1800" b="0" u="none" strike="noStrike">
              <a:solidFill>
                <a:srgbClr val="000000"/>
              </a:solidFill>
              <a:effectLst/>
              <a:uFillTx/>
              <a:latin typeface="Calibri"/>
            </a:endParaRPr>
          </a:p>
        </p:txBody>
      </p:sp>
      <p:sp>
        <p:nvSpPr>
          <p:cNvPr id="321" name="PlaceHolder 3"/>
          <p:cNvSpPr>
            <a:spLocks noGrp="1"/>
          </p:cNvSpPr>
          <p:nvPr>
            <p:ph type="sldNum" idx="6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GB" sz="1200" b="0" u="none" strike="noStrike">
                <a:solidFill>
                  <a:srgbClr val="000000"/>
                </a:solidFill>
                <a:effectLst/>
                <a:uFillTx/>
                <a:latin typeface="Calibri"/>
              </a:defRPr>
            </a:lvl1pPr>
          </a:lstStyle>
          <a:p>
            <a:pPr indent="0" algn="r">
              <a:lnSpc>
                <a:spcPct val="100000"/>
              </a:lnSpc>
              <a:buNone/>
            </a:pPr>
            <a:fld id="{A7C98A8F-AF6D-4E98-8000-B9469E3C31C3}" type="slidenum">
              <a:rPr lang="en-GB"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wmf"/>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wmf"/>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wmf"/>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ogo Slide">
    <p:bg>
      <p:bgPr>
        <a:solidFill>
          <a:srgbClr val="FFFFFF"/>
        </a:solidFill>
      </p:bgPr>
    </p:bg>
    <p:spTree>
      <p:nvGrpSpPr>
        <p:cNvPr id="1" name=""/>
        <p:cNvGrpSpPr/>
        <p:nvPr/>
      </p:nvGrpSpPr>
      <p:grpSpPr>
        <a:xfrm>
          <a:off x="0" y="0"/>
          <a:ext cx="0" cy="0"/>
          <a:chOff x="0" y="0"/>
          <a:chExt cx="0" cy="0"/>
        </a:xfrm>
      </p:grpSpPr>
      <p:pic>
        <p:nvPicPr>
          <p:cNvPr id="2" name="Picture 4"/>
          <p:cNvPicPr/>
          <p:nvPr/>
        </p:nvPicPr>
        <p:blipFill>
          <a:blip r:embed="rId2"/>
          <a:stretch/>
        </p:blipFill>
        <p:spPr>
          <a:xfrm>
            <a:off x="0" y="6315840"/>
            <a:ext cx="12191760" cy="541800"/>
          </a:xfrm>
          <a:prstGeom prst="rect">
            <a:avLst/>
          </a:prstGeom>
          <a:noFill/>
          <a:ln w="0">
            <a:noFill/>
          </a:ln>
        </p:spPr>
      </p:pic>
      <p:pic>
        <p:nvPicPr>
          <p:cNvPr id="3" name="Image 2" descr="logooutline.eps"/>
          <p:cNvPicPr/>
          <p:nvPr/>
        </p:nvPicPr>
        <p:blipFill>
          <a:blip r:embed="rId3"/>
          <a:stretch/>
        </p:blipFill>
        <p:spPr>
          <a:xfrm>
            <a:off x="4836240" y="2169000"/>
            <a:ext cx="2519640" cy="2494440"/>
          </a:xfrm>
          <a:prstGeom prst="rect">
            <a:avLst/>
          </a:prstGeom>
          <a:noFill/>
          <a:ln w="0">
            <a:noFill/>
          </a:ln>
        </p:spPr>
      </p:pic>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hapter Header">
    <p:bg>
      <p:bgPr>
        <a:solidFill>
          <a:srgbClr val="FFFFFF"/>
        </a:solidFill>
      </p:bgPr>
    </p:bg>
    <p:spTree>
      <p:nvGrpSpPr>
        <p:cNvPr id="1" name=""/>
        <p:cNvGrpSpPr/>
        <p:nvPr/>
      </p:nvGrpSpPr>
      <p:grpSpPr>
        <a:xfrm>
          <a:off x="0" y="0"/>
          <a:ext cx="0" cy="0"/>
          <a:chOff x="0" y="0"/>
          <a:chExt cx="0" cy="0"/>
        </a:xfrm>
      </p:grpSpPr>
      <p:pic>
        <p:nvPicPr>
          <p:cNvPr id="78" name="Picture 4"/>
          <p:cNvPicPr/>
          <p:nvPr/>
        </p:nvPicPr>
        <p:blipFill>
          <a:blip r:embed="rId2"/>
          <a:stretch/>
        </p:blipFill>
        <p:spPr>
          <a:xfrm>
            <a:off x="0" y="6315840"/>
            <a:ext cx="12191760" cy="541800"/>
          </a:xfrm>
          <a:prstGeom prst="rect">
            <a:avLst/>
          </a:prstGeom>
          <a:noFill/>
          <a:ln w="0">
            <a:noFill/>
          </a:ln>
        </p:spPr>
      </p:pic>
      <p:sp>
        <p:nvSpPr>
          <p:cNvPr id="79" name="PlaceHolder 1"/>
          <p:cNvSpPr>
            <a:spLocks noGrp="1"/>
          </p:cNvSpPr>
          <p:nvPr>
            <p:ph type="title"/>
          </p:nvPr>
        </p:nvSpPr>
        <p:spPr>
          <a:xfrm>
            <a:off x="407880" y="1709640"/>
            <a:ext cx="11375640" cy="2852280"/>
          </a:xfrm>
          <a:prstGeom prst="rect">
            <a:avLst/>
          </a:prstGeom>
          <a:noFill/>
          <a:ln w="0">
            <a:noFill/>
          </a:ln>
        </p:spPr>
        <p:txBody>
          <a:bodyPr lIns="0" tIns="0" rIns="0" bIns="0" anchor="b">
            <a:noAutofit/>
          </a:bodyPr>
          <a:lstStyle>
            <a:lvl1pPr indent="0" defTabSz="914400">
              <a:lnSpc>
                <a:spcPct val="90000"/>
              </a:lnSpc>
              <a:buNone/>
              <a:defRPr lang="en-GB" sz="5000" b="1" u="none" strike="noStrike">
                <a:solidFill>
                  <a:schemeClr val="dk1"/>
                </a:solidFill>
                <a:effectLst/>
                <a:uFillTx/>
                <a:latin typeface="Arial"/>
              </a:defRPr>
            </a:lvl1pPr>
          </a:lstStyle>
          <a:p>
            <a:pPr indent="0" defTabSz="914400">
              <a:lnSpc>
                <a:spcPct val="90000"/>
              </a:lnSpc>
              <a:buNone/>
            </a:pPr>
            <a:r>
              <a:rPr lang="en-GB" sz="5000" b="1" u="none" strike="noStrike">
                <a:solidFill>
                  <a:schemeClr val="dk1"/>
                </a:solidFill>
                <a:effectLst/>
                <a:uFillTx/>
                <a:latin typeface="Arial"/>
              </a:rPr>
              <a:t>Click to edit Master title style</a:t>
            </a:r>
            <a:endParaRPr lang="en-US" sz="5000" b="1" u="none" strike="noStrike">
              <a:solidFill>
                <a:schemeClr val="dk1"/>
              </a:solidFill>
              <a:effectLst/>
              <a:uFillTx/>
              <a:latin typeface="Arial"/>
            </a:endParaRPr>
          </a:p>
        </p:txBody>
      </p:sp>
      <p:sp>
        <p:nvSpPr>
          <p:cNvPr id="80" name="PlaceHolder 2"/>
          <p:cNvSpPr>
            <a:spLocks noGrp="1"/>
          </p:cNvSpPr>
          <p:nvPr>
            <p:ph type="body"/>
          </p:nvPr>
        </p:nvSpPr>
        <p:spPr>
          <a:xfrm>
            <a:off x="407880" y="4589640"/>
            <a:ext cx="11375640" cy="14997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400" b="1" u="none" strike="noStrike">
                <a:solidFill>
                  <a:schemeClr val="accent2"/>
                </a:solidFill>
                <a:effectLst/>
                <a:uFillTx/>
                <a:latin typeface="Arial"/>
              </a:defRPr>
            </a:lvl1pPr>
          </a:lstStyle>
          <a:p>
            <a:pPr indent="0" defTabSz="914400">
              <a:lnSpc>
                <a:spcPct val="90000"/>
              </a:lnSpc>
              <a:spcBef>
                <a:spcPts val="1800"/>
              </a:spcBef>
              <a:spcAft>
                <a:spcPts val="400"/>
              </a:spcAft>
              <a:buNone/>
              <a:tabLst>
                <a:tab pos="0" algn="l"/>
              </a:tabLst>
            </a:pPr>
            <a:r>
              <a:rPr lang="en-GB" sz="2400" b="1" u="none" strike="noStrike">
                <a:solidFill>
                  <a:schemeClr val="accent2"/>
                </a:solidFill>
                <a:effectLst/>
                <a:uFillTx/>
                <a:latin typeface="Arial"/>
              </a:rPr>
              <a:t>Click to edit Master text styles</a:t>
            </a:r>
            <a:endParaRPr lang="en-US" sz="2400" b="1" u="none" strike="noStrike">
              <a:solidFill>
                <a:schemeClr val="accent2"/>
              </a:solidFill>
              <a:effectLst/>
              <a:uFillTx/>
              <a:latin typeface="Arial"/>
            </a:endParaRPr>
          </a:p>
        </p:txBody>
      </p:sp>
      <p:sp>
        <p:nvSpPr>
          <p:cNvPr id="81" name="PlaceHolder 3"/>
          <p:cNvSpPr>
            <a:spLocks noGrp="1"/>
          </p:cNvSpPr>
          <p:nvPr>
            <p:ph type="dt" idx="25"/>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82" name="PlaceHolder 4"/>
          <p:cNvSpPr>
            <a:spLocks noGrp="1"/>
          </p:cNvSpPr>
          <p:nvPr>
            <p:ph type="ftr" idx="26"/>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83" name="PlaceHolder 5"/>
          <p:cNvSpPr>
            <a:spLocks noGrp="1"/>
          </p:cNvSpPr>
          <p:nvPr>
            <p:ph type="sldNum" idx="27"/>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095C627F-9CB1-4359-B0D5-1A59975E359B}"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
    <p:bg>
      <p:bgPr>
        <a:solidFill>
          <a:srgbClr val="FFFFFF"/>
        </a:solidFill>
      </p:bgPr>
    </p:bg>
    <p:spTree>
      <p:nvGrpSpPr>
        <p:cNvPr id="1" name=""/>
        <p:cNvGrpSpPr/>
        <p:nvPr/>
      </p:nvGrpSpPr>
      <p:grpSpPr>
        <a:xfrm>
          <a:off x="0" y="0"/>
          <a:ext cx="0" cy="0"/>
          <a:chOff x="0" y="0"/>
          <a:chExt cx="0" cy="0"/>
        </a:xfrm>
      </p:grpSpPr>
      <p:pic>
        <p:nvPicPr>
          <p:cNvPr id="84" name="Picture 4"/>
          <p:cNvPicPr/>
          <p:nvPr/>
        </p:nvPicPr>
        <p:blipFill>
          <a:blip r:embed="rId2"/>
          <a:stretch/>
        </p:blipFill>
        <p:spPr>
          <a:xfrm>
            <a:off x="0" y="6315840"/>
            <a:ext cx="12191760" cy="541800"/>
          </a:xfrm>
          <a:prstGeom prst="rect">
            <a:avLst/>
          </a:prstGeom>
          <a:noFill/>
          <a:ln w="0">
            <a:noFill/>
          </a:ln>
        </p:spPr>
      </p:pic>
      <p:sp>
        <p:nvSpPr>
          <p:cNvPr id="85"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86" name="PlaceHolder 2"/>
          <p:cNvSpPr>
            <a:spLocks noGrp="1"/>
          </p:cNvSpPr>
          <p:nvPr>
            <p:ph type="dt" idx="28"/>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87" name="PlaceHolder 3"/>
          <p:cNvSpPr>
            <a:spLocks noGrp="1"/>
          </p:cNvSpPr>
          <p:nvPr>
            <p:ph type="ftr" idx="29"/>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88" name="PlaceHolder 4"/>
          <p:cNvSpPr>
            <a:spLocks noGrp="1"/>
          </p:cNvSpPr>
          <p:nvPr>
            <p:ph type="sldNum" idx="30"/>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D2A37BD0-7893-4554-AAB6-F2B88441941B}"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
    <p:bg>
      <p:bgPr>
        <a:solidFill>
          <a:srgbClr val="FFFFFF"/>
        </a:solidFill>
      </p:bgPr>
    </p:bg>
    <p:spTree>
      <p:nvGrpSpPr>
        <p:cNvPr id="1" name=""/>
        <p:cNvGrpSpPr/>
        <p:nvPr/>
      </p:nvGrpSpPr>
      <p:grpSpPr>
        <a:xfrm>
          <a:off x="0" y="0"/>
          <a:ext cx="0" cy="0"/>
          <a:chOff x="0" y="0"/>
          <a:chExt cx="0" cy="0"/>
        </a:xfrm>
      </p:grpSpPr>
      <p:pic>
        <p:nvPicPr>
          <p:cNvPr id="89" name="Picture 4"/>
          <p:cNvPicPr/>
          <p:nvPr/>
        </p:nvPicPr>
        <p:blipFill>
          <a:blip r:embed="rId2"/>
          <a:stretch/>
        </p:blipFill>
        <p:spPr>
          <a:xfrm>
            <a:off x="0" y="6315840"/>
            <a:ext cx="12191760" cy="541800"/>
          </a:xfrm>
          <a:prstGeom prst="rect">
            <a:avLst/>
          </a:prstGeom>
          <a:noFill/>
          <a:ln w="0">
            <a:noFill/>
          </a:ln>
        </p:spPr>
      </p:pic>
      <p:sp>
        <p:nvSpPr>
          <p:cNvPr id="90" name="PlaceHolder 1"/>
          <p:cNvSpPr>
            <a:spLocks noGrp="1"/>
          </p:cNvSpPr>
          <p:nvPr>
            <p:ph type="title"/>
          </p:nvPr>
        </p:nvSpPr>
        <p:spPr>
          <a:xfrm>
            <a:off x="1523880" y="1046160"/>
            <a:ext cx="9143640" cy="2387160"/>
          </a:xfrm>
          <a:prstGeom prst="rect">
            <a:avLst/>
          </a:prstGeom>
          <a:noFill/>
          <a:ln w="0">
            <a:noFill/>
          </a:ln>
        </p:spPr>
        <p:txBody>
          <a:bodyPr lIns="0" tIns="0" rIns="0" bIns="0" anchor="b">
            <a:noAutofit/>
          </a:bodyPr>
          <a:lstStyle>
            <a:lvl1pPr indent="0" algn="ctr" defTabSz="914400">
              <a:lnSpc>
                <a:spcPct val="90000"/>
              </a:lnSpc>
              <a:buNone/>
              <a:defRPr lang="en-GB" sz="6000" b="1" u="none" strike="noStrike">
                <a:solidFill>
                  <a:schemeClr val="dk1"/>
                </a:solidFill>
                <a:effectLst/>
                <a:uFillTx/>
                <a:latin typeface="Arial"/>
              </a:defRPr>
            </a:lvl1pPr>
          </a:lstStyle>
          <a:p>
            <a:pPr indent="0" algn="ctr" defTabSz="914400">
              <a:lnSpc>
                <a:spcPct val="90000"/>
              </a:lnSpc>
              <a:buNone/>
            </a:pPr>
            <a:r>
              <a:rPr lang="en-GB" sz="6000" b="1" u="none" strike="noStrike">
                <a:solidFill>
                  <a:schemeClr val="dk1"/>
                </a:solidFill>
                <a:effectLst/>
                <a:uFillTx/>
                <a:latin typeface="Arial"/>
              </a:rPr>
              <a:t>Click to edit Master title style</a:t>
            </a:r>
            <a:endParaRPr lang="en-US" sz="6000" b="1" u="none" strike="noStrike">
              <a:solidFill>
                <a:schemeClr val="dk1"/>
              </a:solidFill>
              <a:effectLst/>
              <a:uFillTx/>
              <a:latin typeface="Arial"/>
            </a:endParaRPr>
          </a:p>
        </p:txBody>
      </p:sp>
      <p:sp>
        <p:nvSpPr>
          <p:cNvPr id="91" name="PlaceHolder 2"/>
          <p:cNvSpPr>
            <a:spLocks noGrp="1"/>
          </p:cNvSpPr>
          <p:nvPr>
            <p:ph type="dt" idx="31"/>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92" name="PlaceHolder 3"/>
          <p:cNvSpPr>
            <a:spLocks noGrp="1"/>
          </p:cNvSpPr>
          <p:nvPr>
            <p:ph type="ftr" idx="32"/>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93" name="PlaceHolder 4"/>
          <p:cNvSpPr>
            <a:spLocks noGrp="1"/>
          </p:cNvSpPr>
          <p:nvPr>
            <p:ph type="sldNum" idx="33"/>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80CAE7B6-022C-4B29-ACBB-D42E301DE651}"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9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lvl1pPr>
              <a:lnSpc>
                <a:spcPct val="90000"/>
              </a:lnSpc>
              <a:spcBef>
                <a:spcPts val="1417"/>
              </a:spcBef>
              <a:buClr>
                <a:srgbClr val="000000"/>
              </a:buClr>
              <a:buSzPct val="45000"/>
              <a:buFont typeface="Wingdings" charset="2"/>
              <a:buChar char=""/>
              <a:defRPr lang="en-US" sz="2100" b="1" u="none" strike="noStrike">
                <a:solidFill>
                  <a:schemeClr val="dk2">
                    <a:lumMod val="50000"/>
                  </a:schemeClr>
                </a:solidFill>
                <a:effectLst/>
                <a:uFillTx/>
                <a:latin typeface="Arial"/>
              </a:defRPr>
            </a:lvl1pPr>
            <a:lvl2pPr lvl="1">
              <a:spcBef>
                <a:spcPts val="1134"/>
              </a:spcBef>
              <a:buClr>
                <a:srgbClr val="000000"/>
              </a:buClr>
              <a:buSzPct val="75000"/>
              <a:buFont typeface="Symbol" charset="2"/>
              <a:buChar char=""/>
              <a:defRPr lang="en-US" sz="1700" b="0" u="none" strike="noStrike">
                <a:solidFill>
                  <a:schemeClr val="dk2">
                    <a:lumMod val="50000"/>
                  </a:schemeClr>
                </a:solidFill>
                <a:effectLst/>
                <a:uFillTx/>
                <a:latin typeface="Arial"/>
              </a:defRPr>
            </a:lvl2pPr>
            <a:lvl3pPr lvl="2">
              <a:spcBef>
                <a:spcPts val="850"/>
              </a:spcBef>
              <a:buClr>
                <a:srgbClr val="000000"/>
              </a:buClr>
              <a:buSzPct val="45000"/>
              <a:buFont typeface="Wingdings" charset="2"/>
              <a:buChar char=""/>
              <a:defRPr lang="en-US" sz="1600" b="0" u="none" strike="noStrike">
                <a:solidFill>
                  <a:schemeClr val="dk2">
                    <a:lumMod val="50000"/>
                  </a:schemeClr>
                </a:solidFill>
                <a:effectLst/>
                <a:uFillTx/>
                <a:latin typeface="Arial"/>
              </a:defRPr>
            </a:lvl3pPr>
            <a:lvl4pPr lvl="3">
              <a:lnSpc>
                <a:spcPct val="90000"/>
              </a:lnSpc>
              <a:spcBef>
                <a:spcPts val="567"/>
              </a:spcBef>
              <a:buClr>
                <a:srgbClr val="000000"/>
              </a:buClr>
              <a:buSzPct val="75000"/>
              <a:buFont typeface="Symbol" charset="2"/>
              <a:buChar char=""/>
              <a:defRPr lang="en-US" sz="1600" b="0" u="none" strike="noStrike">
                <a:solidFill>
                  <a:schemeClr val="accent6"/>
                </a:solidFill>
                <a:effectLst/>
                <a:uFillTx/>
                <a:latin typeface="Arial"/>
              </a:defRPr>
            </a:lvl4pPr>
            <a:lvl5pPr lvl="4">
              <a:lnSpc>
                <a:spcPct val="90000"/>
              </a:lnSpc>
              <a:spcBef>
                <a:spcPts val="283"/>
              </a:spcBef>
              <a:buClr>
                <a:srgbClr val="000000"/>
              </a:buClr>
              <a:buSzPct val="45000"/>
              <a:buFont typeface="Wingdings" charset="2"/>
              <a:buChar char=""/>
              <a:defRPr lang="en-US" sz="2000" b="0" u="none" strike="noStrike">
                <a:solidFill>
                  <a:schemeClr val="accent6"/>
                </a:solidFill>
                <a:effectLst/>
                <a:uFillTx/>
                <a:latin typeface="Arial"/>
              </a:defRPr>
            </a:lvl5pPr>
            <a:lvl6pPr lvl="5">
              <a:lnSpc>
                <a:spcPct val="90000"/>
              </a:lnSpc>
              <a:spcBef>
                <a:spcPts val="283"/>
              </a:spcBef>
              <a:buClr>
                <a:srgbClr val="000000"/>
              </a:buClr>
              <a:buSzPct val="45000"/>
              <a:buFont typeface="Wingdings" charset="2"/>
              <a:buChar char=""/>
              <a:defRPr lang="en-US" sz="2000" b="0" u="none" strike="noStrike">
                <a:solidFill>
                  <a:schemeClr val="accent6"/>
                </a:solidFill>
                <a:effectLst/>
                <a:uFillTx/>
                <a:latin typeface="Arial"/>
              </a:defRPr>
            </a:lvl6pPr>
            <a:lvl7pPr lvl="6">
              <a:lnSpc>
                <a:spcPct val="90000"/>
              </a:lnSpc>
              <a:spcBef>
                <a:spcPts val="283"/>
              </a:spcBef>
              <a:buClr>
                <a:srgbClr val="000000"/>
              </a:buClr>
              <a:buSzPct val="45000"/>
              <a:buFont typeface="Wingdings" charset="2"/>
              <a:buChar char=""/>
              <a:defRPr lang="en-US" sz="2000" b="0" u="none" strike="noStrike">
                <a:solidFill>
                  <a:schemeClr val="accent6"/>
                </a:solidFill>
                <a:effectLst/>
                <a:uFillTx/>
                <a:latin typeface="Arial"/>
              </a:defRPr>
            </a:lvl7pPr>
          </a:lstStyle>
          <a:p>
            <a:pPr marL="432000" indent="-324000">
              <a:lnSpc>
                <a:spcPct val="90000"/>
              </a:lnSpc>
              <a:spcBef>
                <a:spcPts val="1417"/>
              </a:spcBef>
              <a:buClr>
                <a:srgbClr val="000000"/>
              </a:buClr>
              <a:buSzPct val="45000"/>
              <a:buFont typeface="Wingdings" charset="2"/>
              <a:buChar char=""/>
            </a:pPr>
            <a:r>
              <a:rPr lang="en-US" sz="2100" b="1" u="none" strike="noStrike">
                <a:solidFill>
                  <a:schemeClr val="dk2">
                    <a:lumMod val="50000"/>
                  </a:schemeClr>
                </a:solidFill>
                <a:effectLst/>
                <a:uFillTx/>
                <a:latin typeface="Arial"/>
              </a:rPr>
              <a:t>Click to edit the outline text format</a:t>
            </a:r>
            <a:endParaRPr lang="en-US" sz="2100" b="1" u="none" strike="noStrike">
              <a:solidFill>
                <a:schemeClr val="dk2">
                  <a:lumMod val="50000"/>
                </a:schemeClr>
              </a:solidFill>
              <a:effectLst/>
              <a:uFillTx/>
              <a:latin typeface="Arial"/>
            </a:endParaRPr>
          </a:p>
          <a:p>
            <a:pPr marL="864000" lvl="1" indent="-324000">
              <a:spcBef>
                <a:spcPts val="1134"/>
              </a:spcBef>
              <a:buClr>
                <a:srgbClr val="000000"/>
              </a:buClr>
              <a:buSzPct val="75000"/>
              <a:buFont typeface="Symbol" charset="2"/>
              <a:buChar char=""/>
            </a:pPr>
            <a:r>
              <a:rPr lang="en-US" sz="1700" b="0" u="none" strike="noStrike">
                <a:solidFill>
                  <a:schemeClr val="dk2">
                    <a:lumMod val="50000"/>
                  </a:schemeClr>
                </a:solidFill>
                <a:effectLst/>
                <a:uFillTx/>
                <a:latin typeface="Arial"/>
              </a:rPr>
              <a:t>Second Outline Level</a:t>
            </a:r>
            <a:endParaRPr lang="en-US" sz="1700" b="0" u="none" strike="noStrike">
              <a:solidFill>
                <a:schemeClr val="dk2">
                  <a:lumMod val="50000"/>
                </a:schemeClr>
              </a:solidFill>
              <a:effectLst/>
              <a:uFillTx/>
              <a:latin typeface="Arial"/>
            </a:endParaRPr>
          </a:p>
          <a:p>
            <a:pPr marL="1296000" lvl="2" indent="-288000">
              <a:spcBef>
                <a:spcPts val="850"/>
              </a:spcBef>
              <a:buClr>
                <a:srgbClr val="000000"/>
              </a:buClr>
              <a:buSzPct val="45000"/>
              <a:buFont typeface="Wingdings" charset="2"/>
              <a:buChar char=""/>
            </a:pPr>
            <a:r>
              <a:rPr lang="en-US" sz="1600" b="0" u="none" strike="noStrike">
                <a:solidFill>
                  <a:schemeClr val="dk2">
                    <a:lumMod val="50000"/>
                  </a:schemeClr>
                </a:solidFill>
                <a:effectLst/>
                <a:uFillTx/>
                <a:latin typeface="Arial"/>
              </a:rPr>
              <a:t>Third Outline Level</a:t>
            </a:r>
            <a:endParaRPr lang="en-US" sz="1600" b="0" u="none" strike="noStrike">
              <a:solidFill>
                <a:schemeClr val="dk2">
                  <a:lumMod val="50000"/>
                </a:schemeClr>
              </a:solidFill>
              <a:effectLst/>
              <a:uFillTx/>
              <a:latin typeface="Arial"/>
            </a:endParaRPr>
          </a:p>
          <a:p>
            <a:pPr marL="1728000" lvl="3" indent="-216000">
              <a:lnSpc>
                <a:spcPct val="90000"/>
              </a:lnSpc>
              <a:spcBef>
                <a:spcPts val="567"/>
              </a:spcBef>
              <a:buClr>
                <a:srgbClr val="000000"/>
              </a:buClr>
              <a:buSzPct val="75000"/>
              <a:buFont typeface="Symbol" charset="2"/>
              <a:buChar char=""/>
            </a:pPr>
            <a:r>
              <a:rPr lang="en-US" sz="1600" b="0" u="none" strike="noStrike">
                <a:solidFill>
                  <a:schemeClr val="accent6"/>
                </a:solidFill>
                <a:effectLst/>
                <a:uFillTx/>
                <a:latin typeface="Arial"/>
              </a:rPr>
              <a:t>Fourth Outline Level</a:t>
            </a:r>
            <a:endParaRPr lang="en-US" sz="1600" b="0" u="none" strike="noStrike">
              <a:solidFill>
                <a:schemeClr val="accent6"/>
              </a:solidFill>
              <a:effectLst/>
              <a:uFillTx/>
              <a:latin typeface="Arial"/>
            </a:endParaRPr>
          </a:p>
          <a:p>
            <a:pPr marL="2160000" lvl="4" indent="-216000">
              <a:lnSpc>
                <a:spcPct val="90000"/>
              </a:lnSpc>
              <a:spcBef>
                <a:spcPts val="283"/>
              </a:spcBef>
              <a:buClr>
                <a:srgbClr val="000000"/>
              </a:buClr>
              <a:buSzPct val="45000"/>
              <a:buFont typeface="Wingdings" charset="2"/>
              <a:buChar char=""/>
            </a:pPr>
            <a:r>
              <a:rPr lang="en-US" sz="2000" b="0" u="none" strike="noStrike">
                <a:solidFill>
                  <a:schemeClr val="accent6"/>
                </a:solidFill>
                <a:effectLst/>
                <a:uFillTx/>
                <a:latin typeface="Arial"/>
              </a:rPr>
              <a:t>Fifth Outline Level</a:t>
            </a:r>
            <a:endParaRPr lang="en-US" sz="2000" b="0" u="none" strike="noStrike">
              <a:solidFill>
                <a:schemeClr val="accent6"/>
              </a:solidFill>
              <a:effectLst/>
              <a:uFillTx/>
              <a:latin typeface="Arial"/>
            </a:endParaRPr>
          </a:p>
          <a:p>
            <a:pPr marL="2592000" lvl="5" indent="-216000">
              <a:lnSpc>
                <a:spcPct val="90000"/>
              </a:lnSpc>
              <a:spcBef>
                <a:spcPts val="283"/>
              </a:spcBef>
              <a:buClr>
                <a:srgbClr val="000000"/>
              </a:buClr>
              <a:buSzPct val="45000"/>
              <a:buFont typeface="Wingdings" charset="2"/>
              <a:buChar char=""/>
            </a:pPr>
            <a:r>
              <a:rPr lang="en-US" sz="2000" b="0" u="none" strike="noStrike">
                <a:solidFill>
                  <a:schemeClr val="accent6"/>
                </a:solidFill>
                <a:effectLst/>
                <a:uFillTx/>
                <a:latin typeface="Arial"/>
              </a:rPr>
              <a:t>Sixth Outline Level</a:t>
            </a:r>
            <a:endParaRPr lang="en-US" sz="2000" b="0" u="none" strike="noStrike">
              <a:solidFill>
                <a:schemeClr val="accent6"/>
              </a:solidFill>
              <a:effectLst/>
              <a:uFillTx/>
              <a:latin typeface="Arial"/>
            </a:endParaRPr>
          </a:p>
          <a:p>
            <a:pPr marL="3024000" lvl="6" indent="-216000">
              <a:lnSpc>
                <a:spcPct val="90000"/>
              </a:lnSpc>
              <a:spcBef>
                <a:spcPts val="283"/>
              </a:spcBef>
              <a:buClr>
                <a:srgbClr val="000000"/>
              </a:buClr>
              <a:buSzPct val="45000"/>
              <a:buFont typeface="Wingdings" charset="2"/>
              <a:buChar char=""/>
            </a:pPr>
            <a:r>
              <a:rPr lang="en-US" sz="2000" b="0" u="none" strike="noStrike">
                <a:solidFill>
                  <a:schemeClr val="accent6"/>
                </a:solidFill>
                <a:effectLst/>
                <a:uFillTx/>
                <a:latin typeface="Arial"/>
              </a:rPr>
              <a:t>Seventh Outline Level</a:t>
            </a:r>
            <a:endParaRPr lang="en-US" sz="2000" b="0" u="none" strike="noStrike">
              <a:solidFill>
                <a:schemeClr val="accent6"/>
              </a:solidFill>
              <a:effectLst/>
              <a:uFillTx/>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Blank">
    <p:bg>
      <p:bgPr>
        <a:solidFill>
          <a:srgbClr val="FFFFFF"/>
        </a:solidFill>
      </p:bgPr>
    </p:bg>
    <p:spTree>
      <p:nvGrpSpPr>
        <p:cNvPr id="1" name=""/>
        <p:cNvGrpSpPr/>
        <p:nvPr/>
      </p:nvGrpSpPr>
      <p:grpSpPr>
        <a:xfrm>
          <a:off x="0" y="0"/>
          <a:ext cx="0" cy="0"/>
          <a:chOff x="0" y="0"/>
          <a:chExt cx="0" cy="0"/>
        </a:xfrm>
      </p:grpSpPr>
      <p:pic>
        <p:nvPicPr>
          <p:cNvPr id="95" name="Picture 4"/>
          <p:cNvPicPr/>
          <p:nvPr/>
        </p:nvPicPr>
        <p:blipFill>
          <a:blip r:embed="rId2"/>
          <a:stretch/>
        </p:blipFill>
        <p:spPr>
          <a:xfrm>
            <a:off x="0" y="6315840"/>
            <a:ext cx="12191760" cy="541800"/>
          </a:xfrm>
          <a:prstGeom prst="rect">
            <a:avLst/>
          </a:prstGeom>
          <a:noFill/>
          <a:ln w="0">
            <a:noFill/>
          </a:ln>
        </p:spPr>
      </p:pic>
      <p:sp>
        <p:nvSpPr>
          <p:cNvPr id="96" name="PlaceHolder 1"/>
          <p:cNvSpPr>
            <a:spLocks noGrp="1"/>
          </p:cNvSpPr>
          <p:nvPr>
            <p:ph type="dt" idx="34"/>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97" name="PlaceHolder 2"/>
          <p:cNvSpPr>
            <a:spLocks noGrp="1"/>
          </p:cNvSpPr>
          <p:nvPr>
            <p:ph type="ftr" idx="35"/>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98" name="PlaceHolder 3"/>
          <p:cNvSpPr>
            <a:spLocks noGrp="1"/>
          </p:cNvSpPr>
          <p:nvPr>
            <p:ph type="sldNum" idx="36"/>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D180A6B7-4CD8-408C-B18A-4875871623C6}"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ast slide">
    <p:bg>
      <p:bgPr>
        <a:solidFill>
          <a:srgbClr val="FFFFFF"/>
        </a:solidFill>
      </p:bgPr>
    </p:bg>
    <p:spTree>
      <p:nvGrpSpPr>
        <p:cNvPr id="1" name=""/>
        <p:cNvGrpSpPr/>
        <p:nvPr/>
      </p:nvGrpSpPr>
      <p:grpSpPr>
        <a:xfrm>
          <a:off x="0" y="0"/>
          <a:ext cx="0" cy="0"/>
          <a:chOff x="0" y="0"/>
          <a:chExt cx="0" cy="0"/>
        </a:xfrm>
      </p:grpSpPr>
      <p:pic>
        <p:nvPicPr>
          <p:cNvPr id="99" name="Picture 4"/>
          <p:cNvPicPr/>
          <p:nvPr/>
        </p:nvPicPr>
        <p:blipFill>
          <a:blip r:embed="rId2"/>
          <a:stretch/>
        </p:blipFill>
        <p:spPr>
          <a:xfrm>
            <a:off x="0" y="6315840"/>
            <a:ext cx="12191760" cy="541800"/>
          </a:xfrm>
          <a:prstGeom prst="rect">
            <a:avLst/>
          </a:prstGeom>
          <a:noFill/>
          <a:ln w="0">
            <a:noFill/>
          </a:ln>
        </p:spPr>
      </p:pic>
      <p:sp>
        <p:nvSpPr>
          <p:cNvPr id="100" name="TextBox 3"/>
          <p:cNvSpPr/>
          <p:nvPr/>
        </p:nvSpPr>
        <p:spPr>
          <a:xfrm>
            <a:off x="407880" y="6196320"/>
            <a:ext cx="11375640" cy="369000"/>
          </a:xfrm>
          <a:prstGeom prst="rect">
            <a:avLst/>
          </a:prstGeom>
          <a:noFill/>
          <a:ln w="0">
            <a:noFill/>
          </a:ln>
        </p:spPr>
        <p:style>
          <a:lnRef idx="0"/>
          <a:fillRef idx="0"/>
          <a:effectRef idx="0"/>
          <a:fontRef idx="minor"/>
        </p:style>
        <p:txBody>
          <a:bodyPr lIns="90000" tIns="45000" rIns="90000" bIns="45000" anchor="t">
            <a:spAutoFit/>
          </a:bodyPr>
          <a:p>
            <a:pPr algn="ctr" defTabSz="914400">
              <a:lnSpc>
                <a:spcPct val="100000"/>
              </a:lnSpc>
            </a:pPr>
            <a:r>
              <a:rPr lang="fr-CH" sz="1800" b="0" u="none" strike="noStrike">
                <a:solidFill>
                  <a:schemeClr val="dk1"/>
                </a:solidFill>
                <a:effectLst/>
                <a:uFillTx/>
                <a:latin typeface="Arial"/>
              </a:rPr>
              <a:t>home.cern</a:t>
            </a:r>
            <a:endParaRPr lang="en-US" sz="1800" b="0" u="none" strike="noStrike">
              <a:solidFill>
                <a:srgbClr val="000000"/>
              </a:solidFill>
              <a:effectLst/>
              <a:uFillTx/>
              <a:latin typeface="Calibri"/>
            </a:endParaRPr>
          </a:p>
        </p:txBody>
      </p:sp>
      <p:pic>
        <p:nvPicPr>
          <p:cNvPr id="101" name="Picture 4"/>
          <p:cNvPicPr/>
          <p:nvPr/>
        </p:nvPicPr>
        <p:blipFill>
          <a:blip r:embed="rId3"/>
          <a:stretch/>
        </p:blipFill>
        <p:spPr>
          <a:xfrm>
            <a:off x="5231880" y="2244960"/>
            <a:ext cx="1728000" cy="1728000"/>
          </a:xfrm>
          <a:prstGeom prst="rect">
            <a:avLst/>
          </a:prstGeom>
          <a:noFill/>
          <a:ln w="0">
            <a:noFill/>
          </a:ln>
        </p:spPr>
      </p:pic>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solidFill>
          <a:srgbClr val="FFFFFF"/>
        </a:solidFill>
      </p:bgPr>
    </p:bg>
    <p:spTree>
      <p:nvGrpSpPr>
        <p:cNvPr id="1" name=""/>
        <p:cNvGrpSpPr/>
        <p:nvPr/>
      </p:nvGrpSpPr>
      <p:grpSpPr>
        <a:xfrm>
          <a:off x="0" y="0"/>
          <a:ext cx="0" cy="0"/>
          <a:chOff x="0" y="0"/>
          <a:chExt cx="0" cy="0"/>
        </a:xfrm>
      </p:grpSpPr>
      <p:pic>
        <p:nvPicPr>
          <p:cNvPr id="102" name="Picture 4"/>
          <p:cNvPicPr/>
          <p:nvPr/>
        </p:nvPicPr>
        <p:blipFill>
          <a:blip r:embed="rId2"/>
          <a:stretch/>
        </p:blipFill>
        <p:spPr>
          <a:xfrm>
            <a:off x="0" y="6315840"/>
            <a:ext cx="12191760" cy="541800"/>
          </a:xfrm>
          <a:prstGeom prst="rect">
            <a:avLst/>
          </a:prstGeom>
          <a:noFill/>
          <a:ln w="0">
            <a:noFill/>
          </a:ln>
        </p:spPr>
      </p:pic>
      <p:sp>
        <p:nvSpPr>
          <p:cNvPr id="103"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04" name="PlaceHolder 2"/>
          <p:cNvSpPr>
            <a:spLocks noGrp="1"/>
          </p:cNvSpPr>
          <p:nvPr>
            <p:ph type="body"/>
          </p:nvPr>
        </p:nvSpPr>
        <p:spPr>
          <a:xfrm>
            <a:off x="838080" y="1825560"/>
            <a:ext cx="5181120" cy="43509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US"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US" sz="1600" b="0" u="none" strike="noStrike">
                <a:solidFill>
                  <a:schemeClr val="dk2">
                    <a:lumMod val="50000"/>
                  </a:schemeClr>
                </a:solidFill>
                <a:effectLst/>
                <a:uFillTx/>
                <a:latin typeface="Arial"/>
              </a:defRPr>
            </a:lvl4pPr>
            <a:lvl5pPr lvl="4" defTabSz="914400">
              <a:lnSpc>
                <a:spcPct val="90000"/>
              </a:lnSpc>
              <a:spcBef>
                <a:spcPts val="499"/>
              </a:spcBef>
              <a:buClr>
                <a:srgbClr val="1C446A"/>
              </a:buClr>
              <a:buFont typeface="Arial"/>
              <a:buChar char="•"/>
              <a:tabLst>
                <a:tab pos="0" algn="l"/>
              </a:tabLst>
              <a:defRPr lang="en-US" sz="1600" b="0" u="none" strike="noStrike">
                <a:solidFill>
                  <a:schemeClr val="accent6"/>
                </a:solidFill>
                <a:effectLst/>
                <a:uFillTx/>
                <a:latin typeface="Arial"/>
              </a:defRPr>
            </a:lvl5pPr>
          </a:lstStyle>
          <a:p>
            <a:pPr indent="0" defTabSz="914400">
              <a:lnSpc>
                <a:spcPct val="90000"/>
              </a:lnSpc>
              <a:spcBef>
                <a:spcPts val="1800"/>
              </a:spcBef>
              <a:spcAft>
                <a:spcPts val="400"/>
              </a:spcAft>
              <a:buNone/>
              <a:tabLst>
                <a:tab pos="0" algn="l"/>
              </a:tabLst>
            </a:pPr>
            <a:r>
              <a:rPr lang="en-US"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US"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US"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a:p>
            <a:pPr marL="2057400" lvl="4" indent="-228600" defTabSz="914400">
              <a:lnSpc>
                <a:spcPct val="90000"/>
              </a:lnSpc>
              <a:spcBef>
                <a:spcPts val="499"/>
              </a:spcBef>
              <a:buClr>
                <a:srgbClr val="1C446A"/>
              </a:buClr>
              <a:buFont typeface="Arial"/>
              <a:buChar char="•"/>
              <a:tabLst>
                <a:tab pos="0" algn="l"/>
              </a:tabLst>
            </a:pPr>
            <a:r>
              <a:rPr lang="en-US" sz="1600" b="0" u="none" strike="noStrike">
                <a:solidFill>
                  <a:schemeClr val="accent6"/>
                </a:solidFill>
                <a:effectLst/>
                <a:uFillTx/>
                <a:latin typeface="Arial"/>
              </a:rPr>
              <a:t>Fifth level</a:t>
            </a:r>
            <a:endParaRPr lang="en-US" sz="1600" b="0" u="none" strike="noStrike">
              <a:solidFill>
                <a:schemeClr val="accent6"/>
              </a:solidFill>
              <a:effectLst/>
              <a:uFillTx/>
              <a:latin typeface="Arial"/>
            </a:endParaRPr>
          </a:p>
        </p:txBody>
      </p:sp>
      <p:sp>
        <p:nvSpPr>
          <p:cNvPr id="105" name="PlaceHolder 3"/>
          <p:cNvSpPr>
            <a:spLocks noGrp="1"/>
          </p:cNvSpPr>
          <p:nvPr>
            <p:ph type="body"/>
          </p:nvPr>
        </p:nvSpPr>
        <p:spPr>
          <a:xfrm>
            <a:off x="6172200" y="1825560"/>
            <a:ext cx="5181120" cy="43509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US"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US" sz="1600" b="0" u="none" strike="noStrike">
                <a:solidFill>
                  <a:schemeClr val="dk2">
                    <a:lumMod val="50000"/>
                  </a:schemeClr>
                </a:solidFill>
                <a:effectLst/>
                <a:uFillTx/>
                <a:latin typeface="Arial"/>
              </a:defRPr>
            </a:lvl4pPr>
            <a:lvl5pPr lvl="4" defTabSz="914400">
              <a:lnSpc>
                <a:spcPct val="90000"/>
              </a:lnSpc>
              <a:spcBef>
                <a:spcPts val="499"/>
              </a:spcBef>
              <a:buClr>
                <a:srgbClr val="1C446A"/>
              </a:buClr>
              <a:buFont typeface="Arial"/>
              <a:buChar char="•"/>
              <a:tabLst>
                <a:tab pos="0" algn="l"/>
              </a:tabLst>
              <a:defRPr lang="en-US" sz="1600" b="0" u="none" strike="noStrike">
                <a:solidFill>
                  <a:schemeClr val="accent6"/>
                </a:solidFill>
                <a:effectLst/>
                <a:uFillTx/>
                <a:latin typeface="Arial"/>
              </a:defRPr>
            </a:lvl5pPr>
          </a:lstStyle>
          <a:p>
            <a:pPr indent="0" defTabSz="914400">
              <a:lnSpc>
                <a:spcPct val="90000"/>
              </a:lnSpc>
              <a:spcBef>
                <a:spcPts val="1800"/>
              </a:spcBef>
              <a:spcAft>
                <a:spcPts val="400"/>
              </a:spcAft>
              <a:buNone/>
              <a:tabLst>
                <a:tab pos="0" algn="l"/>
              </a:tabLst>
            </a:pPr>
            <a:r>
              <a:rPr lang="en-US"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US"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US"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a:p>
            <a:pPr marL="2057400" lvl="4" indent="-228600" defTabSz="914400">
              <a:lnSpc>
                <a:spcPct val="90000"/>
              </a:lnSpc>
              <a:spcBef>
                <a:spcPts val="499"/>
              </a:spcBef>
              <a:buClr>
                <a:srgbClr val="1C446A"/>
              </a:buClr>
              <a:buFont typeface="Arial"/>
              <a:buChar char="•"/>
              <a:tabLst>
                <a:tab pos="0" algn="l"/>
              </a:tabLst>
            </a:pPr>
            <a:r>
              <a:rPr lang="en-US" sz="1600" b="0" u="none" strike="noStrike">
                <a:solidFill>
                  <a:schemeClr val="accent6"/>
                </a:solidFill>
                <a:effectLst/>
                <a:uFillTx/>
                <a:latin typeface="Arial"/>
              </a:rPr>
              <a:t>Fifth level</a:t>
            </a:r>
            <a:endParaRPr lang="en-US" sz="1600" b="0" u="none" strike="noStrike">
              <a:solidFill>
                <a:schemeClr val="accent6"/>
              </a:solidFill>
              <a:effectLst/>
              <a:uFillTx/>
              <a:latin typeface="Arial"/>
            </a:endParaRPr>
          </a:p>
        </p:txBody>
      </p:sp>
      <p:sp>
        <p:nvSpPr>
          <p:cNvPr id="106" name="PlaceHolder 4"/>
          <p:cNvSpPr>
            <a:spLocks noGrp="1"/>
          </p:cNvSpPr>
          <p:nvPr>
            <p:ph type="dt" idx="37"/>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07" name="PlaceHolder 5"/>
          <p:cNvSpPr>
            <a:spLocks noGrp="1"/>
          </p:cNvSpPr>
          <p:nvPr>
            <p:ph type="ftr" idx="38"/>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08" name="PlaceHolder 6"/>
          <p:cNvSpPr>
            <a:spLocks noGrp="1"/>
          </p:cNvSpPr>
          <p:nvPr>
            <p:ph type="sldNum" idx="39"/>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775F3D81-B508-4531-8AB6-AC2BA6CFEC69}"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itle and Content">
    <p:bg>
      <p:bgPr>
        <a:solidFill>
          <a:srgbClr val="FFFFFF"/>
        </a:solidFill>
      </p:bgPr>
    </p:bg>
    <p:spTree>
      <p:nvGrpSpPr>
        <p:cNvPr id="1" name=""/>
        <p:cNvGrpSpPr/>
        <p:nvPr/>
      </p:nvGrpSpPr>
      <p:grpSpPr>
        <a:xfrm>
          <a:off x="0" y="0"/>
          <a:ext cx="0" cy="0"/>
          <a:chOff x="0" y="0"/>
          <a:chExt cx="0" cy="0"/>
        </a:xfrm>
      </p:grpSpPr>
      <p:pic>
        <p:nvPicPr>
          <p:cNvPr id="109" name="Picture 4"/>
          <p:cNvPicPr/>
          <p:nvPr/>
        </p:nvPicPr>
        <p:blipFill>
          <a:blip r:embed="rId2"/>
          <a:stretch/>
        </p:blipFill>
        <p:spPr>
          <a:xfrm>
            <a:off x="0" y="6315840"/>
            <a:ext cx="12191760" cy="541800"/>
          </a:xfrm>
          <a:prstGeom prst="rect">
            <a:avLst/>
          </a:prstGeom>
          <a:noFill/>
          <a:ln w="0">
            <a:noFill/>
          </a:ln>
        </p:spPr>
      </p:pic>
      <p:sp>
        <p:nvSpPr>
          <p:cNvPr id="110"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algn="ctr" defTabSz="914400">
              <a:lnSpc>
                <a:spcPct val="90000"/>
              </a:lnSpc>
              <a:buNone/>
              <a:defRPr lang="en-US" sz="3600" b="1" u="none" strike="noStrike">
                <a:solidFill>
                  <a:schemeClr val="dk1"/>
                </a:solidFill>
                <a:effectLst/>
                <a:uFillTx/>
                <a:latin typeface="Arial"/>
              </a:defRPr>
            </a:lvl1pPr>
          </a:lstStyle>
          <a:p>
            <a:pPr indent="0" algn="ctr" defTabSz="914400">
              <a:lnSpc>
                <a:spcPct val="90000"/>
              </a:lnSpc>
              <a:buNone/>
            </a:pPr>
            <a:r>
              <a:rPr lang="en-US"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11" name="PlaceHolder 2"/>
          <p:cNvSpPr>
            <a:spLocks noGrp="1"/>
          </p:cNvSpPr>
          <p:nvPr>
            <p:ph type="body"/>
          </p:nvPr>
        </p:nvSpPr>
        <p:spPr>
          <a:xfrm>
            <a:off x="609480" y="1508760"/>
            <a:ext cx="6484680" cy="45255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Wingdings" charset="2"/>
              <a:buChar char=""/>
              <a:tabLst>
                <a:tab pos="0" algn="l"/>
              </a:tabLst>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Wingdings" charset="2"/>
              <a:buChar char=""/>
              <a:tabLst>
                <a:tab pos="0" algn="l"/>
              </a:tabLst>
              <a:defRPr lang="en-US"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Wingdings" charset="2"/>
              <a:buChar char=""/>
              <a:tabLst>
                <a:tab pos="0" algn="l"/>
              </a:tabLst>
              <a:defRPr lang="en-US" sz="1600" b="0" u="none" strike="noStrike">
                <a:solidFill>
                  <a:schemeClr val="dk2">
                    <a:lumMod val="50000"/>
                  </a:schemeClr>
                </a:solidFill>
                <a:effectLst/>
                <a:uFillTx/>
                <a:latin typeface="Arial"/>
              </a:defRPr>
            </a:lvl4pPr>
            <a:lvl5pPr lvl="4" defTabSz="914400">
              <a:lnSpc>
                <a:spcPct val="90000"/>
              </a:lnSpc>
              <a:spcBef>
                <a:spcPts val="499"/>
              </a:spcBef>
              <a:buClr>
                <a:srgbClr val="1C446A"/>
              </a:buClr>
              <a:buFont typeface="Wingdings" charset="2"/>
              <a:buChar char=""/>
              <a:tabLst>
                <a:tab pos="0" algn="l"/>
              </a:tabLst>
              <a:defRPr lang="en-US" sz="1600" b="0" u="none" strike="noStrike">
                <a:solidFill>
                  <a:schemeClr val="accent6"/>
                </a:solidFill>
                <a:effectLst/>
                <a:uFillTx/>
                <a:latin typeface="Arial"/>
              </a:defRPr>
            </a:lvl5pPr>
          </a:lstStyle>
          <a:p>
            <a:pPr indent="0" defTabSz="914400">
              <a:lnSpc>
                <a:spcPct val="90000"/>
              </a:lnSpc>
              <a:spcBef>
                <a:spcPts val="1800"/>
              </a:spcBef>
              <a:spcAft>
                <a:spcPts val="400"/>
              </a:spcAft>
              <a:buNone/>
              <a:tabLst>
                <a:tab pos="0" algn="l"/>
              </a:tabLst>
            </a:pPr>
            <a:r>
              <a:rPr lang="en-US"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720720" lvl="1" indent="-366840" defTabSz="914400">
              <a:lnSpc>
                <a:spcPct val="100000"/>
              </a:lnSpc>
              <a:spcBef>
                <a:spcPts val="499"/>
              </a:spcBef>
              <a:spcAft>
                <a:spcPts val="300"/>
              </a:spcAft>
              <a:buClr>
                <a:srgbClr val="171717"/>
              </a:buClr>
              <a:buFont typeface="Wingdings" charset="2"/>
              <a:buChar char=""/>
              <a:tabLst>
                <a:tab pos="0" algn="l"/>
              </a:tabLst>
            </a:pPr>
            <a:r>
              <a:rPr lang="en-US"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1092600" lvl="2" indent="-343080" defTabSz="914400">
              <a:lnSpc>
                <a:spcPct val="100000"/>
              </a:lnSpc>
              <a:spcBef>
                <a:spcPts val="499"/>
              </a:spcBef>
              <a:spcAft>
                <a:spcPts val="300"/>
              </a:spcAft>
              <a:buClr>
                <a:srgbClr val="171717"/>
              </a:buClr>
              <a:buFont typeface="Wingdings" charset="2"/>
              <a:buChar char=""/>
              <a:tabLst>
                <a:tab pos="0" algn="l"/>
              </a:tabLst>
            </a:pPr>
            <a:r>
              <a:rPr lang="en-US"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1385280" lvl="3" indent="-343080" defTabSz="914400">
              <a:lnSpc>
                <a:spcPct val="100000"/>
              </a:lnSpc>
              <a:spcBef>
                <a:spcPts val="499"/>
              </a:spcBef>
              <a:spcAft>
                <a:spcPts val="300"/>
              </a:spcAft>
              <a:buClr>
                <a:srgbClr val="171717"/>
              </a:buClr>
              <a:buFont typeface="Wingdings" charset="2"/>
              <a:buChar char=""/>
              <a:tabLst>
                <a:tab pos="0" algn="l"/>
              </a:tabLst>
            </a:pPr>
            <a:r>
              <a:rPr lang="en-US"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a:p>
            <a:pPr marL="1650600" lvl="4" indent="-343080" defTabSz="914400">
              <a:lnSpc>
                <a:spcPct val="90000"/>
              </a:lnSpc>
              <a:spcBef>
                <a:spcPts val="499"/>
              </a:spcBef>
              <a:buClr>
                <a:srgbClr val="1C446A"/>
              </a:buClr>
              <a:buFont typeface="Wingdings" charset="2"/>
              <a:buChar char=""/>
              <a:tabLst>
                <a:tab pos="0" algn="l"/>
              </a:tabLst>
            </a:pPr>
            <a:r>
              <a:rPr lang="en-US" sz="1600" b="0" u="none" strike="noStrike">
                <a:solidFill>
                  <a:schemeClr val="accent6"/>
                </a:solidFill>
                <a:effectLst/>
                <a:uFillTx/>
                <a:latin typeface="Arial"/>
              </a:rPr>
              <a:t>Fifth level</a:t>
            </a:r>
            <a:endParaRPr lang="en-US" sz="1600" b="0" u="none" strike="noStrike">
              <a:solidFill>
                <a:schemeClr val="accent6"/>
              </a:solidFill>
              <a:effectLst/>
              <a:uFillTx/>
              <a:latin typeface="Arial"/>
            </a:endParaRPr>
          </a:p>
        </p:txBody>
      </p:sp>
      <p:sp>
        <p:nvSpPr>
          <p:cNvPr id="112" name="PlaceHolder 3"/>
          <p:cNvSpPr>
            <a:spLocks noGrp="1"/>
          </p:cNvSpPr>
          <p:nvPr>
            <p:ph type="dt" idx="40"/>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13" name="PlaceHolder 4"/>
          <p:cNvSpPr>
            <a:spLocks noGrp="1"/>
          </p:cNvSpPr>
          <p:nvPr>
            <p:ph type="ftr" idx="41"/>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14" name="PlaceHolder 5"/>
          <p:cNvSpPr>
            <a:spLocks noGrp="1"/>
          </p:cNvSpPr>
          <p:nvPr>
            <p:ph type="sldNum" idx="42"/>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GB" sz="1000" b="0" u="none" strike="noStrike">
                <a:solidFill>
                  <a:schemeClr val="lt1"/>
                </a:solidFill>
                <a:effectLst/>
                <a:uFillTx/>
                <a:latin typeface="Arial"/>
              </a:defRPr>
            </a:lvl1pPr>
          </a:lstStyle>
          <a:p>
            <a:pPr indent="0" algn="r" defTabSz="914400">
              <a:lnSpc>
                <a:spcPct val="100000"/>
              </a:lnSpc>
              <a:buNone/>
            </a:pPr>
            <a:fld id="{0CCDC7E0-02C1-452E-A3F6-73BE7DA1390E}" type="slidenum">
              <a:rPr lang="en-GB"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115" name="PlaceHolder 6"/>
          <p:cNvSpPr>
            <a:spLocks noGrp="1"/>
          </p:cNvSpPr>
          <p:nvPr>
            <p:ph type="body"/>
          </p:nvPr>
        </p:nvSpPr>
        <p:spPr>
          <a:xfrm>
            <a:off x="7209720" y="1508760"/>
            <a:ext cx="4454640" cy="45255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US"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US" sz="1600" b="0" u="none" strike="noStrike">
                <a:solidFill>
                  <a:schemeClr val="dk2">
                    <a:lumMod val="50000"/>
                  </a:schemeClr>
                </a:solidFill>
                <a:effectLst/>
                <a:uFillTx/>
                <a:latin typeface="Arial"/>
              </a:defRPr>
            </a:lvl4pPr>
            <a:lvl5pPr lvl="4" defTabSz="914400">
              <a:lnSpc>
                <a:spcPct val="90000"/>
              </a:lnSpc>
              <a:spcBef>
                <a:spcPts val="499"/>
              </a:spcBef>
              <a:buClr>
                <a:srgbClr val="1C446A"/>
              </a:buClr>
              <a:buFont typeface="Arial"/>
              <a:buChar char="•"/>
              <a:tabLst>
                <a:tab pos="0" algn="l"/>
              </a:tabLst>
              <a:defRPr lang="en-US" sz="1600" b="0" u="none" strike="noStrike">
                <a:solidFill>
                  <a:schemeClr val="accent6"/>
                </a:solidFill>
                <a:effectLst/>
                <a:uFillTx/>
                <a:latin typeface="Arial"/>
              </a:defRPr>
            </a:lvl5pPr>
          </a:lstStyle>
          <a:p>
            <a:pPr indent="0" defTabSz="914400">
              <a:lnSpc>
                <a:spcPct val="90000"/>
              </a:lnSpc>
              <a:spcBef>
                <a:spcPts val="1800"/>
              </a:spcBef>
              <a:spcAft>
                <a:spcPts val="400"/>
              </a:spcAft>
              <a:buNone/>
              <a:tabLst>
                <a:tab pos="0" algn="l"/>
              </a:tabLst>
            </a:pPr>
            <a:r>
              <a:rPr lang="en-US" sz="2100" b="1" u="none" strike="noStrike">
                <a:solidFill>
                  <a:schemeClr val="dk2">
                    <a:lumMod val="50000"/>
                  </a:schemeClr>
                </a:solidFill>
                <a:effectLst/>
                <a:uFillTx/>
                <a:latin typeface="Arial"/>
              </a:rPr>
              <a:t>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US"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US"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a:p>
            <a:pPr marL="2057400" lvl="4" indent="-228600" defTabSz="914400">
              <a:lnSpc>
                <a:spcPct val="90000"/>
              </a:lnSpc>
              <a:spcBef>
                <a:spcPts val="499"/>
              </a:spcBef>
              <a:buClr>
                <a:srgbClr val="1C446A"/>
              </a:buClr>
              <a:buFont typeface="Arial"/>
              <a:buChar char="•"/>
              <a:tabLst>
                <a:tab pos="0" algn="l"/>
              </a:tabLst>
            </a:pPr>
            <a:r>
              <a:rPr lang="en-US" sz="1600" b="0" u="none" strike="noStrike">
                <a:solidFill>
                  <a:schemeClr val="accent6"/>
                </a:solidFill>
                <a:effectLst/>
                <a:uFillTx/>
                <a:latin typeface="Arial"/>
              </a:rPr>
              <a:t>Fifth level</a:t>
            </a:r>
            <a:endParaRPr lang="en-US" sz="1600" b="0" u="none" strike="noStrike">
              <a:solidFill>
                <a:schemeClr val="accent6"/>
              </a:solidFill>
              <a:effectLst/>
              <a:uFillTx/>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solidFill>
          <a:srgbClr val="FFFFFF"/>
        </a:solidFill>
      </p:bgPr>
    </p:bg>
    <p:spTree>
      <p:nvGrpSpPr>
        <p:cNvPr id="1" name=""/>
        <p:cNvGrpSpPr/>
        <p:nvPr/>
      </p:nvGrpSpPr>
      <p:grpSpPr>
        <a:xfrm>
          <a:off x="0" y="0"/>
          <a:ext cx="0" cy="0"/>
          <a:chOff x="0" y="0"/>
          <a:chExt cx="0" cy="0"/>
        </a:xfrm>
      </p:grpSpPr>
      <p:pic>
        <p:nvPicPr>
          <p:cNvPr id="116" name="Picture 4"/>
          <p:cNvPicPr/>
          <p:nvPr/>
        </p:nvPicPr>
        <p:blipFill>
          <a:blip r:embed="rId2"/>
          <a:stretch/>
        </p:blipFill>
        <p:spPr>
          <a:xfrm>
            <a:off x="0" y="6315840"/>
            <a:ext cx="12191760" cy="541800"/>
          </a:xfrm>
          <a:prstGeom prst="rect">
            <a:avLst/>
          </a:prstGeom>
          <a:noFill/>
          <a:ln w="0">
            <a:noFill/>
          </a:ln>
        </p:spPr>
      </p:pic>
      <p:sp>
        <p:nvSpPr>
          <p:cNvPr id="117"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18" name="PlaceHolder 2"/>
          <p:cNvSpPr>
            <a:spLocks noGrp="1"/>
          </p:cNvSpPr>
          <p:nvPr>
            <p:ph type="body"/>
          </p:nvPr>
        </p:nvSpPr>
        <p:spPr>
          <a:xfrm>
            <a:off x="407880" y="1062720"/>
            <a:ext cx="11375640" cy="51375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US"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US" sz="1600" b="0" u="none" strike="noStrike">
                <a:solidFill>
                  <a:schemeClr val="dk2">
                    <a:lumMod val="50000"/>
                  </a:schemeClr>
                </a:solidFill>
                <a:effectLst/>
                <a:uFillTx/>
                <a:latin typeface="Arial"/>
              </a:defRPr>
            </a:lvl4pPr>
            <a:lvl5pPr lvl="4" defTabSz="914400">
              <a:lnSpc>
                <a:spcPct val="90000"/>
              </a:lnSpc>
              <a:spcBef>
                <a:spcPts val="499"/>
              </a:spcBef>
              <a:buClr>
                <a:srgbClr val="1C446A"/>
              </a:buClr>
              <a:buFont typeface="Arial"/>
              <a:buChar char="•"/>
              <a:tabLst>
                <a:tab pos="0" algn="l"/>
              </a:tabLst>
              <a:defRPr lang="en-US" sz="1600" b="0" u="none" strike="noStrike">
                <a:solidFill>
                  <a:schemeClr val="accent6"/>
                </a:solidFill>
                <a:effectLst/>
                <a:uFillTx/>
                <a:latin typeface="Arial"/>
              </a:defRPr>
            </a:lvl5pPr>
          </a:lstStyle>
          <a:p>
            <a:pPr indent="0" defTabSz="914400">
              <a:lnSpc>
                <a:spcPct val="90000"/>
              </a:lnSpc>
              <a:spcBef>
                <a:spcPts val="1800"/>
              </a:spcBef>
              <a:spcAft>
                <a:spcPts val="400"/>
              </a:spcAft>
              <a:buNone/>
              <a:tabLst>
                <a:tab pos="0" algn="l"/>
              </a:tabLst>
            </a:pPr>
            <a:r>
              <a:rPr lang="en-US"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US"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US"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a:p>
            <a:pPr marL="2057400" lvl="4" indent="-228600" defTabSz="914400">
              <a:lnSpc>
                <a:spcPct val="90000"/>
              </a:lnSpc>
              <a:spcBef>
                <a:spcPts val="499"/>
              </a:spcBef>
              <a:buClr>
                <a:srgbClr val="1C446A"/>
              </a:buClr>
              <a:buFont typeface="Arial"/>
              <a:buChar char="•"/>
              <a:tabLst>
                <a:tab pos="0" algn="l"/>
              </a:tabLst>
            </a:pPr>
            <a:r>
              <a:rPr lang="en-US" sz="1600" b="0" u="none" strike="noStrike">
                <a:solidFill>
                  <a:schemeClr val="accent6"/>
                </a:solidFill>
                <a:effectLst/>
                <a:uFillTx/>
                <a:latin typeface="Arial"/>
              </a:rPr>
              <a:t>Fifth level</a:t>
            </a:r>
            <a:endParaRPr lang="en-US" sz="1600" b="0" u="none" strike="noStrike">
              <a:solidFill>
                <a:schemeClr val="accent6"/>
              </a:solidFill>
              <a:effectLst/>
              <a:uFillTx/>
              <a:latin typeface="Arial"/>
            </a:endParaRPr>
          </a:p>
        </p:txBody>
      </p:sp>
      <p:sp>
        <p:nvSpPr>
          <p:cNvPr id="119" name="PlaceHolder 3"/>
          <p:cNvSpPr>
            <a:spLocks noGrp="1"/>
          </p:cNvSpPr>
          <p:nvPr>
            <p:ph type="dt" idx="43"/>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20" name="PlaceHolder 4"/>
          <p:cNvSpPr>
            <a:spLocks noGrp="1"/>
          </p:cNvSpPr>
          <p:nvPr>
            <p:ph type="ftr" idx="44"/>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21" name="PlaceHolder 5"/>
          <p:cNvSpPr>
            <a:spLocks noGrp="1"/>
          </p:cNvSpPr>
          <p:nvPr>
            <p:ph type="sldNum" idx="45"/>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GB" sz="1000" b="0" u="none" strike="noStrike">
                <a:solidFill>
                  <a:schemeClr val="lt1"/>
                </a:solidFill>
                <a:effectLst/>
                <a:uFillTx/>
                <a:latin typeface="Arial"/>
              </a:defRPr>
            </a:lvl1pPr>
          </a:lstStyle>
          <a:p>
            <a:pPr indent="0" algn="r" defTabSz="914400">
              <a:lnSpc>
                <a:spcPct val="100000"/>
              </a:lnSpc>
              <a:buNone/>
            </a:pPr>
            <a:fld id="{DCFDD9AD-E054-4079-8F17-8C67700E04D6}" type="slidenum">
              <a:rPr lang="en-GB"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Slide with logo">
    <p:bg>
      <p:bgPr>
        <a:solidFill>
          <a:srgbClr val="FFFFFF"/>
        </a:solidFill>
      </p:bgPr>
    </p:bg>
    <p:spTree>
      <p:nvGrpSpPr>
        <p:cNvPr id="1" name=""/>
        <p:cNvGrpSpPr/>
        <p:nvPr/>
      </p:nvGrpSpPr>
      <p:grpSpPr>
        <a:xfrm>
          <a:off x="0" y="0"/>
          <a:ext cx="0" cy="0"/>
          <a:chOff x="0" y="0"/>
          <a:chExt cx="0" cy="0"/>
        </a:xfrm>
      </p:grpSpPr>
      <p:pic>
        <p:nvPicPr>
          <p:cNvPr id="122" name="Picture 4"/>
          <p:cNvPicPr/>
          <p:nvPr/>
        </p:nvPicPr>
        <p:blipFill>
          <a:blip r:embed="rId2"/>
          <a:stretch/>
        </p:blipFill>
        <p:spPr>
          <a:xfrm>
            <a:off x="0" y="6315840"/>
            <a:ext cx="12191760" cy="541800"/>
          </a:xfrm>
          <a:prstGeom prst="rect">
            <a:avLst/>
          </a:prstGeom>
          <a:noFill/>
          <a:ln w="0">
            <a:noFill/>
          </a:ln>
        </p:spPr>
      </p:pic>
      <p:pic>
        <p:nvPicPr>
          <p:cNvPr id="123" name="Image 2" descr="logooutline.eps"/>
          <p:cNvPicPr/>
          <p:nvPr/>
        </p:nvPicPr>
        <p:blipFill>
          <a:blip r:embed="rId3"/>
          <a:stretch/>
        </p:blipFill>
        <p:spPr>
          <a:xfrm>
            <a:off x="5106240" y="710280"/>
            <a:ext cx="1990080" cy="1969920"/>
          </a:xfrm>
          <a:prstGeom prst="rect">
            <a:avLst/>
          </a:prstGeom>
          <a:noFill/>
          <a:ln w="0">
            <a:noFill/>
          </a:ln>
        </p:spPr>
      </p:pic>
      <p:sp>
        <p:nvSpPr>
          <p:cNvPr id="124" name="PlaceHolder 1"/>
          <p:cNvSpPr>
            <a:spLocks noGrp="1"/>
          </p:cNvSpPr>
          <p:nvPr>
            <p:ph type="title" hasCustomPrompt="1"/>
          </p:nvPr>
        </p:nvSpPr>
        <p:spPr>
          <a:xfrm>
            <a:off x="407880" y="3429000"/>
            <a:ext cx="11375640" cy="2152800"/>
          </a:xfrm>
          <a:prstGeom prst="rect">
            <a:avLst/>
          </a:prstGeom>
          <a:noFill/>
          <a:ln w="0">
            <a:noFill/>
          </a:ln>
        </p:spPr>
        <p:txBody>
          <a:bodyPr lIns="0" tIns="0" rIns="0" bIns="0" anchor="t">
            <a:noAutofit/>
          </a:bodyPr>
          <a:lstStyle>
            <a:lvl1pPr indent="0" defTabSz="914400">
              <a:lnSpc>
                <a:spcPct val="90000"/>
              </a:lnSpc>
              <a:buNone/>
              <a:defRPr lang="en-US" sz="5000" b="1" u="none" strike="noStrike">
                <a:solidFill>
                  <a:schemeClr val="lt1"/>
                </a:solidFill>
                <a:effectLst/>
                <a:uFillTx/>
                <a:latin typeface="Arial"/>
              </a:defRPr>
            </a:lvl1pPr>
          </a:lstStyle>
          <a:p>
            <a:pPr indent="0" defTabSz="914400">
              <a:lnSpc>
                <a:spcPct val="90000"/>
              </a:lnSpc>
              <a:buNone/>
            </a:pPr>
            <a:r>
              <a:rPr lang="en-US" sz="5000" b="1" u="none" strike="noStrike">
                <a:solidFill>
                  <a:schemeClr val="lt1"/>
                </a:solidFill>
                <a:effectLst/>
                <a:uFillTx/>
                <a:latin typeface="Arial"/>
              </a:rPr>
              <a:t>Click to edit Master title style</a:t>
            </a:r>
            <a:br>
              <a:rPr sz="5000"/>
            </a:br>
            <a:endParaRPr lang="en-US" sz="5000" b="1" u="none" strike="noStrike">
              <a:solidFill>
                <a:schemeClr val="lt1"/>
              </a:solidFill>
              <a:effectLst/>
              <a:uFillTx/>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
    <p:bg>
      <p:bgPr>
        <a:solidFill>
          <a:srgbClr val="FFFFFF"/>
        </a:solidFill>
      </p:bgPr>
    </p:bg>
    <p:spTree>
      <p:nvGrpSpPr>
        <p:cNvPr id="1" name=""/>
        <p:cNvGrpSpPr/>
        <p:nvPr/>
      </p:nvGrpSpPr>
      <p:grpSpPr>
        <a:xfrm>
          <a:off x="0" y="0"/>
          <a:ext cx="0" cy="0"/>
          <a:chOff x="0" y="0"/>
          <a:chExt cx="0" cy="0"/>
        </a:xfrm>
      </p:grpSpPr>
      <p:pic>
        <p:nvPicPr>
          <p:cNvPr id="125" name="Picture 4"/>
          <p:cNvPicPr/>
          <p:nvPr/>
        </p:nvPicPr>
        <p:blipFill>
          <a:blip r:embed="rId2"/>
          <a:stretch/>
        </p:blipFill>
        <p:spPr>
          <a:xfrm>
            <a:off x="0" y="6315840"/>
            <a:ext cx="12191760" cy="541800"/>
          </a:xfrm>
          <a:prstGeom prst="rect">
            <a:avLst/>
          </a:prstGeom>
          <a:noFill/>
          <a:ln w="0">
            <a:noFill/>
          </a:ln>
        </p:spPr>
      </p:pic>
      <p:sp>
        <p:nvSpPr>
          <p:cNvPr id="126" name="PlaceHolder 1"/>
          <p:cNvSpPr>
            <a:spLocks noGrp="1"/>
          </p:cNvSpPr>
          <p:nvPr>
            <p:ph type="body"/>
          </p:nvPr>
        </p:nvSpPr>
        <p:spPr>
          <a:xfrm>
            <a:off x="407880" y="1062720"/>
            <a:ext cx="11375640" cy="51375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solidFill>
                <a:effectLst/>
                <a:uFillTx/>
                <a:latin typeface="Arial"/>
              </a:defRPr>
            </a:lvl1pPr>
            <a:lvl2pPr lvl="1" defTabSz="914400">
              <a:lnSpc>
                <a:spcPct val="100000"/>
              </a:lnSpc>
              <a:spcBef>
                <a:spcPts val="499"/>
              </a:spcBef>
              <a:spcAft>
                <a:spcPts val="300"/>
              </a:spcAft>
              <a:buClr>
                <a:srgbClr val="2F2F2F"/>
              </a:buClr>
              <a:buFont typeface="Arial"/>
              <a:buChar char="•"/>
              <a:tabLst>
                <a:tab pos="0" algn="l"/>
              </a:tabLst>
              <a:defRPr lang="en-GB" sz="1800" b="0" u="none" strike="noStrike">
                <a:solidFill>
                  <a:schemeClr val="dk2"/>
                </a:solidFill>
                <a:effectLst/>
                <a:uFillTx/>
                <a:latin typeface="Arial"/>
              </a:defRPr>
            </a:lvl2pPr>
            <a:lvl3pPr lvl="2" defTabSz="914400">
              <a:lnSpc>
                <a:spcPct val="100000"/>
              </a:lnSpc>
              <a:spcBef>
                <a:spcPts val="499"/>
              </a:spcBef>
              <a:spcAft>
                <a:spcPts val="300"/>
              </a:spcAft>
              <a:buClr>
                <a:srgbClr val="2F2F2F"/>
              </a:buClr>
              <a:buFont typeface="Arial"/>
              <a:buChar char="•"/>
              <a:tabLst>
                <a:tab pos="0" algn="l"/>
              </a:tabLst>
              <a:defRPr lang="en-GB" sz="1700" b="0" u="none" strike="noStrike">
                <a:solidFill>
                  <a:schemeClr val="dk2"/>
                </a:solidFill>
                <a:effectLst/>
                <a:uFillTx/>
                <a:latin typeface="Arial"/>
              </a:defRPr>
            </a:lvl3pPr>
            <a:lvl4pPr lvl="3" defTabSz="914400">
              <a:lnSpc>
                <a:spcPct val="100000"/>
              </a:lnSpc>
              <a:spcBef>
                <a:spcPts val="499"/>
              </a:spcBef>
              <a:spcAft>
                <a:spcPts val="300"/>
              </a:spcAft>
              <a:buClr>
                <a:srgbClr val="2F2F2F"/>
              </a:buClr>
              <a:buFont typeface="Arial"/>
              <a:buChar char="•"/>
              <a:tabLst>
                <a:tab pos="0" algn="l"/>
              </a:tabLst>
              <a:defRPr lang="en-GB" sz="1600" b="0" u="none" strike="noStrike">
                <a:solidFill>
                  <a:schemeClr val="dk2"/>
                </a:solidFill>
                <a:effectLst/>
                <a:uFillTx/>
                <a:latin typeface="Arial"/>
              </a:defRPr>
            </a:lvl4pPr>
          </a:lstStyle>
          <a:p>
            <a:pPr indent="0" defTabSz="914400">
              <a:lnSpc>
                <a:spcPct val="90000"/>
              </a:lnSpc>
              <a:spcBef>
                <a:spcPts val="1800"/>
              </a:spcBef>
              <a:spcAft>
                <a:spcPts val="400"/>
              </a:spcAft>
              <a:buNone/>
              <a:tabLst>
                <a:tab pos="0" algn="l"/>
              </a:tabLst>
            </a:pPr>
            <a:r>
              <a:rPr lang="en-GB" sz="2100" b="1" u="none" strike="noStrike">
                <a:solidFill>
                  <a:schemeClr val="dk2"/>
                </a:solidFill>
                <a:effectLst/>
                <a:uFillTx/>
                <a:latin typeface="Arial"/>
              </a:rPr>
              <a:t>Click to edit Master text styles</a:t>
            </a:r>
            <a:endParaRPr lang="en-US" sz="2100" b="1" u="none" strike="noStrike">
              <a:solidFill>
                <a:schemeClr val="dk2"/>
              </a:solidFill>
              <a:effectLst/>
              <a:uFillTx/>
              <a:latin typeface="Arial"/>
            </a:endParaRPr>
          </a:p>
          <a:p>
            <a:pPr marL="324000" lvl="1" indent="-324000" defTabSz="914400">
              <a:lnSpc>
                <a:spcPct val="100000"/>
              </a:lnSpc>
              <a:spcBef>
                <a:spcPts val="499"/>
              </a:spcBef>
              <a:spcAft>
                <a:spcPts val="300"/>
              </a:spcAft>
              <a:buClr>
                <a:srgbClr val="2F2F2F"/>
              </a:buClr>
              <a:buFont typeface="Arial"/>
              <a:buChar char="•"/>
              <a:tabLst>
                <a:tab pos="0" algn="l"/>
              </a:tabLst>
            </a:pPr>
            <a:r>
              <a:rPr lang="en-GB" sz="1800" b="0" u="none" strike="noStrike">
                <a:solidFill>
                  <a:schemeClr val="dk2"/>
                </a:solidFill>
                <a:effectLst/>
                <a:uFillTx/>
                <a:latin typeface="Arial"/>
              </a:rPr>
              <a:t>Second level</a:t>
            </a:r>
            <a:endParaRPr lang="en-US" sz="1800" b="0" u="none" strike="noStrike">
              <a:solidFill>
                <a:schemeClr val="dk2"/>
              </a:solidFill>
              <a:effectLst/>
              <a:uFillTx/>
              <a:latin typeface="Arial"/>
            </a:endParaRPr>
          </a:p>
          <a:p>
            <a:pPr marL="648000" lvl="2" indent="-324000" defTabSz="914400">
              <a:lnSpc>
                <a:spcPct val="100000"/>
              </a:lnSpc>
              <a:spcBef>
                <a:spcPts val="499"/>
              </a:spcBef>
              <a:spcAft>
                <a:spcPts val="300"/>
              </a:spcAft>
              <a:buClr>
                <a:srgbClr val="2F2F2F"/>
              </a:buClr>
              <a:buFont typeface="Arial"/>
              <a:buChar char="•"/>
              <a:tabLst>
                <a:tab pos="0" algn="l"/>
              </a:tabLst>
            </a:pPr>
            <a:r>
              <a:rPr lang="en-GB" sz="1700" b="0" u="none" strike="noStrike">
                <a:solidFill>
                  <a:schemeClr val="dk2"/>
                </a:solidFill>
                <a:effectLst/>
                <a:uFillTx/>
                <a:latin typeface="Arial"/>
              </a:rPr>
              <a:t>Third level</a:t>
            </a:r>
            <a:endParaRPr lang="en-US" sz="1700" b="0" u="none" strike="noStrike">
              <a:solidFill>
                <a:schemeClr val="dk2"/>
              </a:solidFill>
              <a:effectLst/>
              <a:uFillTx/>
              <a:latin typeface="Arial"/>
            </a:endParaRPr>
          </a:p>
          <a:p>
            <a:pPr marL="972000" lvl="3" indent="-324000" defTabSz="914400">
              <a:lnSpc>
                <a:spcPct val="100000"/>
              </a:lnSpc>
              <a:spcBef>
                <a:spcPts val="499"/>
              </a:spcBef>
              <a:spcAft>
                <a:spcPts val="300"/>
              </a:spcAft>
              <a:buClr>
                <a:srgbClr val="2F2F2F"/>
              </a:buClr>
              <a:buFont typeface="Arial"/>
              <a:buChar char="•"/>
              <a:tabLst>
                <a:tab pos="0" algn="l"/>
              </a:tabLst>
            </a:pPr>
            <a:r>
              <a:rPr lang="en-GB" sz="1600" b="0" u="none" strike="noStrike">
                <a:solidFill>
                  <a:schemeClr val="dk2"/>
                </a:solidFill>
                <a:effectLst/>
                <a:uFillTx/>
                <a:latin typeface="Arial"/>
              </a:rPr>
              <a:t>Fourth level</a:t>
            </a:r>
            <a:endParaRPr lang="en-US" sz="1600" b="0" u="none" strike="noStrike">
              <a:solidFill>
                <a:schemeClr val="dk2"/>
              </a:solidFill>
              <a:effectLst/>
              <a:uFillTx/>
              <a:latin typeface="Arial"/>
            </a:endParaRPr>
          </a:p>
        </p:txBody>
      </p:sp>
      <p:sp>
        <p:nvSpPr>
          <p:cNvPr id="127" name="PlaceHolder 2"/>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28" name="PlaceHolder 3"/>
          <p:cNvSpPr>
            <a:spLocks noGrp="1"/>
          </p:cNvSpPr>
          <p:nvPr>
            <p:ph type="dt" idx="46"/>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29" name="PlaceHolder 4"/>
          <p:cNvSpPr>
            <a:spLocks noGrp="1"/>
          </p:cNvSpPr>
          <p:nvPr>
            <p:ph type="ftr" idx="47"/>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30" name="PlaceHolder 5"/>
          <p:cNvSpPr>
            <a:spLocks noGrp="1"/>
          </p:cNvSpPr>
          <p:nvPr>
            <p:ph type="sldNum" idx="48"/>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72798B31-919C-421E-9ED8-3A0C07892974}"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Picture">
    <p:bg>
      <p:bgPr>
        <a:solidFill>
          <a:srgbClr val="FFFFFF"/>
        </a:solidFill>
      </p:bgPr>
    </p:bg>
    <p:spTree>
      <p:nvGrpSpPr>
        <p:cNvPr id="1" name=""/>
        <p:cNvGrpSpPr/>
        <p:nvPr/>
      </p:nvGrpSpPr>
      <p:grpSpPr>
        <a:xfrm>
          <a:off x="0" y="0"/>
          <a:ext cx="0" cy="0"/>
          <a:chOff x="0" y="0"/>
          <a:chExt cx="0" cy="0"/>
        </a:xfrm>
      </p:grpSpPr>
      <p:pic>
        <p:nvPicPr>
          <p:cNvPr id="4" name="Picture 4"/>
          <p:cNvPicPr/>
          <p:nvPr/>
        </p:nvPicPr>
        <p:blipFill>
          <a:blip r:embed="rId2"/>
          <a:stretch/>
        </p:blipFill>
        <p:spPr>
          <a:xfrm>
            <a:off x="0" y="6315840"/>
            <a:ext cx="12191760" cy="541800"/>
          </a:xfrm>
          <a:prstGeom prst="rect">
            <a:avLst/>
          </a:prstGeom>
          <a:noFill/>
          <a:ln w="0">
            <a:noFill/>
          </a:ln>
        </p:spPr>
      </p:pic>
      <p:sp>
        <p:nvSpPr>
          <p:cNvPr id="5" name="PlaceHolder 1"/>
          <p:cNvSpPr>
            <a:spLocks noGrp="1"/>
          </p:cNvSpPr>
          <p:nvPr>
            <p:ph type="title"/>
          </p:nvPr>
        </p:nvSpPr>
        <p:spPr>
          <a:xfrm>
            <a:off x="407880" y="373680"/>
            <a:ext cx="5616360" cy="106524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6" name="PlaceHolder 2"/>
          <p:cNvSpPr>
            <a:spLocks noGrp="1"/>
          </p:cNvSpPr>
          <p:nvPr>
            <p:ph type="body"/>
          </p:nvPr>
        </p:nvSpPr>
        <p:spPr>
          <a:xfrm>
            <a:off x="407880" y="1598760"/>
            <a:ext cx="5616360" cy="46080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0" u="none" strike="noStrike">
              <a:solidFill>
                <a:schemeClr val="dk1"/>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7" name="PlaceHolder 3"/>
          <p:cNvSpPr>
            <a:spLocks noGrp="1"/>
          </p:cNvSpPr>
          <p:nvPr>
            <p:ph type="body" hasCustomPrompt="1"/>
          </p:nvPr>
        </p:nvSpPr>
        <p:spPr>
          <a:xfrm>
            <a:off x="6167520" y="0"/>
            <a:ext cx="6024240" cy="6317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8" name="PlaceHolder 4"/>
          <p:cNvSpPr>
            <a:spLocks noGrp="1"/>
          </p:cNvSpPr>
          <p:nvPr>
            <p:ph type="dt" idx="1"/>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9" name="PlaceHolder 5"/>
          <p:cNvSpPr>
            <a:spLocks noGrp="1"/>
          </p:cNvSpPr>
          <p:nvPr>
            <p:ph type="ftr" idx="2"/>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0" name="PlaceHolder 6"/>
          <p:cNvSpPr>
            <a:spLocks noGrp="1"/>
          </p:cNvSpPr>
          <p:nvPr>
            <p:ph type="sldNum" idx="3"/>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059C5CF9-DE69-40B9-8026-DB7AF22FD28C}"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ulleted Content">
    <p:bg>
      <p:bgPr>
        <a:solidFill>
          <a:srgbClr val="FFFFFF"/>
        </a:solidFill>
      </p:bgPr>
    </p:bg>
    <p:spTree>
      <p:nvGrpSpPr>
        <p:cNvPr id="1" name=""/>
        <p:cNvGrpSpPr/>
        <p:nvPr/>
      </p:nvGrpSpPr>
      <p:grpSpPr>
        <a:xfrm>
          <a:off x="0" y="0"/>
          <a:ext cx="0" cy="0"/>
          <a:chOff x="0" y="0"/>
          <a:chExt cx="0" cy="0"/>
        </a:xfrm>
      </p:grpSpPr>
      <p:pic>
        <p:nvPicPr>
          <p:cNvPr id="131" name="Picture 4"/>
          <p:cNvPicPr/>
          <p:nvPr/>
        </p:nvPicPr>
        <p:blipFill>
          <a:blip r:embed="rId2"/>
          <a:stretch/>
        </p:blipFill>
        <p:spPr>
          <a:xfrm>
            <a:off x="0" y="6315840"/>
            <a:ext cx="12191760" cy="541800"/>
          </a:xfrm>
          <a:prstGeom prst="rect">
            <a:avLst/>
          </a:prstGeom>
          <a:noFill/>
          <a:ln w="0">
            <a:noFill/>
          </a:ln>
        </p:spPr>
      </p:pic>
      <p:sp>
        <p:nvSpPr>
          <p:cNvPr id="132" name="PlaceHolder 1"/>
          <p:cNvSpPr>
            <a:spLocks noGrp="1"/>
          </p:cNvSpPr>
          <p:nvPr>
            <p:ph type="body" hasCustomPrompt="1"/>
          </p:nvPr>
        </p:nvSpPr>
        <p:spPr>
          <a:xfrm>
            <a:off x="407880" y="1078560"/>
            <a:ext cx="11375640" cy="51217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1800"/>
              </a:spcBef>
              <a:spcAft>
                <a:spcPts val="400"/>
              </a:spcAft>
              <a:buClr>
                <a:srgbClr val="171717"/>
              </a:buClr>
              <a:buFont typeface="Arial"/>
              <a:buChar char="•"/>
            </a:pPr>
            <a:r>
              <a:rPr lang="en-US"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US"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888840" lvl="2" indent="-260280" defTabSz="914400">
              <a:lnSpc>
                <a:spcPct val="100000"/>
              </a:lnSpc>
              <a:spcBef>
                <a:spcPts val="499"/>
              </a:spcBef>
              <a:spcAft>
                <a:spcPts val="300"/>
              </a:spcAft>
              <a:buClr>
                <a:srgbClr val="171717"/>
              </a:buClr>
              <a:buFont typeface="Arial"/>
              <a:buChar char="•"/>
            </a:pPr>
            <a:r>
              <a:rPr lang="en-US" sz="1800" b="0" u="none" strike="noStrike">
                <a:solidFill>
                  <a:schemeClr val="dk2">
                    <a:lumMod val="50000"/>
                  </a:schemeClr>
                </a:solidFill>
                <a:effectLst/>
                <a:uFillTx/>
                <a:latin typeface="Arial"/>
              </a:rPr>
              <a:t>Third level</a:t>
            </a:r>
            <a:endParaRPr lang="en-US" sz="1800" b="0" u="none" strike="noStrike">
              <a:solidFill>
                <a:schemeClr val="dk2">
                  <a:lumMod val="50000"/>
                </a:schemeClr>
              </a:solidFill>
              <a:effectLst/>
              <a:uFillTx/>
              <a:latin typeface="Arial"/>
            </a:endParaRPr>
          </a:p>
          <a:p>
            <a:pPr marL="1209600" lvl="3" indent="-270000" defTabSz="914400">
              <a:lnSpc>
                <a:spcPct val="100000"/>
              </a:lnSpc>
              <a:spcBef>
                <a:spcPts val="499"/>
              </a:spcBef>
              <a:spcAft>
                <a:spcPts val="300"/>
              </a:spcAft>
              <a:buClr>
                <a:srgbClr val="171717"/>
              </a:buClr>
              <a:buFont typeface="Arial"/>
              <a:buChar char="•"/>
            </a:pPr>
            <a:r>
              <a:rPr lang="en-US"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pPr>
            <a:endParaRPr lang="en-US" sz="2100" b="1" u="none" strike="noStrike">
              <a:solidFill>
                <a:schemeClr val="dk2">
                  <a:lumMod val="50000"/>
                </a:schemeClr>
              </a:solidFill>
              <a:effectLst/>
              <a:uFillTx/>
              <a:latin typeface="Arial"/>
            </a:endParaRPr>
          </a:p>
        </p:txBody>
      </p:sp>
      <p:sp>
        <p:nvSpPr>
          <p:cNvPr id="133"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34" name="PlaceHolder 3"/>
          <p:cNvSpPr>
            <a:spLocks noGrp="1"/>
          </p:cNvSpPr>
          <p:nvPr>
            <p:ph type="dt" idx="49"/>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35" name="PlaceHolder 4"/>
          <p:cNvSpPr>
            <a:spLocks noGrp="1"/>
          </p:cNvSpPr>
          <p:nvPr>
            <p:ph type="ftr" idx="50"/>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36" name="PlaceHolder 5"/>
          <p:cNvSpPr>
            <a:spLocks noGrp="1"/>
          </p:cNvSpPr>
          <p:nvPr>
            <p:ph type="sldNum" idx="51"/>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360153D3-0213-4BD6-9E01-1632E62059C1}"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g Picture">
    <p:bg>
      <p:bgPr>
        <a:solidFill>
          <a:srgbClr val="FFFFFF"/>
        </a:solidFill>
      </p:bgPr>
    </p:bg>
    <p:spTree>
      <p:nvGrpSpPr>
        <p:cNvPr id="1" name=""/>
        <p:cNvGrpSpPr/>
        <p:nvPr/>
      </p:nvGrpSpPr>
      <p:grpSpPr>
        <a:xfrm>
          <a:off x="0" y="0"/>
          <a:ext cx="0" cy="0"/>
          <a:chOff x="0" y="0"/>
          <a:chExt cx="0" cy="0"/>
        </a:xfrm>
      </p:grpSpPr>
      <p:pic>
        <p:nvPicPr>
          <p:cNvPr id="137" name="Picture 4"/>
          <p:cNvPicPr/>
          <p:nvPr/>
        </p:nvPicPr>
        <p:blipFill>
          <a:blip r:embed="rId2"/>
          <a:stretch/>
        </p:blipFill>
        <p:spPr>
          <a:xfrm>
            <a:off x="0" y="6315840"/>
            <a:ext cx="12191760" cy="541800"/>
          </a:xfrm>
          <a:prstGeom prst="rect">
            <a:avLst/>
          </a:prstGeom>
          <a:noFill/>
          <a:ln w="0">
            <a:noFill/>
          </a:ln>
        </p:spPr>
      </p:pic>
      <p:sp>
        <p:nvSpPr>
          <p:cNvPr id="138"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39" name="PlaceHolder 2"/>
          <p:cNvSpPr>
            <a:spLocks noGrp="1"/>
          </p:cNvSpPr>
          <p:nvPr>
            <p:ph type="dt" idx="52"/>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40" name="PlaceHolder 3"/>
          <p:cNvSpPr>
            <a:spLocks noGrp="1"/>
          </p:cNvSpPr>
          <p:nvPr>
            <p:ph type="ftr" idx="53"/>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41" name="PlaceHolder 4"/>
          <p:cNvSpPr>
            <a:spLocks noGrp="1"/>
          </p:cNvSpPr>
          <p:nvPr>
            <p:ph type="sldNum" idx="54"/>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10EBECD3-3033-42AA-9C2D-B18D703AF65B}"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142" name="PlaceHolder 5"/>
          <p:cNvSpPr>
            <a:spLocks noGrp="1"/>
          </p:cNvSpPr>
          <p:nvPr>
            <p:ph type="body" hasCustomPrompt="1"/>
          </p:nvPr>
        </p:nvSpPr>
        <p:spPr>
          <a:xfrm>
            <a:off x="407880" y="1440000"/>
            <a:ext cx="11375640" cy="4760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defRPr lang="en-US" sz="1800" b="0" u="none" strike="noStrike">
                <a:solidFill>
                  <a:schemeClr val="dk1"/>
                </a:solidFill>
                <a:effectLst/>
                <a:uFillTx/>
                <a:latin typeface="Arial"/>
              </a:defRPr>
            </a:lvl1pPr>
          </a:lstStyle>
          <a:p>
            <a:pPr indent="0" algn="ctr" defTabSz="914400">
              <a:lnSpc>
                <a:spcPct val="100000"/>
              </a:lnSpc>
              <a:buNone/>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Full page Picture">
    <p:bg>
      <p:bgPr>
        <a:solidFill>
          <a:srgbClr val="FFFFFF"/>
        </a:solidFill>
      </p:bgPr>
    </p:bg>
    <p:spTree>
      <p:nvGrpSpPr>
        <p:cNvPr id="1" name=""/>
        <p:cNvGrpSpPr/>
        <p:nvPr/>
      </p:nvGrpSpPr>
      <p:grpSpPr>
        <a:xfrm>
          <a:off x="0" y="0"/>
          <a:ext cx="0" cy="0"/>
          <a:chOff x="0" y="0"/>
          <a:chExt cx="0" cy="0"/>
        </a:xfrm>
      </p:grpSpPr>
      <p:pic>
        <p:nvPicPr>
          <p:cNvPr id="143" name="Picture 4"/>
          <p:cNvPicPr/>
          <p:nvPr/>
        </p:nvPicPr>
        <p:blipFill>
          <a:blip r:embed="rId2"/>
          <a:stretch/>
        </p:blipFill>
        <p:spPr>
          <a:xfrm>
            <a:off x="0" y="6315840"/>
            <a:ext cx="12191760" cy="541800"/>
          </a:xfrm>
          <a:prstGeom prst="rect">
            <a:avLst/>
          </a:prstGeom>
          <a:noFill/>
          <a:ln w="0">
            <a:noFill/>
          </a:ln>
        </p:spPr>
      </p:pic>
      <p:sp>
        <p:nvSpPr>
          <p:cNvPr id="144" name="PlaceHolder 1"/>
          <p:cNvSpPr>
            <a:spLocks noGrp="1"/>
          </p:cNvSpPr>
          <p:nvPr>
            <p:ph type="body" hasCustomPrompt="1"/>
          </p:nvPr>
        </p:nvSpPr>
        <p:spPr>
          <a:xfrm>
            <a:off x="0" y="-29880"/>
            <a:ext cx="12191760" cy="635112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defRPr lang="en-US" sz="1800" b="0" u="none" strike="noStrike">
                <a:solidFill>
                  <a:schemeClr val="dk1"/>
                </a:solidFill>
                <a:effectLst/>
                <a:uFillTx/>
                <a:latin typeface="Arial"/>
              </a:defRPr>
            </a:lvl1pPr>
          </a:lstStyle>
          <a:p>
            <a:pPr indent="0" algn="ctr" defTabSz="914400">
              <a:lnSpc>
                <a:spcPct val="100000"/>
              </a:lnSpc>
              <a:buNone/>
            </a:pPr>
            <a:r>
              <a:rPr lang="en-US" sz="1800" b="0" u="none" strike="noStrike">
                <a:solidFill>
                  <a:schemeClr val="dk1"/>
                </a:solidFill>
                <a:effectLst/>
                <a:uFillTx/>
                <a:latin typeface="Arial"/>
              </a:rPr>
              <a:t>Drag and drop picture</a:t>
            </a:r>
            <a:endParaRPr lang="en-US" sz="1800" b="1" u="none" strike="noStrike">
              <a:solidFill>
                <a:schemeClr val="lt1"/>
              </a:solidFill>
              <a:effectLst/>
              <a:uFillTx/>
              <a:latin typeface="Arial"/>
            </a:endParaRPr>
          </a:p>
        </p:txBody>
      </p:sp>
      <p:sp>
        <p:nvSpPr>
          <p:cNvPr id="145" name="PlaceHolder 2"/>
          <p:cNvSpPr>
            <a:spLocks noGrp="1"/>
          </p:cNvSpPr>
          <p:nvPr>
            <p:ph type="body"/>
          </p:nvPr>
        </p:nvSpPr>
        <p:spPr>
          <a:xfrm>
            <a:off x="8075520" y="-52560"/>
            <a:ext cx="4115880" cy="6370560"/>
          </a:xfrm>
          <a:prstGeom prst="rect">
            <a:avLst/>
          </a:prstGeom>
          <a:solidFill>
            <a:schemeClr val="dk1">
              <a:alpha val="80000"/>
            </a:schemeClr>
          </a:solidFill>
          <a:ln w="0">
            <a:noFill/>
          </a:ln>
        </p:spPr>
        <p:txBody>
          <a:bodyPr lIns="180000" tIns="180000" rIns="180000" bIns="180000" anchor="t">
            <a:noAutofit/>
          </a:bodyPr>
          <a:lstStyle>
            <a:lvl1pPr indent="0" defTabSz="914400">
              <a:lnSpc>
                <a:spcPct val="90000"/>
              </a:lnSpc>
              <a:spcBef>
                <a:spcPts val="1800"/>
              </a:spcBef>
              <a:spcAft>
                <a:spcPts val="400"/>
              </a:spcAft>
              <a:buNone/>
              <a:tabLst>
                <a:tab pos="0" algn="l"/>
              </a:tabLst>
              <a:defRPr lang="en-GB" sz="2800" b="1" u="none" strike="noStrike">
                <a:solidFill>
                  <a:schemeClr val="lt1"/>
                </a:solidFill>
                <a:effectLst/>
                <a:uFillTx/>
                <a:latin typeface="Arial"/>
              </a:defRPr>
            </a:lvl1pPr>
            <a:lvl2pPr lvl="1" defTabSz="914400">
              <a:lnSpc>
                <a:spcPct val="100000"/>
              </a:lnSpc>
              <a:spcBef>
                <a:spcPts val="499"/>
              </a:spcBef>
              <a:spcAft>
                <a:spcPts val="300"/>
              </a:spcAft>
              <a:buClr>
                <a:srgbClr val="FFFFFF"/>
              </a:buClr>
              <a:buFont typeface="Arial"/>
              <a:buChar char="•"/>
              <a:tabLst>
                <a:tab pos="0" algn="l"/>
              </a:tabLst>
              <a:defRPr lang="en-GB" sz="2100" b="0" u="none" strike="noStrike">
                <a:solidFill>
                  <a:schemeClr val="lt1"/>
                </a:solidFill>
                <a:effectLst/>
                <a:uFillTx/>
                <a:latin typeface="Arial"/>
              </a:defRPr>
            </a:lvl2pPr>
            <a:lvl3pPr lvl="2" defTabSz="914400">
              <a:lnSpc>
                <a:spcPct val="100000"/>
              </a:lnSpc>
              <a:spcBef>
                <a:spcPts val="499"/>
              </a:spcBef>
              <a:spcAft>
                <a:spcPts val="300"/>
              </a:spcAft>
              <a:buClr>
                <a:srgbClr val="FFFFFF"/>
              </a:buClr>
              <a:buFont typeface="Arial"/>
              <a:buChar char="•"/>
              <a:tabLst>
                <a:tab pos="0" algn="l"/>
              </a:tabLst>
              <a:defRPr lang="en-GB" sz="1800" b="0" u="none" strike="noStrike">
                <a:solidFill>
                  <a:schemeClr val="lt1"/>
                </a:solidFill>
                <a:effectLst/>
                <a:uFillTx/>
                <a:latin typeface="Arial"/>
              </a:defRPr>
            </a:lvl3pPr>
            <a:lvl4pPr lvl="3" defTabSz="914400">
              <a:lnSpc>
                <a:spcPct val="100000"/>
              </a:lnSpc>
              <a:spcBef>
                <a:spcPts val="499"/>
              </a:spcBef>
              <a:spcAft>
                <a:spcPts val="300"/>
              </a:spcAft>
              <a:buClr>
                <a:srgbClr val="FFFFFF"/>
              </a:buClr>
              <a:buFont typeface="Arial"/>
              <a:buChar char="•"/>
              <a:tabLst>
                <a:tab pos="0" algn="l"/>
              </a:tabLst>
              <a:defRPr lang="en-GB" sz="1600" b="0" u="none" strike="noStrike">
                <a:solidFill>
                  <a:schemeClr val="lt1"/>
                </a:solidFill>
                <a:effectLst/>
                <a:uFillTx/>
                <a:latin typeface="Arial"/>
              </a:defRPr>
            </a:lvl4pPr>
          </a:lstStyle>
          <a:p>
            <a:pPr indent="0" defTabSz="914400">
              <a:lnSpc>
                <a:spcPct val="90000"/>
              </a:lnSpc>
              <a:spcBef>
                <a:spcPts val="1800"/>
              </a:spcBef>
              <a:spcAft>
                <a:spcPts val="400"/>
              </a:spcAft>
              <a:buNone/>
              <a:tabLst>
                <a:tab pos="0" algn="l"/>
              </a:tabLst>
            </a:pPr>
            <a:r>
              <a:rPr lang="en-GB" sz="2800" b="1" u="none" strike="noStrike">
                <a:solidFill>
                  <a:schemeClr val="lt1"/>
                </a:solidFill>
                <a:effectLst/>
                <a:uFillTx/>
                <a:latin typeface="Arial"/>
              </a:rPr>
              <a:t>Click to edit Master text styles</a:t>
            </a:r>
            <a:endParaRPr lang="en-US" sz="2800" b="1" u="none" strike="noStrike">
              <a:solidFill>
                <a:schemeClr val="lt1"/>
              </a:solidFill>
              <a:effectLst/>
              <a:uFillTx/>
              <a:latin typeface="Arial"/>
            </a:endParaRPr>
          </a:p>
          <a:p>
            <a:pPr marL="324000" lvl="1" indent="-324000" defTabSz="914400">
              <a:lnSpc>
                <a:spcPct val="100000"/>
              </a:lnSpc>
              <a:spcBef>
                <a:spcPts val="499"/>
              </a:spcBef>
              <a:spcAft>
                <a:spcPts val="300"/>
              </a:spcAft>
              <a:buClr>
                <a:srgbClr val="FFFFFF"/>
              </a:buClr>
              <a:buFont typeface="Arial"/>
              <a:buChar char="•"/>
              <a:tabLst>
                <a:tab pos="0" algn="l"/>
              </a:tabLst>
            </a:pPr>
            <a:r>
              <a:rPr lang="en-GB" sz="2100" b="0" u="none" strike="noStrike">
                <a:solidFill>
                  <a:schemeClr val="lt1"/>
                </a:solidFill>
                <a:effectLst/>
                <a:uFillTx/>
                <a:latin typeface="Arial"/>
              </a:rPr>
              <a:t>Second level</a:t>
            </a:r>
            <a:endParaRPr lang="en-US" sz="2100" b="0" u="none" strike="noStrike">
              <a:solidFill>
                <a:schemeClr val="lt1"/>
              </a:solidFill>
              <a:effectLst/>
              <a:uFillTx/>
              <a:latin typeface="Arial"/>
            </a:endParaRPr>
          </a:p>
          <a:p>
            <a:pPr marL="648000" lvl="2" indent="-324000" defTabSz="914400">
              <a:lnSpc>
                <a:spcPct val="100000"/>
              </a:lnSpc>
              <a:spcBef>
                <a:spcPts val="499"/>
              </a:spcBef>
              <a:spcAft>
                <a:spcPts val="300"/>
              </a:spcAft>
              <a:buClr>
                <a:srgbClr val="FFFFFF"/>
              </a:buClr>
              <a:buFont typeface="Arial"/>
              <a:buChar char="•"/>
              <a:tabLst>
                <a:tab pos="0" algn="l"/>
              </a:tabLst>
            </a:pPr>
            <a:r>
              <a:rPr lang="en-GB" sz="1800" b="0" u="none" strike="noStrike">
                <a:solidFill>
                  <a:schemeClr val="lt1"/>
                </a:solidFill>
                <a:effectLst/>
                <a:uFillTx/>
                <a:latin typeface="Arial"/>
              </a:rPr>
              <a:t>Third level</a:t>
            </a:r>
            <a:endParaRPr lang="en-US" sz="1800" b="0" u="none" strike="noStrike">
              <a:solidFill>
                <a:schemeClr val="lt1"/>
              </a:solidFill>
              <a:effectLst/>
              <a:uFillTx/>
              <a:latin typeface="Arial"/>
            </a:endParaRPr>
          </a:p>
          <a:p>
            <a:pPr marL="972000" lvl="3" indent="-324000" defTabSz="914400">
              <a:lnSpc>
                <a:spcPct val="100000"/>
              </a:lnSpc>
              <a:spcBef>
                <a:spcPts val="499"/>
              </a:spcBef>
              <a:spcAft>
                <a:spcPts val="300"/>
              </a:spcAft>
              <a:buClr>
                <a:srgbClr val="FFFFFF"/>
              </a:buClr>
              <a:buFont typeface="Arial"/>
              <a:buChar char="•"/>
              <a:tabLst>
                <a:tab pos="0" algn="l"/>
              </a:tabLst>
            </a:pPr>
            <a:r>
              <a:rPr lang="en-GB" sz="1600" b="0" u="none" strike="noStrike">
                <a:solidFill>
                  <a:schemeClr val="lt1"/>
                </a:solidFill>
                <a:effectLst/>
                <a:uFillTx/>
                <a:latin typeface="Arial"/>
              </a:rPr>
              <a:t>Fourth level</a:t>
            </a:r>
            <a:endParaRPr lang="en-US" sz="1600" b="0" u="none" strike="noStrike">
              <a:solidFill>
                <a:schemeClr val="lt1"/>
              </a:solidFill>
              <a:effectLst/>
              <a:uFillTx/>
              <a:latin typeface="Arial"/>
            </a:endParaRPr>
          </a:p>
        </p:txBody>
      </p:sp>
      <p:sp>
        <p:nvSpPr>
          <p:cNvPr id="146" name="PlaceHolder 3"/>
          <p:cNvSpPr>
            <a:spLocks noGrp="1"/>
          </p:cNvSpPr>
          <p:nvPr>
            <p:ph type="dt" idx="55"/>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47" name="PlaceHolder 4"/>
          <p:cNvSpPr>
            <a:spLocks noGrp="1"/>
          </p:cNvSpPr>
          <p:nvPr>
            <p:ph type="ftr" idx="56"/>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48" name="PlaceHolder 5"/>
          <p:cNvSpPr>
            <a:spLocks noGrp="1"/>
          </p:cNvSpPr>
          <p:nvPr>
            <p:ph type="sldNum" idx="57"/>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BA741458-E460-4A8F-9B7C-B3A9737699D1}"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 Contents">
    <p:bg>
      <p:bgPr>
        <a:solidFill>
          <a:srgbClr val="FFFFFF"/>
        </a:solidFill>
      </p:bgPr>
    </p:bg>
    <p:spTree>
      <p:nvGrpSpPr>
        <p:cNvPr id="1" name=""/>
        <p:cNvGrpSpPr/>
        <p:nvPr/>
      </p:nvGrpSpPr>
      <p:grpSpPr>
        <a:xfrm>
          <a:off x="0" y="0"/>
          <a:ext cx="0" cy="0"/>
          <a:chOff x="0" y="0"/>
          <a:chExt cx="0" cy="0"/>
        </a:xfrm>
      </p:grpSpPr>
      <p:pic>
        <p:nvPicPr>
          <p:cNvPr id="149" name="Picture 4"/>
          <p:cNvPicPr/>
          <p:nvPr/>
        </p:nvPicPr>
        <p:blipFill>
          <a:blip r:embed="rId2"/>
          <a:stretch/>
        </p:blipFill>
        <p:spPr>
          <a:xfrm>
            <a:off x="0" y="6315840"/>
            <a:ext cx="12191760" cy="541800"/>
          </a:xfrm>
          <a:prstGeom prst="rect">
            <a:avLst/>
          </a:prstGeom>
          <a:noFill/>
          <a:ln w="0">
            <a:noFill/>
          </a:ln>
        </p:spPr>
      </p:pic>
      <p:sp>
        <p:nvSpPr>
          <p:cNvPr id="150"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51" name="PlaceHolder 2"/>
          <p:cNvSpPr>
            <a:spLocks noGrp="1"/>
          </p:cNvSpPr>
          <p:nvPr>
            <p:ph type="body"/>
          </p:nvPr>
        </p:nvSpPr>
        <p:spPr>
          <a:xfrm>
            <a:off x="407880" y="1592280"/>
            <a:ext cx="5616360" cy="46080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152" name="PlaceHolder 3"/>
          <p:cNvSpPr>
            <a:spLocks noGrp="1"/>
          </p:cNvSpPr>
          <p:nvPr>
            <p:ph type="body"/>
          </p:nvPr>
        </p:nvSpPr>
        <p:spPr>
          <a:xfrm>
            <a:off x="6172200" y="1592280"/>
            <a:ext cx="5611320" cy="46080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153" name="PlaceHolder 4"/>
          <p:cNvSpPr>
            <a:spLocks noGrp="1"/>
          </p:cNvSpPr>
          <p:nvPr>
            <p:ph type="dt" idx="58"/>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54" name="PlaceHolder 5"/>
          <p:cNvSpPr>
            <a:spLocks noGrp="1"/>
          </p:cNvSpPr>
          <p:nvPr>
            <p:ph type="ftr" idx="59"/>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55" name="PlaceHolder 6"/>
          <p:cNvSpPr>
            <a:spLocks noGrp="1"/>
          </p:cNvSpPr>
          <p:nvPr>
            <p:ph type="sldNum" idx="60"/>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97E5C29B-8A6E-40E6-A496-DC5E7D641057}"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ubtitle and Comparison">
    <p:bg>
      <p:bgPr>
        <a:solidFill>
          <a:srgbClr val="FFFFFF"/>
        </a:solidFill>
      </p:bgPr>
    </p:bg>
    <p:spTree>
      <p:nvGrpSpPr>
        <p:cNvPr id="1" name=""/>
        <p:cNvGrpSpPr/>
        <p:nvPr/>
      </p:nvGrpSpPr>
      <p:grpSpPr>
        <a:xfrm>
          <a:off x="0" y="0"/>
          <a:ext cx="0" cy="0"/>
          <a:chOff x="0" y="0"/>
          <a:chExt cx="0" cy="0"/>
        </a:xfrm>
      </p:grpSpPr>
      <p:pic>
        <p:nvPicPr>
          <p:cNvPr id="156" name="Picture 4"/>
          <p:cNvPicPr/>
          <p:nvPr/>
        </p:nvPicPr>
        <p:blipFill>
          <a:blip r:embed="rId2"/>
          <a:stretch/>
        </p:blipFill>
        <p:spPr>
          <a:xfrm>
            <a:off x="0" y="6315840"/>
            <a:ext cx="12191760" cy="541800"/>
          </a:xfrm>
          <a:prstGeom prst="rect">
            <a:avLst/>
          </a:prstGeom>
          <a:noFill/>
          <a:ln w="0">
            <a:noFill/>
          </a:ln>
        </p:spPr>
      </p:pic>
      <p:sp>
        <p:nvSpPr>
          <p:cNvPr id="157" name="PlaceHolder 1"/>
          <p:cNvSpPr>
            <a:spLocks noGrp="1"/>
          </p:cNvSpPr>
          <p:nvPr>
            <p:ph type="title"/>
          </p:nvPr>
        </p:nvSpPr>
        <p:spPr>
          <a:xfrm>
            <a:off x="407880" y="365040"/>
            <a:ext cx="11380320" cy="108396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58" name="PlaceHolder 2"/>
          <p:cNvSpPr>
            <a:spLocks noGrp="1"/>
          </p:cNvSpPr>
          <p:nvPr>
            <p:ph type="body"/>
          </p:nvPr>
        </p:nvSpPr>
        <p:spPr>
          <a:xfrm>
            <a:off x="407880" y="1592280"/>
            <a:ext cx="5616360" cy="6678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400" b="1" u="none" strike="noStrike">
                <a:solidFill>
                  <a:schemeClr val="accent2"/>
                </a:solidFill>
                <a:effectLst/>
                <a:uFillTx/>
                <a:latin typeface="Arial"/>
              </a:defRPr>
            </a:lvl1pPr>
          </a:lstStyle>
          <a:p>
            <a:pPr indent="0" defTabSz="914400">
              <a:lnSpc>
                <a:spcPct val="90000"/>
              </a:lnSpc>
              <a:spcBef>
                <a:spcPts val="1800"/>
              </a:spcBef>
              <a:spcAft>
                <a:spcPts val="400"/>
              </a:spcAft>
              <a:buNone/>
              <a:tabLst>
                <a:tab pos="0" algn="l"/>
              </a:tabLst>
            </a:pPr>
            <a:r>
              <a:rPr lang="en-GB" sz="2400" b="1" u="none" strike="noStrike">
                <a:solidFill>
                  <a:schemeClr val="accent2"/>
                </a:solidFill>
                <a:effectLst/>
                <a:uFillTx/>
                <a:latin typeface="Arial"/>
              </a:rPr>
              <a:t>Click to edit Master text styles</a:t>
            </a:r>
            <a:endParaRPr lang="en-US" sz="2400" b="1" u="none" strike="noStrike">
              <a:solidFill>
                <a:schemeClr val="dk2">
                  <a:lumMod val="50000"/>
                </a:schemeClr>
              </a:solidFill>
              <a:effectLst/>
              <a:uFillTx/>
              <a:latin typeface="Arial"/>
            </a:endParaRPr>
          </a:p>
        </p:txBody>
      </p:sp>
      <p:sp>
        <p:nvSpPr>
          <p:cNvPr id="159" name="PlaceHolder 3"/>
          <p:cNvSpPr>
            <a:spLocks noGrp="1"/>
          </p:cNvSpPr>
          <p:nvPr>
            <p:ph type="body"/>
          </p:nvPr>
        </p:nvSpPr>
        <p:spPr>
          <a:xfrm>
            <a:off x="407880" y="2427120"/>
            <a:ext cx="5616360" cy="376200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marL="324000" indent="-324000" defTabSz="914400">
              <a:lnSpc>
                <a:spcPct val="90000"/>
              </a:lnSpc>
              <a:spcBef>
                <a:spcPts val="1800"/>
              </a:spcBef>
              <a:spcAft>
                <a:spcPts val="400"/>
              </a:spcAft>
              <a:buClr>
                <a:srgbClr val="171717"/>
              </a:buClr>
              <a:buFont typeface="Arial"/>
              <a:buChar char="•"/>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160" name="PlaceHolder 4"/>
          <p:cNvSpPr>
            <a:spLocks noGrp="1"/>
          </p:cNvSpPr>
          <p:nvPr>
            <p:ph type="body"/>
          </p:nvPr>
        </p:nvSpPr>
        <p:spPr>
          <a:xfrm>
            <a:off x="6172200" y="1604880"/>
            <a:ext cx="5616360" cy="6552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400" b="1" u="none" strike="noStrike">
                <a:solidFill>
                  <a:schemeClr val="accent2"/>
                </a:solidFill>
                <a:effectLst/>
                <a:uFillTx/>
                <a:latin typeface="Arial"/>
              </a:defRPr>
            </a:lvl1pPr>
          </a:lstStyle>
          <a:p>
            <a:pPr indent="0" defTabSz="914400">
              <a:lnSpc>
                <a:spcPct val="90000"/>
              </a:lnSpc>
              <a:spcBef>
                <a:spcPts val="1800"/>
              </a:spcBef>
              <a:spcAft>
                <a:spcPts val="400"/>
              </a:spcAft>
              <a:buNone/>
              <a:tabLst>
                <a:tab pos="0" algn="l"/>
              </a:tabLst>
            </a:pPr>
            <a:r>
              <a:rPr lang="en-GB" sz="2400" b="1" u="none" strike="noStrike">
                <a:solidFill>
                  <a:schemeClr val="accent2"/>
                </a:solidFill>
                <a:effectLst/>
                <a:uFillTx/>
                <a:latin typeface="Arial"/>
              </a:rPr>
              <a:t>Click to edit Master text styles</a:t>
            </a:r>
            <a:endParaRPr lang="en-US" sz="2400" b="1" u="none" strike="noStrike">
              <a:solidFill>
                <a:schemeClr val="dk2">
                  <a:lumMod val="50000"/>
                </a:schemeClr>
              </a:solidFill>
              <a:effectLst/>
              <a:uFillTx/>
              <a:latin typeface="Arial"/>
            </a:endParaRPr>
          </a:p>
        </p:txBody>
      </p:sp>
      <p:sp>
        <p:nvSpPr>
          <p:cNvPr id="161" name="PlaceHolder 5"/>
          <p:cNvSpPr>
            <a:spLocks noGrp="1"/>
          </p:cNvSpPr>
          <p:nvPr>
            <p:ph type="body"/>
          </p:nvPr>
        </p:nvSpPr>
        <p:spPr>
          <a:xfrm>
            <a:off x="6172200" y="2427120"/>
            <a:ext cx="5611320" cy="376200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marL="324000" indent="-324000" defTabSz="914400">
              <a:lnSpc>
                <a:spcPct val="90000"/>
              </a:lnSpc>
              <a:spcBef>
                <a:spcPts val="1800"/>
              </a:spcBef>
              <a:spcAft>
                <a:spcPts val="400"/>
              </a:spcAft>
              <a:buClr>
                <a:srgbClr val="171717"/>
              </a:buClr>
              <a:buFont typeface="Arial"/>
              <a:buChar char="•"/>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162" name="PlaceHolder 6"/>
          <p:cNvSpPr>
            <a:spLocks noGrp="1"/>
          </p:cNvSpPr>
          <p:nvPr>
            <p:ph type="dt" idx="61"/>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63" name="PlaceHolder 7"/>
          <p:cNvSpPr>
            <a:spLocks noGrp="1"/>
          </p:cNvSpPr>
          <p:nvPr>
            <p:ph type="ftr" idx="62"/>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64" name="PlaceHolder 8"/>
          <p:cNvSpPr>
            <a:spLocks noGrp="1"/>
          </p:cNvSpPr>
          <p:nvPr>
            <p:ph type="sldNum" idx="63"/>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D2E7FF97-DA29-4990-8B4B-C29B15B16B8E}"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2 Pictures horizontal">
    <p:bg>
      <p:bgPr>
        <a:solidFill>
          <a:srgbClr val="FFFFFF"/>
        </a:solidFill>
      </p:bgPr>
    </p:bg>
    <p:spTree>
      <p:nvGrpSpPr>
        <p:cNvPr id="1" name=""/>
        <p:cNvGrpSpPr/>
        <p:nvPr/>
      </p:nvGrpSpPr>
      <p:grpSpPr>
        <a:xfrm>
          <a:off x="0" y="0"/>
          <a:ext cx="0" cy="0"/>
          <a:chOff x="0" y="0"/>
          <a:chExt cx="0" cy="0"/>
        </a:xfrm>
      </p:grpSpPr>
      <p:pic>
        <p:nvPicPr>
          <p:cNvPr id="11" name="Picture 4"/>
          <p:cNvPicPr/>
          <p:nvPr/>
        </p:nvPicPr>
        <p:blipFill>
          <a:blip r:embed="rId2"/>
          <a:stretch/>
        </p:blipFill>
        <p:spPr>
          <a:xfrm>
            <a:off x="0" y="6315840"/>
            <a:ext cx="12191760" cy="541800"/>
          </a:xfrm>
          <a:prstGeom prst="rect">
            <a:avLst/>
          </a:prstGeom>
          <a:noFill/>
          <a:ln w="0">
            <a:noFill/>
          </a:ln>
        </p:spPr>
      </p:pic>
      <p:sp>
        <p:nvSpPr>
          <p:cNvPr id="12" name="PlaceHolder 1"/>
          <p:cNvSpPr>
            <a:spLocks noGrp="1"/>
          </p:cNvSpPr>
          <p:nvPr>
            <p:ph type="title"/>
          </p:nvPr>
        </p:nvSpPr>
        <p:spPr>
          <a:xfrm>
            <a:off x="407880" y="373680"/>
            <a:ext cx="11375640" cy="106524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13" name="PlaceHolder 2"/>
          <p:cNvSpPr>
            <a:spLocks noGrp="1"/>
          </p:cNvSpPr>
          <p:nvPr>
            <p:ph type="body"/>
          </p:nvPr>
        </p:nvSpPr>
        <p:spPr>
          <a:xfrm>
            <a:off x="407880" y="1598760"/>
            <a:ext cx="5616360" cy="46080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0" u="none" strike="noStrike">
              <a:solidFill>
                <a:schemeClr val="dk1"/>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14" name="PlaceHolder 3"/>
          <p:cNvSpPr>
            <a:spLocks noGrp="1"/>
          </p:cNvSpPr>
          <p:nvPr>
            <p:ph type="dt" idx="4"/>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15" name="PlaceHolder 4"/>
          <p:cNvSpPr>
            <a:spLocks noGrp="1"/>
          </p:cNvSpPr>
          <p:nvPr>
            <p:ph type="ftr" idx="5"/>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16" name="PlaceHolder 5"/>
          <p:cNvSpPr>
            <a:spLocks noGrp="1"/>
          </p:cNvSpPr>
          <p:nvPr>
            <p:ph type="sldNum" idx="6"/>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8C5E0829-FC7B-46D1-8A35-945704B7CEA9}"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17" name="PlaceHolder 6"/>
          <p:cNvSpPr>
            <a:spLocks noGrp="1"/>
          </p:cNvSpPr>
          <p:nvPr>
            <p:ph type="body" hasCustomPrompt="1"/>
          </p:nvPr>
        </p:nvSpPr>
        <p:spPr>
          <a:xfrm>
            <a:off x="6167520" y="1592280"/>
            <a:ext cx="5616360" cy="2231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18" name="PlaceHolder 7"/>
          <p:cNvSpPr>
            <a:spLocks noGrp="1"/>
          </p:cNvSpPr>
          <p:nvPr>
            <p:ph type="body" hasCustomPrompt="1"/>
          </p:nvPr>
        </p:nvSpPr>
        <p:spPr>
          <a:xfrm>
            <a:off x="6167520" y="3969720"/>
            <a:ext cx="5616360" cy="2231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4 Pictures">
    <p:bg>
      <p:bgPr>
        <a:solidFill>
          <a:srgbClr val="FFFFFF"/>
        </a:solidFill>
      </p:bgPr>
    </p:bg>
    <p:spTree>
      <p:nvGrpSpPr>
        <p:cNvPr id="1" name=""/>
        <p:cNvGrpSpPr/>
        <p:nvPr/>
      </p:nvGrpSpPr>
      <p:grpSpPr>
        <a:xfrm>
          <a:off x="0" y="0"/>
          <a:ext cx="0" cy="0"/>
          <a:chOff x="0" y="0"/>
          <a:chExt cx="0" cy="0"/>
        </a:xfrm>
      </p:grpSpPr>
      <p:pic>
        <p:nvPicPr>
          <p:cNvPr id="19" name="Picture 4"/>
          <p:cNvPicPr/>
          <p:nvPr/>
        </p:nvPicPr>
        <p:blipFill>
          <a:blip r:embed="rId2"/>
          <a:stretch/>
        </p:blipFill>
        <p:spPr>
          <a:xfrm>
            <a:off x="0" y="6315840"/>
            <a:ext cx="12191760" cy="541800"/>
          </a:xfrm>
          <a:prstGeom prst="rect">
            <a:avLst/>
          </a:prstGeom>
          <a:noFill/>
          <a:ln w="0">
            <a:noFill/>
          </a:ln>
        </p:spPr>
      </p:pic>
      <p:sp>
        <p:nvSpPr>
          <p:cNvPr id="20" name="PlaceHolder 1"/>
          <p:cNvSpPr>
            <a:spLocks noGrp="1"/>
          </p:cNvSpPr>
          <p:nvPr>
            <p:ph type="title"/>
          </p:nvPr>
        </p:nvSpPr>
        <p:spPr>
          <a:xfrm>
            <a:off x="407880" y="373680"/>
            <a:ext cx="11375640" cy="106524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21" name="PlaceHolder 2"/>
          <p:cNvSpPr>
            <a:spLocks noGrp="1"/>
          </p:cNvSpPr>
          <p:nvPr>
            <p:ph type="body"/>
          </p:nvPr>
        </p:nvSpPr>
        <p:spPr>
          <a:xfrm>
            <a:off x="407880" y="1598760"/>
            <a:ext cx="3708000" cy="46080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2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GB" sz="1600" b="0" u="none" strike="noStrike">
                <a:solidFill>
                  <a:schemeClr val="dk2">
                    <a:lumMod val="50000"/>
                  </a:schemeClr>
                </a:solidFill>
                <a:effectLst/>
                <a:uFillTx/>
                <a:latin typeface="Arial"/>
              </a:defRPr>
            </a:lvl4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0" u="none" strike="noStrike">
              <a:solidFill>
                <a:schemeClr val="dk1"/>
              </a:solidFill>
              <a:effectLst/>
              <a:uFillTx/>
              <a:latin typeface="Arial"/>
            </a:endParaRPr>
          </a:p>
          <a:p>
            <a:pPr marL="324000" lvl="1" indent="-324000" defTabSz="914400">
              <a:lnSpc>
                <a:spcPct val="12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a:p>
            <a:pPr marL="972000" lvl="3" indent="-324000" defTabSz="914400">
              <a:lnSpc>
                <a:spcPct val="100000"/>
              </a:lnSpc>
              <a:spcBef>
                <a:spcPts val="499"/>
              </a:spcBef>
              <a:spcAft>
                <a:spcPts val="300"/>
              </a:spcAft>
              <a:buClr>
                <a:srgbClr val="171717"/>
              </a:buClr>
              <a:buFont typeface="Arial"/>
              <a:buChar char="•"/>
              <a:tabLst>
                <a:tab pos="0" algn="l"/>
              </a:tabLst>
            </a:pPr>
            <a:r>
              <a:rPr lang="en-GB" sz="1600" b="0" u="none" strike="noStrike">
                <a:solidFill>
                  <a:schemeClr val="dk2">
                    <a:lumMod val="50000"/>
                  </a:schemeClr>
                </a:solidFill>
                <a:effectLst/>
                <a:uFillTx/>
                <a:latin typeface="Arial"/>
              </a:rPr>
              <a:t>Fourth level</a:t>
            </a:r>
            <a:endParaRPr lang="en-US" sz="1600" b="0" u="none" strike="noStrike">
              <a:solidFill>
                <a:schemeClr val="dk2">
                  <a:lumMod val="50000"/>
                </a:schemeClr>
              </a:solidFill>
              <a:effectLst/>
              <a:uFillTx/>
              <a:latin typeface="Arial"/>
            </a:endParaRPr>
          </a:p>
        </p:txBody>
      </p:sp>
      <p:sp>
        <p:nvSpPr>
          <p:cNvPr id="22" name="PlaceHolder 3"/>
          <p:cNvSpPr>
            <a:spLocks noGrp="1"/>
          </p:cNvSpPr>
          <p:nvPr>
            <p:ph type="dt" idx="7"/>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23" name="PlaceHolder 4"/>
          <p:cNvSpPr>
            <a:spLocks noGrp="1"/>
          </p:cNvSpPr>
          <p:nvPr>
            <p:ph type="ftr" idx="8"/>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24" name="PlaceHolder 5"/>
          <p:cNvSpPr>
            <a:spLocks noGrp="1"/>
          </p:cNvSpPr>
          <p:nvPr>
            <p:ph type="sldNum" idx="9"/>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759A2E5D-0013-429D-AA8E-C25D4BAEAEE8}"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25" name="PlaceHolder 6"/>
          <p:cNvSpPr>
            <a:spLocks noGrp="1"/>
          </p:cNvSpPr>
          <p:nvPr>
            <p:ph type="body" hasCustomPrompt="1"/>
          </p:nvPr>
        </p:nvSpPr>
        <p:spPr>
          <a:xfrm>
            <a:off x="8075520" y="1592280"/>
            <a:ext cx="3708000" cy="2231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26" name="PlaceHolder 7"/>
          <p:cNvSpPr>
            <a:spLocks noGrp="1"/>
          </p:cNvSpPr>
          <p:nvPr>
            <p:ph type="body" hasCustomPrompt="1"/>
          </p:nvPr>
        </p:nvSpPr>
        <p:spPr>
          <a:xfrm>
            <a:off x="8124840" y="3969720"/>
            <a:ext cx="3659040" cy="2231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27" name="PlaceHolder 8"/>
          <p:cNvSpPr>
            <a:spLocks noGrp="1"/>
          </p:cNvSpPr>
          <p:nvPr>
            <p:ph type="body" hasCustomPrompt="1"/>
          </p:nvPr>
        </p:nvSpPr>
        <p:spPr>
          <a:xfrm>
            <a:off x="4259160" y="1592280"/>
            <a:ext cx="3659040" cy="2231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28" name="PlaceHolder 9"/>
          <p:cNvSpPr>
            <a:spLocks noGrp="1"/>
          </p:cNvSpPr>
          <p:nvPr>
            <p:ph type="body" hasCustomPrompt="1"/>
          </p:nvPr>
        </p:nvSpPr>
        <p:spPr>
          <a:xfrm>
            <a:off x="4259160" y="3978000"/>
            <a:ext cx="3659040" cy="2231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ubtitles and 2 Pictures ">
    <p:bg>
      <p:bgPr>
        <a:solidFill>
          <a:srgbClr val="FFFFFF"/>
        </a:solidFill>
      </p:bgPr>
    </p:bg>
    <p:spTree>
      <p:nvGrpSpPr>
        <p:cNvPr id="1" name=""/>
        <p:cNvGrpSpPr/>
        <p:nvPr/>
      </p:nvGrpSpPr>
      <p:grpSpPr>
        <a:xfrm>
          <a:off x="0" y="0"/>
          <a:ext cx="0" cy="0"/>
          <a:chOff x="0" y="0"/>
          <a:chExt cx="0" cy="0"/>
        </a:xfrm>
      </p:grpSpPr>
      <p:pic>
        <p:nvPicPr>
          <p:cNvPr id="29" name="Picture 4"/>
          <p:cNvPicPr/>
          <p:nvPr/>
        </p:nvPicPr>
        <p:blipFill>
          <a:blip r:embed="rId2"/>
          <a:stretch/>
        </p:blipFill>
        <p:spPr>
          <a:xfrm>
            <a:off x="0" y="6315840"/>
            <a:ext cx="12191760" cy="541800"/>
          </a:xfrm>
          <a:prstGeom prst="rect">
            <a:avLst/>
          </a:prstGeom>
          <a:noFill/>
          <a:ln w="0">
            <a:noFill/>
          </a:ln>
        </p:spPr>
      </p:pic>
      <p:sp>
        <p:nvSpPr>
          <p:cNvPr id="30" name="PlaceHolder 1"/>
          <p:cNvSpPr>
            <a:spLocks noGrp="1"/>
          </p:cNvSpPr>
          <p:nvPr>
            <p:ph type="title"/>
          </p:nvPr>
        </p:nvSpPr>
        <p:spPr>
          <a:xfrm>
            <a:off x="407880" y="365040"/>
            <a:ext cx="11380320" cy="108396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31" name="PlaceHolder 2"/>
          <p:cNvSpPr>
            <a:spLocks noGrp="1"/>
          </p:cNvSpPr>
          <p:nvPr>
            <p:ph type="body"/>
          </p:nvPr>
        </p:nvSpPr>
        <p:spPr>
          <a:xfrm>
            <a:off x="407880" y="1592280"/>
            <a:ext cx="5616360" cy="6678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400" b="1" u="none" strike="noStrike">
                <a:solidFill>
                  <a:schemeClr val="accent2"/>
                </a:solidFill>
                <a:effectLst/>
                <a:uFillTx/>
                <a:latin typeface="Arial"/>
              </a:defRPr>
            </a:lvl1pPr>
          </a:lstStyle>
          <a:p>
            <a:pPr indent="0" defTabSz="914400">
              <a:lnSpc>
                <a:spcPct val="90000"/>
              </a:lnSpc>
              <a:spcBef>
                <a:spcPts val="1800"/>
              </a:spcBef>
              <a:spcAft>
                <a:spcPts val="400"/>
              </a:spcAft>
              <a:buNone/>
              <a:tabLst>
                <a:tab pos="0" algn="l"/>
              </a:tabLst>
            </a:pPr>
            <a:r>
              <a:rPr lang="en-GB" sz="2400" b="1" u="none" strike="noStrike">
                <a:solidFill>
                  <a:schemeClr val="accent2"/>
                </a:solidFill>
                <a:effectLst/>
                <a:uFillTx/>
                <a:latin typeface="Arial"/>
              </a:rPr>
              <a:t>Click to edit Master text styles</a:t>
            </a:r>
            <a:endParaRPr lang="en-US" sz="2400" b="0" u="none" strike="noStrike">
              <a:solidFill>
                <a:schemeClr val="dk1"/>
              </a:solidFill>
              <a:effectLst/>
              <a:uFillTx/>
              <a:latin typeface="Arial"/>
            </a:endParaRPr>
          </a:p>
        </p:txBody>
      </p:sp>
      <p:sp>
        <p:nvSpPr>
          <p:cNvPr id="32" name="PlaceHolder 3"/>
          <p:cNvSpPr>
            <a:spLocks noGrp="1"/>
          </p:cNvSpPr>
          <p:nvPr>
            <p:ph type="body"/>
          </p:nvPr>
        </p:nvSpPr>
        <p:spPr>
          <a:xfrm>
            <a:off x="6172200" y="1604880"/>
            <a:ext cx="5616360" cy="6552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400" b="1" u="none" strike="noStrike">
                <a:solidFill>
                  <a:schemeClr val="accent2"/>
                </a:solidFill>
                <a:effectLst/>
                <a:uFillTx/>
                <a:latin typeface="Arial"/>
              </a:defRPr>
            </a:lvl1pPr>
          </a:lstStyle>
          <a:p>
            <a:pPr indent="0" defTabSz="914400">
              <a:lnSpc>
                <a:spcPct val="90000"/>
              </a:lnSpc>
              <a:spcBef>
                <a:spcPts val="1800"/>
              </a:spcBef>
              <a:spcAft>
                <a:spcPts val="400"/>
              </a:spcAft>
              <a:buNone/>
              <a:tabLst>
                <a:tab pos="0" algn="l"/>
              </a:tabLst>
            </a:pPr>
            <a:r>
              <a:rPr lang="en-GB" sz="2400" b="1" u="none" strike="noStrike">
                <a:solidFill>
                  <a:schemeClr val="accent2"/>
                </a:solidFill>
                <a:effectLst/>
                <a:uFillTx/>
                <a:latin typeface="Arial"/>
              </a:rPr>
              <a:t>Click to edit Master text styles</a:t>
            </a:r>
            <a:endParaRPr lang="en-US" sz="2400" b="0" u="none" strike="noStrike">
              <a:solidFill>
                <a:schemeClr val="dk1"/>
              </a:solidFill>
              <a:effectLst/>
              <a:uFillTx/>
              <a:latin typeface="Arial"/>
            </a:endParaRPr>
          </a:p>
        </p:txBody>
      </p:sp>
      <p:sp>
        <p:nvSpPr>
          <p:cNvPr id="33" name="PlaceHolder 4"/>
          <p:cNvSpPr>
            <a:spLocks noGrp="1"/>
          </p:cNvSpPr>
          <p:nvPr>
            <p:ph type="body" hasCustomPrompt="1"/>
          </p:nvPr>
        </p:nvSpPr>
        <p:spPr>
          <a:xfrm>
            <a:off x="407880" y="2421000"/>
            <a:ext cx="5616360" cy="3779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34" name="PlaceHolder 5"/>
          <p:cNvSpPr>
            <a:spLocks noGrp="1"/>
          </p:cNvSpPr>
          <p:nvPr>
            <p:ph type="dt" idx="10"/>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35" name="PlaceHolder 6"/>
          <p:cNvSpPr>
            <a:spLocks noGrp="1"/>
          </p:cNvSpPr>
          <p:nvPr>
            <p:ph type="ftr" idx="11"/>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36" name="PlaceHolder 7"/>
          <p:cNvSpPr>
            <a:spLocks noGrp="1"/>
          </p:cNvSpPr>
          <p:nvPr>
            <p:ph type="sldNum" idx="12"/>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E70F0C43-FE50-4DB1-8113-26945B60FB3E}"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37" name="PlaceHolder 8"/>
          <p:cNvSpPr>
            <a:spLocks noGrp="1"/>
          </p:cNvSpPr>
          <p:nvPr>
            <p:ph type="body" hasCustomPrompt="1"/>
          </p:nvPr>
        </p:nvSpPr>
        <p:spPr>
          <a:xfrm>
            <a:off x="6172200" y="2421000"/>
            <a:ext cx="5616360" cy="3779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GB" sz="1800" b="0" u="none" strike="noStrike">
                <a:solidFill>
                  <a:schemeClr val="dk1"/>
                </a:solidFill>
                <a:effectLst/>
                <a:uFillTx/>
                <a:latin typeface="Arial"/>
              </a:defRPr>
            </a:lvl1pPr>
          </a:lstStyle>
          <a:p>
            <a:pPr indent="0" algn="ctr" defTabSz="914400">
              <a:lnSpc>
                <a:spcPct val="100000"/>
              </a:lnSpc>
              <a:buNone/>
              <a:tabLst>
                <a:tab pos="0" algn="l"/>
              </a:tabLst>
            </a:pPr>
            <a:r>
              <a:rPr lang="en-GB"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ubtitle and 3 Pictures">
    <p:bg>
      <p:bgPr>
        <a:solidFill>
          <a:srgbClr val="FFFFFF"/>
        </a:solidFill>
      </p:bgPr>
    </p:bg>
    <p:spTree>
      <p:nvGrpSpPr>
        <p:cNvPr id="1" name=""/>
        <p:cNvGrpSpPr/>
        <p:nvPr/>
      </p:nvGrpSpPr>
      <p:grpSpPr>
        <a:xfrm>
          <a:off x="0" y="0"/>
          <a:ext cx="0" cy="0"/>
          <a:chOff x="0" y="0"/>
          <a:chExt cx="0" cy="0"/>
        </a:xfrm>
      </p:grpSpPr>
      <p:pic>
        <p:nvPicPr>
          <p:cNvPr id="38" name="Picture 4"/>
          <p:cNvPicPr/>
          <p:nvPr/>
        </p:nvPicPr>
        <p:blipFill>
          <a:blip r:embed="rId2"/>
          <a:stretch/>
        </p:blipFill>
        <p:spPr>
          <a:xfrm>
            <a:off x="0" y="6315840"/>
            <a:ext cx="12191760" cy="541800"/>
          </a:xfrm>
          <a:prstGeom prst="rect">
            <a:avLst/>
          </a:prstGeom>
          <a:noFill/>
          <a:ln w="0">
            <a:noFill/>
          </a:ln>
        </p:spPr>
      </p:pic>
      <p:sp>
        <p:nvSpPr>
          <p:cNvPr id="39" name="PlaceHolder 1"/>
          <p:cNvSpPr>
            <a:spLocks noGrp="1"/>
          </p:cNvSpPr>
          <p:nvPr>
            <p:ph type="title"/>
          </p:nvPr>
        </p:nvSpPr>
        <p:spPr>
          <a:xfrm>
            <a:off x="407880" y="365040"/>
            <a:ext cx="11380320" cy="108396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40" name="PlaceHolder 2"/>
          <p:cNvSpPr>
            <a:spLocks noGrp="1"/>
          </p:cNvSpPr>
          <p:nvPr>
            <p:ph type="body"/>
          </p:nvPr>
        </p:nvSpPr>
        <p:spPr>
          <a:xfrm>
            <a:off x="407880" y="1592280"/>
            <a:ext cx="3708000" cy="667800"/>
          </a:xfrm>
          <a:prstGeom prst="rect">
            <a:avLst/>
          </a:prstGeom>
          <a:noFill/>
          <a:ln w="0">
            <a:noFill/>
          </a:ln>
        </p:spPr>
        <p:txBody>
          <a:bodyPr lIns="108000" tIns="36000" rIns="36000" bIns="36000" anchor="t">
            <a:noAutofit/>
          </a:bodyPr>
          <a:lstStyle>
            <a:lvl1pPr indent="0" defTabSz="914400">
              <a:lnSpc>
                <a:spcPct val="100000"/>
              </a:lnSpc>
              <a:spcBef>
                <a:spcPts val="400"/>
              </a:spcBef>
              <a:buNone/>
              <a:tabLst>
                <a:tab pos="0" algn="l"/>
              </a:tabLst>
              <a:defRPr lang="en-GB" sz="2100" b="1" u="none" strike="noStrike">
                <a:solidFill>
                  <a:schemeClr val="accent2"/>
                </a:solidFill>
                <a:effectLst/>
                <a:uFillTx/>
                <a:latin typeface="Arial"/>
              </a:defRPr>
            </a:lvl1pPr>
          </a:lstStyle>
          <a:p>
            <a:pPr indent="0" defTabSz="914400">
              <a:lnSpc>
                <a:spcPct val="100000"/>
              </a:lnSpc>
              <a:spcBef>
                <a:spcPts val="400"/>
              </a:spcBef>
              <a:buNone/>
              <a:tabLst>
                <a:tab pos="0" algn="l"/>
              </a:tabLst>
            </a:pPr>
            <a:r>
              <a:rPr lang="en-GB" sz="2100" b="1" u="none" strike="noStrike">
                <a:solidFill>
                  <a:schemeClr val="accent2"/>
                </a:solidFill>
                <a:effectLst/>
                <a:uFillTx/>
                <a:latin typeface="Arial"/>
              </a:rPr>
              <a:t>Click to edit Master text styles</a:t>
            </a:r>
            <a:endParaRPr lang="en-US" sz="2100" b="0" u="none" strike="noStrike">
              <a:solidFill>
                <a:schemeClr val="dk1"/>
              </a:solidFill>
              <a:effectLst/>
              <a:uFillTx/>
              <a:latin typeface="Arial"/>
            </a:endParaRPr>
          </a:p>
        </p:txBody>
      </p:sp>
      <p:sp>
        <p:nvSpPr>
          <p:cNvPr id="41" name="PlaceHolder 3"/>
          <p:cNvSpPr>
            <a:spLocks noGrp="1"/>
          </p:cNvSpPr>
          <p:nvPr>
            <p:ph type="body"/>
          </p:nvPr>
        </p:nvSpPr>
        <p:spPr>
          <a:xfrm>
            <a:off x="8075520" y="1604880"/>
            <a:ext cx="3712680" cy="655200"/>
          </a:xfrm>
          <a:prstGeom prst="rect">
            <a:avLst/>
          </a:prstGeom>
          <a:noFill/>
          <a:ln w="0">
            <a:noFill/>
          </a:ln>
        </p:spPr>
        <p:txBody>
          <a:bodyPr lIns="108000" tIns="36000" rIns="36000" bIns="36000" anchor="t">
            <a:noAutofit/>
          </a:bodyPr>
          <a:lstStyle>
            <a:lvl1pPr indent="0" defTabSz="914400">
              <a:lnSpc>
                <a:spcPct val="90000"/>
              </a:lnSpc>
              <a:spcBef>
                <a:spcPts val="400"/>
              </a:spcBef>
              <a:buNone/>
              <a:tabLst>
                <a:tab pos="0" algn="l"/>
              </a:tabLst>
              <a:defRPr lang="en-GB" sz="2400" b="1" u="none" strike="noStrike">
                <a:solidFill>
                  <a:schemeClr val="accent2"/>
                </a:solidFill>
                <a:effectLst/>
                <a:uFillTx/>
                <a:latin typeface="Arial"/>
              </a:defRPr>
            </a:lvl1pPr>
          </a:lstStyle>
          <a:p>
            <a:pPr indent="0" defTabSz="914400">
              <a:lnSpc>
                <a:spcPct val="90000"/>
              </a:lnSpc>
              <a:spcBef>
                <a:spcPts val="400"/>
              </a:spcBef>
              <a:buNone/>
              <a:tabLst>
                <a:tab pos="0" algn="l"/>
              </a:tabLst>
            </a:pPr>
            <a:r>
              <a:rPr lang="en-GB" sz="2400" b="1" u="none" strike="noStrike">
                <a:solidFill>
                  <a:schemeClr val="accent2"/>
                </a:solidFill>
                <a:effectLst/>
                <a:uFillTx/>
                <a:latin typeface="Arial"/>
              </a:rPr>
              <a:t>Click to edit Master text styles</a:t>
            </a:r>
            <a:endParaRPr lang="en-US" sz="2400" b="0" u="none" strike="noStrike">
              <a:solidFill>
                <a:schemeClr val="dk1"/>
              </a:solidFill>
              <a:effectLst/>
              <a:uFillTx/>
              <a:latin typeface="Arial"/>
            </a:endParaRPr>
          </a:p>
        </p:txBody>
      </p:sp>
      <p:sp>
        <p:nvSpPr>
          <p:cNvPr id="42" name="PlaceHolder 4"/>
          <p:cNvSpPr>
            <a:spLocks noGrp="1"/>
          </p:cNvSpPr>
          <p:nvPr>
            <p:ph type="body" hasCustomPrompt="1"/>
          </p:nvPr>
        </p:nvSpPr>
        <p:spPr>
          <a:xfrm>
            <a:off x="407880" y="2421000"/>
            <a:ext cx="3708000" cy="3779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43" name="PlaceHolder 5"/>
          <p:cNvSpPr>
            <a:spLocks noGrp="1"/>
          </p:cNvSpPr>
          <p:nvPr>
            <p:ph type="body" hasCustomPrompt="1"/>
          </p:nvPr>
        </p:nvSpPr>
        <p:spPr>
          <a:xfrm>
            <a:off x="8075520" y="2416320"/>
            <a:ext cx="3712680" cy="3779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90000"/>
              </a:lnSpc>
              <a:spcBef>
                <a:spcPts val="1001"/>
              </a:spcBef>
              <a:buNone/>
              <a:tabLst>
                <a:tab pos="0" algn="l"/>
              </a:tabLst>
              <a:defRPr lang="en-US" sz="1800" b="1" u="none" strike="noStrike">
                <a:solidFill>
                  <a:schemeClr val="dk1"/>
                </a:solidFill>
                <a:effectLst/>
                <a:uFillTx/>
                <a:latin typeface="Arial"/>
              </a:defRPr>
            </a:lvl1pPr>
          </a:lstStyle>
          <a:p>
            <a:pPr indent="0" algn="ctr" defTabSz="914400">
              <a:lnSpc>
                <a:spcPct val="90000"/>
              </a:lnSpc>
              <a:spcBef>
                <a:spcPts val="1001"/>
              </a:spcBef>
              <a:buNone/>
              <a:tabLst>
                <a:tab pos="0" algn="l"/>
              </a:tabLst>
            </a:pPr>
            <a:r>
              <a:rPr lang="en-US" sz="1800" b="1"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44" name="PlaceHolder 6"/>
          <p:cNvSpPr>
            <a:spLocks noGrp="1"/>
          </p:cNvSpPr>
          <p:nvPr>
            <p:ph type="body"/>
          </p:nvPr>
        </p:nvSpPr>
        <p:spPr>
          <a:xfrm>
            <a:off x="4253760" y="1601280"/>
            <a:ext cx="3708000" cy="667800"/>
          </a:xfrm>
          <a:prstGeom prst="rect">
            <a:avLst/>
          </a:prstGeom>
          <a:noFill/>
          <a:ln w="0">
            <a:noFill/>
          </a:ln>
        </p:spPr>
        <p:txBody>
          <a:bodyPr lIns="108000" tIns="36000" rIns="36000" bIns="36000" anchor="t">
            <a:noAutofit/>
          </a:bodyPr>
          <a:lstStyle>
            <a:lvl1pPr indent="0" defTabSz="914400">
              <a:lnSpc>
                <a:spcPct val="90000"/>
              </a:lnSpc>
              <a:spcBef>
                <a:spcPts val="400"/>
              </a:spcBef>
              <a:buNone/>
              <a:tabLst>
                <a:tab pos="0" algn="l"/>
              </a:tabLst>
              <a:defRPr lang="en-GB" sz="2100" b="1" u="none" strike="noStrike">
                <a:solidFill>
                  <a:schemeClr val="accent2"/>
                </a:solidFill>
                <a:effectLst/>
                <a:uFillTx/>
                <a:latin typeface="Arial"/>
              </a:defRPr>
            </a:lvl1pPr>
          </a:lstStyle>
          <a:p>
            <a:pPr indent="0" defTabSz="914400">
              <a:lnSpc>
                <a:spcPct val="90000"/>
              </a:lnSpc>
              <a:spcBef>
                <a:spcPts val="400"/>
              </a:spcBef>
              <a:buNone/>
              <a:tabLst>
                <a:tab pos="0" algn="l"/>
              </a:tabLst>
            </a:pPr>
            <a:r>
              <a:rPr lang="en-GB" sz="2100" b="1" u="none" strike="noStrike">
                <a:solidFill>
                  <a:schemeClr val="accent2"/>
                </a:solidFill>
                <a:effectLst/>
                <a:uFillTx/>
                <a:latin typeface="Arial"/>
              </a:rPr>
              <a:t>Click to edit Master text styles</a:t>
            </a:r>
            <a:endParaRPr lang="en-US" sz="2100" b="0" u="none" strike="noStrike">
              <a:solidFill>
                <a:schemeClr val="dk1"/>
              </a:solidFill>
              <a:effectLst/>
              <a:uFillTx/>
              <a:latin typeface="Arial"/>
            </a:endParaRPr>
          </a:p>
        </p:txBody>
      </p:sp>
      <p:sp>
        <p:nvSpPr>
          <p:cNvPr id="45" name="PlaceHolder 7"/>
          <p:cNvSpPr>
            <a:spLocks noGrp="1"/>
          </p:cNvSpPr>
          <p:nvPr>
            <p:ph type="body" hasCustomPrompt="1"/>
          </p:nvPr>
        </p:nvSpPr>
        <p:spPr>
          <a:xfrm>
            <a:off x="4253760" y="2430000"/>
            <a:ext cx="3708000" cy="377964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46" name="PlaceHolder 8"/>
          <p:cNvSpPr>
            <a:spLocks noGrp="1"/>
          </p:cNvSpPr>
          <p:nvPr>
            <p:ph type="dt" idx="13"/>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47" name="PlaceHolder 9"/>
          <p:cNvSpPr>
            <a:spLocks noGrp="1"/>
          </p:cNvSpPr>
          <p:nvPr>
            <p:ph type="ftr" idx="14"/>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48" name="PlaceHolder 10"/>
          <p:cNvSpPr>
            <a:spLocks noGrp="1"/>
          </p:cNvSpPr>
          <p:nvPr>
            <p:ph type="sldNum" idx="15"/>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7DD4EC58-B79B-4844-82A1-49BF3535F55E}"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3 Pictures with boxes">
    <p:bg>
      <p:bgPr>
        <a:solidFill>
          <a:srgbClr val="FFFFFF"/>
        </a:solidFill>
      </p:bgPr>
    </p:bg>
    <p:spTree>
      <p:nvGrpSpPr>
        <p:cNvPr id="1" name=""/>
        <p:cNvGrpSpPr/>
        <p:nvPr/>
      </p:nvGrpSpPr>
      <p:grpSpPr>
        <a:xfrm>
          <a:off x="0" y="0"/>
          <a:ext cx="0" cy="0"/>
          <a:chOff x="0" y="0"/>
          <a:chExt cx="0" cy="0"/>
        </a:xfrm>
      </p:grpSpPr>
      <p:pic>
        <p:nvPicPr>
          <p:cNvPr id="49" name="Picture 4"/>
          <p:cNvPicPr/>
          <p:nvPr/>
        </p:nvPicPr>
        <p:blipFill>
          <a:blip r:embed="rId2"/>
          <a:stretch/>
        </p:blipFill>
        <p:spPr>
          <a:xfrm>
            <a:off x="0" y="6315840"/>
            <a:ext cx="12191760" cy="541800"/>
          </a:xfrm>
          <a:prstGeom prst="rect">
            <a:avLst/>
          </a:prstGeom>
          <a:noFill/>
          <a:ln w="0">
            <a:noFill/>
          </a:ln>
        </p:spPr>
      </p:pic>
      <p:sp>
        <p:nvSpPr>
          <p:cNvPr id="50" name="PlaceHolder 1"/>
          <p:cNvSpPr>
            <a:spLocks noGrp="1"/>
          </p:cNvSpPr>
          <p:nvPr>
            <p:ph type="title"/>
          </p:nvPr>
        </p:nvSpPr>
        <p:spPr>
          <a:xfrm>
            <a:off x="407880" y="365040"/>
            <a:ext cx="11380320" cy="108396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51" name="PlaceHolder 2"/>
          <p:cNvSpPr>
            <a:spLocks noGrp="1"/>
          </p:cNvSpPr>
          <p:nvPr>
            <p:ph type="body"/>
          </p:nvPr>
        </p:nvSpPr>
        <p:spPr>
          <a:xfrm>
            <a:off x="4116240" y="1601280"/>
            <a:ext cx="3959640" cy="1130760"/>
          </a:xfrm>
          <a:prstGeom prst="rect">
            <a:avLst/>
          </a:prstGeom>
          <a:solidFill>
            <a:schemeClr val="dk1"/>
          </a:solidFill>
          <a:ln w="0">
            <a:noFill/>
          </a:ln>
        </p:spPr>
        <p:txBody>
          <a:bodyPr lIns="36000" tIns="36000" rIns="36000" bIns="36000" anchor="ctr">
            <a:noAutofit/>
          </a:bodyPr>
          <a:lstStyle>
            <a:lvl1pPr indent="0" algn="ctr" defTabSz="914400">
              <a:lnSpc>
                <a:spcPct val="90000"/>
              </a:lnSpc>
              <a:buNone/>
              <a:tabLst>
                <a:tab pos="0" algn="l"/>
              </a:tabLst>
              <a:defRPr lang="en-GB" sz="2100" b="0" u="none" strike="noStrike">
                <a:solidFill>
                  <a:schemeClr val="lt1"/>
                </a:solidFill>
                <a:effectLst/>
                <a:uFillTx/>
                <a:latin typeface="Arial"/>
              </a:defRPr>
            </a:lvl1pPr>
          </a:lstStyle>
          <a:p>
            <a:pPr indent="0" algn="ctr" defTabSz="914400">
              <a:lnSpc>
                <a:spcPct val="90000"/>
              </a:lnSpc>
              <a:buNone/>
              <a:tabLst>
                <a:tab pos="0" algn="l"/>
              </a:tabLst>
            </a:pPr>
            <a:r>
              <a:rPr lang="en-GB" sz="2100" b="0" u="none" strike="noStrike">
                <a:solidFill>
                  <a:schemeClr val="lt1"/>
                </a:solidFill>
                <a:effectLst/>
                <a:uFillTx/>
                <a:latin typeface="Arial"/>
              </a:rPr>
              <a:t>Click to edit Master text styles</a:t>
            </a:r>
            <a:endParaRPr lang="en-US" sz="2100" b="0" u="none" strike="noStrike">
              <a:solidFill>
                <a:schemeClr val="dk1"/>
              </a:solidFill>
              <a:effectLst/>
              <a:uFillTx/>
              <a:latin typeface="Arial"/>
            </a:endParaRPr>
          </a:p>
        </p:txBody>
      </p:sp>
      <p:sp>
        <p:nvSpPr>
          <p:cNvPr id="52" name="PlaceHolder 3"/>
          <p:cNvSpPr>
            <a:spLocks noGrp="1"/>
          </p:cNvSpPr>
          <p:nvPr>
            <p:ph type="body" hasCustomPrompt="1"/>
          </p:nvPr>
        </p:nvSpPr>
        <p:spPr>
          <a:xfrm>
            <a:off x="4116240" y="2732400"/>
            <a:ext cx="3958920" cy="347688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53" name="PlaceHolder 4"/>
          <p:cNvSpPr>
            <a:spLocks noGrp="1"/>
          </p:cNvSpPr>
          <p:nvPr>
            <p:ph type="dt" idx="16"/>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54" name="PlaceHolder 5"/>
          <p:cNvSpPr>
            <a:spLocks noGrp="1"/>
          </p:cNvSpPr>
          <p:nvPr>
            <p:ph type="ftr" idx="17"/>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55" name="PlaceHolder 6"/>
          <p:cNvSpPr>
            <a:spLocks noGrp="1"/>
          </p:cNvSpPr>
          <p:nvPr>
            <p:ph type="sldNum" idx="18"/>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45F36DB4-7830-4B44-9367-A6FAC6DDCCFD}"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56" name="PlaceHolder 7"/>
          <p:cNvSpPr>
            <a:spLocks noGrp="1"/>
          </p:cNvSpPr>
          <p:nvPr>
            <p:ph type="body"/>
          </p:nvPr>
        </p:nvSpPr>
        <p:spPr>
          <a:xfrm>
            <a:off x="3240" y="5078520"/>
            <a:ext cx="3959640" cy="1130760"/>
          </a:xfrm>
          <a:prstGeom prst="rect">
            <a:avLst/>
          </a:prstGeom>
          <a:solidFill>
            <a:schemeClr val="dk1"/>
          </a:solidFill>
          <a:ln w="0">
            <a:noFill/>
          </a:ln>
        </p:spPr>
        <p:txBody>
          <a:bodyPr lIns="36000" tIns="36000" rIns="36000" bIns="36000" anchor="ctr">
            <a:noAutofit/>
          </a:bodyPr>
          <a:lstStyle>
            <a:lvl1pPr indent="0" algn="ctr" defTabSz="914400">
              <a:lnSpc>
                <a:spcPct val="90000"/>
              </a:lnSpc>
              <a:buNone/>
              <a:tabLst>
                <a:tab pos="0" algn="l"/>
              </a:tabLst>
              <a:defRPr lang="en-GB" sz="2100" b="0" u="none" strike="noStrike">
                <a:solidFill>
                  <a:schemeClr val="lt1"/>
                </a:solidFill>
                <a:effectLst/>
                <a:uFillTx/>
                <a:latin typeface="Arial"/>
              </a:defRPr>
            </a:lvl1pPr>
          </a:lstStyle>
          <a:p>
            <a:pPr indent="0" algn="ctr" defTabSz="914400">
              <a:lnSpc>
                <a:spcPct val="90000"/>
              </a:lnSpc>
              <a:buNone/>
              <a:tabLst>
                <a:tab pos="0" algn="l"/>
              </a:tabLst>
            </a:pPr>
            <a:r>
              <a:rPr lang="en-GB" sz="2100" b="0" u="none" strike="noStrike">
                <a:solidFill>
                  <a:schemeClr val="lt1"/>
                </a:solidFill>
                <a:effectLst/>
                <a:uFillTx/>
                <a:latin typeface="Arial"/>
              </a:rPr>
              <a:t>Click to edit Master text styles</a:t>
            </a:r>
            <a:endParaRPr lang="en-US" sz="2100" b="0" u="none" strike="noStrike">
              <a:solidFill>
                <a:schemeClr val="dk1"/>
              </a:solidFill>
              <a:effectLst/>
              <a:uFillTx/>
              <a:latin typeface="Arial"/>
            </a:endParaRPr>
          </a:p>
        </p:txBody>
      </p:sp>
      <p:sp>
        <p:nvSpPr>
          <p:cNvPr id="57" name="PlaceHolder 8"/>
          <p:cNvSpPr>
            <a:spLocks noGrp="1"/>
          </p:cNvSpPr>
          <p:nvPr>
            <p:ph type="body" hasCustomPrompt="1"/>
          </p:nvPr>
        </p:nvSpPr>
        <p:spPr>
          <a:xfrm>
            <a:off x="3960" y="1601280"/>
            <a:ext cx="3958920" cy="347688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
        <p:nvSpPr>
          <p:cNvPr id="58" name="PlaceHolder 9"/>
          <p:cNvSpPr>
            <a:spLocks noGrp="1"/>
          </p:cNvSpPr>
          <p:nvPr>
            <p:ph type="body"/>
          </p:nvPr>
        </p:nvSpPr>
        <p:spPr>
          <a:xfrm>
            <a:off x="8232480" y="5078520"/>
            <a:ext cx="3959640" cy="1130760"/>
          </a:xfrm>
          <a:prstGeom prst="rect">
            <a:avLst/>
          </a:prstGeom>
          <a:solidFill>
            <a:schemeClr val="dk1"/>
          </a:solidFill>
          <a:ln w="0">
            <a:noFill/>
          </a:ln>
        </p:spPr>
        <p:txBody>
          <a:bodyPr lIns="36000" tIns="36000" rIns="36000" bIns="36000" anchor="ctr">
            <a:noAutofit/>
          </a:bodyPr>
          <a:lstStyle>
            <a:lvl1pPr indent="0" algn="ctr" defTabSz="914400">
              <a:lnSpc>
                <a:spcPct val="90000"/>
              </a:lnSpc>
              <a:buNone/>
              <a:tabLst>
                <a:tab pos="0" algn="l"/>
              </a:tabLst>
              <a:defRPr lang="en-GB" sz="2100" b="0" u="none" strike="noStrike">
                <a:solidFill>
                  <a:schemeClr val="lt1"/>
                </a:solidFill>
                <a:effectLst/>
                <a:uFillTx/>
                <a:latin typeface="Arial"/>
              </a:defRPr>
            </a:lvl1pPr>
          </a:lstStyle>
          <a:p>
            <a:pPr indent="0" algn="ctr" defTabSz="914400">
              <a:lnSpc>
                <a:spcPct val="90000"/>
              </a:lnSpc>
              <a:buNone/>
              <a:tabLst>
                <a:tab pos="0" algn="l"/>
              </a:tabLst>
            </a:pPr>
            <a:r>
              <a:rPr lang="en-GB" sz="2100" b="0" u="none" strike="noStrike">
                <a:solidFill>
                  <a:schemeClr val="lt1"/>
                </a:solidFill>
                <a:effectLst/>
                <a:uFillTx/>
                <a:latin typeface="Arial"/>
              </a:rPr>
              <a:t>Click to edit Master text styles</a:t>
            </a:r>
            <a:endParaRPr lang="en-US" sz="2100" b="0" u="none" strike="noStrike">
              <a:solidFill>
                <a:schemeClr val="dk1"/>
              </a:solidFill>
              <a:effectLst/>
              <a:uFillTx/>
              <a:latin typeface="Arial"/>
            </a:endParaRPr>
          </a:p>
        </p:txBody>
      </p:sp>
      <p:sp>
        <p:nvSpPr>
          <p:cNvPr id="59" name="PlaceHolder 10"/>
          <p:cNvSpPr>
            <a:spLocks noGrp="1"/>
          </p:cNvSpPr>
          <p:nvPr>
            <p:ph type="body" hasCustomPrompt="1"/>
          </p:nvPr>
        </p:nvSpPr>
        <p:spPr>
          <a:xfrm>
            <a:off x="8232480" y="1601280"/>
            <a:ext cx="3958920" cy="347688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tabLst>
                <a:tab pos="0" algn="l"/>
              </a:tabLst>
              <a:defRPr lang="en-US" sz="1800" b="0" u="none" strike="noStrike">
                <a:solidFill>
                  <a:schemeClr val="dk1"/>
                </a:solidFill>
                <a:effectLst/>
                <a:uFillTx/>
                <a:latin typeface="Arial"/>
              </a:defRPr>
            </a:lvl1pPr>
          </a:lstStyle>
          <a:p>
            <a:pPr indent="0" algn="ctr" defTabSz="914400">
              <a:lnSpc>
                <a:spcPct val="100000"/>
              </a:lnSpc>
              <a:buNone/>
              <a:tabLst>
                <a:tab pos="0" algn="l"/>
              </a:tabLst>
            </a:pPr>
            <a:r>
              <a:rPr lang="en-US" sz="1800" b="0" u="none" strike="noStrike">
                <a:solidFill>
                  <a:schemeClr val="dk1"/>
                </a:solidFill>
                <a:effectLst/>
                <a:uFillTx/>
                <a:latin typeface="Arial"/>
              </a:rPr>
              <a:t>Drag and Drop picture</a:t>
            </a:r>
            <a:endParaRPr lang="en-US" sz="1800" b="0" u="none" strike="noStrike">
              <a:solidFill>
                <a:schemeClr val="dk1"/>
              </a:solidFill>
              <a:effectLst/>
              <a:uFillTx/>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Horizontal and texts">
    <p:bg>
      <p:bgPr>
        <a:solidFill>
          <a:srgbClr val="FFFFFF"/>
        </a:solidFill>
      </p:bgPr>
    </p:bg>
    <p:spTree>
      <p:nvGrpSpPr>
        <p:cNvPr id="1" name=""/>
        <p:cNvGrpSpPr/>
        <p:nvPr/>
      </p:nvGrpSpPr>
      <p:grpSpPr>
        <a:xfrm>
          <a:off x="0" y="0"/>
          <a:ext cx="0" cy="0"/>
          <a:chOff x="0" y="0"/>
          <a:chExt cx="0" cy="0"/>
        </a:xfrm>
      </p:grpSpPr>
      <p:pic>
        <p:nvPicPr>
          <p:cNvPr id="60" name="Picture 4"/>
          <p:cNvPicPr/>
          <p:nvPr/>
        </p:nvPicPr>
        <p:blipFill>
          <a:blip r:embed="rId2"/>
          <a:stretch/>
        </p:blipFill>
        <p:spPr>
          <a:xfrm>
            <a:off x="0" y="6315840"/>
            <a:ext cx="12191760" cy="541800"/>
          </a:xfrm>
          <a:prstGeom prst="rect">
            <a:avLst/>
          </a:prstGeom>
          <a:noFill/>
          <a:ln w="0">
            <a:noFill/>
          </a:ln>
        </p:spPr>
      </p:pic>
      <p:sp>
        <p:nvSpPr>
          <p:cNvPr id="61" name="PlaceHolder 1"/>
          <p:cNvSpPr>
            <a:spLocks noGrp="1"/>
          </p:cNvSpPr>
          <p:nvPr>
            <p:ph type="title"/>
          </p:nvPr>
        </p:nvSpPr>
        <p:spPr>
          <a:xfrm>
            <a:off x="407880" y="365040"/>
            <a:ext cx="11380320" cy="108396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62" name="PlaceHolder 2"/>
          <p:cNvSpPr>
            <a:spLocks noGrp="1"/>
          </p:cNvSpPr>
          <p:nvPr>
            <p:ph type="body" hasCustomPrompt="1"/>
          </p:nvPr>
        </p:nvSpPr>
        <p:spPr>
          <a:xfrm>
            <a:off x="412920" y="1592280"/>
            <a:ext cx="11375640" cy="256356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defRPr lang="en-US" sz="1800" b="0" u="none" strike="noStrike">
                <a:solidFill>
                  <a:schemeClr val="dk1"/>
                </a:solidFill>
                <a:effectLst/>
                <a:uFillTx/>
                <a:latin typeface="Arial"/>
              </a:defRPr>
            </a:lvl1pPr>
          </a:lstStyle>
          <a:p>
            <a:pPr indent="0" algn="ctr" defTabSz="914400">
              <a:lnSpc>
                <a:spcPct val="100000"/>
              </a:lnSpc>
              <a:buNone/>
            </a:pPr>
            <a:r>
              <a:rPr lang="en-US" sz="1800" b="0" u="none" strike="noStrike">
                <a:solidFill>
                  <a:schemeClr val="dk1"/>
                </a:solidFill>
                <a:effectLst/>
                <a:uFillTx/>
                <a:latin typeface="Arial"/>
              </a:rPr>
              <a:t>Drag and Drop picture</a:t>
            </a:r>
            <a:endParaRPr lang="en-US" sz="1800" b="1" u="none" strike="noStrike">
              <a:solidFill>
                <a:schemeClr val="dk2">
                  <a:lumMod val="50000"/>
                </a:schemeClr>
              </a:solidFill>
              <a:effectLst/>
              <a:uFillTx/>
              <a:latin typeface="Arial"/>
            </a:endParaRPr>
          </a:p>
        </p:txBody>
      </p:sp>
      <p:sp>
        <p:nvSpPr>
          <p:cNvPr id="63" name="PlaceHolder 3"/>
          <p:cNvSpPr>
            <a:spLocks noGrp="1"/>
          </p:cNvSpPr>
          <p:nvPr>
            <p:ph type="body"/>
          </p:nvPr>
        </p:nvSpPr>
        <p:spPr>
          <a:xfrm>
            <a:off x="407880" y="4294080"/>
            <a:ext cx="3708000" cy="19062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p:txBody>
      </p:sp>
      <p:sp>
        <p:nvSpPr>
          <p:cNvPr id="64" name="PlaceHolder 4"/>
          <p:cNvSpPr>
            <a:spLocks noGrp="1"/>
          </p:cNvSpPr>
          <p:nvPr>
            <p:ph type="body"/>
          </p:nvPr>
        </p:nvSpPr>
        <p:spPr>
          <a:xfrm>
            <a:off x="4267080" y="4294080"/>
            <a:ext cx="3665160" cy="19062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p:txBody>
      </p:sp>
      <p:sp>
        <p:nvSpPr>
          <p:cNvPr id="65" name="PlaceHolder 5"/>
          <p:cNvSpPr>
            <a:spLocks noGrp="1"/>
          </p:cNvSpPr>
          <p:nvPr>
            <p:ph type="dt" idx="19"/>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66" name="PlaceHolder 6"/>
          <p:cNvSpPr>
            <a:spLocks noGrp="1"/>
          </p:cNvSpPr>
          <p:nvPr>
            <p:ph type="ftr" idx="20"/>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67" name="PlaceHolder 7"/>
          <p:cNvSpPr>
            <a:spLocks noGrp="1"/>
          </p:cNvSpPr>
          <p:nvPr>
            <p:ph type="sldNum" idx="21"/>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BE6AA545-9BCA-4D42-BC2F-F2C5FF647876}"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68" name="PlaceHolder 8"/>
          <p:cNvSpPr>
            <a:spLocks noGrp="1"/>
          </p:cNvSpPr>
          <p:nvPr>
            <p:ph type="body"/>
          </p:nvPr>
        </p:nvSpPr>
        <p:spPr>
          <a:xfrm>
            <a:off x="8085600" y="4294080"/>
            <a:ext cx="3702600" cy="190620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GB"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GB" sz="1700" b="0" u="none" strike="noStrike">
                <a:solidFill>
                  <a:schemeClr val="dk2">
                    <a:lumMod val="50000"/>
                  </a:schemeClr>
                </a:solidFill>
                <a:effectLst/>
                <a:uFillTx/>
                <a:latin typeface="Arial"/>
              </a:defRPr>
            </a:lvl3pPr>
          </a:lstStyle>
          <a:p>
            <a:pPr indent="0" defTabSz="914400">
              <a:lnSpc>
                <a:spcPct val="90000"/>
              </a:lnSpc>
              <a:spcBef>
                <a:spcPts val="1800"/>
              </a:spcBef>
              <a:spcAft>
                <a:spcPts val="400"/>
              </a:spcAft>
              <a:buNone/>
              <a:tabLst>
                <a:tab pos="0" algn="l"/>
              </a:tabLst>
            </a:pPr>
            <a:r>
              <a:rPr lang="en-GB" sz="2100" b="1" u="none" strike="noStrike">
                <a:solidFill>
                  <a:schemeClr val="dk2">
                    <a:lumMod val="50000"/>
                  </a:schemeClr>
                </a:solidFill>
                <a:effectLst/>
                <a:uFillTx/>
                <a:latin typeface="Arial"/>
              </a:rPr>
              <a:t>Click to edit Master text styles</a:t>
            </a:r>
            <a:endParaRPr lang="en-US" sz="2100" b="1" u="none" strike="noStrike">
              <a:solidFill>
                <a:schemeClr val="dk2">
                  <a:lumMod val="50000"/>
                </a:schemeClr>
              </a:solidFill>
              <a:effectLst/>
              <a:uFillTx/>
              <a:latin typeface="Arial"/>
            </a:endParaRPr>
          </a:p>
          <a:p>
            <a:pPr marL="324000" lvl="1"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Second level</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700" b="0" u="none" strike="noStrike">
                <a:solidFill>
                  <a:schemeClr val="dk2">
                    <a:lumMod val="50000"/>
                  </a:schemeClr>
                </a:solidFill>
                <a:effectLst/>
                <a:uFillTx/>
                <a:latin typeface="Arial"/>
              </a:rPr>
              <a:t>Third level</a:t>
            </a:r>
            <a:endParaRPr lang="en-US" sz="1700" b="0" u="none" strike="noStrike">
              <a:solidFill>
                <a:schemeClr val="dk2">
                  <a:lumMod val="50000"/>
                </a:schemeClr>
              </a:solidFill>
              <a:effectLst/>
              <a:uFillTx/>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Horizontal and text in boxes">
    <p:bg>
      <p:bgPr>
        <a:solidFill>
          <a:srgbClr val="FFFFFF"/>
        </a:solidFill>
      </p:bgPr>
    </p:bg>
    <p:spTree>
      <p:nvGrpSpPr>
        <p:cNvPr id="1" name=""/>
        <p:cNvGrpSpPr/>
        <p:nvPr/>
      </p:nvGrpSpPr>
      <p:grpSpPr>
        <a:xfrm>
          <a:off x="0" y="0"/>
          <a:ext cx="0" cy="0"/>
          <a:chOff x="0" y="0"/>
          <a:chExt cx="0" cy="0"/>
        </a:xfrm>
      </p:grpSpPr>
      <p:pic>
        <p:nvPicPr>
          <p:cNvPr id="69" name="Picture 4"/>
          <p:cNvPicPr/>
          <p:nvPr/>
        </p:nvPicPr>
        <p:blipFill>
          <a:blip r:embed="rId2"/>
          <a:stretch/>
        </p:blipFill>
        <p:spPr>
          <a:xfrm>
            <a:off x="0" y="6315840"/>
            <a:ext cx="12191760" cy="541800"/>
          </a:xfrm>
          <a:prstGeom prst="rect">
            <a:avLst/>
          </a:prstGeom>
          <a:noFill/>
          <a:ln w="0">
            <a:noFill/>
          </a:ln>
        </p:spPr>
      </p:pic>
      <p:sp>
        <p:nvSpPr>
          <p:cNvPr id="70" name="PlaceHolder 1"/>
          <p:cNvSpPr>
            <a:spLocks noGrp="1"/>
          </p:cNvSpPr>
          <p:nvPr>
            <p:ph type="title"/>
          </p:nvPr>
        </p:nvSpPr>
        <p:spPr>
          <a:xfrm>
            <a:off x="407880" y="365040"/>
            <a:ext cx="11380320" cy="108396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Click to edit Master title style</a:t>
            </a:r>
            <a:endParaRPr lang="en-US" sz="3600" b="1" u="none" strike="noStrike">
              <a:solidFill>
                <a:schemeClr val="dk1"/>
              </a:solidFill>
              <a:effectLst/>
              <a:uFillTx/>
              <a:latin typeface="Arial"/>
            </a:endParaRPr>
          </a:p>
        </p:txBody>
      </p:sp>
      <p:sp>
        <p:nvSpPr>
          <p:cNvPr id="71" name="PlaceHolder 2"/>
          <p:cNvSpPr>
            <a:spLocks noGrp="1"/>
          </p:cNvSpPr>
          <p:nvPr>
            <p:ph type="body" hasCustomPrompt="1"/>
          </p:nvPr>
        </p:nvSpPr>
        <p:spPr>
          <a:xfrm>
            <a:off x="0" y="1592280"/>
            <a:ext cx="12191760" cy="2945520"/>
          </a:xfrm>
          <a:prstGeom prst="rect">
            <a:avLst/>
          </a:prstGeom>
          <a:pattFill prst="openDmnd">
            <a:fgClr>
              <a:srgbClr val="BEBECB"/>
            </a:fgClr>
            <a:bgClr>
              <a:srgbClr val="FFFFFF"/>
            </a:bgClr>
          </a:pattFill>
          <a:ln w="0">
            <a:noFill/>
          </a:ln>
        </p:spPr>
        <p:txBody>
          <a:bodyPr lIns="90000" tIns="45000" rIns="90000" bIns="45000" anchor="ctr">
            <a:noAutofit/>
          </a:bodyPr>
          <a:lstStyle>
            <a:lvl1pPr indent="0" algn="ctr" defTabSz="914400">
              <a:lnSpc>
                <a:spcPct val="100000"/>
              </a:lnSpc>
              <a:buNone/>
              <a:defRPr lang="en-US" sz="1800" b="0" u="none" strike="noStrike">
                <a:solidFill>
                  <a:schemeClr val="dk1"/>
                </a:solidFill>
                <a:effectLst/>
                <a:uFillTx/>
                <a:latin typeface="Arial"/>
              </a:defRPr>
            </a:lvl1pPr>
          </a:lstStyle>
          <a:p>
            <a:pPr indent="0" algn="ctr" defTabSz="914400">
              <a:lnSpc>
                <a:spcPct val="100000"/>
              </a:lnSpc>
              <a:buNone/>
            </a:pPr>
            <a:r>
              <a:rPr lang="en-US" sz="1800" b="0" u="none" strike="noStrike">
                <a:solidFill>
                  <a:schemeClr val="dk1"/>
                </a:solidFill>
                <a:effectLst/>
                <a:uFillTx/>
                <a:latin typeface="Arial"/>
              </a:rPr>
              <a:t>Drag and Drop picture</a:t>
            </a:r>
            <a:endParaRPr lang="en-US" sz="1800" b="1" u="none" strike="noStrike">
              <a:solidFill>
                <a:schemeClr val="lt2"/>
              </a:solidFill>
              <a:effectLst/>
              <a:uFillTx/>
              <a:latin typeface="Arial"/>
            </a:endParaRPr>
          </a:p>
        </p:txBody>
      </p:sp>
      <p:sp>
        <p:nvSpPr>
          <p:cNvPr id="72" name="PlaceHolder 3"/>
          <p:cNvSpPr>
            <a:spLocks noGrp="1"/>
          </p:cNvSpPr>
          <p:nvPr>
            <p:ph type="body"/>
          </p:nvPr>
        </p:nvSpPr>
        <p:spPr>
          <a:xfrm>
            <a:off x="407880" y="4294080"/>
            <a:ext cx="3708000" cy="1906200"/>
          </a:xfrm>
          <a:prstGeom prst="rect">
            <a:avLst/>
          </a:prstGeom>
          <a:solidFill>
            <a:schemeClr val="dk1"/>
          </a:solidFill>
          <a:ln w="0">
            <a:noFill/>
          </a:ln>
        </p:spPr>
        <p:txBody>
          <a:bodyPr lIns="108000" tIns="72000" rIns="36000" bIns="36000" anchor="t">
            <a:noAutofit/>
          </a:bodyPr>
          <a:lstStyle>
            <a:lvl1pPr indent="0" algn="ctr" defTabSz="914400">
              <a:lnSpc>
                <a:spcPct val="90000"/>
              </a:lnSpc>
              <a:spcBef>
                <a:spcPts val="1800"/>
              </a:spcBef>
              <a:spcAft>
                <a:spcPts val="400"/>
              </a:spcAft>
              <a:buNone/>
              <a:tabLst>
                <a:tab pos="0" algn="l"/>
              </a:tabLst>
              <a:defRPr lang="en-GB" sz="2100" b="1" u="none" strike="noStrike">
                <a:solidFill>
                  <a:schemeClr val="lt2"/>
                </a:solidFill>
                <a:effectLst/>
                <a:uFillTx/>
                <a:latin typeface="Arial"/>
              </a:defRPr>
            </a:lvl1pPr>
            <a:lvl2pPr lvl="1" algn="ctr" defTabSz="914400">
              <a:lnSpc>
                <a:spcPct val="100000"/>
              </a:lnSpc>
              <a:spcBef>
                <a:spcPts val="499"/>
              </a:spcBef>
              <a:spcAft>
                <a:spcPts val="300"/>
              </a:spcAft>
              <a:buClr>
                <a:srgbClr val="F8F8F8"/>
              </a:buClr>
              <a:buFont typeface="Arial"/>
              <a:buChar char="•"/>
              <a:tabLst>
                <a:tab pos="0" algn="l"/>
              </a:tabLst>
              <a:defRPr lang="en-GB" sz="1800" b="0" u="none" strike="noStrike">
                <a:solidFill>
                  <a:schemeClr val="lt2"/>
                </a:solidFill>
                <a:effectLst/>
                <a:uFillTx/>
                <a:latin typeface="Arial"/>
              </a:defRPr>
            </a:lvl2pPr>
            <a:lvl3pPr lvl="2" algn="ctr" defTabSz="914400">
              <a:lnSpc>
                <a:spcPct val="100000"/>
              </a:lnSpc>
              <a:spcBef>
                <a:spcPts val="499"/>
              </a:spcBef>
              <a:spcAft>
                <a:spcPts val="300"/>
              </a:spcAft>
              <a:buClr>
                <a:srgbClr val="F8F8F8"/>
              </a:buClr>
              <a:buFont typeface="Arial"/>
              <a:buChar char="•"/>
              <a:tabLst>
                <a:tab pos="0" algn="l"/>
              </a:tabLst>
              <a:defRPr lang="en-GB" sz="1700" b="0" u="none" strike="noStrike">
                <a:solidFill>
                  <a:schemeClr val="lt2"/>
                </a:solidFill>
                <a:effectLst/>
                <a:uFillTx/>
                <a:latin typeface="Arial"/>
              </a:defRPr>
            </a:lvl3pPr>
          </a:lstStyle>
          <a:p>
            <a:pPr indent="0" algn="ctr" defTabSz="914400">
              <a:lnSpc>
                <a:spcPct val="90000"/>
              </a:lnSpc>
              <a:spcBef>
                <a:spcPts val="1800"/>
              </a:spcBef>
              <a:spcAft>
                <a:spcPts val="400"/>
              </a:spcAft>
              <a:buNone/>
              <a:tabLst>
                <a:tab pos="0" algn="l"/>
              </a:tabLst>
            </a:pPr>
            <a:r>
              <a:rPr lang="en-GB" sz="2100" b="1" u="none" strike="noStrike">
                <a:solidFill>
                  <a:schemeClr val="lt2"/>
                </a:solidFill>
                <a:effectLst/>
                <a:uFillTx/>
                <a:latin typeface="Arial"/>
              </a:rPr>
              <a:t>Click to edit Master text styles</a:t>
            </a:r>
            <a:endParaRPr lang="en-US" sz="2100" b="1" u="none" strike="noStrike">
              <a:solidFill>
                <a:schemeClr val="lt2"/>
              </a:solidFill>
              <a:effectLst/>
              <a:uFillTx/>
              <a:latin typeface="Arial"/>
            </a:endParaRPr>
          </a:p>
          <a:p>
            <a:pPr marL="324000" lvl="1" indent="-324000" algn="ctr" defTabSz="914400">
              <a:lnSpc>
                <a:spcPct val="100000"/>
              </a:lnSpc>
              <a:spcBef>
                <a:spcPts val="499"/>
              </a:spcBef>
              <a:spcAft>
                <a:spcPts val="300"/>
              </a:spcAft>
              <a:buClr>
                <a:srgbClr val="F8F8F8"/>
              </a:buClr>
              <a:buFont typeface="Arial"/>
              <a:buChar char="•"/>
              <a:tabLst>
                <a:tab pos="0" algn="l"/>
              </a:tabLst>
            </a:pPr>
            <a:r>
              <a:rPr lang="en-GB" sz="1800" b="0" u="none" strike="noStrike">
                <a:solidFill>
                  <a:schemeClr val="lt2"/>
                </a:solidFill>
                <a:effectLst/>
                <a:uFillTx/>
                <a:latin typeface="Arial"/>
              </a:rPr>
              <a:t>Second level</a:t>
            </a:r>
            <a:endParaRPr lang="en-US" sz="1800" b="0" u="none" strike="noStrike">
              <a:solidFill>
                <a:schemeClr val="lt2"/>
              </a:solidFill>
              <a:effectLst/>
              <a:uFillTx/>
              <a:latin typeface="Arial"/>
            </a:endParaRPr>
          </a:p>
          <a:p>
            <a:pPr marL="648000" lvl="2" indent="-324000" algn="ctr" defTabSz="914400">
              <a:lnSpc>
                <a:spcPct val="100000"/>
              </a:lnSpc>
              <a:spcBef>
                <a:spcPts val="499"/>
              </a:spcBef>
              <a:spcAft>
                <a:spcPts val="300"/>
              </a:spcAft>
              <a:buClr>
                <a:srgbClr val="F8F8F8"/>
              </a:buClr>
              <a:buFont typeface="Arial"/>
              <a:buChar char="•"/>
              <a:tabLst>
                <a:tab pos="0" algn="l"/>
              </a:tabLst>
            </a:pPr>
            <a:r>
              <a:rPr lang="en-GB" sz="1700" b="0" u="none" strike="noStrike">
                <a:solidFill>
                  <a:schemeClr val="lt2"/>
                </a:solidFill>
                <a:effectLst/>
                <a:uFillTx/>
                <a:latin typeface="Arial"/>
              </a:rPr>
              <a:t>Third level</a:t>
            </a:r>
            <a:endParaRPr lang="en-US" sz="1700" b="0" u="none" strike="noStrike">
              <a:solidFill>
                <a:schemeClr val="lt2"/>
              </a:solidFill>
              <a:effectLst/>
              <a:uFillTx/>
              <a:latin typeface="Arial"/>
            </a:endParaRPr>
          </a:p>
        </p:txBody>
      </p:sp>
      <p:sp>
        <p:nvSpPr>
          <p:cNvPr id="73" name="PlaceHolder 4"/>
          <p:cNvSpPr>
            <a:spLocks noGrp="1"/>
          </p:cNvSpPr>
          <p:nvPr>
            <p:ph type="body"/>
          </p:nvPr>
        </p:nvSpPr>
        <p:spPr>
          <a:xfrm>
            <a:off x="4267080" y="4294080"/>
            <a:ext cx="3665160" cy="1906200"/>
          </a:xfrm>
          <a:prstGeom prst="rect">
            <a:avLst/>
          </a:prstGeom>
          <a:solidFill>
            <a:schemeClr val="dk1"/>
          </a:solidFill>
          <a:ln w="0">
            <a:noFill/>
          </a:ln>
        </p:spPr>
        <p:txBody>
          <a:bodyPr lIns="108000" tIns="72000" rIns="36000" bIns="36000" anchor="t">
            <a:noAutofit/>
          </a:bodyPr>
          <a:lstStyle>
            <a:lvl1pPr indent="0" algn="ctr" defTabSz="914400">
              <a:lnSpc>
                <a:spcPct val="90000"/>
              </a:lnSpc>
              <a:spcBef>
                <a:spcPts val="1800"/>
              </a:spcBef>
              <a:spcAft>
                <a:spcPts val="400"/>
              </a:spcAft>
              <a:buNone/>
              <a:tabLst>
                <a:tab pos="0" algn="l"/>
              </a:tabLst>
              <a:defRPr lang="en-GB" sz="2100" b="1" u="none" strike="noStrike">
                <a:solidFill>
                  <a:schemeClr val="lt2"/>
                </a:solidFill>
                <a:effectLst/>
                <a:uFillTx/>
                <a:latin typeface="Arial"/>
              </a:defRPr>
            </a:lvl1pPr>
            <a:lvl2pPr lvl="1" algn="ctr" defTabSz="914400">
              <a:lnSpc>
                <a:spcPct val="100000"/>
              </a:lnSpc>
              <a:spcBef>
                <a:spcPts val="499"/>
              </a:spcBef>
              <a:spcAft>
                <a:spcPts val="300"/>
              </a:spcAft>
              <a:buClr>
                <a:srgbClr val="F8F8F8"/>
              </a:buClr>
              <a:buFont typeface="Arial"/>
              <a:buChar char="•"/>
              <a:tabLst>
                <a:tab pos="0" algn="l"/>
              </a:tabLst>
              <a:defRPr lang="en-GB" sz="1800" b="0" u="none" strike="noStrike">
                <a:solidFill>
                  <a:schemeClr val="lt2"/>
                </a:solidFill>
                <a:effectLst/>
                <a:uFillTx/>
                <a:latin typeface="Arial"/>
              </a:defRPr>
            </a:lvl2pPr>
            <a:lvl3pPr lvl="2" algn="ctr" defTabSz="914400">
              <a:lnSpc>
                <a:spcPct val="100000"/>
              </a:lnSpc>
              <a:spcBef>
                <a:spcPts val="499"/>
              </a:spcBef>
              <a:spcAft>
                <a:spcPts val="300"/>
              </a:spcAft>
              <a:buClr>
                <a:srgbClr val="F8F8F8"/>
              </a:buClr>
              <a:buFont typeface="Arial"/>
              <a:buChar char="•"/>
              <a:tabLst>
                <a:tab pos="0" algn="l"/>
              </a:tabLst>
              <a:defRPr lang="en-GB" sz="1700" b="0" u="none" strike="noStrike">
                <a:solidFill>
                  <a:schemeClr val="lt2"/>
                </a:solidFill>
                <a:effectLst/>
                <a:uFillTx/>
                <a:latin typeface="Arial"/>
              </a:defRPr>
            </a:lvl3pPr>
          </a:lstStyle>
          <a:p>
            <a:pPr indent="0" algn="ctr" defTabSz="914400">
              <a:lnSpc>
                <a:spcPct val="90000"/>
              </a:lnSpc>
              <a:spcBef>
                <a:spcPts val="1800"/>
              </a:spcBef>
              <a:spcAft>
                <a:spcPts val="400"/>
              </a:spcAft>
              <a:buNone/>
              <a:tabLst>
                <a:tab pos="0" algn="l"/>
              </a:tabLst>
            </a:pPr>
            <a:r>
              <a:rPr lang="en-GB" sz="2100" b="1" u="none" strike="noStrike">
                <a:solidFill>
                  <a:schemeClr val="lt2"/>
                </a:solidFill>
                <a:effectLst/>
                <a:uFillTx/>
                <a:latin typeface="Arial"/>
              </a:rPr>
              <a:t>Click to edit Master text styles</a:t>
            </a:r>
            <a:endParaRPr lang="en-US" sz="2100" b="1" u="none" strike="noStrike">
              <a:solidFill>
                <a:schemeClr val="lt2"/>
              </a:solidFill>
              <a:effectLst/>
              <a:uFillTx/>
              <a:latin typeface="Arial"/>
            </a:endParaRPr>
          </a:p>
          <a:p>
            <a:pPr marL="324000" lvl="1" indent="-324000" algn="ctr" defTabSz="914400">
              <a:lnSpc>
                <a:spcPct val="100000"/>
              </a:lnSpc>
              <a:spcBef>
                <a:spcPts val="499"/>
              </a:spcBef>
              <a:spcAft>
                <a:spcPts val="300"/>
              </a:spcAft>
              <a:buClr>
                <a:srgbClr val="F8F8F8"/>
              </a:buClr>
              <a:buFont typeface="Arial"/>
              <a:buChar char="•"/>
              <a:tabLst>
                <a:tab pos="0" algn="l"/>
              </a:tabLst>
            </a:pPr>
            <a:r>
              <a:rPr lang="en-GB" sz="1800" b="0" u="none" strike="noStrike">
                <a:solidFill>
                  <a:schemeClr val="lt2"/>
                </a:solidFill>
                <a:effectLst/>
                <a:uFillTx/>
                <a:latin typeface="Arial"/>
              </a:rPr>
              <a:t>Second level</a:t>
            </a:r>
            <a:endParaRPr lang="en-US" sz="1800" b="0" u="none" strike="noStrike">
              <a:solidFill>
                <a:schemeClr val="lt2"/>
              </a:solidFill>
              <a:effectLst/>
              <a:uFillTx/>
              <a:latin typeface="Arial"/>
            </a:endParaRPr>
          </a:p>
          <a:p>
            <a:pPr marL="648000" lvl="2" indent="-324000" algn="ctr" defTabSz="914400">
              <a:lnSpc>
                <a:spcPct val="100000"/>
              </a:lnSpc>
              <a:spcBef>
                <a:spcPts val="499"/>
              </a:spcBef>
              <a:spcAft>
                <a:spcPts val="300"/>
              </a:spcAft>
              <a:buClr>
                <a:srgbClr val="F8F8F8"/>
              </a:buClr>
              <a:buFont typeface="Arial"/>
              <a:buChar char="•"/>
              <a:tabLst>
                <a:tab pos="0" algn="l"/>
              </a:tabLst>
            </a:pPr>
            <a:r>
              <a:rPr lang="en-GB" sz="1700" b="0" u="none" strike="noStrike">
                <a:solidFill>
                  <a:schemeClr val="lt2"/>
                </a:solidFill>
                <a:effectLst/>
                <a:uFillTx/>
                <a:latin typeface="Arial"/>
              </a:rPr>
              <a:t>Third level</a:t>
            </a:r>
            <a:endParaRPr lang="en-US" sz="1700" b="0" u="none" strike="noStrike">
              <a:solidFill>
                <a:schemeClr val="lt2"/>
              </a:solidFill>
              <a:effectLst/>
              <a:uFillTx/>
              <a:latin typeface="Arial"/>
            </a:endParaRPr>
          </a:p>
        </p:txBody>
      </p:sp>
      <p:sp>
        <p:nvSpPr>
          <p:cNvPr id="74" name="PlaceHolder 5"/>
          <p:cNvSpPr>
            <a:spLocks noGrp="1"/>
          </p:cNvSpPr>
          <p:nvPr>
            <p:ph type="dt" idx="22"/>
          </p:nvPr>
        </p:nvSpPr>
        <p:spPr>
          <a:xfrm>
            <a:off x="3485160" y="6350760"/>
            <a:ext cx="63072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r>
              <a:rPr lang="en-US" sz="1000" b="0" u="none" strike="noStrike">
                <a:solidFill>
                  <a:schemeClr val="lt1"/>
                </a:solidFill>
                <a:effectLst/>
                <a:uFillTx/>
                <a:latin typeface="Arial"/>
              </a:rPr>
              <a:t>&lt;date/time&gt;</a:t>
            </a:r>
            <a:endParaRPr lang="en-US" sz="1000" b="0" u="none" strike="noStrike">
              <a:solidFill>
                <a:srgbClr val="000000"/>
              </a:solidFill>
              <a:effectLst/>
              <a:uFillTx/>
              <a:latin typeface="Calibri"/>
            </a:endParaRPr>
          </a:p>
        </p:txBody>
      </p:sp>
      <p:sp>
        <p:nvSpPr>
          <p:cNvPr id="75" name="PlaceHolder 6"/>
          <p:cNvSpPr>
            <a:spLocks noGrp="1"/>
          </p:cNvSpPr>
          <p:nvPr>
            <p:ph type="ftr" idx="23"/>
          </p:nvPr>
        </p:nvSpPr>
        <p:spPr>
          <a:xfrm>
            <a:off x="4259160" y="6356520"/>
            <a:ext cx="6571800" cy="364680"/>
          </a:xfrm>
          <a:prstGeom prst="rect">
            <a:avLst/>
          </a:prstGeom>
          <a:noFill/>
          <a:ln w="0">
            <a:noFill/>
          </a:ln>
        </p:spPr>
        <p:txBody>
          <a:bodyPr lIns="91440" tIns="45720" rIns="91440" bIns="45720" anchor="ctr">
            <a:noAutofit/>
          </a:bodyPr>
          <a:lstStyle>
            <a:lvl1pPr indent="0" algn="ctr" defTabSz="914400">
              <a:lnSpc>
                <a:spcPct val="100000"/>
              </a:lnSpc>
              <a:buNone/>
              <a:defRPr lang="en-GB" sz="1200" b="0" u="none" strike="noStrike">
                <a:solidFill>
                  <a:schemeClr val="lt1"/>
                </a:solidFill>
                <a:effectLst/>
                <a:uFillTx/>
                <a:latin typeface="Arial"/>
              </a:defRPr>
            </a:lvl1pPr>
          </a:lstStyle>
          <a:p>
            <a:pPr indent="0" algn="ctr" defTabSz="914400">
              <a:lnSpc>
                <a:spcPct val="100000"/>
              </a:lnSpc>
              <a:buNone/>
            </a:pPr>
            <a:r>
              <a:rPr lang="en-GB" sz="1200" b="0" u="none" strike="noStrike">
                <a:solidFill>
                  <a:schemeClr val="lt1"/>
                </a:solidFill>
                <a:effectLst/>
                <a:uFillTx/>
                <a:latin typeface="Arial"/>
              </a:rPr>
              <a:t>&lt;footer&gt;</a:t>
            </a:r>
            <a:endParaRPr lang="en-US" sz="1200" b="0" u="none" strike="noStrike">
              <a:solidFill>
                <a:srgbClr val="000000"/>
              </a:solidFill>
              <a:effectLst/>
              <a:uFillTx/>
              <a:latin typeface="Calibri"/>
            </a:endParaRPr>
          </a:p>
        </p:txBody>
      </p:sp>
      <p:sp>
        <p:nvSpPr>
          <p:cNvPr id="76" name="PlaceHolder 7"/>
          <p:cNvSpPr>
            <a:spLocks noGrp="1"/>
          </p:cNvSpPr>
          <p:nvPr>
            <p:ph type="sldNum" idx="24"/>
          </p:nvPr>
        </p:nvSpPr>
        <p:spPr>
          <a:xfrm>
            <a:off x="11107440" y="6356520"/>
            <a:ext cx="680760" cy="364680"/>
          </a:xfrm>
          <a:prstGeom prst="rect">
            <a:avLst/>
          </a:prstGeom>
          <a:noFill/>
          <a:ln w="0">
            <a:noFill/>
          </a:ln>
        </p:spPr>
        <p:txBody>
          <a:bodyPr lIns="0" tIns="0" rIns="0" bIns="0" anchor="ctr">
            <a:noAutofit/>
          </a:bodyPr>
          <a:lstStyle>
            <a:lvl1pPr indent="0" algn="r" defTabSz="914400">
              <a:lnSpc>
                <a:spcPct val="100000"/>
              </a:lnSpc>
              <a:buNone/>
              <a:defRPr lang="en-US" sz="1000" b="0" u="none" strike="noStrike">
                <a:solidFill>
                  <a:schemeClr val="lt1"/>
                </a:solidFill>
                <a:effectLst/>
                <a:uFillTx/>
                <a:latin typeface="Arial"/>
              </a:defRPr>
            </a:lvl1pPr>
          </a:lstStyle>
          <a:p>
            <a:pPr indent="0" algn="r" defTabSz="914400">
              <a:lnSpc>
                <a:spcPct val="100000"/>
              </a:lnSpc>
              <a:buNone/>
            </a:pPr>
            <a:fld id="{E6940EBA-A652-4910-84BF-E4CB082562BC}" type="slidenum">
              <a:rPr lang="en-US" sz="1000" b="0" u="none" strike="noStrike">
                <a:solidFill>
                  <a:schemeClr val="lt1"/>
                </a:solidFill>
                <a:effectLst/>
                <a:uFillTx/>
                <a:latin typeface="Arial"/>
              </a:rPr>
              <a:t>&lt;number&gt;</a:t>
            </a:fld>
            <a:endParaRPr lang="en-US" sz="1000" b="0" u="none" strike="noStrike">
              <a:solidFill>
                <a:srgbClr val="000000"/>
              </a:solidFill>
              <a:effectLst/>
              <a:uFillTx/>
              <a:latin typeface="Calibri"/>
            </a:endParaRPr>
          </a:p>
        </p:txBody>
      </p:sp>
      <p:sp>
        <p:nvSpPr>
          <p:cNvPr id="77" name="PlaceHolder 8"/>
          <p:cNvSpPr>
            <a:spLocks noGrp="1"/>
          </p:cNvSpPr>
          <p:nvPr>
            <p:ph type="body"/>
          </p:nvPr>
        </p:nvSpPr>
        <p:spPr>
          <a:xfrm>
            <a:off x="8085600" y="4294080"/>
            <a:ext cx="3702600" cy="1906200"/>
          </a:xfrm>
          <a:prstGeom prst="rect">
            <a:avLst/>
          </a:prstGeom>
          <a:solidFill>
            <a:schemeClr val="dk1"/>
          </a:solidFill>
          <a:ln w="0">
            <a:noFill/>
          </a:ln>
        </p:spPr>
        <p:txBody>
          <a:bodyPr lIns="108000" tIns="72000" rIns="36000" bIns="36000" anchor="t">
            <a:noAutofit/>
          </a:bodyPr>
          <a:lstStyle>
            <a:lvl1pPr indent="0" algn="ctr" defTabSz="914400">
              <a:lnSpc>
                <a:spcPct val="90000"/>
              </a:lnSpc>
              <a:spcBef>
                <a:spcPts val="1800"/>
              </a:spcBef>
              <a:spcAft>
                <a:spcPts val="400"/>
              </a:spcAft>
              <a:buNone/>
              <a:tabLst>
                <a:tab pos="0" algn="l"/>
              </a:tabLst>
              <a:defRPr lang="en-GB" sz="2100" b="1" u="none" strike="noStrike">
                <a:solidFill>
                  <a:schemeClr val="lt2"/>
                </a:solidFill>
                <a:effectLst/>
                <a:uFillTx/>
                <a:latin typeface="Arial"/>
              </a:defRPr>
            </a:lvl1pPr>
            <a:lvl2pPr lvl="1" algn="ctr" defTabSz="914400">
              <a:lnSpc>
                <a:spcPct val="100000"/>
              </a:lnSpc>
              <a:spcBef>
                <a:spcPts val="499"/>
              </a:spcBef>
              <a:spcAft>
                <a:spcPts val="300"/>
              </a:spcAft>
              <a:buClr>
                <a:srgbClr val="F8F8F8"/>
              </a:buClr>
              <a:buFont typeface="Arial"/>
              <a:buChar char="•"/>
              <a:tabLst>
                <a:tab pos="0" algn="l"/>
              </a:tabLst>
              <a:defRPr lang="en-GB" sz="1800" b="0" u="none" strike="noStrike">
                <a:solidFill>
                  <a:schemeClr val="lt2"/>
                </a:solidFill>
                <a:effectLst/>
                <a:uFillTx/>
                <a:latin typeface="Arial"/>
              </a:defRPr>
            </a:lvl2pPr>
            <a:lvl3pPr lvl="2" algn="ctr" defTabSz="914400">
              <a:lnSpc>
                <a:spcPct val="100000"/>
              </a:lnSpc>
              <a:spcBef>
                <a:spcPts val="499"/>
              </a:spcBef>
              <a:spcAft>
                <a:spcPts val="300"/>
              </a:spcAft>
              <a:buClr>
                <a:srgbClr val="F8F8F8"/>
              </a:buClr>
              <a:buFont typeface="Arial"/>
              <a:buChar char="•"/>
              <a:tabLst>
                <a:tab pos="0" algn="l"/>
              </a:tabLst>
              <a:defRPr lang="en-GB" sz="1700" b="0" u="none" strike="noStrike">
                <a:solidFill>
                  <a:schemeClr val="lt2"/>
                </a:solidFill>
                <a:effectLst/>
                <a:uFillTx/>
                <a:latin typeface="Arial"/>
              </a:defRPr>
            </a:lvl3pPr>
          </a:lstStyle>
          <a:p>
            <a:pPr indent="0" algn="ctr" defTabSz="914400">
              <a:lnSpc>
                <a:spcPct val="90000"/>
              </a:lnSpc>
              <a:spcBef>
                <a:spcPts val="1800"/>
              </a:spcBef>
              <a:spcAft>
                <a:spcPts val="400"/>
              </a:spcAft>
              <a:buNone/>
              <a:tabLst>
                <a:tab pos="0" algn="l"/>
              </a:tabLst>
            </a:pPr>
            <a:r>
              <a:rPr lang="en-GB" sz="2100" b="1" u="none" strike="noStrike">
                <a:solidFill>
                  <a:schemeClr val="lt2"/>
                </a:solidFill>
                <a:effectLst/>
                <a:uFillTx/>
                <a:latin typeface="Arial"/>
              </a:rPr>
              <a:t>Click to edit Master text styles</a:t>
            </a:r>
            <a:endParaRPr lang="en-US" sz="2100" b="1" u="none" strike="noStrike">
              <a:solidFill>
                <a:schemeClr val="lt2"/>
              </a:solidFill>
              <a:effectLst/>
              <a:uFillTx/>
              <a:latin typeface="Arial"/>
            </a:endParaRPr>
          </a:p>
          <a:p>
            <a:pPr marL="324000" lvl="1" indent="-324000" algn="ctr" defTabSz="914400">
              <a:lnSpc>
                <a:spcPct val="100000"/>
              </a:lnSpc>
              <a:spcBef>
                <a:spcPts val="499"/>
              </a:spcBef>
              <a:spcAft>
                <a:spcPts val="300"/>
              </a:spcAft>
              <a:buClr>
                <a:srgbClr val="F8F8F8"/>
              </a:buClr>
              <a:buFont typeface="Arial"/>
              <a:buChar char="•"/>
              <a:tabLst>
                <a:tab pos="0" algn="l"/>
              </a:tabLst>
            </a:pPr>
            <a:r>
              <a:rPr lang="en-GB" sz="1800" b="0" u="none" strike="noStrike">
                <a:solidFill>
                  <a:schemeClr val="lt2"/>
                </a:solidFill>
                <a:effectLst/>
                <a:uFillTx/>
                <a:latin typeface="Arial"/>
              </a:rPr>
              <a:t>Second level</a:t>
            </a:r>
            <a:endParaRPr lang="en-US" sz="1800" b="0" u="none" strike="noStrike">
              <a:solidFill>
                <a:schemeClr val="lt2"/>
              </a:solidFill>
              <a:effectLst/>
              <a:uFillTx/>
              <a:latin typeface="Arial"/>
            </a:endParaRPr>
          </a:p>
          <a:p>
            <a:pPr marL="648000" lvl="2" indent="-324000" algn="ctr" defTabSz="914400">
              <a:lnSpc>
                <a:spcPct val="100000"/>
              </a:lnSpc>
              <a:spcBef>
                <a:spcPts val="499"/>
              </a:spcBef>
              <a:spcAft>
                <a:spcPts val="300"/>
              </a:spcAft>
              <a:buClr>
                <a:srgbClr val="F8F8F8"/>
              </a:buClr>
              <a:buFont typeface="Arial"/>
              <a:buChar char="•"/>
              <a:tabLst>
                <a:tab pos="0" algn="l"/>
              </a:tabLst>
            </a:pPr>
            <a:r>
              <a:rPr lang="en-GB" sz="1700" b="0" u="none" strike="noStrike">
                <a:solidFill>
                  <a:schemeClr val="lt2"/>
                </a:solidFill>
                <a:effectLst/>
                <a:uFillTx/>
                <a:latin typeface="Arial"/>
              </a:rPr>
              <a:t>Third level</a:t>
            </a:r>
            <a:endParaRPr lang="en-US" sz="1700" b="0" u="none" strike="noStrike">
              <a:solidFill>
                <a:schemeClr val="lt2"/>
              </a:solidFill>
              <a:effectLst/>
              <a:uFillTx/>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
</Relationships>
</file>

<file path=ppt/slides/_rels/slide12.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slideLayout" Target="../slideLayouts/slideLayout20.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20.xml"/>
</Relationships>
</file>

<file path=ppt/slides/_rels/slide14.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image" Target="../media/image29.wmf"/><Relationship Id="rId4" Type="http://schemas.openxmlformats.org/officeDocument/2006/relationships/image" Target="../media/image30.jpeg"/><Relationship Id="rId5" Type="http://schemas.openxmlformats.org/officeDocument/2006/relationships/slideLayout" Target="../slideLayouts/slideLayout20.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slideLayout" Target="../slideLayouts/slideLayout20.xml"/>
</Relationships>
</file>

<file path=ppt/slides/_rels/slide16.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20.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0.xml"/>
</Relationships>
</file>

<file path=ppt/slides/_rels/slide19.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slideLayout" Target="../slideLayouts/slideLayout20.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20.xml"/>
</Relationships>
</file>

<file path=ppt/slides/_rels/slide20.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png"/><Relationship Id="rId3" Type="http://schemas.openxmlformats.org/officeDocument/2006/relationships/slideLayout" Target="../slideLayouts/slideLayout19.xml"/>
</Relationships>
</file>

<file path=ppt/slides/_rels/slide21.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1.jpeg"/><Relationship Id="rId3" Type="http://schemas.openxmlformats.org/officeDocument/2006/relationships/image" Target="../media/image16.png"/><Relationship Id="rId4" Type="http://schemas.openxmlformats.org/officeDocument/2006/relationships/slideLayout" Target="../slideLayouts/slideLayout11.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20.xml"/><Relationship Id="rId5"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slideLayout" Target="../slideLayouts/slideLayout20.xml"/>
</Relationships>
</file>

<file path=ppt/slides/_rels/slide5.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slideLayout" Target="../slideLayouts/slideLayout17.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0.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9.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9.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slideLayout" Target="../slideLayouts/slideLayout20.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948600" y="1046160"/>
            <a:ext cx="10158480" cy="2387160"/>
          </a:xfrm>
          <a:prstGeom prst="rect">
            <a:avLst/>
          </a:prstGeom>
          <a:noFill/>
          <a:ln w="0">
            <a:noFill/>
          </a:ln>
        </p:spPr>
        <p:txBody>
          <a:bodyPr lIns="0" tIns="0" rIns="0" bIns="0" anchor="b">
            <a:noAutofit/>
          </a:bodyPr>
          <a:lstStyle>
            <a:lvl1pPr indent="0" algn="ctr" defTabSz="914400">
              <a:lnSpc>
                <a:spcPct val="90000"/>
              </a:lnSpc>
              <a:buNone/>
              <a:defRPr lang="en-GB" sz="4400" b="1" u="none" strike="noStrike">
                <a:solidFill>
                  <a:schemeClr val="dk1"/>
                </a:solidFill>
                <a:effectLst/>
                <a:uFillTx/>
                <a:latin typeface="Arial"/>
              </a:defRPr>
            </a:lvl1pPr>
          </a:lstStyle>
          <a:p>
            <a:pPr indent="0" algn="ctr" defTabSz="914400">
              <a:lnSpc>
                <a:spcPct val="90000"/>
              </a:lnSpc>
              <a:buNone/>
            </a:pPr>
            <a:r>
              <a:rPr lang="en-GB" sz="4400" b="1" u="none" strike="noStrike">
                <a:solidFill>
                  <a:schemeClr val="dk1"/>
                </a:solidFill>
                <a:effectLst/>
                <a:uFillTx/>
                <a:latin typeface="Arial"/>
              </a:rPr>
              <a:t>LHC SRF cryomodules: operational experience</a:t>
            </a:r>
            <a:endParaRPr lang="en-US" sz="4400" b="1" u="none" strike="noStrike">
              <a:solidFill>
                <a:schemeClr val="dk1"/>
              </a:solidFill>
              <a:effectLst/>
              <a:uFillTx/>
              <a:latin typeface="Arial"/>
            </a:endParaRPr>
          </a:p>
        </p:txBody>
      </p:sp>
      <p:sp>
        <p:nvSpPr>
          <p:cNvPr id="172" name="PlaceHolder 2"/>
          <p:cNvSpPr>
            <a:spLocks noGrp="1"/>
          </p:cNvSpPr>
          <p:nvPr>
            <p:ph type="subTitle"/>
          </p:nvPr>
        </p:nvSpPr>
        <p:spPr>
          <a:xfrm>
            <a:off x="948600" y="3433680"/>
            <a:ext cx="10023840" cy="1823760"/>
          </a:xfrm>
          <a:prstGeom prst="rect">
            <a:avLst/>
          </a:prstGeom>
          <a:noFill/>
          <a:ln w="0">
            <a:noFill/>
          </a:ln>
        </p:spPr>
        <p:txBody>
          <a:bodyPr lIns="108000" tIns="36000" rIns="36000" bIns="36000" anchor="ctr">
            <a:noAutofit/>
          </a:bodyPr>
          <a:lstStyle>
            <a:lvl1pPr indent="0" algn="ctr" defTabSz="914400">
              <a:lnSpc>
                <a:spcPct val="90000"/>
              </a:lnSpc>
              <a:spcBef>
                <a:spcPts val="1800"/>
              </a:spcBef>
              <a:spcAft>
                <a:spcPts val="400"/>
              </a:spcAft>
              <a:buNone/>
              <a:tabLst>
                <a:tab pos="0" algn="l"/>
              </a:tabLst>
              <a:defRPr lang="en-US" sz="2400" b="1" u="none" strike="noStrike">
                <a:solidFill>
                  <a:schemeClr val="dk2">
                    <a:lumMod val="50000"/>
                  </a:schemeClr>
                </a:solidFill>
                <a:effectLst/>
                <a:uFillTx/>
                <a:latin typeface="Arial"/>
              </a:defRPr>
            </a:lvl1pPr>
          </a:lstStyle>
          <a:p>
            <a:pPr indent="0" algn="ctr" defTabSz="914400">
              <a:lnSpc>
                <a:spcPct val="90000"/>
              </a:lnSpc>
              <a:spcBef>
                <a:spcPts val="1800"/>
              </a:spcBef>
              <a:spcAft>
                <a:spcPts val="400"/>
              </a:spcAft>
              <a:buNone/>
              <a:tabLst>
                <a:tab pos="0" algn="l"/>
              </a:tabLst>
            </a:pPr>
            <a:r>
              <a:rPr lang="en-US" sz="2400" b="1" u="none" strike="noStrike">
                <a:solidFill>
                  <a:schemeClr val="dk2">
                    <a:lumMod val="50000"/>
                  </a:schemeClr>
                </a:solidFill>
                <a:effectLst/>
                <a:uFillTx/>
                <a:latin typeface="Arial"/>
              </a:rPr>
              <a:t>K. Turaj on behalf of SY-RF CERN</a:t>
            </a:r>
            <a:endParaRPr lang="en-US" sz="2400" b="1" u="none" strike="noStrike">
              <a:solidFill>
                <a:schemeClr val="dk2">
                  <a:lumMod val="50000"/>
                </a:schemeClr>
              </a:solidFill>
              <a:effectLst/>
              <a:uFillTx/>
              <a:latin typeface="Arial"/>
            </a:endParaRPr>
          </a:p>
          <a:p>
            <a:pPr indent="0" algn="ctr" defTabSz="914400">
              <a:lnSpc>
                <a:spcPct val="90000"/>
              </a:lnSpc>
              <a:spcBef>
                <a:spcPts val="1800"/>
              </a:spcBef>
              <a:spcAft>
                <a:spcPts val="400"/>
              </a:spcAft>
              <a:buNone/>
              <a:tabLst>
                <a:tab pos="0" algn="l"/>
              </a:tabLst>
            </a:pPr>
            <a:r>
              <a:rPr lang="en-GB" sz="2000" b="1" u="none" strike="noStrike">
                <a:solidFill>
                  <a:schemeClr val="dk2">
                    <a:lumMod val="50000"/>
                  </a:schemeClr>
                </a:solidFill>
                <a:effectLst/>
                <a:uFillTx/>
                <a:latin typeface="Arial"/>
              </a:rPr>
              <a:t>TTC 2026 Meeting, CEA-CNRS-Universite Paris Saclay,  9-12 June 2026</a:t>
            </a:r>
            <a:endParaRPr lang="en-US" sz="2000" b="1" u="none" strike="noStrike">
              <a:solidFill>
                <a:schemeClr val="dk2">
                  <a:lumMod val="50000"/>
                </a:schemeClr>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hasCustomPrompt="1"/>
          </p:nvPr>
        </p:nvSpPr>
        <p:spPr>
          <a:xfrm>
            <a:off x="407880" y="1051920"/>
            <a:ext cx="11375640" cy="51487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indent="0" defTabSz="914400">
              <a:lnSpc>
                <a:spcPct val="90000"/>
              </a:lnSpc>
              <a:spcBef>
                <a:spcPts val="1800"/>
              </a:spcBef>
              <a:spcAft>
                <a:spcPts val="400"/>
              </a:spcAft>
              <a:buNone/>
              <a:tabLst>
                <a:tab pos="0" algn="l"/>
              </a:tabLst>
            </a:pPr>
            <a:r>
              <a:rPr lang="en-GB" sz="2400" b="1" u="none" strike="noStrike">
                <a:solidFill>
                  <a:schemeClr val="dk2">
                    <a:lumMod val="50000"/>
                  </a:schemeClr>
                </a:solidFill>
                <a:effectLst/>
                <a:uFillTx/>
                <a:latin typeface="Arial"/>
              </a:rPr>
              <a:t>Event characteristics:</a:t>
            </a:r>
            <a:endParaRPr lang="en-US" sz="2400" b="1"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tabLst>
                <a:tab pos="0" algn="l"/>
              </a:tabLst>
            </a:pPr>
            <a:r>
              <a:rPr lang="en-GB" sz="2000" b="0" u="none" strike="noStrike">
                <a:solidFill>
                  <a:schemeClr val="dk2">
                    <a:lumMod val="50000"/>
                  </a:schemeClr>
                </a:solidFill>
                <a:effectLst/>
                <a:uFillTx/>
                <a:latin typeface="Arial"/>
              </a:rPr>
              <a:t>Root cause not yet identified.</a:t>
            </a:r>
            <a:endParaRPr lang="en-US" sz="2000" b="0" u="none" strike="noStrike">
              <a:solidFill>
                <a:schemeClr val="dk2">
                  <a:lumMod val="50000"/>
                </a:schemeClr>
              </a:solidFill>
              <a:effectLst/>
              <a:uFillTx/>
              <a:latin typeface="Arial"/>
            </a:endParaRPr>
          </a:p>
          <a:p>
            <a:pPr marL="888840" lvl="2" indent="-260280" defTabSz="914400">
              <a:lnSpc>
                <a:spcPct val="100000"/>
              </a:lnSpc>
              <a:spcBef>
                <a:spcPts val="601"/>
              </a:spcBef>
              <a:buClr>
                <a:srgbClr val="171717"/>
              </a:buClr>
              <a:buFont typeface="Arial"/>
              <a:buChar char="•"/>
              <a:tabLst>
                <a:tab pos="0" algn="l"/>
              </a:tabLst>
            </a:pPr>
            <a:r>
              <a:rPr lang="en-GB" sz="1800" b="0" u="none" strike="noStrike">
                <a:solidFill>
                  <a:schemeClr val="dk2">
                    <a:lumMod val="50000"/>
                  </a:schemeClr>
                </a:solidFill>
                <a:effectLst/>
                <a:uFillTx/>
                <a:latin typeface="Arial"/>
              </a:rPr>
              <a:t>Several hypothesis under investigation: </a:t>
            </a:r>
            <a:endParaRPr lang="en-US" sz="1800" b="0" u="none" strike="noStrike">
              <a:solidFill>
                <a:schemeClr val="dk2">
                  <a:lumMod val="50000"/>
                </a:schemeClr>
              </a:solidFill>
              <a:effectLst/>
              <a:uFillTx/>
              <a:latin typeface="Arial"/>
            </a:endParaRPr>
          </a:p>
          <a:p>
            <a:pPr marL="1209600" lvl="3" indent="-270000" defTabSz="914400">
              <a:lnSpc>
                <a:spcPct val="100000"/>
              </a:lnSpc>
              <a:spcBef>
                <a:spcPts val="601"/>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Emission of electrons from a field emitter.</a:t>
            </a:r>
            <a:endParaRPr lang="en-US" sz="1800" b="0" u="none" strike="noStrike">
              <a:solidFill>
                <a:schemeClr val="dk2">
                  <a:lumMod val="50000"/>
                </a:schemeClr>
              </a:solidFill>
              <a:effectLst/>
              <a:uFillTx/>
              <a:latin typeface="Arial"/>
            </a:endParaRPr>
          </a:p>
          <a:p>
            <a:pPr marL="1209600" lvl="3" indent="-270000" defTabSz="914400">
              <a:lnSpc>
                <a:spcPct val="100000"/>
              </a:lnSpc>
              <a:spcBef>
                <a:spcPts val="601"/>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Multipacting in HOM coupler or FPC. </a:t>
            </a:r>
            <a:endParaRPr lang="en-US" sz="1800" b="0" u="none" strike="noStrike">
              <a:solidFill>
                <a:schemeClr val="dk2">
                  <a:lumMod val="50000"/>
                </a:schemeClr>
              </a:solidFill>
              <a:effectLst/>
              <a:uFillTx/>
              <a:latin typeface="Arial"/>
            </a:endParaRPr>
          </a:p>
          <a:p>
            <a:pPr marL="1209600" lvl="3" indent="-270000" defTabSz="914400">
              <a:lnSpc>
                <a:spcPct val="100000"/>
              </a:lnSpc>
              <a:spcBef>
                <a:spcPts val="601"/>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Cooling or RF contact problem.</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tabLst>
                <a:tab pos="0" algn="l"/>
              </a:tabLst>
            </a:pPr>
            <a:r>
              <a:rPr lang="en-GB" sz="2000" b="0" u="none" strike="noStrike">
                <a:solidFill>
                  <a:schemeClr val="dk2">
                    <a:lumMod val="50000"/>
                  </a:schemeClr>
                </a:solidFill>
                <a:effectLst/>
                <a:uFillTx/>
                <a:latin typeface="Arial"/>
              </a:rPr>
              <a:t>Events occur independently of bunch number, beam intensity, beam type, and observed without beam.</a:t>
            </a:r>
            <a:endParaRPr lang="en-US" sz="20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tabLst>
                <a:tab pos="0" algn="l"/>
              </a:tabLst>
            </a:pPr>
            <a:r>
              <a:rPr lang="en-GB" sz="2000" b="0" u="none" strike="noStrike">
                <a:solidFill>
                  <a:schemeClr val="dk2">
                    <a:lumMod val="50000"/>
                  </a:schemeClr>
                </a:solidFill>
                <a:effectLst/>
                <a:uFillTx/>
                <a:latin typeface="Arial"/>
              </a:rPr>
              <a:t>No intrinsic voltage barrier observed; all LHC cavities can achieve 2 MV.</a:t>
            </a:r>
            <a:endParaRPr lang="en-US" sz="2000" b="0"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tabLst>
                <a:tab pos="0" algn="l"/>
              </a:tabLst>
            </a:pPr>
            <a:endParaRPr lang="en-US" sz="2100" b="1" u="none" strike="noStrike">
              <a:solidFill>
                <a:schemeClr val="dk2">
                  <a:lumMod val="50000"/>
                </a:schemeClr>
              </a:solidFill>
              <a:effectLst/>
              <a:uFillTx/>
              <a:latin typeface="Arial"/>
            </a:endParaRPr>
          </a:p>
        </p:txBody>
      </p:sp>
      <p:sp>
        <p:nvSpPr>
          <p:cNvPr id="242"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LHC RF Cryomodule Performance</a:t>
            </a:r>
            <a:endParaRPr lang="en-US" sz="3600" b="1" u="none" strike="noStrike">
              <a:solidFill>
                <a:schemeClr val="dk1"/>
              </a:solidFill>
              <a:effectLst/>
              <a:uFillTx/>
              <a:latin typeface="Arial"/>
            </a:endParaRPr>
          </a:p>
        </p:txBody>
      </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00C10483-BC20-4955-AAED-20405C3B88BE}"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407880" y="0"/>
            <a:ext cx="11375640" cy="1065240"/>
          </a:xfrm>
          <a:prstGeom prst="rect">
            <a:avLst/>
          </a:prstGeom>
          <a:noFill/>
          <a:ln w="0">
            <a:noFill/>
          </a:ln>
        </p:spPr>
        <p:txBody>
          <a:bodyPr lIns="0" tIns="0" rIns="0" bIns="0" anchor="ctr">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Investigations and Mitigations</a:t>
            </a:r>
            <a:endParaRPr lang="en-US" sz="3600" b="1" u="none" strike="noStrike">
              <a:solidFill>
                <a:schemeClr val="dk1"/>
              </a:solidFill>
              <a:effectLst/>
              <a:uFillTx/>
              <a:latin typeface="Arial"/>
            </a:endParaRPr>
          </a:p>
        </p:txBody>
      </p:sp>
      <p:sp>
        <p:nvSpPr>
          <p:cNvPr id="244" name="PlaceHolder 2"/>
          <p:cNvSpPr>
            <a:spLocks noGrp="1"/>
          </p:cNvSpPr>
          <p:nvPr>
            <p:ph/>
          </p:nvPr>
        </p:nvSpPr>
        <p:spPr>
          <a:xfrm>
            <a:off x="407880" y="1065600"/>
            <a:ext cx="11471760" cy="513468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tabLst>
                <a:tab pos="0" algn="l"/>
              </a:tabLst>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tabLst>
                <a:tab pos="0" algn="l"/>
              </a:tabLst>
              <a:defRPr lang="en-US" sz="17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tabLst>
                <a:tab pos="0" algn="l"/>
              </a:tabLst>
              <a:defRPr lang="en-US" sz="1600" b="0" u="none" strike="noStrike">
                <a:solidFill>
                  <a:schemeClr val="dk2">
                    <a:lumMod val="50000"/>
                  </a:schemeClr>
                </a:solidFill>
                <a:effectLst/>
                <a:uFillTx/>
                <a:latin typeface="Arial"/>
              </a:defRPr>
            </a:lvl4pPr>
            <a:lvl5pPr lvl="4" defTabSz="914400">
              <a:lnSpc>
                <a:spcPct val="90000"/>
              </a:lnSpc>
              <a:spcBef>
                <a:spcPts val="499"/>
              </a:spcBef>
              <a:buClr>
                <a:srgbClr val="1C446A"/>
              </a:buClr>
              <a:buFont typeface="Arial"/>
              <a:buChar char="•"/>
              <a:tabLst>
                <a:tab pos="0" algn="l"/>
              </a:tabLst>
              <a:defRPr lang="en-US" sz="1600" b="0" u="none" strike="noStrike">
                <a:solidFill>
                  <a:schemeClr val="accent6"/>
                </a:solidFill>
                <a:effectLst/>
                <a:uFillTx/>
                <a:latin typeface="Arial"/>
              </a:defRPr>
            </a:lvl5pPr>
          </a:lstStyle>
          <a:p>
            <a:pPr marL="343080" indent="-343080" defTabSz="914400">
              <a:lnSpc>
                <a:spcPct val="90000"/>
              </a:lnSpc>
              <a:spcBef>
                <a:spcPts val="1800"/>
              </a:spcBef>
              <a:spcAft>
                <a:spcPts val="400"/>
              </a:spcAft>
              <a:buClr>
                <a:srgbClr val="171717"/>
              </a:buClr>
              <a:buFont typeface="Arial"/>
              <a:buChar char="•"/>
              <a:tabLst>
                <a:tab pos="0" algn="l"/>
              </a:tabLst>
            </a:pPr>
            <a:r>
              <a:rPr lang="en-GB" sz="2100" b="1" u="none" strike="noStrike">
                <a:solidFill>
                  <a:schemeClr val="dk2">
                    <a:lumMod val="50000"/>
                  </a:schemeClr>
                </a:solidFill>
                <a:effectLst/>
                <a:uFillTx/>
                <a:latin typeface="Arial"/>
              </a:rPr>
              <a:t>Actions taken so far:</a:t>
            </a:r>
            <a:endParaRPr lang="en-US" sz="2100" b="1" u="none" strike="noStrike">
              <a:solidFill>
                <a:schemeClr val="dk2">
                  <a:lumMod val="50000"/>
                </a:schemeClr>
              </a:solidFill>
              <a:effectLst/>
              <a:uFillTx/>
              <a:latin typeface="Arial"/>
            </a:endParaRPr>
          </a:p>
          <a:p>
            <a:pPr marL="666720" lvl="1" indent="-34308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RF measurements confirmed that HOMs (LBMC) is well-tuned.</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In-situ inspection with opening of insulation vacuum performed to verify RF contacts </a:t>
            </a:r>
            <a:r>
              <a:rPr lang="en-GB" sz="1800" b="0" u="none" strike="noStrike">
                <a:solidFill>
                  <a:schemeClr val="dk2">
                    <a:lumMod val="50000"/>
                  </a:schemeClr>
                </a:solidFill>
                <a:effectLst/>
                <a:uFillTx/>
                <a:latin typeface="Wingdings"/>
              </a:rPr>
              <a:t></a:t>
            </a:r>
            <a:r>
              <a:rPr lang="en-GB" sz="1800" b="0" u="none" strike="noStrike">
                <a:solidFill>
                  <a:schemeClr val="dk2">
                    <a:lumMod val="50000"/>
                  </a:schemeClr>
                </a:solidFill>
                <a:effectLst/>
                <a:uFillTx/>
                <a:latin typeface="Arial"/>
              </a:rPr>
              <a:t> RF line replaced.</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RF conditioning campaigns with particular focus on M1B2/L3B2.</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Additional diagnostics: radiation sensors and BLMs.</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High-resolution postmortem power signals.</a:t>
            </a:r>
            <a:endParaRPr lang="en-US" sz="1800" b="0" u="none" strike="noStrike">
              <a:solidFill>
                <a:schemeClr val="dk2">
                  <a:lumMod val="50000"/>
                </a:schemeClr>
              </a:solidFill>
              <a:effectLst/>
              <a:uFillTx/>
              <a:latin typeface="Arial"/>
            </a:endParaRPr>
          </a:p>
          <a:p>
            <a:pPr marL="648000" lvl="2" indent="-324000" defTabSz="914400">
              <a:lnSpc>
                <a:spcPct val="100000"/>
              </a:lnSpc>
              <a:spcBef>
                <a:spcPts val="499"/>
              </a:spcBef>
              <a:spcAft>
                <a:spcPts val="300"/>
              </a:spcAft>
              <a:buClr>
                <a:srgbClr val="171717"/>
              </a:buClr>
              <a:buFont typeface="Arial"/>
              <a:buChar char="•"/>
              <a:tabLst>
                <a:tab pos="0" algn="l"/>
              </a:tabLst>
            </a:pPr>
            <a:r>
              <a:rPr lang="en-GB" sz="1800" b="0" u="none" strike="noStrike">
                <a:solidFill>
                  <a:schemeClr val="dk2">
                    <a:lumMod val="50000"/>
                  </a:schemeClr>
                </a:solidFill>
                <a:effectLst/>
                <a:uFillTx/>
                <a:latin typeface="Arial"/>
              </a:rPr>
              <a:t>Increased level of LHe implemented.</a:t>
            </a:r>
            <a:endParaRPr lang="en-US" sz="1800" b="0" u="none" strike="noStrike">
              <a:solidFill>
                <a:schemeClr val="dk2">
                  <a:lumMod val="50000"/>
                </a:schemeClr>
              </a:solidFill>
              <a:effectLst/>
              <a:uFillTx/>
              <a:latin typeface="Arial"/>
            </a:endParaRPr>
          </a:p>
          <a:p>
            <a:pPr marL="666720" lvl="1" indent="-343080" defTabSz="914400">
              <a:lnSpc>
                <a:spcPct val="100000"/>
              </a:lnSpc>
              <a:spcBef>
                <a:spcPts val="601"/>
              </a:spcBef>
              <a:spcAft>
                <a:spcPts val="300"/>
              </a:spcAft>
              <a:buClr>
                <a:srgbClr val="171717"/>
              </a:buClr>
              <a:buFont typeface="Wingdings" charset="2"/>
              <a:buChar char=""/>
              <a:tabLst>
                <a:tab pos="0" algn="l"/>
              </a:tabLst>
            </a:pPr>
            <a:r>
              <a:rPr lang="en-GB" sz="1800" b="1" u="none" strike="noStrike">
                <a:solidFill>
                  <a:schemeClr val="dk2">
                    <a:lumMod val="50000"/>
                  </a:schemeClr>
                </a:solidFill>
                <a:effectLst/>
                <a:uFillTx/>
                <a:latin typeface="Arial"/>
              </a:rPr>
              <a:t>Actions provided additional diagnostic insight, but no immediate in-situ repair solution identified.</a:t>
            </a:r>
            <a:endParaRPr lang="en-US" sz="1800" b="0" u="none" strike="noStrike">
              <a:solidFill>
                <a:schemeClr val="dk2">
                  <a:lumMod val="50000"/>
                </a:schemeClr>
              </a:solidFill>
              <a:effectLst/>
              <a:uFillTx/>
              <a:latin typeface="Arial"/>
            </a:endParaRPr>
          </a:p>
          <a:p>
            <a:pPr marL="343080" indent="-343080" defTabSz="914400">
              <a:lnSpc>
                <a:spcPct val="90000"/>
              </a:lnSpc>
              <a:spcBef>
                <a:spcPts val="1199"/>
              </a:spcBef>
              <a:spcAft>
                <a:spcPts val="400"/>
              </a:spcAft>
              <a:buClr>
                <a:srgbClr val="171717"/>
              </a:buClr>
              <a:buFont typeface="Arial"/>
              <a:buChar char="•"/>
              <a:tabLst>
                <a:tab pos="0" algn="l"/>
              </a:tabLst>
            </a:pPr>
            <a:r>
              <a:rPr lang="en-GB" sz="2100" b="1" u="none" strike="noStrike">
                <a:solidFill>
                  <a:schemeClr val="dk2">
                    <a:lumMod val="50000"/>
                  </a:schemeClr>
                </a:solidFill>
                <a:effectLst/>
                <a:uFillTx/>
                <a:latin typeface="Arial"/>
              </a:rPr>
              <a:t>Evidence points to cavity 3B2 and HOM coupler as the likely source of the issue.</a:t>
            </a:r>
            <a:endParaRPr lang="en-US" sz="2100" b="1" u="none" strike="noStrike">
              <a:solidFill>
                <a:schemeClr val="dk2">
                  <a:lumMod val="50000"/>
                </a:schemeClr>
              </a:solidFill>
              <a:effectLst/>
              <a:uFillTx/>
              <a:latin typeface="Arial"/>
            </a:endParaRPr>
          </a:p>
          <a:p>
            <a:pPr marL="343080" indent="-343080" defTabSz="914400">
              <a:lnSpc>
                <a:spcPct val="90000"/>
              </a:lnSpc>
              <a:spcBef>
                <a:spcPts val="1199"/>
              </a:spcBef>
              <a:spcAft>
                <a:spcPts val="400"/>
              </a:spcAft>
              <a:buClr>
                <a:srgbClr val="171717"/>
              </a:buClr>
              <a:buFont typeface="Arial"/>
              <a:buChar char="•"/>
              <a:tabLst>
                <a:tab pos="0" algn="l"/>
              </a:tabLst>
            </a:pPr>
            <a:r>
              <a:rPr lang="en-GB" sz="2100" b="1" u="none" strike="noStrike">
                <a:solidFill>
                  <a:schemeClr val="dk2">
                    <a:lumMod val="50000"/>
                  </a:schemeClr>
                </a:solidFill>
                <a:effectLst/>
                <a:uFillTx/>
                <a:latin typeface="Arial"/>
              </a:rPr>
              <a:t>Voltage of cavity 3B2 lowered to mitigate impact on LHC operation (previously applied ad hoc; baseline for 2026).</a:t>
            </a:r>
            <a:endParaRPr lang="en-US" sz="2100" b="1" u="none" strike="noStrike">
              <a:solidFill>
                <a:schemeClr val="dk2">
                  <a:lumMod val="50000"/>
                </a:schemeClr>
              </a:solidFill>
              <a:effectLst/>
              <a:uFillTx/>
              <a:latin typeface="Arial"/>
            </a:endParaRPr>
          </a:p>
          <a:p>
            <a:pPr indent="0" defTabSz="914400">
              <a:lnSpc>
                <a:spcPct val="90000"/>
              </a:lnSpc>
              <a:spcBef>
                <a:spcPts val="601"/>
              </a:spcBef>
              <a:spcAft>
                <a:spcPts val="400"/>
              </a:spcAft>
              <a:buNone/>
              <a:tabLst>
                <a:tab pos="0" algn="l"/>
              </a:tabLst>
            </a:pPr>
            <a:endParaRPr lang="en-US" sz="2000" b="1"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tabLst>
                <a:tab pos="0" algn="l"/>
              </a:tabLst>
            </a:pPr>
            <a:endParaRPr lang="en-US" sz="2100" b="1" u="none" strike="noStrike">
              <a:solidFill>
                <a:schemeClr val="dk2">
                  <a:lumMod val="50000"/>
                </a:schemeClr>
              </a:solidFill>
              <a:effectLst/>
              <a:uFillTx/>
              <a:latin typeface="Arial"/>
            </a:endParaRPr>
          </a:p>
        </p:txBody>
      </p:sp>
      <p:sp>
        <p:nvSpPr>
          <p:cNvPr id="4" name="PlaceHolder 3"/>
          <p:cNvSpPr>
            <a:spLocks noGrp="1"/>
          </p:cNvSpPr>
          <p:nvPr>
            <p:ph type="ftr" idx="44"/>
          </p:nvPr>
        </p:nvSpPr>
        <p:spPr/>
        <p:txBody>
          <a:bodyPr/>
          <a:p>
            <a:r>
              <a:t>K. Turaj, TTC 2026 Meeting, 10.06.2026</a:t>
            </a:r>
          </a:p>
        </p:txBody>
      </p:sp>
      <p:sp>
        <p:nvSpPr>
          <p:cNvPr id="5" name="PlaceHolder 4"/>
          <p:cNvSpPr>
            <a:spLocks noGrp="1"/>
          </p:cNvSpPr>
          <p:nvPr>
            <p:ph type="sldNum" idx="45"/>
          </p:nvPr>
        </p:nvSpPr>
        <p:spPr/>
        <p:txBody>
          <a:bodyPr/>
          <a:p>
            <a:fld id="{426D9C6E-D782-4D05-BB2E-2EB9D00F7F9E}"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hasCustomPrompt="1"/>
          </p:nvPr>
        </p:nvSpPr>
        <p:spPr>
          <a:xfrm>
            <a:off x="407880" y="1078560"/>
            <a:ext cx="7954560" cy="235008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1800"/>
              </a:spcBef>
              <a:spcAft>
                <a:spcPts val="400"/>
              </a:spcAft>
              <a:buClr>
                <a:srgbClr val="171717"/>
              </a:buClr>
              <a:buFont typeface="Arial"/>
              <a:buChar char="•"/>
            </a:pPr>
            <a:r>
              <a:rPr lang="en-GB" sz="2000" b="1" u="none" strike="noStrike">
                <a:solidFill>
                  <a:schemeClr val="dk2">
                    <a:lumMod val="50000"/>
                  </a:schemeClr>
                </a:solidFill>
                <a:effectLst/>
                <a:uFillTx/>
                <a:latin typeface="Arial"/>
              </a:rPr>
              <a:t>In-situ inspection with opening of insulation vacuum: verification of RF contacts</a:t>
            </a:r>
            <a:endParaRPr lang="en-US" sz="2000" b="1"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800" b="0" u="none" strike="noStrike">
                <a:solidFill>
                  <a:schemeClr val="dk2">
                    <a:lumMod val="50000"/>
                  </a:schemeClr>
                </a:solidFill>
                <a:effectLst/>
                <a:uFillTx/>
                <a:latin typeface="Arial"/>
              </a:rPr>
              <a:t>Signs of burnt/damaged RF fingers observed.</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800" b="0" u="none" strike="noStrike">
                <a:solidFill>
                  <a:schemeClr val="dk2">
                    <a:lumMod val="50000"/>
                  </a:schemeClr>
                </a:solidFill>
                <a:effectLst/>
                <a:uFillTx/>
                <a:latin typeface="Arial"/>
              </a:rPr>
              <a:t>RF line replaced with clean spare.</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800" b="0" u="none" strike="noStrike">
                <a:solidFill>
                  <a:schemeClr val="dk2">
                    <a:lumMod val="50000"/>
                  </a:schemeClr>
                </a:solidFill>
                <a:effectLst/>
                <a:uFillTx/>
                <a:latin typeface="Arial"/>
              </a:rPr>
              <a:t>HOM tuning not performed.</a:t>
            </a:r>
            <a:endParaRPr lang="en-US" sz="1800" b="0" u="none" strike="noStrike">
              <a:solidFill>
                <a:schemeClr val="dk2">
                  <a:lumMod val="50000"/>
                </a:schemeClr>
              </a:solidFill>
              <a:effectLst/>
              <a:uFillTx/>
              <a:latin typeface="Arial"/>
            </a:endParaRPr>
          </a:p>
          <a:p>
            <a:pPr indent="0" defTabSz="914400">
              <a:lnSpc>
                <a:spcPct val="100000"/>
              </a:lnSpc>
              <a:spcBef>
                <a:spcPts val="499"/>
              </a:spcBef>
              <a:spcAft>
                <a:spcPts val="300"/>
              </a:spcAft>
              <a:buNone/>
            </a:pPr>
            <a:endParaRPr lang="en-US" sz="1800" b="1" u="none" strike="noStrike">
              <a:solidFill>
                <a:schemeClr val="dk2">
                  <a:lumMod val="50000"/>
                </a:schemeClr>
              </a:solidFill>
              <a:effectLst/>
              <a:uFillTx/>
              <a:latin typeface="Arial"/>
            </a:endParaRPr>
          </a:p>
          <a:p>
            <a:pPr indent="0" defTabSz="914400">
              <a:lnSpc>
                <a:spcPct val="100000"/>
              </a:lnSpc>
              <a:spcBef>
                <a:spcPts val="499"/>
              </a:spcBef>
              <a:spcAft>
                <a:spcPts val="300"/>
              </a:spcAft>
              <a:buNone/>
            </a:pPr>
            <a:endParaRPr lang="en-US" sz="1800" b="1" u="none" strike="noStrike">
              <a:solidFill>
                <a:schemeClr val="dk2">
                  <a:lumMod val="50000"/>
                </a:schemeClr>
              </a:solidFill>
              <a:effectLst/>
              <a:uFillTx/>
              <a:latin typeface="Arial"/>
            </a:endParaRPr>
          </a:p>
        </p:txBody>
      </p:sp>
      <p:sp>
        <p:nvSpPr>
          <p:cNvPr id="246"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Cavity 3B2 HOM Investigation</a:t>
            </a:r>
            <a:endParaRPr lang="en-US" sz="3600" b="1" u="none" strike="noStrike">
              <a:solidFill>
                <a:schemeClr val="dk1"/>
              </a:solidFill>
              <a:effectLst/>
              <a:uFillTx/>
              <a:latin typeface="Arial"/>
            </a:endParaRPr>
          </a:p>
        </p:txBody>
      </p:sp>
      <p:pic>
        <p:nvPicPr>
          <p:cNvPr id="247" name="Picture 6" descr="A machine with many wires and cables&#10;&#10;Description automatically generated"/>
          <p:cNvPicPr/>
          <p:nvPr/>
        </p:nvPicPr>
        <p:blipFill>
          <a:blip r:embed="rId1"/>
          <a:srcRect l="0" t="7114" r="18414" b="14288"/>
          <a:stretch/>
        </p:blipFill>
        <p:spPr>
          <a:xfrm rot="5400000">
            <a:off x="8644680" y="302400"/>
            <a:ext cx="3352320" cy="2778480"/>
          </a:xfrm>
          <a:prstGeom prst="rect">
            <a:avLst/>
          </a:prstGeom>
          <a:noFill/>
          <a:ln w="0">
            <a:noFill/>
          </a:ln>
        </p:spPr>
      </p:pic>
      <p:pic>
        <p:nvPicPr>
          <p:cNvPr id="248" name="Picture 8" descr="A close-up of a machine&#10;&#10;Description automatically generated"/>
          <p:cNvPicPr/>
          <p:nvPr/>
        </p:nvPicPr>
        <p:blipFill>
          <a:blip r:embed="rId2"/>
          <a:stretch/>
        </p:blipFill>
        <p:spPr>
          <a:xfrm rot="5400000">
            <a:off x="68040" y="3829320"/>
            <a:ext cx="2656080" cy="1976400"/>
          </a:xfrm>
          <a:prstGeom prst="rect">
            <a:avLst/>
          </a:prstGeom>
          <a:noFill/>
          <a:ln w="0">
            <a:noFill/>
          </a:ln>
        </p:spPr>
      </p:pic>
      <p:sp>
        <p:nvSpPr>
          <p:cNvPr id="249" name="Oval 9"/>
          <p:cNvSpPr/>
          <p:nvPr/>
        </p:nvSpPr>
        <p:spPr>
          <a:xfrm>
            <a:off x="9367200" y="1658160"/>
            <a:ext cx="1107720" cy="9741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pic>
        <p:nvPicPr>
          <p:cNvPr id="250" name="Picture 11" descr="A close up of a metal object&#10;&#10;Description automatically generated"/>
          <p:cNvPicPr/>
          <p:nvPr/>
        </p:nvPicPr>
        <p:blipFill>
          <a:blip r:embed="rId3"/>
          <a:srcRect l="26356" t="17367" r="0" b="0"/>
          <a:stretch/>
        </p:blipFill>
        <p:spPr>
          <a:xfrm>
            <a:off x="2579400" y="3489480"/>
            <a:ext cx="3181320" cy="2656080"/>
          </a:xfrm>
          <a:prstGeom prst="rect">
            <a:avLst/>
          </a:prstGeom>
          <a:noFill/>
          <a:ln w="0">
            <a:noFill/>
          </a:ln>
        </p:spPr>
      </p:pic>
      <p:pic>
        <p:nvPicPr>
          <p:cNvPr id="251" name="Picture 13" descr="A person holding a piece of metal&#10;&#10;Description automatically generated"/>
          <p:cNvPicPr/>
          <p:nvPr/>
        </p:nvPicPr>
        <p:blipFill>
          <a:blip r:embed="rId4"/>
          <a:srcRect l="26355" t="11754" r="15217" b="13858"/>
          <a:stretch/>
        </p:blipFill>
        <p:spPr>
          <a:xfrm>
            <a:off x="5943600" y="3489480"/>
            <a:ext cx="2805480" cy="2656080"/>
          </a:xfrm>
          <a:prstGeom prst="rect">
            <a:avLst/>
          </a:prstGeom>
          <a:noFill/>
          <a:ln w="0">
            <a:noFill/>
          </a:ln>
        </p:spPr>
      </p:pic>
      <p:pic>
        <p:nvPicPr>
          <p:cNvPr id="252" name="Picture 15" descr="A close-up of a machine&#10;&#10;Description automatically generated"/>
          <p:cNvPicPr/>
          <p:nvPr/>
        </p:nvPicPr>
        <p:blipFill>
          <a:blip r:embed="rId5"/>
          <a:srcRect l="26093" t="30874" r="34689" b="19120"/>
          <a:stretch/>
        </p:blipFill>
        <p:spPr>
          <a:xfrm>
            <a:off x="8932320" y="3489480"/>
            <a:ext cx="2777400" cy="2656080"/>
          </a:xfrm>
          <a:prstGeom prst="rect">
            <a:avLst/>
          </a:prstGeom>
          <a:noFill/>
          <a:ln w="0">
            <a:noFill/>
          </a:ln>
        </p:spPr>
      </p:pic>
      <p:pic>
        <p:nvPicPr>
          <p:cNvPr id="253" name="Picture 7"/>
          <p:cNvPicPr/>
          <p:nvPr/>
        </p:nvPicPr>
        <p:blipFill>
          <a:blip r:embed="rId6"/>
          <a:stretch/>
        </p:blipFill>
        <p:spPr>
          <a:xfrm>
            <a:off x="8632080" y="15840"/>
            <a:ext cx="3227760" cy="3368160"/>
          </a:xfrm>
          <a:prstGeom prst="rect">
            <a:avLst/>
          </a:prstGeom>
          <a:noFill/>
          <a:ln w="0">
            <a:noFill/>
          </a:ln>
        </p:spPr>
      </p:pic>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1C6E651B-B2EB-44B9-877D-75C529D37D07}" type="slidenum">
              <a:t>12</a:t>
            </a:fld>
          </a:p>
        </p:txBody>
      </p:sp>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childTnLst>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hasCustomPrompt="1"/>
          </p:nvPr>
        </p:nvSpPr>
        <p:spPr>
          <a:xfrm>
            <a:off x="407880" y="1078560"/>
            <a:ext cx="7572960" cy="51217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1800"/>
              </a:spcBef>
              <a:spcAft>
                <a:spcPts val="400"/>
              </a:spcAft>
              <a:buClr>
                <a:srgbClr val="171717"/>
              </a:buClr>
              <a:buFont typeface="Arial"/>
              <a:buChar char="•"/>
            </a:pPr>
            <a:r>
              <a:rPr lang="en-GB" sz="2400" b="1" u="none" strike="noStrike">
                <a:solidFill>
                  <a:schemeClr val="dk2">
                    <a:lumMod val="50000"/>
                  </a:schemeClr>
                </a:solidFill>
                <a:effectLst/>
                <a:uFillTx/>
                <a:latin typeface="Arial"/>
              </a:rPr>
              <a:t>Rejection of the fundamental mode in HOM coupler</a:t>
            </a:r>
            <a:endParaRPr lang="en-US" sz="2400" b="1"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700" b="0" u="none" strike="noStrike">
                <a:solidFill>
                  <a:schemeClr val="dk2">
                    <a:lumMod val="50000"/>
                  </a:schemeClr>
                </a:solidFill>
                <a:effectLst/>
                <a:uFillTx/>
                <a:latin typeface="Arial"/>
              </a:rPr>
              <a:t>Measured with waveguide-to-coax transition mounted on the FPC. </a:t>
            </a:r>
            <a:endParaRPr lang="en-US" sz="17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700" b="0" u="none" strike="noStrike">
                <a:solidFill>
                  <a:schemeClr val="dk2">
                    <a:lumMod val="50000"/>
                  </a:schemeClr>
                </a:solidFill>
                <a:effectLst/>
                <a:uFillTx/>
                <a:latin typeface="Arial"/>
              </a:rPr>
              <a:t>The RF transmission around 400 MHz below -45 dB and comparable in all cavities: HOM well-tuned.</a:t>
            </a:r>
            <a:endParaRPr lang="en-US" sz="1700" b="0" u="none" strike="noStrike">
              <a:solidFill>
                <a:schemeClr val="dk2">
                  <a:lumMod val="50000"/>
                </a:schemeClr>
              </a:solidFill>
              <a:effectLst/>
              <a:uFillTx/>
              <a:latin typeface="Arial"/>
            </a:endParaRPr>
          </a:p>
          <a:p>
            <a:pPr indent="0" defTabSz="914400">
              <a:lnSpc>
                <a:spcPct val="100000"/>
              </a:lnSpc>
              <a:spcBef>
                <a:spcPts val="499"/>
              </a:spcBef>
              <a:spcAft>
                <a:spcPts val="300"/>
              </a:spcAft>
              <a:buNone/>
            </a:pPr>
            <a:endParaRPr lang="en-US" sz="1700" b="1" u="none" strike="noStrike">
              <a:solidFill>
                <a:schemeClr val="dk2">
                  <a:lumMod val="50000"/>
                </a:schemeClr>
              </a:solidFill>
              <a:effectLst/>
              <a:uFillTx/>
              <a:latin typeface="Arial"/>
            </a:endParaRPr>
          </a:p>
          <a:p>
            <a:pPr marL="343080" indent="-343080" defTabSz="914400">
              <a:lnSpc>
                <a:spcPct val="90000"/>
              </a:lnSpc>
              <a:spcBef>
                <a:spcPts val="601"/>
              </a:spcBef>
              <a:buClr>
                <a:srgbClr val="171717"/>
              </a:buClr>
              <a:buFont typeface="Arial"/>
              <a:buChar char="•"/>
            </a:pPr>
            <a:r>
              <a:rPr lang="en-US" sz="2400" b="1" u="none" strike="noStrike">
                <a:solidFill>
                  <a:schemeClr val="dk2">
                    <a:lumMod val="50000"/>
                  </a:schemeClr>
                </a:solidFill>
                <a:effectLst/>
                <a:uFillTx/>
                <a:latin typeface="Arial"/>
              </a:rPr>
              <a:t>S21 measurement HOM-Field antenna.</a:t>
            </a:r>
            <a:endParaRPr lang="en-US" sz="2400" b="1" u="none" strike="noStrike">
              <a:solidFill>
                <a:schemeClr val="dk2">
                  <a:lumMod val="50000"/>
                </a:schemeClr>
              </a:solidFill>
              <a:effectLst/>
              <a:uFillTx/>
              <a:latin typeface="Arial"/>
            </a:endParaRPr>
          </a:p>
          <a:p>
            <a:pPr marL="628560" lvl="1" indent="-343080" defTabSz="914400">
              <a:lnSpc>
                <a:spcPct val="100000"/>
              </a:lnSpc>
              <a:spcBef>
                <a:spcPts val="601"/>
              </a:spcBef>
              <a:buClr>
                <a:srgbClr val="171717"/>
              </a:buClr>
              <a:buFont typeface="Arial"/>
              <a:buChar char="•"/>
            </a:pPr>
            <a:r>
              <a:rPr lang="en-GB" sz="1700" b="0" u="none" strike="noStrike">
                <a:solidFill>
                  <a:schemeClr val="dk2">
                    <a:lumMod val="50000"/>
                  </a:schemeClr>
                </a:solidFill>
                <a:effectLst/>
                <a:uFillTx/>
                <a:latin typeface="Arial"/>
              </a:rPr>
              <a:t>No obvious problem detected.</a:t>
            </a:r>
            <a:endParaRPr lang="en-US" sz="1700" b="0" u="none" strike="noStrike">
              <a:solidFill>
                <a:schemeClr val="dk2">
                  <a:lumMod val="50000"/>
                </a:schemeClr>
              </a:solidFill>
              <a:effectLst/>
              <a:uFillTx/>
              <a:latin typeface="Arial"/>
            </a:endParaRPr>
          </a:p>
          <a:p>
            <a:pPr indent="0" defTabSz="914400">
              <a:lnSpc>
                <a:spcPct val="100000"/>
              </a:lnSpc>
              <a:spcBef>
                <a:spcPts val="601"/>
              </a:spcBef>
              <a:buNone/>
            </a:pPr>
            <a:endParaRPr lang="en-US" sz="1800" b="1" u="none" strike="noStrike">
              <a:solidFill>
                <a:schemeClr val="dk2">
                  <a:lumMod val="50000"/>
                </a:schemeClr>
              </a:solidFill>
              <a:effectLst/>
              <a:uFillTx/>
              <a:latin typeface="Arial"/>
            </a:endParaRPr>
          </a:p>
          <a:p>
            <a:pPr marL="343080" indent="-343080" defTabSz="914400">
              <a:lnSpc>
                <a:spcPct val="90000"/>
              </a:lnSpc>
              <a:spcBef>
                <a:spcPts val="601"/>
              </a:spcBef>
              <a:buClr>
                <a:srgbClr val="171717"/>
              </a:buClr>
              <a:buFont typeface="Arial"/>
              <a:buChar char="•"/>
            </a:pPr>
            <a:r>
              <a:rPr lang="en-US" sz="2400" b="1" u="none" strike="noStrike">
                <a:solidFill>
                  <a:schemeClr val="dk2">
                    <a:lumMod val="50000"/>
                  </a:schemeClr>
                </a:solidFill>
                <a:effectLst/>
                <a:uFillTx/>
                <a:latin typeface="Arial"/>
              </a:rPr>
              <a:t>TDR of the feedthrough and RF lines.</a:t>
            </a:r>
            <a:endParaRPr lang="en-US" sz="2400" b="1" u="none" strike="noStrike">
              <a:solidFill>
                <a:schemeClr val="dk2">
                  <a:lumMod val="50000"/>
                </a:schemeClr>
              </a:solidFill>
              <a:effectLst/>
              <a:uFillTx/>
              <a:latin typeface="Arial"/>
            </a:endParaRPr>
          </a:p>
          <a:p>
            <a:pPr marL="628560" lvl="1" indent="-343080" defTabSz="914400">
              <a:lnSpc>
                <a:spcPct val="100000"/>
              </a:lnSpc>
              <a:spcBef>
                <a:spcPts val="601"/>
              </a:spcBef>
              <a:buClr>
                <a:srgbClr val="171717"/>
              </a:buClr>
              <a:buFont typeface="Arial"/>
              <a:buChar char="•"/>
            </a:pPr>
            <a:r>
              <a:rPr lang="en-GB" sz="1700" b="0" u="none" strike="noStrike">
                <a:solidFill>
                  <a:schemeClr val="dk2">
                    <a:lumMod val="50000"/>
                  </a:schemeClr>
                </a:solidFill>
                <a:effectLst/>
                <a:uFillTx/>
                <a:latin typeface="Arial"/>
              </a:rPr>
              <a:t>10dB less reflection (from -40 dB to -30dB) at the point of RF fingers.</a:t>
            </a:r>
            <a:endParaRPr lang="en-US" sz="1700" b="0" u="none" strike="noStrike">
              <a:solidFill>
                <a:schemeClr val="dk2">
                  <a:lumMod val="50000"/>
                </a:schemeClr>
              </a:solidFill>
              <a:effectLst/>
              <a:uFillTx/>
              <a:latin typeface="Arial"/>
            </a:endParaRPr>
          </a:p>
          <a:p>
            <a:pPr indent="0" defTabSz="914400">
              <a:lnSpc>
                <a:spcPct val="90000"/>
              </a:lnSpc>
              <a:spcBef>
                <a:spcPts val="601"/>
              </a:spcBef>
              <a:buNone/>
              <a:tabLst>
                <a:tab pos="0" algn="l"/>
              </a:tabLst>
            </a:pPr>
            <a:endParaRPr lang="en-US" sz="2400" b="1" u="none" strike="noStrike">
              <a:solidFill>
                <a:schemeClr val="dk2">
                  <a:lumMod val="50000"/>
                </a:schemeClr>
              </a:solidFill>
              <a:effectLst/>
              <a:uFillTx/>
              <a:latin typeface="Arial"/>
            </a:endParaRPr>
          </a:p>
          <a:p>
            <a:pPr indent="0" defTabSz="914400">
              <a:lnSpc>
                <a:spcPct val="90000"/>
              </a:lnSpc>
              <a:spcBef>
                <a:spcPts val="601"/>
              </a:spcBef>
              <a:buNone/>
              <a:tabLst>
                <a:tab pos="0" algn="l"/>
              </a:tabLst>
            </a:pPr>
            <a:endParaRPr lang="en-US" sz="2000" b="1" u="none" strike="noStrike">
              <a:solidFill>
                <a:schemeClr val="dk2">
                  <a:lumMod val="50000"/>
                </a:schemeClr>
              </a:solidFill>
              <a:effectLst/>
              <a:uFillTx/>
              <a:latin typeface="Arial"/>
            </a:endParaRPr>
          </a:p>
          <a:p>
            <a:pPr indent="0" defTabSz="914400">
              <a:lnSpc>
                <a:spcPct val="100000"/>
              </a:lnSpc>
              <a:spcBef>
                <a:spcPts val="499"/>
              </a:spcBef>
              <a:spcAft>
                <a:spcPts val="300"/>
              </a:spcAft>
              <a:buNone/>
              <a:tabLst>
                <a:tab pos="0" algn="l"/>
              </a:tabLst>
            </a:pPr>
            <a:endParaRPr lang="en-US" sz="1800" b="1"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tabLst>
                <a:tab pos="0" algn="l"/>
              </a:tabLst>
            </a:pPr>
            <a:endParaRPr lang="en-US" sz="2100" b="1" u="none" strike="noStrike">
              <a:solidFill>
                <a:schemeClr val="dk2">
                  <a:lumMod val="50000"/>
                </a:schemeClr>
              </a:solidFill>
              <a:effectLst/>
              <a:uFillTx/>
              <a:latin typeface="Arial"/>
            </a:endParaRPr>
          </a:p>
        </p:txBody>
      </p:sp>
      <p:sp>
        <p:nvSpPr>
          <p:cNvPr id="255"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Cavity 3B2 HOM Investigation</a:t>
            </a:r>
            <a:endParaRPr lang="en-US" sz="3600" b="1" u="none" strike="noStrike">
              <a:solidFill>
                <a:schemeClr val="dk1"/>
              </a:solidFill>
              <a:effectLst/>
              <a:uFillTx/>
              <a:latin typeface="Arial"/>
            </a:endParaRPr>
          </a:p>
        </p:txBody>
      </p:sp>
      <p:sp>
        <p:nvSpPr>
          <p:cNvPr id="256" name="TextBox 7"/>
          <p:cNvSpPr/>
          <p:nvPr/>
        </p:nvSpPr>
        <p:spPr>
          <a:xfrm>
            <a:off x="8493840" y="2774160"/>
            <a:ext cx="3483000" cy="23040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500" b="0" u="none" strike="noStrike">
                <a:solidFill>
                  <a:schemeClr val="dk1"/>
                </a:solidFill>
                <a:effectLst/>
                <a:uFillTx/>
                <a:latin typeface="Arial"/>
              </a:rPr>
              <a:t>Frequency shift due to pressure change</a:t>
            </a:r>
            <a:endParaRPr lang="en-US" sz="1500" b="0" u="none" strike="noStrike">
              <a:solidFill>
                <a:srgbClr val="000000"/>
              </a:solidFill>
              <a:effectLst/>
              <a:uFillTx/>
              <a:latin typeface="Calibri"/>
            </a:endParaRPr>
          </a:p>
        </p:txBody>
      </p:sp>
      <p:pic>
        <p:nvPicPr>
          <p:cNvPr id="257" name="Picture 17"/>
          <p:cNvPicPr/>
          <p:nvPr/>
        </p:nvPicPr>
        <p:blipFill>
          <a:blip r:embed="rId1"/>
          <a:stretch/>
        </p:blipFill>
        <p:spPr>
          <a:xfrm>
            <a:off x="8231760" y="3934440"/>
            <a:ext cx="3652920" cy="1717200"/>
          </a:xfrm>
          <a:prstGeom prst="rect">
            <a:avLst/>
          </a:prstGeom>
          <a:noFill/>
          <a:ln w="0">
            <a:noFill/>
          </a:ln>
        </p:spPr>
      </p:pic>
      <p:sp>
        <p:nvSpPr>
          <p:cNvPr id="258" name="TextBox 14"/>
          <p:cNvSpPr/>
          <p:nvPr/>
        </p:nvSpPr>
        <p:spPr>
          <a:xfrm>
            <a:off x="9915480" y="5046480"/>
            <a:ext cx="2061360" cy="39960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300" b="0" u="none" strike="noStrike">
                <a:solidFill>
                  <a:srgbClr val="FF0000"/>
                </a:solidFill>
                <a:effectLst/>
                <a:uFillTx/>
                <a:latin typeface="Arial"/>
              </a:rPr>
              <a:t>Red: after intervention</a:t>
            </a:r>
            <a:endParaRPr lang="en-US" sz="1300" b="0" u="none" strike="noStrike">
              <a:solidFill>
                <a:srgbClr val="000000"/>
              </a:solidFill>
              <a:effectLst/>
              <a:uFillTx/>
              <a:latin typeface="Calibri"/>
            </a:endParaRPr>
          </a:p>
          <a:p>
            <a:pPr defTabSz="914400">
              <a:lnSpc>
                <a:spcPct val="100000"/>
              </a:lnSpc>
            </a:pPr>
            <a:r>
              <a:rPr lang="en-US" sz="1300" b="0" u="none" strike="noStrike">
                <a:solidFill>
                  <a:schemeClr val="dk1"/>
                </a:solidFill>
                <a:effectLst/>
                <a:uFillTx/>
                <a:latin typeface="Arial"/>
              </a:rPr>
              <a:t>Blue: before intervention</a:t>
            </a:r>
            <a:endParaRPr lang="en-US" sz="1300" b="0" u="none" strike="noStrike">
              <a:solidFill>
                <a:srgbClr val="000000"/>
              </a:solidFill>
              <a:effectLst/>
              <a:uFillTx/>
              <a:latin typeface="Calibri"/>
            </a:endParaRPr>
          </a:p>
        </p:txBody>
      </p:sp>
      <p:sp>
        <p:nvSpPr>
          <p:cNvPr id="259" name="Oval 15"/>
          <p:cNvSpPr/>
          <p:nvPr/>
        </p:nvSpPr>
        <p:spPr>
          <a:xfrm>
            <a:off x="8627400" y="4086720"/>
            <a:ext cx="208440" cy="115956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pic>
        <p:nvPicPr>
          <p:cNvPr id="260" name="Picture 19"/>
          <p:cNvPicPr/>
          <p:nvPr/>
        </p:nvPicPr>
        <p:blipFill>
          <a:blip r:embed="rId2"/>
          <a:stretch/>
        </p:blipFill>
        <p:spPr>
          <a:xfrm>
            <a:off x="8207280" y="921240"/>
            <a:ext cx="3702240" cy="1735920"/>
          </a:xfrm>
          <a:prstGeom prst="rect">
            <a:avLst/>
          </a:prstGeom>
          <a:noFill/>
          <a:ln w="0">
            <a:noFill/>
          </a:ln>
        </p:spPr>
      </p:pic>
      <p:sp>
        <p:nvSpPr>
          <p:cNvPr id="261" name="TextBox 8"/>
          <p:cNvSpPr/>
          <p:nvPr/>
        </p:nvSpPr>
        <p:spPr>
          <a:xfrm>
            <a:off x="8627400" y="2017800"/>
            <a:ext cx="1776240" cy="39960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300" b="0" u="none" strike="noStrike">
                <a:solidFill>
                  <a:srgbClr val="FF0000"/>
                </a:solidFill>
                <a:effectLst/>
                <a:uFillTx/>
                <a:latin typeface="Arial"/>
              </a:rPr>
              <a:t>Red: after intervention</a:t>
            </a:r>
            <a:endParaRPr lang="en-US" sz="1300" b="0" u="none" strike="noStrike">
              <a:solidFill>
                <a:srgbClr val="000000"/>
              </a:solidFill>
              <a:effectLst/>
              <a:uFillTx/>
              <a:latin typeface="Calibri"/>
            </a:endParaRPr>
          </a:p>
          <a:p>
            <a:pPr defTabSz="914400">
              <a:lnSpc>
                <a:spcPct val="100000"/>
              </a:lnSpc>
            </a:pPr>
            <a:r>
              <a:rPr lang="en-US" sz="1300" b="0" u="none" strike="noStrike">
                <a:solidFill>
                  <a:schemeClr val="dk1"/>
                </a:solidFill>
                <a:effectLst/>
                <a:uFillTx/>
                <a:latin typeface="Arial"/>
              </a:rPr>
              <a:t>Blue: reference</a:t>
            </a:r>
            <a:endParaRPr lang="en-US" sz="1300" b="0" u="none" strike="noStrike">
              <a:solidFill>
                <a:srgbClr val="000000"/>
              </a:solidFill>
              <a:effectLst/>
              <a:uFillTx/>
              <a:latin typeface="Calibri"/>
            </a:endParaRPr>
          </a:p>
        </p:txBody>
      </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BD8CA4A5-1F42-4EBC-BE99-5037353A5F09}" type="slidenum">
              <a:t>13</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hasCustomPrompt="1"/>
          </p:nvPr>
        </p:nvSpPr>
        <p:spPr>
          <a:xfrm>
            <a:off x="412920" y="826560"/>
            <a:ext cx="11375640" cy="2986920"/>
          </a:xfrm>
          <a:prstGeom prst="rect">
            <a:avLst/>
          </a:prstGeom>
          <a:noFill/>
          <a:ln w="0">
            <a:noFill/>
          </a:ln>
        </p:spPr>
        <p:txBody>
          <a:bodyPr lIns="108000" tIns="36000" rIns="36000" bIns="36000" anchor="t">
            <a:norm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Aft>
                <a:spcPts val="400"/>
              </a:spcAft>
              <a:buClr>
                <a:srgbClr val="171717"/>
              </a:buClr>
              <a:buFont typeface="Arial"/>
              <a:buChar char="•"/>
            </a:pPr>
            <a:r>
              <a:rPr lang="en-GB" sz="2000" b="1" u="none" strike="noStrike">
                <a:solidFill>
                  <a:schemeClr val="dk2">
                    <a:lumMod val="50000"/>
                  </a:schemeClr>
                </a:solidFill>
                <a:effectLst/>
                <a:uFillTx/>
                <a:latin typeface="Arial"/>
              </a:rPr>
              <a:t>Leak checks of M1B2 insulation vacuum revealed a problem: cracks in “electric dome” flanges.</a:t>
            </a:r>
            <a:endParaRPr lang="en-US" sz="2000" b="1" u="none" strike="noStrike">
              <a:solidFill>
                <a:schemeClr val="dk2">
                  <a:lumMod val="50000"/>
                </a:schemeClr>
              </a:solidFill>
              <a:effectLst/>
              <a:uFillTx/>
              <a:latin typeface="Arial"/>
            </a:endParaRPr>
          </a:p>
          <a:p>
            <a:pPr marL="628560" lvl="1" indent="-262080" defTabSz="914400">
              <a:lnSpc>
                <a:spcPct val="100000"/>
              </a:lnSpc>
              <a:spcAft>
                <a:spcPts val="300"/>
              </a:spcAft>
              <a:buClr>
                <a:srgbClr val="171717"/>
              </a:buClr>
              <a:buFont typeface="Arial"/>
              <a:buChar char="•"/>
            </a:pPr>
            <a:r>
              <a:rPr lang="en-GB" sz="1800" b="0" u="none" strike="noStrike">
                <a:solidFill>
                  <a:schemeClr val="dk2">
                    <a:lumMod val="50000"/>
                  </a:schemeClr>
                </a:solidFill>
                <a:effectLst/>
                <a:uFillTx/>
                <a:latin typeface="Arial"/>
              </a:rPr>
              <a:t>2 leaks at the same place in two different flanges.</a:t>
            </a:r>
            <a:endParaRPr lang="en-US" sz="1800" b="0" u="none" strike="noStrike">
              <a:solidFill>
                <a:schemeClr val="dk2">
                  <a:lumMod val="50000"/>
                </a:schemeClr>
              </a:solidFill>
              <a:effectLst/>
              <a:uFillTx/>
              <a:latin typeface="Arial"/>
            </a:endParaRPr>
          </a:p>
          <a:p>
            <a:pPr marL="343080" indent="-343080" defTabSz="914400">
              <a:lnSpc>
                <a:spcPct val="90000"/>
              </a:lnSpc>
              <a:spcAft>
                <a:spcPts val="400"/>
              </a:spcAft>
              <a:buClr>
                <a:srgbClr val="171717"/>
              </a:buClr>
              <a:buFont typeface="Arial"/>
              <a:buChar char="•"/>
            </a:pPr>
            <a:r>
              <a:rPr lang="en-GB" sz="2000" b="1" u="none" strike="noStrike">
                <a:solidFill>
                  <a:schemeClr val="dk2">
                    <a:lumMod val="50000"/>
                  </a:schemeClr>
                </a:solidFill>
                <a:effectLst/>
                <a:uFillTx/>
                <a:latin typeface="Arial"/>
              </a:rPr>
              <a:t>“Electric domes” contain feedthroughs for t</a:t>
            </a:r>
            <a:r>
              <a:rPr lang="en-GB" sz="2100" b="1" u="none" strike="noStrike">
                <a:solidFill>
                  <a:schemeClr val="dk2">
                    <a:lumMod val="50000"/>
                  </a:schemeClr>
                </a:solidFill>
                <a:effectLst/>
                <a:uFillTx/>
                <a:latin typeface="Arial"/>
              </a:rPr>
              <a:t>emperature and field antenna signals.</a:t>
            </a:r>
            <a:endParaRPr lang="en-US" sz="2100" b="1" u="none" strike="noStrike">
              <a:solidFill>
                <a:schemeClr val="dk2">
                  <a:lumMod val="50000"/>
                </a:schemeClr>
              </a:solidFill>
              <a:effectLst/>
              <a:uFillTx/>
              <a:latin typeface="Arial"/>
            </a:endParaRPr>
          </a:p>
          <a:p>
            <a:pPr marL="628560" lvl="1" indent="-262080" defTabSz="914400">
              <a:lnSpc>
                <a:spcPct val="100000"/>
              </a:lnSpc>
              <a:spcAft>
                <a:spcPts val="300"/>
              </a:spcAft>
              <a:buClr>
                <a:srgbClr val="171717"/>
              </a:buClr>
              <a:buFont typeface="Arial"/>
              <a:buChar char="•"/>
            </a:pPr>
            <a:r>
              <a:rPr lang="en-GB" sz="1800" b="0" u="none" strike="noStrike">
                <a:solidFill>
                  <a:schemeClr val="dk2">
                    <a:lumMod val="50000"/>
                  </a:schemeClr>
                </a:solidFill>
                <a:effectLst/>
                <a:uFillTx/>
                <a:latin typeface="Arial"/>
              </a:rPr>
              <a:t>16 flanges in total (4 per cryomodule).</a:t>
            </a:r>
            <a:endParaRPr lang="en-US" sz="1800" b="0" u="none" strike="noStrike">
              <a:solidFill>
                <a:schemeClr val="dk2">
                  <a:lumMod val="50000"/>
                </a:schemeClr>
              </a:solidFill>
              <a:effectLst/>
              <a:uFillTx/>
              <a:latin typeface="Arial"/>
            </a:endParaRPr>
          </a:p>
          <a:p>
            <a:pPr marL="343080" indent="-343080" defTabSz="914400">
              <a:lnSpc>
                <a:spcPct val="90000"/>
              </a:lnSpc>
              <a:spcAft>
                <a:spcPts val="400"/>
              </a:spcAft>
              <a:buClr>
                <a:srgbClr val="171717"/>
              </a:buClr>
              <a:buFont typeface="Arial"/>
              <a:buChar char="•"/>
            </a:pPr>
            <a:r>
              <a:rPr lang="en-GB" sz="2000" b="1" u="none" strike="noStrike">
                <a:solidFill>
                  <a:schemeClr val="dk2">
                    <a:lumMod val="50000"/>
                  </a:schemeClr>
                </a:solidFill>
                <a:effectLst/>
                <a:uFillTx/>
                <a:latin typeface="Arial"/>
              </a:rPr>
              <a:t>50% of all flanges (including spare cryomodule) shown signs of cracks</a:t>
            </a:r>
            <a:endParaRPr lang="en-US" sz="2000" b="1" u="none" strike="noStrike">
              <a:solidFill>
                <a:schemeClr val="dk2">
                  <a:lumMod val="50000"/>
                </a:schemeClr>
              </a:solidFill>
              <a:effectLst/>
              <a:uFillTx/>
              <a:latin typeface="Arial"/>
            </a:endParaRPr>
          </a:p>
          <a:p>
            <a:pPr marL="628560" lvl="1" indent="-262080" defTabSz="914400">
              <a:lnSpc>
                <a:spcPct val="100000"/>
              </a:lnSpc>
              <a:spcAft>
                <a:spcPts val="300"/>
              </a:spcAft>
              <a:buClr>
                <a:srgbClr val="171717"/>
              </a:buClr>
              <a:buFont typeface="Arial"/>
              <a:buChar char="•"/>
            </a:pPr>
            <a:r>
              <a:rPr lang="en-GB" sz="1700" b="0" u="none" strike="noStrike">
                <a:solidFill>
                  <a:schemeClr val="dk2">
                    <a:lumMod val="50000"/>
                  </a:schemeClr>
                </a:solidFill>
                <a:effectLst/>
                <a:uFillTx/>
                <a:latin typeface="Arial"/>
              </a:rPr>
              <a:t>Sudden loss of insulation vacuum: the cavities might buckle, cryostat rupture discs open, …</a:t>
            </a:r>
            <a:endParaRPr lang="en-US" sz="1700" b="0" u="none" strike="noStrike">
              <a:solidFill>
                <a:schemeClr val="dk2">
                  <a:lumMod val="50000"/>
                </a:schemeClr>
              </a:solidFill>
              <a:effectLst/>
              <a:uFillTx/>
              <a:latin typeface="Arial"/>
            </a:endParaRPr>
          </a:p>
          <a:p>
            <a:pPr indent="0" defTabSz="914400">
              <a:lnSpc>
                <a:spcPct val="100000"/>
              </a:lnSpc>
              <a:spcAft>
                <a:spcPts val="300"/>
              </a:spcAft>
              <a:buNone/>
            </a:pPr>
            <a:endParaRPr lang="en-US" sz="1700" b="1" u="none" strike="noStrike">
              <a:solidFill>
                <a:schemeClr val="dk2">
                  <a:lumMod val="50000"/>
                </a:schemeClr>
              </a:solidFill>
              <a:effectLst/>
              <a:uFillTx/>
              <a:latin typeface="Arial"/>
            </a:endParaRPr>
          </a:p>
        </p:txBody>
      </p:sp>
      <p:sp>
        <p:nvSpPr>
          <p:cNvPr id="263" name="PlaceHolder 2"/>
          <p:cNvSpPr>
            <a:spLocks noGrp="1"/>
          </p:cNvSpPr>
          <p:nvPr>
            <p:ph type="title"/>
          </p:nvPr>
        </p:nvSpPr>
        <p:spPr>
          <a:xfrm>
            <a:off x="412920" y="20592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Cracks in Flanges</a:t>
            </a:r>
            <a:endParaRPr lang="en-US" sz="3600" b="1" u="none" strike="noStrike">
              <a:solidFill>
                <a:schemeClr val="dk1"/>
              </a:solidFill>
              <a:effectLst/>
              <a:uFillTx/>
              <a:latin typeface="Arial"/>
            </a:endParaRPr>
          </a:p>
        </p:txBody>
      </p:sp>
      <p:pic>
        <p:nvPicPr>
          <p:cNvPr id="264" name="Picture 7" descr="A close-up of a machine&#10;&#10;Description automatically generated"/>
          <p:cNvPicPr/>
          <p:nvPr/>
        </p:nvPicPr>
        <p:blipFill>
          <a:blip r:embed="rId1"/>
          <a:stretch/>
        </p:blipFill>
        <p:spPr>
          <a:xfrm rot="5400000">
            <a:off x="4289040" y="3992400"/>
            <a:ext cx="2289960" cy="1717560"/>
          </a:xfrm>
          <a:prstGeom prst="rect">
            <a:avLst/>
          </a:prstGeom>
          <a:noFill/>
          <a:ln w="28575">
            <a:solidFill>
              <a:srgbClr val="FF0000"/>
            </a:solidFill>
            <a:round/>
          </a:ln>
        </p:spPr>
      </p:pic>
      <p:pic>
        <p:nvPicPr>
          <p:cNvPr id="265" name="Picture 9" descr="A close up of a metal object&#10;&#10;Description automatically generated"/>
          <p:cNvPicPr/>
          <p:nvPr/>
        </p:nvPicPr>
        <p:blipFill>
          <a:blip r:embed="rId2"/>
          <a:stretch/>
        </p:blipFill>
        <p:spPr>
          <a:xfrm>
            <a:off x="6411240" y="3708360"/>
            <a:ext cx="3075840" cy="2290320"/>
          </a:xfrm>
          <a:prstGeom prst="rect">
            <a:avLst/>
          </a:prstGeom>
          <a:noFill/>
          <a:ln w="0">
            <a:noFill/>
          </a:ln>
        </p:spPr>
      </p:pic>
      <p:grpSp>
        <p:nvGrpSpPr>
          <p:cNvPr id="266" name="Group 12"/>
          <p:cNvGrpSpPr/>
          <p:nvPr/>
        </p:nvGrpSpPr>
        <p:grpSpPr>
          <a:xfrm>
            <a:off x="111240" y="3581640"/>
            <a:ext cx="4282560" cy="2387880"/>
            <a:chOff x="111240" y="3581640"/>
            <a:chExt cx="4282560" cy="2387880"/>
          </a:xfrm>
        </p:grpSpPr>
        <p:pic>
          <p:nvPicPr>
            <p:cNvPr id="267" name="Picture 13"/>
            <p:cNvPicPr/>
            <p:nvPr/>
          </p:nvPicPr>
          <p:blipFill>
            <a:blip r:embed="rId3"/>
            <a:srcRect l="20110" t="4716" r="3777" b="18662"/>
            <a:stretch/>
          </p:blipFill>
          <p:spPr>
            <a:xfrm>
              <a:off x="111240" y="3581640"/>
              <a:ext cx="4282560" cy="2387880"/>
            </a:xfrm>
            <a:prstGeom prst="rect">
              <a:avLst/>
            </a:prstGeom>
            <a:noFill/>
            <a:ln w="0">
              <a:noFill/>
            </a:ln>
          </p:spPr>
        </p:pic>
        <p:grpSp>
          <p:nvGrpSpPr>
            <p:cNvPr id="268" name="Group 14"/>
            <p:cNvGrpSpPr/>
            <p:nvPr/>
          </p:nvGrpSpPr>
          <p:grpSpPr>
            <a:xfrm>
              <a:off x="657720" y="4527360"/>
              <a:ext cx="2906640" cy="781200"/>
              <a:chOff x="657720" y="4527360"/>
              <a:chExt cx="2906640" cy="781200"/>
            </a:xfrm>
          </p:grpSpPr>
          <p:sp>
            <p:nvSpPr>
              <p:cNvPr id="269" name="TextBox 15"/>
              <p:cNvSpPr/>
              <p:nvPr/>
            </p:nvSpPr>
            <p:spPr>
              <a:xfrm>
                <a:off x="2405880" y="4718880"/>
                <a:ext cx="327960" cy="247680"/>
              </a:xfrm>
              <a:prstGeom prst="rect">
                <a:avLst/>
              </a:prstGeom>
              <a:noFill/>
              <a:ln w="19050">
                <a:solidFill>
                  <a:srgbClr val="FF0000"/>
                </a:solidFill>
                <a:round/>
              </a:ln>
            </p:spPr>
            <p:style>
              <a:lnRef idx="0"/>
              <a:fillRef idx="0"/>
              <a:effectRef idx="0"/>
              <a:fontRef idx="minor"/>
            </p:style>
            <p:txBody>
              <a:bodyPr lIns="0" tIns="0" rIns="0" bIns="0" anchor="t">
                <a:spAutoFit/>
              </a:bodyPr>
              <a:p>
                <a:pPr defTabSz="914400">
                  <a:lnSpc>
                    <a:spcPct val="100000"/>
                  </a:lnSpc>
                </a:pPr>
                <a:endParaRPr lang="en-GB" sz="1800" b="0" u="none" strike="noStrike">
                  <a:solidFill>
                    <a:schemeClr val="dk1"/>
                  </a:solidFill>
                  <a:effectLst/>
                  <a:uFillTx/>
                  <a:latin typeface="Arial"/>
                </a:endParaRPr>
              </a:p>
            </p:txBody>
          </p:sp>
          <p:sp>
            <p:nvSpPr>
              <p:cNvPr id="270" name="TextBox 16"/>
              <p:cNvSpPr/>
              <p:nvPr/>
            </p:nvSpPr>
            <p:spPr>
              <a:xfrm>
                <a:off x="657720" y="5060880"/>
                <a:ext cx="327960" cy="247680"/>
              </a:xfrm>
              <a:prstGeom prst="rect">
                <a:avLst/>
              </a:prstGeom>
              <a:noFill/>
              <a:ln w="19050">
                <a:solidFill>
                  <a:srgbClr val="FF0000"/>
                </a:solidFill>
                <a:round/>
              </a:ln>
            </p:spPr>
            <p:style>
              <a:lnRef idx="0"/>
              <a:fillRef idx="0"/>
              <a:effectRef idx="0"/>
              <a:fontRef idx="minor"/>
            </p:style>
            <p:txBody>
              <a:bodyPr lIns="0" tIns="0" rIns="0" bIns="0" anchor="t">
                <a:spAutoFit/>
              </a:bodyPr>
              <a:p>
                <a:pPr defTabSz="914400">
                  <a:lnSpc>
                    <a:spcPct val="100000"/>
                  </a:lnSpc>
                </a:pPr>
                <a:endParaRPr lang="en-GB" sz="1800" b="0" u="none" strike="noStrike">
                  <a:solidFill>
                    <a:schemeClr val="dk1"/>
                  </a:solidFill>
                  <a:effectLst/>
                  <a:uFillTx/>
                  <a:latin typeface="Arial"/>
                </a:endParaRPr>
              </a:p>
            </p:txBody>
          </p:sp>
          <p:sp>
            <p:nvSpPr>
              <p:cNvPr id="271" name="TextBox 17"/>
              <p:cNvSpPr/>
              <p:nvPr/>
            </p:nvSpPr>
            <p:spPr>
              <a:xfrm>
                <a:off x="1540080" y="4851360"/>
                <a:ext cx="327960" cy="247680"/>
              </a:xfrm>
              <a:prstGeom prst="rect">
                <a:avLst/>
              </a:prstGeom>
              <a:noFill/>
              <a:ln w="19050">
                <a:solidFill>
                  <a:srgbClr val="FF0000"/>
                </a:solidFill>
                <a:round/>
              </a:ln>
            </p:spPr>
            <p:style>
              <a:lnRef idx="0"/>
              <a:fillRef idx="0"/>
              <a:effectRef idx="0"/>
              <a:fontRef idx="minor"/>
            </p:style>
            <p:txBody>
              <a:bodyPr lIns="0" tIns="0" rIns="0" bIns="0" anchor="t">
                <a:spAutoFit/>
              </a:bodyPr>
              <a:p>
                <a:pPr defTabSz="914400">
                  <a:lnSpc>
                    <a:spcPct val="100000"/>
                  </a:lnSpc>
                </a:pPr>
                <a:endParaRPr lang="en-GB" sz="1800" b="0" u="none" strike="noStrike">
                  <a:solidFill>
                    <a:schemeClr val="dk1"/>
                  </a:solidFill>
                  <a:effectLst/>
                  <a:uFillTx/>
                  <a:latin typeface="Arial"/>
                </a:endParaRPr>
              </a:p>
            </p:txBody>
          </p:sp>
          <p:sp>
            <p:nvSpPr>
              <p:cNvPr id="272" name="TextBox 18"/>
              <p:cNvSpPr/>
              <p:nvPr/>
            </p:nvSpPr>
            <p:spPr>
              <a:xfrm>
                <a:off x="3236400" y="4527360"/>
                <a:ext cx="327960" cy="247680"/>
              </a:xfrm>
              <a:prstGeom prst="rect">
                <a:avLst/>
              </a:prstGeom>
              <a:noFill/>
              <a:ln w="19050">
                <a:solidFill>
                  <a:srgbClr val="FF0000"/>
                </a:solidFill>
                <a:round/>
              </a:ln>
            </p:spPr>
            <p:style>
              <a:lnRef idx="0"/>
              <a:fillRef idx="0"/>
              <a:effectRef idx="0"/>
              <a:fontRef idx="minor"/>
            </p:style>
            <p:txBody>
              <a:bodyPr lIns="0" tIns="0" rIns="0" bIns="0" anchor="t">
                <a:spAutoFit/>
              </a:bodyPr>
              <a:p>
                <a:pPr defTabSz="914400">
                  <a:lnSpc>
                    <a:spcPct val="100000"/>
                  </a:lnSpc>
                </a:pPr>
                <a:endParaRPr lang="en-GB" sz="1800" b="0" u="none" strike="noStrike">
                  <a:solidFill>
                    <a:schemeClr val="dk1"/>
                  </a:solidFill>
                  <a:effectLst/>
                  <a:uFillTx/>
                  <a:latin typeface="Arial"/>
                </a:endParaRPr>
              </a:p>
            </p:txBody>
          </p:sp>
        </p:grpSp>
      </p:grpSp>
      <p:pic>
        <p:nvPicPr>
          <p:cNvPr id="273" name="Picture 2"/>
          <p:cNvPicPr/>
          <p:nvPr/>
        </p:nvPicPr>
        <p:blipFill>
          <a:blip r:embed="rId4"/>
          <a:srcRect l="14433" t="3140" r="32542" b="21677"/>
          <a:stretch/>
        </p:blipFill>
        <p:spPr>
          <a:xfrm>
            <a:off x="9685800" y="3713760"/>
            <a:ext cx="2319480" cy="2282400"/>
          </a:xfrm>
          <a:prstGeom prst="rect">
            <a:avLst/>
          </a:prstGeom>
          <a:noFill/>
          <a:ln w="0">
            <a:noFill/>
          </a:ln>
        </p:spPr>
      </p:pic>
      <p:cxnSp>
        <p:nvCxnSpPr>
          <p:cNvPr id="274" name="Straight Arrow Connector 21"/>
          <p:cNvCxnSpPr>
            <a:stCxn id="272" idx="3"/>
          </p:cNvCxnSpPr>
          <p:nvPr/>
        </p:nvCxnSpPr>
        <p:spPr>
          <a:xfrm flipV="1">
            <a:off x="3564360" y="4650840"/>
            <a:ext cx="1010880" cy="720"/>
          </a:xfrm>
          <a:prstGeom prst="straightConnector1">
            <a:avLst/>
          </a:prstGeom>
          <a:ln w="28575">
            <a:solidFill>
              <a:srgbClr val="FF0000"/>
            </a:solidFill>
            <a:tailEnd len="med" type="triangle" w="med"/>
          </a:ln>
        </p:spPr>
      </p:cxnSp>
      <p:sp>
        <p:nvSpPr>
          <p:cNvPr id="275" name="Oval 22"/>
          <p:cNvSpPr/>
          <p:nvPr/>
        </p:nvSpPr>
        <p:spPr>
          <a:xfrm>
            <a:off x="5207040" y="3821400"/>
            <a:ext cx="372240" cy="5245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cxnSp>
        <p:nvCxnSpPr>
          <p:cNvPr id="276" name="Straight Arrow Connector 24"/>
          <p:cNvCxnSpPr>
            <a:stCxn id="275" idx="6"/>
          </p:cNvCxnSpPr>
          <p:nvPr/>
        </p:nvCxnSpPr>
        <p:spPr>
          <a:xfrm>
            <a:off x="5579280" y="4083840"/>
            <a:ext cx="2134080" cy="419400"/>
          </a:xfrm>
          <a:prstGeom prst="straightConnector1">
            <a:avLst/>
          </a:prstGeom>
          <a:ln w="28575">
            <a:solidFill>
              <a:srgbClr val="FF0000"/>
            </a:solidFill>
            <a:tailEnd len="med" type="triangle" w="med"/>
          </a:ln>
        </p:spPr>
      </p:cxnSp>
      <p:cxnSp>
        <p:nvCxnSpPr>
          <p:cNvPr id="277" name="Straight Arrow Connector 25"/>
          <p:cNvCxnSpPr>
            <a:stCxn id="275" idx="6"/>
          </p:cNvCxnSpPr>
          <p:nvPr/>
        </p:nvCxnSpPr>
        <p:spPr>
          <a:xfrm>
            <a:off x="5579280" y="4083840"/>
            <a:ext cx="2896200" cy="341280"/>
          </a:xfrm>
          <a:prstGeom prst="straightConnector1">
            <a:avLst/>
          </a:prstGeom>
          <a:ln w="28575">
            <a:solidFill>
              <a:srgbClr val="FF0000"/>
            </a:solidFill>
            <a:tailEnd len="med" type="triangle" w="med"/>
          </a:ln>
        </p:spPr>
      </p:cxnSp>
      <p:cxnSp>
        <p:nvCxnSpPr>
          <p:cNvPr id="278" name="Straight Arrow Connector 3"/>
          <p:cNvCxnSpPr/>
          <p:nvPr/>
        </p:nvCxnSpPr>
        <p:spPr>
          <a:xfrm>
            <a:off x="8813520" y="4610880"/>
            <a:ext cx="1922400" cy="364680"/>
          </a:xfrm>
          <a:prstGeom prst="straightConnector1">
            <a:avLst/>
          </a:prstGeom>
          <a:ln w="28575">
            <a:solidFill>
              <a:srgbClr val="FF0000"/>
            </a:solidFill>
            <a:tailEnd len="med" type="triangle" w="med"/>
          </a:ln>
        </p:spPr>
      </p:cxnSp>
      <p:sp>
        <p:nvSpPr>
          <p:cNvPr id="279" name="Oval 6"/>
          <p:cNvSpPr/>
          <p:nvPr/>
        </p:nvSpPr>
        <p:spPr>
          <a:xfrm>
            <a:off x="10116000" y="3706200"/>
            <a:ext cx="1853280" cy="2157480"/>
          </a:xfrm>
          <a:custGeom>
            <a:avLst/>
            <a:gdLst>
              <a:gd name="textAreaLeft" fmla="*/ 0 w 1853280"/>
              <a:gd name="textAreaRight" fmla="*/ 1853640 w 1853280"/>
              <a:gd name="textAreaTop" fmla="*/ 0 h 2157480"/>
              <a:gd name="textAreaBottom" fmla="*/ 2157840 h 2157480"/>
              <a:gd name="GluePoint1X" fmla="*/ 0 w 1853644"/>
              <a:gd name="GluePoint1Y" fmla="*/ 1079009 h 2158018"/>
              <a:gd name="GluePoint2X" fmla="*/ 926822 w 1853644"/>
              <a:gd name="GluePoint2Y" fmla="*/ 0 h 2158018"/>
              <a:gd name="GluePoint3X" fmla="*/ 1853644 w 1853644"/>
              <a:gd name="GluePoint3Y" fmla="*/ 1079009 h 2158018"/>
              <a:gd name="GluePoint4X" fmla="*/ 926822 w 1853644"/>
              <a:gd name="GluePoint4Y" fmla="*/ 2158018 h 2158018"/>
              <a:gd name="GluePoint5X" fmla="*/ 0 w 1853644"/>
              <a:gd name="GluePoint5Y" fmla="*/ 1079009 h 2158018"/>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853644" h="2158018">
                <a:moveTo>
                  <a:pt x="0" y="1079009"/>
                </a:moveTo>
                <a:cubicBezTo>
                  <a:pt x="-12873" y="457695"/>
                  <a:pt x="454962" y="102138"/>
                  <a:pt x="926822" y="0"/>
                </a:cubicBezTo>
                <a:cubicBezTo>
                  <a:pt x="1420504" y="-70147"/>
                  <a:pt x="1795921" y="452090"/>
                  <a:pt x="1853644" y="1079009"/>
                </a:cubicBezTo>
                <a:cubicBezTo>
                  <a:pt x="1894707" y="1609679"/>
                  <a:pt x="1430680" y="2070073"/>
                  <a:pt x="926822" y="2158018"/>
                </a:cubicBezTo>
                <a:cubicBezTo>
                  <a:pt x="331397" y="2070806"/>
                  <a:pt x="90562" y="1578264"/>
                  <a:pt x="0" y="1079009"/>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08772F57-4B68-41EF-98EF-D1895477C075}" type="slidenum">
              <a:t>14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hasCustomPrompt="1"/>
          </p:nvPr>
        </p:nvSpPr>
        <p:spPr>
          <a:xfrm>
            <a:off x="407880" y="1078560"/>
            <a:ext cx="6651360" cy="467640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Aft>
                <a:spcPts val="400"/>
              </a:spcAft>
              <a:buClr>
                <a:srgbClr val="171717"/>
              </a:buClr>
              <a:buFont typeface="Arial"/>
              <a:buChar char="•"/>
            </a:pPr>
            <a:r>
              <a:rPr lang="en-GB" sz="2100" b="1" u="none" strike="noStrike">
                <a:solidFill>
                  <a:schemeClr val="dk2">
                    <a:lumMod val="50000"/>
                  </a:schemeClr>
                </a:solidFill>
                <a:effectLst/>
                <a:uFillTx/>
                <a:latin typeface="Arial"/>
              </a:rPr>
              <a:t>Urgent studies, production and replacement of all 16 flanges </a:t>
            </a:r>
            <a:endParaRPr lang="en-US" sz="2100" b="1" u="none" strike="noStrike">
              <a:solidFill>
                <a:schemeClr val="dk2">
                  <a:lumMod val="50000"/>
                </a:schemeClr>
              </a:solidFill>
              <a:effectLst/>
              <a:uFillTx/>
              <a:latin typeface="Arial"/>
            </a:endParaRPr>
          </a:p>
          <a:p>
            <a:pPr marL="628560" lvl="1" indent="-262080" defTabSz="914400">
              <a:lnSpc>
                <a:spcPct val="100000"/>
              </a:lnSpc>
              <a:spcAft>
                <a:spcPts val="300"/>
              </a:spcAft>
              <a:buClr>
                <a:srgbClr val="171717"/>
              </a:buClr>
              <a:buFont typeface="Arial"/>
              <a:buChar char="•"/>
            </a:pPr>
            <a:r>
              <a:rPr lang="en-GB" sz="1800" b="0" u="none" strike="noStrike">
                <a:solidFill>
                  <a:schemeClr val="dk2">
                    <a:lumMod val="50000"/>
                  </a:schemeClr>
                </a:solidFill>
                <a:effectLst/>
                <a:uFillTx/>
                <a:latin typeface="Arial"/>
              </a:rPr>
              <a:t>Studies and material analysis </a:t>
            </a:r>
            <a:endParaRPr lang="en-US" sz="1800" b="0" u="none" strike="noStrike">
              <a:solidFill>
                <a:schemeClr val="dk2">
                  <a:lumMod val="50000"/>
                </a:schemeClr>
              </a:solidFill>
              <a:effectLst/>
              <a:uFillTx/>
              <a:latin typeface="Arial"/>
            </a:endParaRPr>
          </a:p>
          <a:p>
            <a:pPr marL="888840" lvl="2" indent="-260280" defTabSz="914400">
              <a:lnSpc>
                <a:spcPct val="100000"/>
              </a:lnSpc>
              <a:spcAft>
                <a:spcPts val="300"/>
              </a:spcAft>
              <a:buClr>
                <a:srgbClr val="171717"/>
              </a:buClr>
              <a:buFont typeface="Arial"/>
              <a:buChar char="•"/>
            </a:pPr>
            <a:r>
              <a:rPr lang="en-GB" sz="1800" b="0" u="none" strike="noStrike">
                <a:solidFill>
                  <a:schemeClr val="dk2">
                    <a:lumMod val="50000"/>
                  </a:schemeClr>
                </a:solidFill>
                <a:effectLst/>
                <a:uFillTx/>
                <a:latin typeface="Arial"/>
              </a:rPr>
              <a:t>Machining marks and sharp inner fillet radius identified as stress concentrator.</a:t>
            </a:r>
            <a:endParaRPr lang="en-US" sz="1800" b="0" u="none" strike="noStrike">
              <a:solidFill>
                <a:schemeClr val="dk2">
                  <a:lumMod val="50000"/>
                </a:schemeClr>
              </a:solidFill>
              <a:effectLst/>
              <a:uFillTx/>
              <a:latin typeface="Arial"/>
            </a:endParaRPr>
          </a:p>
          <a:p>
            <a:pPr marL="343080" indent="-343080" defTabSz="914400">
              <a:lnSpc>
                <a:spcPct val="90000"/>
              </a:lnSpc>
              <a:spcBef>
                <a:spcPts val="1800"/>
              </a:spcBef>
              <a:spcAft>
                <a:spcPts val="400"/>
              </a:spcAft>
              <a:buClr>
                <a:srgbClr val="171717"/>
              </a:buClr>
              <a:buFont typeface="Arial"/>
              <a:buChar char="•"/>
            </a:pPr>
            <a:r>
              <a:rPr lang="en-GB" sz="2000" b="1" u="none" strike="noStrike">
                <a:solidFill>
                  <a:schemeClr val="dk2">
                    <a:lumMod val="50000"/>
                  </a:schemeClr>
                </a:solidFill>
                <a:effectLst/>
                <a:uFillTx/>
                <a:latin typeface="Arial"/>
              </a:rPr>
              <a:t>Replacement of all flanges required venting, pumping and leak detection of insulation vacuum of all RF cryomodules.</a:t>
            </a:r>
            <a:endParaRPr lang="en-US" sz="2000" b="1" u="none" strike="noStrike">
              <a:solidFill>
                <a:schemeClr val="dk2">
                  <a:lumMod val="50000"/>
                </a:schemeClr>
              </a:solidFill>
              <a:effectLst/>
              <a:uFillTx/>
              <a:latin typeface="Arial"/>
            </a:endParaRPr>
          </a:p>
          <a:p>
            <a:pPr indent="0" defTabSz="914400">
              <a:lnSpc>
                <a:spcPct val="100000"/>
              </a:lnSpc>
              <a:spcBef>
                <a:spcPts val="499"/>
              </a:spcBef>
              <a:spcAft>
                <a:spcPts val="300"/>
              </a:spcAft>
              <a:buNone/>
            </a:pPr>
            <a:endParaRPr lang="en-US" sz="1800" b="1" u="none" strike="noStrike">
              <a:solidFill>
                <a:schemeClr val="dk2">
                  <a:lumMod val="50000"/>
                </a:schemeClr>
              </a:solidFill>
              <a:effectLst/>
              <a:uFillTx/>
              <a:latin typeface="Arial"/>
            </a:endParaRPr>
          </a:p>
          <a:p>
            <a:pPr indent="0" defTabSz="914400">
              <a:lnSpc>
                <a:spcPct val="100000"/>
              </a:lnSpc>
              <a:spcBef>
                <a:spcPts val="499"/>
              </a:spcBef>
              <a:spcAft>
                <a:spcPts val="300"/>
              </a:spcAft>
              <a:buNone/>
            </a:pPr>
            <a:endParaRPr lang="en-US" sz="1800" b="1" u="none" strike="noStrike">
              <a:solidFill>
                <a:schemeClr val="dk2">
                  <a:lumMod val="50000"/>
                </a:schemeClr>
              </a:solidFill>
              <a:effectLst/>
              <a:uFillTx/>
              <a:latin typeface="Arial"/>
            </a:endParaRPr>
          </a:p>
        </p:txBody>
      </p:sp>
      <p:sp>
        <p:nvSpPr>
          <p:cNvPr id="281"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Cracks in Flanges</a:t>
            </a:r>
            <a:endParaRPr lang="en-US" sz="3600" b="1" u="none" strike="noStrike">
              <a:solidFill>
                <a:schemeClr val="dk1"/>
              </a:solidFill>
              <a:effectLst/>
              <a:uFillTx/>
              <a:latin typeface="Arial"/>
            </a:endParaRPr>
          </a:p>
        </p:txBody>
      </p:sp>
      <p:pic>
        <p:nvPicPr>
          <p:cNvPr id="282" name="Picture 2"/>
          <p:cNvPicPr/>
          <p:nvPr/>
        </p:nvPicPr>
        <p:blipFill>
          <a:blip r:embed="rId1"/>
          <a:stretch/>
        </p:blipFill>
        <p:spPr>
          <a:xfrm>
            <a:off x="7188840" y="0"/>
            <a:ext cx="5002920" cy="6857640"/>
          </a:xfrm>
          <a:prstGeom prst="rect">
            <a:avLst/>
          </a:prstGeom>
          <a:noFill/>
          <a:ln w="0">
            <a:noFill/>
          </a:ln>
        </p:spPr>
      </p:pic>
      <p:pic>
        <p:nvPicPr>
          <p:cNvPr id="283" name="Picture 6" descr="A person working on a machine&#10;&#10;AI-generated content may be incorrect."/>
          <p:cNvPicPr/>
          <p:nvPr/>
        </p:nvPicPr>
        <p:blipFill>
          <a:blip r:embed="rId2"/>
          <a:stretch/>
        </p:blipFill>
        <p:spPr>
          <a:xfrm rot="5400000">
            <a:off x="6331680" y="856800"/>
            <a:ext cx="6857640" cy="5143320"/>
          </a:xfrm>
          <a:prstGeom prst="rect">
            <a:avLst/>
          </a:prstGeom>
          <a:noFill/>
          <a:ln w="0">
            <a:noFill/>
          </a:ln>
        </p:spPr>
      </p:pic>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63883BFF-283B-4D19-AB94-6C92655A2C61}" type="slidenum">
              <a:t>15</a:t>
            </a:fld>
          </a:p>
        </p:txBody>
      </p:sp>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presetID="1" presetClass="entr" fill="hold" nodeType="clickEffect">
                                  <p:stCondLst>
                                    <p:cond delay="0"/>
                                  </p:stCondLst>
                                  <p:childTnLst>
                                    <p:set>
                                      <p:cBhvr>
                                        <p:cTn id="64"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1"/>
          <p:cNvSpPr>
            <a:spLocks noGrp="1"/>
          </p:cNvSpPr>
          <p:nvPr>
            <p:ph type="title"/>
          </p:nvPr>
        </p:nvSpPr>
        <p:spPr>
          <a:xfrm>
            <a:off x="153720" y="3154680"/>
            <a:ext cx="5097600" cy="548280"/>
          </a:xfrm>
          <a:prstGeom prst="rect">
            <a:avLst/>
          </a:prstGeom>
          <a:noFill/>
          <a:ln w="0">
            <a:noFill/>
          </a:ln>
        </p:spPr>
        <p:txBody>
          <a:bodyPr lIns="0" tIns="0" rIns="0" bIns="0" anchor="t">
            <a:noAutofit/>
          </a:bodyPr>
          <a:lstStyle>
            <a:lvl1pPr indent="0" defTabSz="914400">
              <a:lnSpc>
                <a:spcPct val="90000"/>
              </a:lnSpc>
              <a:buNone/>
              <a:defRPr lang="en-US" sz="3400" b="1" u="none" strike="noStrike">
                <a:solidFill>
                  <a:schemeClr val="dk1"/>
                </a:solidFill>
                <a:effectLst/>
                <a:uFillTx/>
                <a:latin typeface="Arial"/>
              </a:defRPr>
            </a:lvl1pPr>
          </a:lstStyle>
          <a:p>
            <a:pPr indent="0" defTabSz="914400">
              <a:lnSpc>
                <a:spcPct val="90000"/>
              </a:lnSpc>
              <a:buNone/>
            </a:pPr>
            <a:r>
              <a:rPr lang="en-US" sz="3400" b="1" u="none" strike="noStrike">
                <a:solidFill>
                  <a:schemeClr val="dk1"/>
                </a:solidFill>
                <a:effectLst/>
                <a:uFillTx/>
                <a:latin typeface="Arial"/>
              </a:rPr>
              <a:t>Outlook &amp; Conclusions</a:t>
            </a:r>
            <a:endParaRPr lang="en-US" sz="3400" b="1" u="none" strike="noStrike">
              <a:solidFill>
                <a:schemeClr val="dk1"/>
              </a:solidFill>
              <a:effectLst/>
              <a:uFillTx/>
              <a:latin typeface="Arial"/>
            </a:endParaRPr>
          </a:p>
        </p:txBody>
      </p:sp>
      <p:pic>
        <p:nvPicPr>
          <p:cNvPr id="285" name="Picture 6" descr="A tunnel with machinery and pipes&#10;&#10;AI-generated content may be incorrect."/>
          <p:cNvPicPr/>
          <p:nvPr/>
        </p:nvPicPr>
        <p:blipFill>
          <a:blip r:embed="rId1"/>
          <a:srcRect l="12795" t="0" r="0" b="0"/>
          <a:stretch/>
        </p:blipFill>
        <p:spPr>
          <a:xfrm>
            <a:off x="4992480" y="0"/>
            <a:ext cx="7199280" cy="6857640"/>
          </a:xfrm>
          <a:prstGeom prst="rect">
            <a:avLst/>
          </a:prstGeom>
          <a:noFill/>
          <a:ln w="0">
            <a:noFill/>
          </a:ln>
        </p:spPr>
      </p:pic>
      <p:sp>
        <p:nvSpPr>
          <p:cNvPr id="3" name="PlaceHolder 2"/>
          <p:cNvSpPr>
            <a:spLocks noGrp="1"/>
          </p:cNvSpPr>
          <p:nvPr>
            <p:ph type="ftr" idx="50"/>
          </p:nvPr>
        </p:nvSpPr>
        <p:spPr/>
        <p:txBody>
          <a:bodyPr/>
          <a:p>
            <a:r>
              <a:t>K. Turaj, TTC 2026 Meeting, 10.06.2026</a:t>
            </a:r>
          </a:p>
        </p:txBody>
      </p:sp>
      <p:sp>
        <p:nvSpPr>
          <p:cNvPr id="4" name="PlaceHolder 3"/>
          <p:cNvSpPr>
            <a:spLocks noGrp="1"/>
          </p:cNvSpPr>
          <p:nvPr>
            <p:ph type="sldNum" idx="51"/>
          </p:nvPr>
        </p:nvSpPr>
        <p:spPr/>
        <p:txBody>
          <a:bodyPr/>
          <a:p>
            <a:fld id="{57ED44E9-1B2E-4CFA-9441-8EF94EA72D25}"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hasCustomPrompt="1"/>
          </p:nvPr>
        </p:nvSpPr>
        <p:spPr>
          <a:xfrm>
            <a:off x="407880" y="932760"/>
            <a:ext cx="11375640" cy="51217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601"/>
              </a:spcBef>
              <a:buClr>
                <a:srgbClr val="171717"/>
              </a:buClr>
              <a:buFont typeface="Arial"/>
              <a:buChar char="•"/>
            </a:pPr>
            <a:r>
              <a:rPr lang="en-GB" sz="2000" b="1" u="none" strike="noStrike">
                <a:solidFill>
                  <a:schemeClr val="dk2">
                    <a:lumMod val="50000"/>
                  </a:schemeClr>
                </a:solidFill>
                <a:effectLst/>
                <a:uFillTx/>
                <a:latin typeface="Arial"/>
              </a:rPr>
              <a:t>Major concerns: 3B2 HOM overheating and M1B2 cavity “quenches”; understanding the root cause is the highest priority.</a:t>
            </a:r>
            <a:endParaRPr lang="en-US" sz="2000" b="1" u="none" strike="noStrike">
              <a:solidFill>
                <a:schemeClr val="dk2">
                  <a:lumMod val="50000"/>
                </a:schemeClr>
              </a:solidFill>
              <a:effectLst/>
              <a:uFillTx/>
              <a:latin typeface="Arial"/>
            </a:endParaRPr>
          </a:p>
          <a:p>
            <a:pPr marL="343080" indent="-343080" defTabSz="914400">
              <a:lnSpc>
                <a:spcPct val="90000"/>
              </a:lnSpc>
              <a:spcBef>
                <a:spcPts val="601"/>
              </a:spcBef>
              <a:buClr>
                <a:srgbClr val="171717"/>
              </a:buClr>
              <a:buFont typeface="Arial"/>
              <a:buChar char="•"/>
            </a:pPr>
            <a:r>
              <a:rPr lang="en-GB" sz="2000" b="1" u="none" strike="noStrike">
                <a:solidFill>
                  <a:schemeClr val="dk2">
                    <a:lumMod val="50000"/>
                  </a:schemeClr>
                </a:solidFill>
                <a:effectLst/>
                <a:uFillTx/>
                <a:latin typeface="Arial"/>
              </a:rPr>
              <a:t>A dedicated test window at the end of physic run before Long Shutdown 3 (LS3).</a:t>
            </a:r>
            <a:endParaRPr lang="en-US" sz="2000" b="1"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Operation with four cavities in M1B2 to decouple other cavities contributions and improve localization of the fault source </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Perform aggressive conditioning tests not compatible with routine physics operation.</a:t>
            </a:r>
            <a:endParaRPr lang="en-US" sz="1800" b="0" u="none" strike="noStrike">
              <a:solidFill>
                <a:schemeClr val="dk2">
                  <a:lumMod val="50000"/>
                </a:schemeClr>
              </a:solidFill>
              <a:effectLst/>
              <a:uFillTx/>
              <a:latin typeface="Arial"/>
            </a:endParaRPr>
          </a:p>
          <a:p>
            <a:pPr marL="343080" indent="-343080" defTabSz="914400">
              <a:lnSpc>
                <a:spcPct val="90000"/>
              </a:lnSpc>
              <a:spcBef>
                <a:spcPts val="601"/>
              </a:spcBef>
              <a:buClr>
                <a:srgbClr val="171717"/>
              </a:buClr>
              <a:buFont typeface="Arial"/>
              <a:buChar char="•"/>
            </a:pPr>
            <a:r>
              <a:rPr lang="en-GB" sz="2000" b="1" u="none" strike="noStrike">
                <a:solidFill>
                  <a:schemeClr val="dk2">
                    <a:lumMod val="50000"/>
                  </a:schemeClr>
                </a:solidFill>
                <a:effectLst/>
                <a:uFillTx/>
                <a:latin typeface="Arial"/>
              </a:rPr>
              <a:t>Replacement of the M1B2 cryomodule with the spare cryomodule at the end of 2026.</a:t>
            </a:r>
            <a:endParaRPr lang="en-US" sz="2000" b="1"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Prevent further performance degradation, potential cavity failure or damage to adjacent equipment. </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Examine the issue and repair M1B2 in SM18 before 2030.</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Previous performance recovery achieved through: </a:t>
            </a:r>
            <a:endParaRPr lang="en-US" sz="1800" b="0" u="none" strike="noStrike">
              <a:solidFill>
                <a:schemeClr val="dk2">
                  <a:lumMod val="50000"/>
                </a:schemeClr>
              </a:solidFill>
              <a:effectLst/>
              <a:uFillTx/>
              <a:latin typeface="Arial"/>
            </a:endParaRPr>
          </a:p>
          <a:p>
            <a:pPr marL="888840" lvl="2" indent="-2602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High-power RF pulse processing (2015) </a:t>
            </a:r>
            <a:endParaRPr lang="en-US" sz="1800" b="0" u="none" strike="noStrike">
              <a:solidFill>
                <a:schemeClr val="dk2">
                  <a:lumMod val="50000"/>
                </a:schemeClr>
              </a:solidFill>
              <a:effectLst/>
              <a:uFillTx/>
              <a:latin typeface="Arial"/>
            </a:endParaRPr>
          </a:p>
          <a:p>
            <a:pPr marL="888840" lvl="2" indent="-2602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Helium processing (2021) </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Future recovery actions may require cryomodule opening, including disassembly, cleaning/rinsing, HOM refurbishment, reassembly and full testing.</a:t>
            </a:r>
            <a:endParaRPr lang="en-US" sz="18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800" b="0" u="none" strike="noStrike">
                <a:solidFill>
                  <a:schemeClr val="dk2">
                    <a:lumMod val="50000"/>
                  </a:schemeClr>
                </a:solidFill>
                <a:effectLst/>
                <a:uFillTx/>
                <a:latin typeface="Arial"/>
              </a:rPr>
              <a:t>The expected ~18 additional years of LHC operation highlight the importance of developing a robust long-term spare and maintenance strategy for the cryomodules.</a:t>
            </a:r>
            <a:endParaRPr lang="en-US" sz="1800" b="0" u="none" strike="noStrike">
              <a:solidFill>
                <a:schemeClr val="dk2">
                  <a:lumMod val="50000"/>
                </a:schemeClr>
              </a:solidFill>
              <a:effectLst/>
              <a:uFillTx/>
              <a:latin typeface="Arial"/>
            </a:endParaRPr>
          </a:p>
        </p:txBody>
      </p:sp>
      <p:sp>
        <p:nvSpPr>
          <p:cNvPr id="287"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Forward Plan: LS3 Strategy </a:t>
            </a:r>
            <a:endParaRPr lang="en-US" sz="3600" b="1" u="none" strike="noStrike">
              <a:solidFill>
                <a:schemeClr val="dk1"/>
              </a:solidFill>
              <a:effectLst/>
              <a:uFillTx/>
              <a:latin typeface="Arial"/>
            </a:endParaRPr>
          </a:p>
        </p:txBody>
      </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B0F5392B-3C0A-4BA8-9435-A04C7743FF15}" type="slidenum">
              <a:t>17</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407880" y="373680"/>
            <a:ext cx="11375640" cy="548280"/>
          </a:xfrm>
          <a:prstGeom prst="rect">
            <a:avLst/>
          </a:prstGeom>
          <a:noFill/>
          <a:ln w="0">
            <a:noFill/>
          </a:ln>
        </p:spPr>
        <p:txBody>
          <a:bodyPr lIns="0" tIns="0" rIns="0" bIns="0" anchor="t">
            <a:noAutofit/>
          </a:bodyPr>
          <a:p>
            <a:pPr indent="0" defTabSz="914400">
              <a:lnSpc>
                <a:spcPct val="90000"/>
              </a:lnSpc>
              <a:buNone/>
            </a:pPr>
            <a:endParaRPr lang="en-US" sz="3600" b="1" u="none" strike="noStrike">
              <a:solidFill>
                <a:schemeClr val="dk1"/>
              </a:solidFill>
              <a:effectLst/>
              <a:uFillTx/>
              <a:latin typeface="Arial"/>
            </a:endParaRPr>
          </a:p>
        </p:txBody>
      </p:sp>
      <p:pic>
        <p:nvPicPr>
          <p:cNvPr id="289" name="Picture 6" descr="A circular object with a light in the center&#10;&#10;AI-generated content may be incorrect."/>
          <p:cNvPicPr/>
          <p:nvPr/>
        </p:nvPicPr>
        <p:blipFill>
          <a:blip r:embed="rId1"/>
          <a:stretch/>
        </p:blipFill>
        <p:spPr>
          <a:xfrm>
            <a:off x="0" y="0"/>
            <a:ext cx="12191760" cy="6857640"/>
          </a:xfrm>
          <a:prstGeom prst="rect">
            <a:avLst/>
          </a:prstGeom>
          <a:noFill/>
          <a:ln w="0">
            <a:noFill/>
          </a:ln>
        </p:spPr>
      </p:pic>
      <p:sp>
        <p:nvSpPr>
          <p:cNvPr id="290" name="TextBox 7"/>
          <p:cNvSpPr/>
          <p:nvPr/>
        </p:nvSpPr>
        <p:spPr>
          <a:xfrm>
            <a:off x="9330480" y="5802480"/>
            <a:ext cx="2773800" cy="55368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3600" b="1" i="1" u="none" strike="noStrike">
                <a:solidFill>
                  <a:srgbClr val="2F2F2F"/>
                </a:solidFill>
                <a:effectLst/>
                <a:uFillTx/>
                <a:latin typeface="Arial"/>
              </a:rPr>
              <a:t>Thank you!</a:t>
            </a:r>
            <a:endParaRPr lang="en-US" sz="3600" b="0" u="none" strike="noStrike">
              <a:solidFill>
                <a:srgbClr val="000000"/>
              </a:solidFill>
              <a:effectLst/>
              <a:uFillTx/>
              <a:latin typeface="Calibri"/>
            </a:endParaRPr>
          </a:p>
        </p:txBody>
      </p:sp>
      <p:sp>
        <p:nvSpPr>
          <p:cNvPr id="3" name="PlaceHolder 2"/>
          <p:cNvSpPr>
            <a:spLocks noGrp="1"/>
          </p:cNvSpPr>
          <p:nvPr>
            <p:ph type="ftr" idx="50"/>
          </p:nvPr>
        </p:nvSpPr>
        <p:spPr/>
        <p:txBody>
          <a:bodyPr/>
          <a:p>
            <a:r>
              <a:t>K. Turaj, TTC 2026 Meeting, 10.06.2026</a:t>
            </a:r>
          </a:p>
        </p:txBody>
      </p:sp>
      <p:sp>
        <p:nvSpPr>
          <p:cNvPr id="4" name="PlaceHolder 3"/>
          <p:cNvSpPr>
            <a:spLocks noGrp="1"/>
          </p:cNvSpPr>
          <p:nvPr>
            <p:ph type="sldNum" idx="51"/>
          </p:nvPr>
        </p:nvSpPr>
        <p:spPr/>
        <p:txBody>
          <a:bodyPr/>
          <a:p>
            <a:fld id="{0B3EDD08-486C-4602-AF88-468539FF4154}" type="slidenum">
              <a:t>18</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hasCustomPrompt="1"/>
          </p:nvPr>
        </p:nvSpPr>
        <p:spPr>
          <a:xfrm>
            <a:off x="295200" y="1078560"/>
            <a:ext cx="6684480" cy="421704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1800"/>
              </a:spcBef>
              <a:spcAft>
                <a:spcPts val="400"/>
              </a:spcAft>
              <a:buClr>
                <a:srgbClr val="171717"/>
              </a:buClr>
              <a:buFont typeface="Arial"/>
              <a:buChar char="•"/>
            </a:pPr>
            <a:r>
              <a:rPr lang="en-US" sz="2000" b="1" u="none" strike="noStrike">
                <a:solidFill>
                  <a:schemeClr val="dk2">
                    <a:lumMod val="50000"/>
                  </a:schemeClr>
                </a:solidFill>
                <a:effectLst/>
                <a:uFillTx/>
                <a:latin typeface="Arial"/>
              </a:rPr>
              <a:t>Removed from LHC in 2019 due to the accidental venting.</a:t>
            </a:r>
            <a:endParaRPr lang="en-US" sz="2000" b="1"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US" sz="1600" b="0" u="none" strike="noStrike">
                <a:solidFill>
                  <a:schemeClr val="dk2">
                    <a:lumMod val="50000"/>
                  </a:schemeClr>
                </a:solidFill>
                <a:effectLst/>
                <a:uFillTx/>
                <a:latin typeface="Arial"/>
              </a:rPr>
              <a:t>RF performance recovered via He processing</a:t>
            </a:r>
            <a:endParaRPr lang="en-US" sz="16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600" b="0" u="none" strike="noStrike">
                <a:solidFill>
                  <a:schemeClr val="dk2">
                    <a:lumMod val="50000"/>
                  </a:schemeClr>
                </a:solidFill>
                <a:effectLst/>
                <a:uFillTx/>
                <a:latin typeface="Arial"/>
              </a:rPr>
              <a:t>Considered as an operational spare, stored in SM18. </a:t>
            </a:r>
            <a:endParaRPr lang="en-US" sz="1600" b="0" u="none" strike="noStrike">
              <a:solidFill>
                <a:schemeClr val="dk2">
                  <a:lumMod val="50000"/>
                </a:schemeClr>
              </a:solidFill>
              <a:effectLst/>
              <a:uFillTx/>
              <a:latin typeface="Arial"/>
            </a:endParaRPr>
          </a:p>
          <a:p>
            <a:pPr marL="888840" lvl="2" indent="-260280" defTabSz="914400">
              <a:lnSpc>
                <a:spcPct val="100000"/>
              </a:lnSpc>
              <a:spcBef>
                <a:spcPts val="499"/>
              </a:spcBef>
              <a:spcAft>
                <a:spcPts val="300"/>
              </a:spcAft>
              <a:buClr>
                <a:srgbClr val="171717"/>
              </a:buClr>
              <a:buFont typeface="Arial"/>
              <a:buChar char="•"/>
            </a:pPr>
            <a:r>
              <a:rPr lang="en-GB" sz="1600" b="0" u="none" strike="noStrike">
                <a:solidFill>
                  <a:schemeClr val="dk2">
                    <a:lumMod val="50000"/>
                  </a:schemeClr>
                </a:solidFill>
                <a:effectLst/>
                <a:uFillTx/>
                <a:latin typeface="Arial"/>
              </a:rPr>
              <a:t>Equipped with old-type pumping crosses, prone to leaks due to stainless steel corrosion (chlorine residues)</a:t>
            </a:r>
            <a:endParaRPr lang="en-US" sz="1600" b="0" u="none" strike="noStrike">
              <a:solidFill>
                <a:schemeClr val="dk2">
                  <a:lumMod val="50000"/>
                </a:schemeClr>
              </a:solidFill>
              <a:effectLst/>
              <a:uFillTx/>
              <a:latin typeface="Arial"/>
            </a:endParaRPr>
          </a:p>
          <a:p>
            <a:pPr marL="343080" indent="-343080" defTabSz="914400">
              <a:lnSpc>
                <a:spcPct val="90000"/>
              </a:lnSpc>
              <a:spcBef>
                <a:spcPts val="1800"/>
              </a:spcBef>
              <a:spcAft>
                <a:spcPts val="400"/>
              </a:spcAft>
              <a:buClr>
                <a:srgbClr val="171717"/>
              </a:buClr>
              <a:buFont typeface="Arial"/>
              <a:buChar char="•"/>
            </a:pPr>
            <a:r>
              <a:rPr lang="en-US" sz="2000" b="1" u="none" strike="noStrike">
                <a:solidFill>
                  <a:schemeClr val="dk2">
                    <a:lumMod val="50000"/>
                  </a:schemeClr>
                </a:solidFill>
                <a:effectLst/>
                <a:uFillTx/>
                <a:latin typeface="Arial"/>
              </a:rPr>
              <a:t>Preparation for cryomodule installation during LS3</a:t>
            </a:r>
            <a:endParaRPr lang="en-US" sz="2000" b="1"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600" b="0" u="none" strike="noStrike">
                <a:solidFill>
                  <a:schemeClr val="dk2">
                    <a:lumMod val="50000"/>
                  </a:schemeClr>
                </a:solidFill>
                <a:effectLst/>
                <a:uFillTx/>
                <a:latin typeface="Arial"/>
              </a:rPr>
              <a:t>Old pumping crosses replaced with new ones: Leak Test &amp; RGA </a:t>
            </a:r>
            <a:r>
              <a:rPr lang="en-GB" sz="1600" b="0" u="none" strike="noStrike">
                <a:solidFill>
                  <a:schemeClr val="dk2">
                    <a:lumMod val="50000"/>
                  </a:schemeClr>
                </a:solidFill>
                <a:effectLst/>
                <a:uFillTx/>
                <a:latin typeface="Wingdings"/>
              </a:rPr>
              <a:t></a:t>
            </a:r>
            <a:r>
              <a:rPr lang="en-GB" sz="1600" b="0" u="none" strike="noStrike">
                <a:solidFill>
                  <a:schemeClr val="dk2">
                    <a:lumMod val="50000"/>
                  </a:schemeClr>
                </a:solidFill>
                <a:effectLst/>
                <a:uFillTx/>
                <a:latin typeface="Arial"/>
              </a:rPr>
              <a:t> OK</a:t>
            </a:r>
            <a:endParaRPr lang="en-US" sz="16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600" b="0" u="none" strike="noStrike">
                <a:solidFill>
                  <a:schemeClr val="dk2">
                    <a:lumMod val="50000"/>
                  </a:schemeClr>
                </a:solidFill>
                <a:effectLst/>
                <a:uFillTx/>
                <a:latin typeface="Arial"/>
              </a:rPr>
              <a:t>2</a:t>
            </a:r>
            <a:r>
              <a:rPr lang="en-GB" sz="1600" b="0" u="none" strike="noStrike" baseline="30000">
                <a:solidFill>
                  <a:schemeClr val="dk2">
                    <a:lumMod val="50000"/>
                  </a:schemeClr>
                </a:solidFill>
                <a:effectLst/>
                <a:uFillTx/>
                <a:latin typeface="Arial"/>
              </a:rPr>
              <a:t>nd</a:t>
            </a:r>
            <a:r>
              <a:rPr lang="en-GB" sz="1600" b="0" u="none" strike="noStrike">
                <a:solidFill>
                  <a:schemeClr val="dk2">
                    <a:lumMod val="50000"/>
                  </a:schemeClr>
                </a:solidFill>
                <a:effectLst/>
                <a:uFillTx/>
                <a:latin typeface="Arial"/>
              </a:rPr>
              <a:t> beam line inspection completed</a:t>
            </a:r>
            <a:endParaRPr lang="en-US" sz="1600" b="0" u="none" strike="noStrike">
              <a:solidFill>
                <a:schemeClr val="dk2">
                  <a:lumMod val="50000"/>
                </a:schemeClr>
              </a:solidFill>
              <a:effectLst/>
              <a:uFillTx/>
              <a:latin typeface="Arial"/>
            </a:endParaRPr>
          </a:p>
          <a:p>
            <a:pPr marL="628560" lvl="1" indent="-262080" defTabSz="914400">
              <a:lnSpc>
                <a:spcPct val="100000"/>
              </a:lnSpc>
              <a:spcBef>
                <a:spcPts val="499"/>
              </a:spcBef>
              <a:spcAft>
                <a:spcPts val="300"/>
              </a:spcAft>
              <a:buClr>
                <a:srgbClr val="171717"/>
              </a:buClr>
              <a:buFont typeface="Arial"/>
              <a:buChar char="•"/>
            </a:pPr>
            <a:r>
              <a:rPr lang="en-GB" sz="1600" b="0" u="none" strike="noStrike">
                <a:solidFill>
                  <a:schemeClr val="dk2">
                    <a:lumMod val="50000"/>
                  </a:schemeClr>
                </a:solidFill>
                <a:effectLst/>
                <a:uFillTx/>
                <a:latin typeface="Arial"/>
              </a:rPr>
              <a:t>New electric dome flanges installed and tests</a:t>
            </a:r>
            <a:endParaRPr lang="en-US" sz="1600" b="0" u="none" strike="noStrike">
              <a:solidFill>
                <a:schemeClr val="dk2">
                  <a:lumMod val="50000"/>
                </a:schemeClr>
              </a:solidFill>
              <a:effectLst/>
              <a:uFillTx/>
              <a:latin typeface="Arial"/>
            </a:endParaRPr>
          </a:p>
          <a:p>
            <a:pPr marL="366840" indent="0" defTabSz="914400">
              <a:lnSpc>
                <a:spcPct val="100000"/>
              </a:lnSpc>
              <a:spcBef>
                <a:spcPts val="499"/>
              </a:spcBef>
              <a:spcAft>
                <a:spcPts val="300"/>
              </a:spcAft>
              <a:buNone/>
              <a:tabLst>
                <a:tab pos="0" algn="l"/>
              </a:tabLst>
            </a:pPr>
            <a:endParaRPr lang="en-US" sz="1700" b="1"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tabLst>
                <a:tab pos="0" algn="l"/>
              </a:tabLst>
            </a:pPr>
            <a:endParaRPr lang="en-US" sz="2100" b="1"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tabLst>
                <a:tab pos="0" algn="l"/>
              </a:tabLst>
            </a:pPr>
            <a:endParaRPr lang="en-US" sz="2100" b="1" u="none" strike="noStrike">
              <a:solidFill>
                <a:schemeClr val="dk2">
                  <a:lumMod val="50000"/>
                </a:schemeClr>
              </a:solidFill>
              <a:effectLst/>
              <a:uFillTx/>
              <a:latin typeface="Arial"/>
            </a:endParaRPr>
          </a:p>
        </p:txBody>
      </p:sp>
      <p:sp>
        <p:nvSpPr>
          <p:cNvPr id="292"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Spare RF Cryomodule</a:t>
            </a:r>
            <a:endParaRPr lang="en-US" sz="3600" b="1" u="none" strike="noStrike">
              <a:solidFill>
                <a:schemeClr val="dk1"/>
              </a:solidFill>
              <a:effectLst/>
              <a:uFillTx/>
              <a:latin typeface="Arial"/>
            </a:endParaRPr>
          </a:p>
        </p:txBody>
      </p:sp>
      <p:pic>
        <p:nvPicPr>
          <p:cNvPr id="293" name="Picture 10"/>
          <p:cNvPicPr/>
          <p:nvPr/>
        </p:nvPicPr>
        <p:blipFill>
          <a:blip r:embed="rId1"/>
          <a:stretch/>
        </p:blipFill>
        <p:spPr>
          <a:xfrm rot="5400000">
            <a:off x="6191640" y="856800"/>
            <a:ext cx="6857640" cy="5143320"/>
          </a:xfrm>
          <a:prstGeom prst="rect">
            <a:avLst/>
          </a:prstGeom>
          <a:noFill/>
          <a:ln w="0">
            <a:noFill/>
          </a:ln>
        </p:spPr>
      </p:pic>
      <p:pic>
        <p:nvPicPr>
          <p:cNvPr id="294" name="Picture 8"/>
          <p:cNvPicPr/>
          <p:nvPr/>
        </p:nvPicPr>
        <p:blipFill>
          <a:blip r:embed="rId2"/>
          <a:stretch/>
        </p:blipFill>
        <p:spPr>
          <a:xfrm rot="5400000">
            <a:off x="6191640" y="856800"/>
            <a:ext cx="6857640" cy="5143320"/>
          </a:xfrm>
          <a:prstGeom prst="rect">
            <a:avLst/>
          </a:prstGeom>
          <a:noFill/>
          <a:ln w="0">
            <a:noFill/>
          </a:ln>
        </p:spPr>
      </p:pic>
      <p:pic>
        <p:nvPicPr>
          <p:cNvPr id="295" name="Picture 12"/>
          <p:cNvPicPr/>
          <p:nvPr/>
        </p:nvPicPr>
        <p:blipFill>
          <a:blip r:embed="rId3"/>
          <a:srcRect l="0" t="0" r="15724" b="0"/>
          <a:stretch/>
        </p:blipFill>
        <p:spPr>
          <a:xfrm>
            <a:off x="7048440" y="0"/>
            <a:ext cx="5143320" cy="6857640"/>
          </a:xfrm>
          <a:prstGeom prst="rect">
            <a:avLst/>
          </a:prstGeom>
          <a:noFill/>
          <a:ln w="0">
            <a:noFill/>
          </a:ln>
        </p:spPr>
      </p:pic>
      <p:pic>
        <p:nvPicPr>
          <p:cNvPr id="296" name="Picture 6"/>
          <p:cNvPicPr/>
          <p:nvPr/>
        </p:nvPicPr>
        <p:blipFill>
          <a:blip r:embed="rId4"/>
          <a:stretch/>
        </p:blipFill>
        <p:spPr>
          <a:xfrm rot="5400000">
            <a:off x="6191640" y="856800"/>
            <a:ext cx="6857640" cy="5143320"/>
          </a:xfrm>
          <a:prstGeom prst="rect">
            <a:avLst/>
          </a:prstGeom>
          <a:noFill/>
          <a:ln w="0">
            <a:noFill/>
          </a:ln>
        </p:spPr>
      </p:pic>
      <p:sp>
        <p:nvSpPr>
          <p:cNvPr id="4" name="PlaceHolder 3"/>
          <p:cNvSpPr>
            <a:spLocks noGrp="1"/>
          </p:cNvSpPr>
          <p:nvPr>
            <p:ph type="ftr" idx="50"/>
          </p:nvPr>
        </p:nvSpPr>
        <p:spPr/>
        <p:txBody>
          <a:bodyPr/>
          <a:p>
            <a:r>
              <a:t>K. Turaj, 8th CERN SRF Workshop, CERN, 08.10.2025</a:t>
            </a:r>
          </a:p>
        </p:txBody>
      </p:sp>
      <p:sp>
        <p:nvSpPr>
          <p:cNvPr id="5" name="PlaceHolder 4"/>
          <p:cNvSpPr>
            <a:spLocks noGrp="1"/>
          </p:cNvSpPr>
          <p:nvPr>
            <p:ph type="sldNum" idx="51"/>
          </p:nvPr>
        </p:nvSpPr>
        <p:spPr/>
        <p:txBody>
          <a:bodyPr/>
          <a:p>
            <a:fld id="{15FBB2B1-C7AB-4D0F-B50F-6686FAE09396}" type="slidenum">
              <a:t>19</a:t>
            </a:fld>
          </a:p>
        </p:txBody>
      </p:sp>
    </p:spTree>
  </p:cSld>
  <mc:AlternateContent>
    <mc:Choice Requires="p14">
      <p:transition spd="slow" p14:dur="2000"/>
    </mc:Choice>
    <mc:Fallback>
      <p:transition spd="slow"/>
    </mc:Fallback>
  </mc:AlternateContent>
  <p:timing>
    <p:tnLst>
      <p:par>
        <p:cTn id="65" dur="indefinite" restart="never" nodeType="tmRoot">
          <p:childTnLst>
            <p:seq>
              <p:cTn id="66" dur="indefinite" nodeType="mainSeq">
                <p:childTnLst>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fill="hold" nodeType="clickEffect">
                                  <p:stCondLst>
                                    <p:cond delay="0"/>
                                  </p:stCondLst>
                                  <p:childTnLst>
                                    <p:set>
                                      <p:cBhvr>
                                        <p:cTn id="74" dur="1" fill="hold">
                                          <p:stCondLst>
                                            <p:cond delay="0"/>
                                          </p:stCondLst>
                                        </p:cTn>
                                        <p:tgtEl>
                                          <p:spTgt spid="2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2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fill="hold" nodeType="clickEffect">
                                  <p:stCondLst>
                                    <p:cond delay="0"/>
                                  </p:stCondLst>
                                  <p:childTnLst>
                                    <p:set>
                                      <p:cBhvr>
                                        <p:cTn id="82"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hasCustomPrompt="1"/>
          </p:nvPr>
        </p:nvSpPr>
        <p:spPr>
          <a:xfrm>
            <a:off x="407880" y="1078560"/>
            <a:ext cx="6571800" cy="51217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1800"/>
              </a:spcBef>
              <a:spcAft>
                <a:spcPts val="400"/>
              </a:spcAft>
              <a:buClr>
                <a:srgbClr val="171717"/>
              </a:buClr>
              <a:buFont typeface="Arial"/>
              <a:buChar char="•"/>
            </a:pPr>
            <a:r>
              <a:rPr lang="en-GB" sz="2100" b="1" u="none" strike="noStrike">
                <a:solidFill>
                  <a:schemeClr val="dk2">
                    <a:lumMod val="50000"/>
                  </a:schemeClr>
                </a:solidFill>
                <a:effectLst/>
                <a:uFillTx/>
                <a:latin typeface="Arial"/>
              </a:rPr>
              <a:t>Introduction &amp; LHC RF cryomodules overview</a:t>
            </a:r>
            <a:endParaRPr lang="en-US" sz="2100" b="1" u="none" strike="noStrike">
              <a:solidFill>
                <a:schemeClr val="dk2">
                  <a:lumMod val="50000"/>
                </a:schemeClr>
              </a:solidFill>
              <a:effectLst/>
              <a:uFillTx/>
              <a:latin typeface="Arial"/>
            </a:endParaRPr>
          </a:p>
          <a:p>
            <a:pPr marL="343080" indent="-343080" defTabSz="914400">
              <a:lnSpc>
                <a:spcPct val="90000"/>
              </a:lnSpc>
              <a:spcBef>
                <a:spcPts val="1800"/>
              </a:spcBef>
              <a:spcAft>
                <a:spcPts val="400"/>
              </a:spcAft>
              <a:buClr>
                <a:srgbClr val="171717"/>
              </a:buClr>
              <a:buFont typeface="Arial"/>
              <a:buChar char="•"/>
            </a:pPr>
            <a:r>
              <a:rPr lang="en-GB" sz="2100" b="1" u="none" strike="noStrike">
                <a:solidFill>
                  <a:schemeClr val="dk2">
                    <a:lumMod val="50000"/>
                  </a:schemeClr>
                </a:solidFill>
                <a:effectLst/>
                <a:uFillTx/>
                <a:latin typeface="Arial"/>
              </a:rPr>
              <a:t>LHC SRF CM major events</a:t>
            </a:r>
            <a:endParaRPr lang="en-US" sz="2100" b="1" u="none" strike="noStrike">
              <a:solidFill>
                <a:schemeClr val="dk2">
                  <a:lumMod val="50000"/>
                </a:schemeClr>
              </a:solidFill>
              <a:effectLst/>
              <a:uFillTx/>
              <a:latin typeface="Arial"/>
            </a:endParaRPr>
          </a:p>
          <a:p>
            <a:pPr marL="343080" indent="-343080" defTabSz="914400">
              <a:lnSpc>
                <a:spcPct val="90000"/>
              </a:lnSpc>
              <a:spcBef>
                <a:spcPts val="1800"/>
              </a:spcBef>
              <a:spcAft>
                <a:spcPts val="400"/>
              </a:spcAft>
              <a:buClr>
                <a:srgbClr val="171717"/>
              </a:buClr>
              <a:buFont typeface="Arial"/>
              <a:buChar char="•"/>
            </a:pPr>
            <a:r>
              <a:rPr lang="en-GB" sz="2100" b="1" u="none" strike="noStrike">
                <a:solidFill>
                  <a:schemeClr val="dk2">
                    <a:lumMod val="50000"/>
                  </a:schemeClr>
                </a:solidFill>
                <a:effectLst/>
                <a:uFillTx/>
                <a:latin typeface="Arial"/>
              </a:rPr>
              <a:t>Current operational issues and concerns</a:t>
            </a:r>
            <a:endParaRPr lang="en-US" sz="2100" b="1" u="none" strike="noStrike">
              <a:solidFill>
                <a:schemeClr val="dk2">
                  <a:lumMod val="50000"/>
                </a:schemeClr>
              </a:solidFill>
              <a:effectLst/>
              <a:uFillTx/>
              <a:latin typeface="Arial"/>
            </a:endParaRPr>
          </a:p>
          <a:p>
            <a:pPr marL="343080" indent="-343080" defTabSz="914400">
              <a:lnSpc>
                <a:spcPct val="90000"/>
              </a:lnSpc>
              <a:spcBef>
                <a:spcPts val="1800"/>
              </a:spcBef>
              <a:spcAft>
                <a:spcPts val="400"/>
              </a:spcAft>
              <a:buClr>
                <a:srgbClr val="171717"/>
              </a:buClr>
              <a:buFont typeface="Arial"/>
              <a:buChar char="•"/>
            </a:pPr>
            <a:r>
              <a:rPr lang="en-GB" sz="2100" b="1" u="none" strike="noStrike">
                <a:solidFill>
                  <a:schemeClr val="dk2">
                    <a:lumMod val="50000"/>
                  </a:schemeClr>
                </a:solidFill>
                <a:effectLst/>
                <a:uFillTx/>
                <a:latin typeface="Arial"/>
              </a:rPr>
              <a:t>Outlook</a:t>
            </a:r>
            <a:endParaRPr lang="en-US" sz="2100" b="1" u="none" strike="noStrike">
              <a:solidFill>
                <a:schemeClr val="dk2">
                  <a:lumMod val="50000"/>
                </a:schemeClr>
              </a:solidFill>
              <a:effectLst/>
              <a:uFillTx/>
              <a:latin typeface="Arial"/>
            </a:endParaRPr>
          </a:p>
        </p:txBody>
      </p:sp>
      <p:sp>
        <p:nvSpPr>
          <p:cNvPr id="174"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Outline</a:t>
            </a:r>
            <a:endParaRPr lang="en-US" sz="3600" b="1" u="none" strike="noStrike">
              <a:solidFill>
                <a:schemeClr val="dk1"/>
              </a:solidFill>
              <a:effectLst/>
              <a:uFillTx/>
              <a:latin typeface="Arial"/>
            </a:endParaRPr>
          </a:p>
        </p:txBody>
      </p:sp>
      <p:pic>
        <p:nvPicPr>
          <p:cNvPr id="175" name="Bild"/>
          <p:cNvPicPr/>
          <p:nvPr/>
        </p:nvPicPr>
        <p:blipFill>
          <a:blip r:embed="rId1"/>
          <a:stretch/>
        </p:blipFill>
        <p:spPr>
          <a:xfrm>
            <a:off x="7182000" y="0"/>
            <a:ext cx="5009760" cy="6857640"/>
          </a:xfrm>
          <a:prstGeom prst="rect">
            <a:avLst/>
          </a:prstGeom>
          <a:noFill/>
          <a:ln w="0">
            <a:noFill/>
          </a:ln>
        </p:spPr>
      </p:pic>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1475FB28-D819-4BDE-AF3E-2FD54461FE06}"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p:nvPr>
        </p:nvSpPr>
        <p:spPr>
          <a:xfrm>
            <a:off x="407880" y="1062720"/>
            <a:ext cx="7128720" cy="5137560"/>
          </a:xfrm>
          <a:prstGeom prst="rect">
            <a:avLst/>
          </a:prstGeom>
          <a:noFill/>
          <a:ln w="0">
            <a:noFill/>
          </a:ln>
        </p:spPr>
        <p:txBody>
          <a:bodyPr lIns="108000" tIns="36000" rIns="36000" bIns="36000" anchor="t">
            <a:noAutofit/>
          </a:bodyPr>
          <a:lstStyle>
            <a:lvl1pPr indent="0" defTabSz="914400">
              <a:lnSpc>
                <a:spcPct val="90000"/>
              </a:lnSpc>
              <a:spcBef>
                <a:spcPts val="1800"/>
              </a:spcBef>
              <a:spcAft>
                <a:spcPts val="400"/>
              </a:spcAft>
              <a:buNone/>
              <a:tabLst>
                <a:tab pos="0" algn="l"/>
              </a:tabLst>
              <a:defRPr lang="en-GB" sz="2100" b="1" u="none" strike="noStrike">
                <a:solidFill>
                  <a:schemeClr val="dk2"/>
                </a:solidFill>
                <a:effectLst/>
                <a:uFillTx/>
                <a:latin typeface="Arial"/>
              </a:defRPr>
            </a:lvl1pPr>
            <a:lvl2pPr lvl="1" defTabSz="914400">
              <a:lnSpc>
                <a:spcPct val="100000"/>
              </a:lnSpc>
              <a:spcBef>
                <a:spcPts val="499"/>
              </a:spcBef>
              <a:spcAft>
                <a:spcPts val="300"/>
              </a:spcAft>
              <a:buClr>
                <a:srgbClr val="2F2F2F"/>
              </a:buClr>
              <a:buFont typeface="Arial"/>
              <a:buChar char="•"/>
              <a:tabLst>
                <a:tab pos="0" algn="l"/>
              </a:tabLst>
              <a:defRPr lang="en-GB" sz="1800" b="0" u="none" strike="noStrike">
                <a:solidFill>
                  <a:schemeClr val="dk2"/>
                </a:solidFill>
                <a:effectLst/>
                <a:uFillTx/>
                <a:latin typeface="Arial"/>
              </a:defRPr>
            </a:lvl2pPr>
            <a:lvl3pPr lvl="2" defTabSz="914400">
              <a:lnSpc>
                <a:spcPct val="100000"/>
              </a:lnSpc>
              <a:spcBef>
                <a:spcPts val="499"/>
              </a:spcBef>
              <a:spcAft>
                <a:spcPts val="300"/>
              </a:spcAft>
              <a:buClr>
                <a:srgbClr val="2F2F2F"/>
              </a:buClr>
              <a:buFont typeface="Arial"/>
              <a:buChar char="•"/>
              <a:tabLst>
                <a:tab pos="0" algn="l"/>
              </a:tabLst>
              <a:defRPr lang="en-GB" sz="1700" b="0" u="none" strike="noStrike">
                <a:solidFill>
                  <a:schemeClr val="dk2"/>
                </a:solidFill>
                <a:effectLst/>
                <a:uFillTx/>
                <a:latin typeface="Arial"/>
              </a:defRPr>
            </a:lvl3pPr>
            <a:lvl4pPr lvl="3" defTabSz="914400">
              <a:lnSpc>
                <a:spcPct val="100000"/>
              </a:lnSpc>
              <a:spcBef>
                <a:spcPts val="499"/>
              </a:spcBef>
              <a:spcAft>
                <a:spcPts val="300"/>
              </a:spcAft>
              <a:buClr>
                <a:srgbClr val="2F2F2F"/>
              </a:buClr>
              <a:buFont typeface="Arial"/>
              <a:buChar char="•"/>
              <a:tabLst>
                <a:tab pos="0" algn="l"/>
              </a:tabLst>
              <a:defRPr lang="en-GB" sz="1600" b="0" u="none" strike="noStrike">
                <a:solidFill>
                  <a:schemeClr val="dk2"/>
                </a:solidFill>
                <a:effectLst/>
                <a:uFillTx/>
                <a:latin typeface="Arial"/>
              </a:defRPr>
            </a:lvl4pPr>
          </a:lstStyle>
          <a:p>
            <a:pPr indent="0" defTabSz="914400">
              <a:lnSpc>
                <a:spcPct val="90000"/>
              </a:lnSpc>
              <a:spcBef>
                <a:spcPts val="1800"/>
              </a:spcBef>
              <a:spcAft>
                <a:spcPts val="400"/>
              </a:spcAft>
              <a:buNone/>
              <a:tabLst>
                <a:tab pos="0" algn="l"/>
              </a:tabLst>
            </a:pPr>
            <a:r>
              <a:rPr lang="en-US" sz="2100" b="1" u="none" strike="noStrike">
                <a:solidFill>
                  <a:schemeClr val="dk2"/>
                </a:solidFill>
                <a:effectLst/>
                <a:uFillTx/>
                <a:latin typeface="Arial"/>
              </a:rPr>
              <a:t>More data available during Run 2025 </a:t>
            </a:r>
            <a:endParaRPr lang="en-US" sz="2100" b="1" u="none" strike="noStrike">
              <a:solidFill>
                <a:schemeClr val="dk2"/>
              </a:solidFill>
              <a:effectLst/>
              <a:uFillTx/>
              <a:latin typeface="Arial"/>
            </a:endParaRPr>
          </a:p>
          <a:p>
            <a:pPr marL="343080" indent="-343080" defTabSz="914400">
              <a:lnSpc>
                <a:spcPct val="90000"/>
              </a:lnSpc>
              <a:spcBef>
                <a:spcPts val="1800"/>
              </a:spcBef>
              <a:spcAft>
                <a:spcPts val="400"/>
              </a:spcAft>
              <a:buClr>
                <a:srgbClr val="2F2F2F"/>
              </a:buClr>
              <a:buFont typeface="Arial"/>
              <a:buChar char="•"/>
              <a:tabLst>
                <a:tab pos="0" algn="l"/>
              </a:tabLst>
            </a:pPr>
            <a:r>
              <a:rPr lang="en-US" sz="2100" b="1" u="none" strike="noStrike">
                <a:solidFill>
                  <a:schemeClr val="dk2"/>
                </a:solidFill>
                <a:effectLst/>
                <a:uFillTx/>
                <a:latin typeface="Arial"/>
              </a:rPr>
              <a:t>Additional sensors installed</a:t>
            </a:r>
            <a:endParaRPr lang="en-US" sz="2100" b="1" u="none" strike="noStrike">
              <a:solidFill>
                <a:schemeClr val="dk2"/>
              </a:solidFill>
              <a:effectLst/>
              <a:uFillTx/>
              <a:latin typeface="Arial"/>
            </a:endParaRPr>
          </a:p>
          <a:p>
            <a:pPr marL="667080" lvl="1" indent="-343080" defTabSz="914400">
              <a:lnSpc>
                <a:spcPct val="100000"/>
              </a:lnSpc>
              <a:spcBef>
                <a:spcPts val="499"/>
              </a:spcBef>
              <a:spcAft>
                <a:spcPts val="300"/>
              </a:spcAft>
              <a:buClr>
                <a:srgbClr val="2F2F2F"/>
              </a:buClr>
              <a:buFont typeface="Arial"/>
              <a:buChar char="•"/>
              <a:tabLst>
                <a:tab pos="0" algn="l"/>
              </a:tabLst>
            </a:pPr>
            <a:r>
              <a:rPr lang="en-US" sz="1800" b="0" u="none" strike="noStrike">
                <a:solidFill>
                  <a:schemeClr val="dk2"/>
                </a:solidFill>
                <a:effectLst/>
                <a:uFillTx/>
                <a:latin typeface="Arial"/>
              </a:rPr>
              <a:t>FE measured near 3B2 higher than elsewhere during the event.</a:t>
            </a:r>
            <a:endParaRPr lang="en-US" sz="1800" b="0" u="none" strike="noStrike">
              <a:solidFill>
                <a:schemeClr val="dk2"/>
              </a:solidFill>
              <a:effectLst/>
              <a:uFillTx/>
              <a:latin typeface="Arial"/>
            </a:endParaRPr>
          </a:p>
          <a:p>
            <a:pPr marL="343080" indent="-343080" defTabSz="914400">
              <a:lnSpc>
                <a:spcPct val="90000"/>
              </a:lnSpc>
              <a:spcBef>
                <a:spcPts val="1800"/>
              </a:spcBef>
              <a:spcAft>
                <a:spcPts val="400"/>
              </a:spcAft>
              <a:buClr>
                <a:srgbClr val="2F2F2F"/>
              </a:buClr>
              <a:buFont typeface="Arial"/>
              <a:buChar char="•"/>
              <a:tabLst>
                <a:tab pos="0" algn="l"/>
              </a:tabLst>
            </a:pPr>
            <a:r>
              <a:rPr lang="en-GB" sz="2100" b="1" u="none" strike="noStrike">
                <a:solidFill>
                  <a:schemeClr val="dk2"/>
                </a:solidFill>
                <a:effectLst/>
                <a:uFillTx/>
                <a:latin typeface="Arial"/>
              </a:rPr>
              <a:t>High resolution postmortem power data.</a:t>
            </a:r>
            <a:endParaRPr lang="en-US" sz="2100" b="1" u="none" strike="noStrike">
              <a:solidFill>
                <a:schemeClr val="dk2"/>
              </a:solidFill>
              <a:effectLst/>
              <a:uFillTx/>
              <a:latin typeface="Arial"/>
            </a:endParaRPr>
          </a:p>
          <a:p>
            <a:pPr marL="667080" lvl="1" indent="-343080" defTabSz="914400">
              <a:lnSpc>
                <a:spcPct val="100000"/>
              </a:lnSpc>
              <a:spcBef>
                <a:spcPts val="499"/>
              </a:spcBef>
              <a:spcAft>
                <a:spcPts val="300"/>
              </a:spcAft>
              <a:buClr>
                <a:srgbClr val="2F2F2F"/>
              </a:buClr>
              <a:buFont typeface="Arial"/>
              <a:buChar char="•"/>
              <a:tabLst>
                <a:tab pos="0" algn="l"/>
              </a:tabLst>
            </a:pPr>
            <a:r>
              <a:rPr lang="en-GB" sz="1800" b="0" u="none" strike="noStrike">
                <a:solidFill>
                  <a:schemeClr val="dk2"/>
                </a:solidFill>
                <a:effectLst/>
                <a:uFillTx/>
                <a:latin typeface="Arial"/>
              </a:rPr>
              <a:t>Initial results suggest that 3B2 may be responsible for M1B2 “quenches”.</a:t>
            </a:r>
            <a:endParaRPr lang="en-US" sz="1800" b="0" u="none" strike="noStrike">
              <a:solidFill>
                <a:schemeClr val="dk2"/>
              </a:solidFill>
              <a:effectLst/>
              <a:uFillTx/>
              <a:latin typeface="Arial"/>
            </a:endParaRPr>
          </a:p>
          <a:p>
            <a:pPr marL="343080" indent="-343080" defTabSz="914400">
              <a:lnSpc>
                <a:spcPct val="90000"/>
              </a:lnSpc>
              <a:spcBef>
                <a:spcPts val="1800"/>
              </a:spcBef>
              <a:spcAft>
                <a:spcPts val="400"/>
              </a:spcAft>
              <a:buClr>
                <a:srgbClr val="2F2F2F"/>
              </a:buClr>
              <a:buFont typeface="Arial"/>
              <a:buChar char="•"/>
              <a:tabLst>
                <a:tab pos="0" algn="l"/>
              </a:tabLst>
            </a:pPr>
            <a:r>
              <a:rPr lang="en-GB" sz="2100" b="1" u="none" strike="noStrike">
                <a:solidFill>
                  <a:schemeClr val="dk2"/>
                </a:solidFill>
                <a:effectLst/>
                <a:uFillTx/>
                <a:latin typeface="Arial"/>
              </a:rPr>
              <a:t>Analysis ongoing </a:t>
            </a:r>
            <a:endParaRPr lang="en-US" sz="2100" b="1" u="none" strike="noStrike">
              <a:solidFill>
                <a:schemeClr val="dk2"/>
              </a:solidFill>
              <a:effectLst/>
              <a:uFillTx/>
              <a:latin typeface="Arial"/>
            </a:endParaRPr>
          </a:p>
          <a:p>
            <a:pPr marL="343080" indent="-343080" defTabSz="914400">
              <a:lnSpc>
                <a:spcPct val="90000"/>
              </a:lnSpc>
              <a:spcBef>
                <a:spcPts val="1800"/>
              </a:spcBef>
              <a:spcAft>
                <a:spcPts val="400"/>
              </a:spcAft>
              <a:buClr>
                <a:srgbClr val="2F2F2F"/>
              </a:buClr>
              <a:buFont typeface="Arial"/>
              <a:buChar char="•"/>
              <a:tabLst>
                <a:tab pos="0" algn="l"/>
              </a:tabLst>
            </a:pPr>
            <a:r>
              <a:rPr lang="en-GB" sz="2100" b="1" u="none" strike="noStrike">
                <a:solidFill>
                  <a:schemeClr val="dk2"/>
                </a:solidFill>
                <a:effectLst/>
                <a:uFillTx/>
                <a:latin typeface="Arial"/>
              </a:rPr>
              <a:t>Elevated LHe levels not sufficient to prevent events.</a:t>
            </a:r>
            <a:endParaRPr lang="en-US" sz="2100" b="1" u="none" strike="noStrike">
              <a:solidFill>
                <a:schemeClr val="dk2"/>
              </a:solidFill>
              <a:effectLst/>
              <a:uFillTx/>
              <a:latin typeface="Arial"/>
            </a:endParaRPr>
          </a:p>
        </p:txBody>
      </p:sp>
      <p:sp>
        <p:nvSpPr>
          <p:cNvPr id="298" name="PlaceHolder 2"/>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Additional Diagnostics: more data in 2025/2026</a:t>
            </a:r>
            <a:endParaRPr lang="en-US" sz="3600" b="1" u="none" strike="noStrike">
              <a:solidFill>
                <a:schemeClr val="dk1"/>
              </a:solidFill>
              <a:effectLst/>
              <a:uFillTx/>
              <a:latin typeface="Arial"/>
            </a:endParaRPr>
          </a:p>
        </p:txBody>
      </p:sp>
      <p:pic>
        <p:nvPicPr>
          <p:cNvPr id="299" name="Picture 2"/>
          <p:cNvPicPr/>
          <p:nvPr/>
        </p:nvPicPr>
        <p:blipFill>
          <a:blip r:embed="rId1"/>
          <a:stretch/>
        </p:blipFill>
        <p:spPr>
          <a:xfrm>
            <a:off x="7460280" y="1185480"/>
            <a:ext cx="4566240" cy="2870280"/>
          </a:xfrm>
          <a:prstGeom prst="rect">
            <a:avLst/>
          </a:prstGeom>
          <a:noFill/>
          <a:ln w="0">
            <a:noFill/>
          </a:ln>
        </p:spPr>
      </p:pic>
      <p:pic>
        <p:nvPicPr>
          <p:cNvPr id="300" name="Picture 6"/>
          <p:cNvPicPr/>
          <p:nvPr/>
        </p:nvPicPr>
        <p:blipFill>
          <a:blip r:embed="rId2"/>
          <a:stretch/>
        </p:blipFill>
        <p:spPr>
          <a:xfrm>
            <a:off x="7408080" y="1989360"/>
            <a:ext cx="4670640" cy="4333680"/>
          </a:xfrm>
          <a:prstGeom prst="rect">
            <a:avLst/>
          </a:prstGeom>
          <a:noFill/>
          <a:ln w="0">
            <a:noFill/>
          </a:ln>
        </p:spPr>
      </p:pic>
      <p:sp>
        <p:nvSpPr>
          <p:cNvPr id="4" name="PlaceHolder 3"/>
          <p:cNvSpPr>
            <a:spLocks noGrp="1"/>
          </p:cNvSpPr>
          <p:nvPr>
            <p:ph type="ftr" idx="47"/>
          </p:nvPr>
        </p:nvSpPr>
        <p:spPr/>
        <p:txBody>
          <a:bodyPr/>
          <a:p>
            <a:r>
              <a:t>K. Turaj, TTC 2026 Meeting, 10.06.2026</a:t>
            </a:r>
          </a:p>
        </p:txBody>
      </p:sp>
      <p:sp>
        <p:nvSpPr>
          <p:cNvPr id="5" name="PlaceHolder 4"/>
          <p:cNvSpPr>
            <a:spLocks noGrp="1"/>
          </p:cNvSpPr>
          <p:nvPr>
            <p:ph type="sldNum" idx="48"/>
          </p:nvPr>
        </p:nvSpPr>
        <p:spPr/>
        <p:txBody>
          <a:bodyPr/>
          <a:p>
            <a:fld id="{07091033-8AD0-4372-9A85-8497B88D891C}" type="slidenum">
              <a:t>20</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Temperature and Radiation sensors </a:t>
            </a:r>
            <a:endParaRPr lang="en-US" sz="3600" b="1" u="none" strike="noStrike">
              <a:solidFill>
                <a:schemeClr val="dk1"/>
              </a:solidFill>
              <a:effectLst/>
              <a:uFillTx/>
              <a:latin typeface="Arial"/>
            </a:endParaRPr>
          </a:p>
        </p:txBody>
      </p:sp>
      <p:sp>
        <p:nvSpPr>
          <p:cNvPr id="302" name="Content Placeholder 9"/>
          <p:cNvSpPr/>
          <p:nvPr/>
        </p:nvSpPr>
        <p:spPr>
          <a:xfrm>
            <a:off x="479520" y="990720"/>
            <a:ext cx="10874160" cy="3907440"/>
          </a:xfrm>
          <a:prstGeom prst="rect">
            <a:avLst/>
          </a:prstGeom>
          <a:noFill/>
          <a:ln w="0">
            <a:noFill/>
          </a:ln>
        </p:spPr>
        <p:style>
          <a:lnRef idx="0"/>
          <a:fillRef idx="0"/>
          <a:effectRef idx="0"/>
          <a:fontRef idx="minor"/>
        </p:style>
        <p:txBody>
          <a:bodyPr lIns="90000" tIns="45000" rIns="90000" bIns="45000" anchor="t">
            <a:normAutofit lnSpcReduction="9999"/>
          </a:bodyPr>
          <a:p>
            <a:pPr marL="457200" indent="-457200" defTabSz="914400">
              <a:lnSpc>
                <a:spcPct val="90000"/>
              </a:lnSpc>
              <a:spcBef>
                <a:spcPts val="1800"/>
              </a:spcBef>
              <a:spcAft>
                <a:spcPts val="400"/>
              </a:spcAft>
              <a:buClr>
                <a:srgbClr val="171717"/>
              </a:buClr>
              <a:buFont typeface="Arial"/>
              <a:buChar char="•"/>
            </a:pPr>
            <a:r>
              <a:rPr lang="en-US" sz="2400" b="1" u="none" strike="noStrike">
                <a:solidFill>
                  <a:schemeClr val="dk2">
                    <a:lumMod val="50000"/>
                  </a:schemeClr>
                </a:solidFill>
                <a:effectLst/>
                <a:uFillTx/>
                <a:latin typeface="Arial"/>
              </a:rPr>
              <a:t>Temperature sensors</a:t>
            </a:r>
            <a:endParaRPr lang="en-US" sz="2400" b="0" u="none" strike="noStrike">
              <a:solidFill>
                <a:srgbClr val="000000"/>
              </a:solidFill>
              <a:effectLst/>
              <a:uFillTx/>
              <a:latin typeface="Calibri"/>
            </a:endParaRPr>
          </a:p>
          <a:p>
            <a:pPr marL="781200" lvl="1" indent="-457200" defTabSz="914400">
              <a:lnSpc>
                <a:spcPct val="100000"/>
              </a:lnSpc>
              <a:spcBef>
                <a:spcPts val="499"/>
              </a:spcBef>
              <a:spcAft>
                <a:spcPts val="300"/>
              </a:spcAft>
              <a:buClr>
                <a:srgbClr val="171717"/>
              </a:buClr>
              <a:buFont typeface="Arial"/>
              <a:buChar char="•"/>
            </a:pPr>
            <a:r>
              <a:rPr lang="en-US" sz="1800" b="0" u="none" strike="noStrike">
                <a:solidFill>
                  <a:schemeClr val="dk2">
                    <a:lumMod val="50000"/>
                  </a:schemeClr>
                </a:solidFill>
                <a:effectLst/>
                <a:uFillTx/>
                <a:latin typeface="Arial"/>
              </a:rPr>
              <a:t>2 Allan Bradley sensors per coupler </a:t>
            </a:r>
            <a:endParaRPr lang="en-US" sz="1800" b="0" u="none" strike="noStrike">
              <a:solidFill>
                <a:srgbClr val="000000"/>
              </a:solidFill>
              <a:effectLst/>
              <a:uFillTx/>
              <a:latin typeface="Calibri"/>
            </a:endParaRPr>
          </a:p>
          <a:p>
            <a:pPr marL="972000" lvl="3" indent="-324000" defTabSz="914400">
              <a:lnSpc>
                <a:spcPct val="100000"/>
              </a:lnSpc>
              <a:spcBef>
                <a:spcPts val="499"/>
              </a:spcBef>
              <a:spcAft>
                <a:spcPts val="300"/>
              </a:spcAft>
              <a:buClr>
                <a:srgbClr val="171717"/>
              </a:buClr>
              <a:buFont typeface="Arial"/>
              <a:buChar char="•"/>
            </a:pPr>
            <a:r>
              <a:rPr lang="en-US" sz="1600" b="0" u="none" strike="noStrike">
                <a:solidFill>
                  <a:schemeClr val="dk2">
                    <a:lumMod val="50000"/>
                  </a:schemeClr>
                </a:solidFill>
                <a:effectLst/>
                <a:uFillTx/>
                <a:latin typeface="Arial"/>
              </a:rPr>
              <a:t>Interlock level at 6K</a:t>
            </a:r>
            <a:endParaRPr lang="en-US" sz="1600" b="0" u="none" strike="noStrike">
              <a:solidFill>
                <a:srgbClr val="000000"/>
              </a:solidFill>
              <a:effectLst/>
              <a:uFillTx/>
              <a:latin typeface="Calibri"/>
            </a:endParaRPr>
          </a:p>
          <a:p>
            <a:pPr marL="781200" lvl="1" indent="-457200" defTabSz="914400">
              <a:lnSpc>
                <a:spcPct val="100000"/>
              </a:lnSpc>
              <a:spcBef>
                <a:spcPts val="499"/>
              </a:spcBef>
              <a:spcAft>
                <a:spcPts val="300"/>
              </a:spcAft>
              <a:buClr>
                <a:srgbClr val="171717"/>
              </a:buClr>
              <a:buFont typeface="Arial"/>
              <a:buChar char="•"/>
            </a:pPr>
            <a:r>
              <a:rPr lang="en-US" sz="1800" b="0" u="none" strike="noStrike">
                <a:solidFill>
                  <a:schemeClr val="dk2">
                    <a:lumMod val="50000"/>
                  </a:schemeClr>
                </a:solidFill>
                <a:effectLst/>
                <a:uFillTx/>
                <a:latin typeface="Arial"/>
              </a:rPr>
              <a:t>4 CERNOXes (2 top, 2 bottom of the He tank)</a:t>
            </a:r>
            <a:endParaRPr lang="en-US" sz="1800" b="0" u="none" strike="noStrike">
              <a:solidFill>
                <a:srgbClr val="000000"/>
              </a:solidFill>
              <a:effectLst/>
              <a:uFillTx/>
              <a:latin typeface="Calibri"/>
            </a:endParaRPr>
          </a:p>
          <a:p>
            <a:pPr defTabSz="914400">
              <a:lnSpc>
                <a:spcPct val="100000"/>
              </a:lnSpc>
              <a:spcBef>
                <a:spcPts val="499"/>
              </a:spcBef>
              <a:spcAft>
                <a:spcPts val="300"/>
              </a:spcAft>
            </a:pPr>
            <a:endParaRPr lang="en-US" sz="1800" b="0" u="none" strike="noStrike">
              <a:solidFill>
                <a:srgbClr val="000000"/>
              </a:solidFill>
              <a:effectLst/>
              <a:uFillTx/>
              <a:latin typeface="Calibri"/>
            </a:endParaRPr>
          </a:p>
          <a:p>
            <a:pPr defTabSz="914400">
              <a:lnSpc>
                <a:spcPct val="100000"/>
              </a:lnSpc>
              <a:spcBef>
                <a:spcPts val="499"/>
              </a:spcBef>
              <a:spcAft>
                <a:spcPts val="300"/>
              </a:spcAft>
            </a:pPr>
            <a:endParaRPr lang="en-US" sz="1800" b="0" u="none" strike="noStrike">
              <a:solidFill>
                <a:srgbClr val="000000"/>
              </a:solidFill>
              <a:effectLst/>
              <a:uFillTx/>
              <a:latin typeface="Calibri"/>
            </a:endParaRPr>
          </a:p>
          <a:p>
            <a:pPr defTabSz="914400">
              <a:lnSpc>
                <a:spcPct val="100000"/>
              </a:lnSpc>
              <a:spcBef>
                <a:spcPts val="499"/>
              </a:spcBef>
              <a:spcAft>
                <a:spcPts val="300"/>
              </a:spcAft>
            </a:pPr>
            <a:endParaRPr lang="en-US" sz="1800" b="0" u="none" strike="noStrike">
              <a:solidFill>
                <a:srgbClr val="000000"/>
              </a:solidFill>
              <a:effectLst/>
              <a:uFillTx/>
              <a:latin typeface="Calibri"/>
            </a:endParaRPr>
          </a:p>
          <a:p>
            <a:pPr defTabSz="914400">
              <a:lnSpc>
                <a:spcPct val="100000"/>
              </a:lnSpc>
              <a:spcBef>
                <a:spcPts val="499"/>
              </a:spcBef>
              <a:spcAft>
                <a:spcPts val="300"/>
              </a:spcAft>
            </a:pPr>
            <a:endParaRPr lang="en-US" sz="1800" b="0" u="none" strike="noStrike">
              <a:solidFill>
                <a:srgbClr val="000000"/>
              </a:solidFill>
              <a:effectLst/>
              <a:uFillTx/>
              <a:latin typeface="Calibri"/>
            </a:endParaRPr>
          </a:p>
          <a:p>
            <a:pPr marL="457200" indent="-457200" defTabSz="914400">
              <a:lnSpc>
                <a:spcPct val="90000"/>
              </a:lnSpc>
              <a:spcBef>
                <a:spcPts val="1800"/>
              </a:spcBef>
              <a:spcAft>
                <a:spcPts val="400"/>
              </a:spcAft>
              <a:buClr>
                <a:srgbClr val="171717"/>
              </a:buClr>
              <a:buFont typeface="Arial"/>
              <a:buChar char="•"/>
            </a:pPr>
            <a:r>
              <a:rPr lang="en-US" sz="2400" b="1" u="none" strike="noStrike">
                <a:solidFill>
                  <a:schemeClr val="dk2">
                    <a:lumMod val="50000"/>
                  </a:schemeClr>
                </a:solidFill>
                <a:effectLst/>
                <a:uFillTx/>
                <a:latin typeface="Arial"/>
              </a:rPr>
              <a:t>Radiation sensors </a:t>
            </a:r>
            <a:endParaRPr lang="en-US" sz="2400" b="0" u="none" strike="noStrike">
              <a:solidFill>
                <a:srgbClr val="000000"/>
              </a:solidFill>
              <a:effectLst/>
              <a:uFillTx/>
              <a:latin typeface="Calibri"/>
            </a:endParaRPr>
          </a:p>
          <a:p>
            <a:pPr marL="781200" lvl="1" indent="-457200" defTabSz="914400">
              <a:lnSpc>
                <a:spcPct val="100000"/>
              </a:lnSpc>
              <a:spcBef>
                <a:spcPts val="499"/>
              </a:spcBef>
              <a:spcAft>
                <a:spcPts val="300"/>
              </a:spcAft>
              <a:buClr>
                <a:srgbClr val="171717"/>
              </a:buClr>
              <a:buFont typeface="Arial"/>
              <a:buChar char="•"/>
            </a:pPr>
            <a:r>
              <a:rPr lang="en-US" sz="1800" b="0" u="none" strike="noStrike">
                <a:solidFill>
                  <a:schemeClr val="dk2">
                    <a:lumMod val="50000"/>
                  </a:schemeClr>
                </a:solidFill>
                <a:effectLst/>
                <a:uFillTx/>
                <a:latin typeface="Arial"/>
              </a:rPr>
              <a:t>5 sensors: </a:t>
            </a:r>
            <a:r>
              <a:rPr lang="en-GB" sz="1800" b="0" u="none" strike="noStrike">
                <a:solidFill>
                  <a:schemeClr val="dk2">
                    <a:lumMod val="50000"/>
                  </a:schemeClr>
                </a:solidFill>
                <a:effectLst/>
                <a:uFillTx/>
                <a:latin typeface="Arial"/>
              </a:rPr>
              <a:t>at both ends of the modules</a:t>
            </a:r>
            <a:endParaRPr lang="en-US" sz="1800" b="0" u="none" strike="noStrike">
              <a:solidFill>
                <a:srgbClr val="000000"/>
              </a:solidFill>
              <a:effectLst/>
              <a:uFillTx/>
              <a:latin typeface="Calibri"/>
            </a:endParaRPr>
          </a:p>
          <a:p>
            <a:pPr defTabSz="914400">
              <a:lnSpc>
                <a:spcPct val="90000"/>
              </a:lnSpc>
              <a:spcBef>
                <a:spcPts val="1800"/>
              </a:spcBef>
              <a:spcAft>
                <a:spcPts val="400"/>
              </a:spcAft>
            </a:pPr>
            <a:endParaRPr lang="en-US" sz="2000" b="0" u="none" strike="noStrike">
              <a:solidFill>
                <a:srgbClr val="000000"/>
              </a:solidFill>
              <a:effectLst/>
              <a:uFillTx/>
              <a:latin typeface="Calibri"/>
            </a:endParaRPr>
          </a:p>
        </p:txBody>
      </p:sp>
      <p:pic>
        <p:nvPicPr>
          <p:cNvPr id="303" name="Picture 2"/>
          <p:cNvPicPr/>
          <p:nvPr/>
        </p:nvPicPr>
        <p:blipFill>
          <a:blip r:embed="rId1"/>
          <a:srcRect l="0" t="0" r="0" b="37840"/>
          <a:stretch/>
        </p:blipFill>
        <p:spPr>
          <a:xfrm>
            <a:off x="6036480" y="846000"/>
            <a:ext cx="2900520" cy="2750040"/>
          </a:xfrm>
          <a:prstGeom prst="rect">
            <a:avLst/>
          </a:prstGeom>
          <a:noFill/>
          <a:ln w="0">
            <a:noFill/>
          </a:ln>
        </p:spPr>
      </p:pic>
      <p:pic>
        <p:nvPicPr>
          <p:cNvPr id="304" name="Picture 2"/>
          <p:cNvPicPr/>
          <p:nvPr/>
        </p:nvPicPr>
        <p:blipFill>
          <a:blip r:embed="rId2"/>
          <a:srcRect l="0" t="66011" r="0" b="0"/>
          <a:stretch/>
        </p:blipFill>
        <p:spPr>
          <a:xfrm>
            <a:off x="9150120" y="1660320"/>
            <a:ext cx="2999520" cy="1554840"/>
          </a:xfrm>
          <a:prstGeom prst="rect">
            <a:avLst/>
          </a:prstGeom>
          <a:noFill/>
          <a:ln w="0">
            <a:noFill/>
          </a:ln>
        </p:spPr>
      </p:pic>
      <p:pic>
        <p:nvPicPr>
          <p:cNvPr id="305" name="Picture 7"/>
          <p:cNvPicPr/>
          <p:nvPr/>
        </p:nvPicPr>
        <p:blipFill>
          <a:blip r:embed="rId3"/>
          <a:srcRect l="0" t="0" r="0" b="13019"/>
          <a:stretch/>
        </p:blipFill>
        <p:spPr>
          <a:xfrm>
            <a:off x="5518800" y="4208040"/>
            <a:ext cx="6510960" cy="1285920"/>
          </a:xfrm>
          <a:prstGeom prst="rect">
            <a:avLst/>
          </a:prstGeom>
          <a:noFill/>
          <a:ln w="0">
            <a:noFill/>
          </a:ln>
        </p:spPr>
      </p:pic>
      <p:sp>
        <p:nvSpPr>
          <p:cNvPr id="306" name="Oval 8"/>
          <p:cNvSpPr/>
          <p:nvPr/>
        </p:nvSpPr>
        <p:spPr>
          <a:xfrm>
            <a:off x="5916600" y="4664520"/>
            <a:ext cx="177120" cy="239040"/>
          </a:xfrm>
          <a:prstGeom prst="ellipse">
            <a:avLst/>
          </a:prstGeom>
          <a:solidFill>
            <a:schemeClr val="accent6">
              <a:lumMod val="50000"/>
            </a:schemeClr>
          </a:solidFill>
          <a:ln>
            <a:solidFill>
              <a:srgbClr val="30303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307" name="Oval 9"/>
          <p:cNvSpPr/>
          <p:nvPr/>
        </p:nvSpPr>
        <p:spPr>
          <a:xfrm>
            <a:off x="7456680" y="4664520"/>
            <a:ext cx="177120" cy="239040"/>
          </a:xfrm>
          <a:prstGeom prst="ellipse">
            <a:avLst/>
          </a:prstGeom>
          <a:solidFill>
            <a:schemeClr val="accent6">
              <a:lumMod val="50000"/>
            </a:schemeClr>
          </a:solidFill>
          <a:ln>
            <a:solidFill>
              <a:srgbClr val="30303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308" name="Oval 10"/>
          <p:cNvSpPr/>
          <p:nvPr/>
        </p:nvSpPr>
        <p:spPr>
          <a:xfrm>
            <a:off x="8941680" y="4664520"/>
            <a:ext cx="177120" cy="239040"/>
          </a:xfrm>
          <a:prstGeom prst="ellipse">
            <a:avLst/>
          </a:prstGeom>
          <a:solidFill>
            <a:schemeClr val="accent6">
              <a:lumMod val="50000"/>
            </a:schemeClr>
          </a:solidFill>
          <a:ln>
            <a:solidFill>
              <a:srgbClr val="30303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309" name="Oval 11"/>
          <p:cNvSpPr/>
          <p:nvPr/>
        </p:nvSpPr>
        <p:spPr>
          <a:xfrm>
            <a:off x="10441440" y="4659120"/>
            <a:ext cx="177120" cy="239040"/>
          </a:xfrm>
          <a:prstGeom prst="ellipse">
            <a:avLst/>
          </a:prstGeom>
          <a:solidFill>
            <a:schemeClr val="accent6">
              <a:lumMod val="50000"/>
            </a:schemeClr>
          </a:solidFill>
          <a:ln>
            <a:solidFill>
              <a:srgbClr val="30303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310" name="Oval 12"/>
          <p:cNvSpPr/>
          <p:nvPr/>
        </p:nvSpPr>
        <p:spPr>
          <a:xfrm>
            <a:off x="11941560" y="4659120"/>
            <a:ext cx="177120" cy="239040"/>
          </a:xfrm>
          <a:prstGeom prst="ellipse">
            <a:avLst/>
          </a:prstGeom>
          <a:solidFill>
            <a:schemeClr val="accent6">
              <a:lumMod val="50000"/>
            </a:schemeClr>
          </a:solidFill>
          <a:ln>
            <a:solidFill>
              <a:srgbClr val="30303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311" name="Oval 13"/>
          <p:cNvSpPr/>
          <p:nvPr/>
        </p:nvSpPr>
        <p:spPr>
          <a:xfrm>
            <a:off x="7456680" y="5970600"/>
            <a:ext cx="177120" cy="239040"/>
          </a:xfrm>
          <a:prstGeom prst="ellipse">
            <a:avLst/>
          </a:prstGeom>
          <a:solidFill>
            <a:schemeClr val="accent6">
              <a:lumMod val="50000"/>
            </a:schemeClr>
          </a:solidFill>
          <a:ln>
            <a:solidFill>
              <a:srgbClr val="30303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312" name="TextBox 14"/>
          <p:cNvSpPr/>
          <p:nvPr/>
        </p:nvSpPr>
        <p:spPr>
          <a:xfrm>
            <a:off x="7706880" y="5932800"/>
            <a:ext cx="2646720" cy="27648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800" b="0" u="none" strike="noStrike">
                <a:solidFill>
                  <a:schemeClr val="dk1"/>
                </a:solidFill>
                <a:effectLst/>
                <a:uFillTx/>
                <a:latin typeface="Arial"/>
              </a:rPr>
              <a:t>RP radiation sensors</a:t>
            </a:r>
            <a:endParaRPr lang="en-US" sz="1800" b="0" u="none" strike="noStrike">
              <a:solidFill>
                <a:srgbClr val="000000"/>
              </a:solidFill>
              <a:effectLst/>
              <a:uFillTx/>
              <a:latin typeface="Calibri"/>
            </a:endParaRPr>
          </a:p>
        </p:txBody>
      </p:sp>
      <p:sp>
        <p:nvSpPr>
          <p:cNvPr id="3" name="PlaceHolder 2"/>
          <p:cNvSpPr>
            <a:spLocks noGrp="1"/>
          </p:cNvSpPr>
          <p:nvPr>
            <p:ph type="ftr" idx="29"/>
          </p:nvPr>
        </p:nvSpPr>
        <p:spPr/>
        <p:txBody>
          <a:bodyPr/>
          <a:p>
            <a:r>
              <a:t>K. Turaj, TTC 2026 Meeting, 10.06.2026</a:t>
            </a:r>
          </a:p>
        </p:txBody>
      </p:sp>
      <p:sp>
        <p:nvSpPr>
          <p:cNvPr id="4" name="PlaceHolder 3"/>
          <p:cNvSpPr>
            <a:spLocks noGrp="1"/>
          </p:cNvSpPr>
          <p:nvPr>
            <p:ph type="sldNum" idx="30"/>
          </p:nvPr>
        </p:nvSpPr>
        <p:spPr/>
        <p:txBody>
          <a:bodyPr/>
          <a:p>
            <a:fld id="{10EF1CCB-38EA-4C3E-8FC9-DDBF9839A512}" type="slidenum">
              <a:t>21</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hasCustomPrompt="1"/>
          </p:nvPr>
        </p:nvSpPr>
        <p:spPr>
          <a:xfrm>
            <a:off x="407880" y="1078560"/>
            <a:ext cx="7918920" cy="5121720"/>
          </a:xfrm>
          <a:prstGeom prst="rect">
            <a:avLst/>
          </a:prstGeom>
          <a:blipFill rotWithShape="0">
            <a:blip r:embed="rId1"/>
            <a:stretch>
              <a:fillRect l="-309" t="-1314"/>
            </a:stretch>
          </a:blip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1800"/>
              </a:spcBef>
              <a:spcAft>
                <a:spcPts val="400"/>
              </a:spcAft>
              <a:buClr>
                <a:srgbClr val="000000"/>
              </a:buClr>
              <a:buFont typeface="Arial"/>
              <a:buChar char="•"/>
            </a:pPr>
            <a:r>
              <a:rPr lang="en-GB" sz="2100" b="1" u="none" strike="noStrike">
                <a:solidFill>
                  <a:srgbClr val="FFFFFF">
                    <a:alpha val="1000"/>
                  </a:srgbClr>
                </a:solidFill>
                <a:effectLst/>
                <a:uFillTx/>
                <a:latin typeface="Arial"/>
              </a:rPr>
              <a:t> </a:t>
            </a:r>
            <a:endParaRPr lang="en-US" sz="2100" b="1" u="none" strike="noStrike">
              <a:solidFill>
                <a:schemeClr val="dk2">
                  <a:lumMod val="50000"/>
                </a:schemeClr>
              </a:solidFill>
              <a:effectLst/>
              <a:uFillTx/>
              <a:latin typeface="Arial"/>
            </a:endParaRPr>
          </a:p>
        </p:txBody>
      </p:sp>
      <p:sp>
        <p:nvSpPr>
          <p:cNvPr id="177"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LHC SRF Cavities</a:t>
            </a:r>
            <a:endParaRPr lang="en-US" sz="3600" b="1" u="none" strike="noStrike">
              <a:solidFill>
                <a:schemeClr val="dk1"/>
              </a:solidFill>
              <a:effectLst/>
              <a:uFillTx/>
              <a:latin typeface="Arial"/>
            </a:endParaRPr>
          </a:p>
        </p:txBody>
      </p:sp>
      <p:pic>
        <p:nvPicPr>
          <p:cNvPr id="178" name="Picture 7"/>
          <p:cNvPicPr/>
          <p:nvPr/>
        </p:nvPicPr>
        <p:blipFill>
          <a:blip r:embed="rId2"/>
          <a:srcRect l="19837" t="4031" r="17641" b="11133"/>
          <a:stretch/>
        </p:blipFill>
        <p:spPr>
          <a:xfrm>
            <a:off x="7842600" y="2772360"/>
            <a:ext cx="3641400" cy="3433680"/>
          </a:xfrm>
          <a:prstGeom prst="rect">
            <a:avLst/>
          </a:prstGeom>
          <a:noFill/>
          <a:ln w="0">
            <a:noFill/>
          </a:ln>
        </p:spPr>
      </p:pic>
      <p:pic>
        <p:nvPicPr>
          <p:cNvPr id="179" name="Picture 11"/>
          <p:cNvPicPr/>
          <p:nvPr/>
        </p:nvPicPr>
        <p:blipFill>
          <a:blip r:embed="rId3"/>
          <a:srcRect l="8106" t="6484" r="11252" b="8349"/>
          <a:stretch/>
        </p:blipFill>
        <p:spPr>
          <a:xfrm>
            <a:off x="7842600" y="245520"/>
            <a:ext cx="3507120" cy="2446560"/>
          </a:xfrm>
          <a:prstGeom prst="rect">
            <a:avLst/>
          </a:prstGeom>
          <a:noFill/>
          <a:ln w="0">
            <a:noFill/>
          </a:ln>
        </p:spPr>
      </p:pic>
      <p:sp>
        <p:nvSpPr>
          <p:cNvPr id="180" name="TextBox 12"/>
          <p:cNvSpPr/>
          <p:nvPr/>
        </p:nvSpPr>
        <p:spPr>
          <a:xfrm>
            <a:off x="10129320" y="2830320"/>
            <a:ext cx="2464560" cy="30744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400" b="0" u="none" strike="noStrike">
                <a:solidFill>
                  <a:schemeClr val="dk1"/>
                </a:solidFill>
                <a:effectLst/>
                <a:uFillTx/>
                <a:latin typeface="Arial"/>
              </a:rPr>
              <a:t>Beam aperture: 300mm</a:t>
            </a:r>
            <a:endParaRPr lang="en-US" sz="1400" b="0" u="none" strike="noStrike">
              <a:solidFill>
                <a:srgbClr val="000000"/>
              </a:solidFill>
              <a:effectLst/>
              <a:uFillTx/>
              <a:latin typeface="Calibri"/>
            </a:endParaRPr>
          </a:p>
        </p:txBody>
      </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E0AC6C01-8427-4B96-9ABD-FDEBA23DC92F}" type="slidenum">
              <a:t>3</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hasCustomPrompt="1"/>
          </p:nvPr>
        </p:nvSpPr>
        <p:spPr>
          <a:xfrm>
            <a:off x="407880" y="922320"/>
            <a:ext cx="6307560" cy="52783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marL="343080" indent="-343080" defTabSz="914400">
              <a:lnSpc>
                <a:spcPct val="90000"/>
              </a:lnSpc>
              <a:spcBef>
                <a:spcPts val="601"/>
              </a:spcBef>
              <a:spcAft>
                <a:spcPts val="300"/>
              </a:spcAft>
              <a:buClr>
                <a:srgbClr val="171717"/>
              </a:buClr>
              <a:buFont typeface="Arial"/>
              <a:buChar char="•"/>
            </a:pPr>
            <a:r>
              <a:rPr lang="en-GB" sz="1800" b="1" u="none" strike="noStrike">
                <a:solidFill>
                  <a:schemeClr val="dk2">
                    <a:lumMod val="50000"/>
                  </a:schemeClr>
                </a:solidFill>
                <a:effectLst/>
                <a:uFillTx/>
                <a:latin typeface="Arial"/>
              </a:rPr>
              <a:t>4 ACS Cryomodules: 2 per beam</a:t>
            </a:r>
            <a:endParaRPr lang="en-US" sz="1800" b="1"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500" b="0" u="none" strike="noStrike">
                <a:solidFill>
                  <a:schemeClr val="dk2">
                    <a:lumMod val="50000"/>
                  </a:schemeClr>
                </a:solidFill>
                <a:effectLst/>
                <a:uFillTx/>
                <a:latin typeface="Arial"/>
              </a:rPr>
              <a:t>4 cavities per cryomodule </a:t>
            </a:r>
            <a:endParaRPr lang="en-US" sz="1500" b="0" u="none" strike="noStrike">
              <a:solidFill>
                <a:schemeClr val="dk2">
                  <a:lumMod val="50000"/>
                </a:schemeClr>
              </a:solidFill>
              <a:effectLst/>
              <a:uFillTx/>
              <a:latin typeface="Arial"/>
            </a:endParaRPr>
          </a:p>
          <a:p>
            <a:pPr marL="888840" lvl="2" indent="-2602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4 He tanks within CM: interconnected at the liquid and gas levels, common helium feed and  gas return.</a:t>
            </a:r>
            <a:endParaRPr lang="en-US" sz="14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500" b="0" u="none" strike="noStrike">
                <a:solidFill>
                  <a:schemeClr val="dk2">
                    <a:lumMod val="50000"/>
                  </a:schemeClr>
                </a:solidFill>
                <a:effectLst/>
                <a:uFillTx/>
                <a:latin typeface="Arial"/>
              </a:rPr>
              <a:t>Modular cryostat with easy lateral access. </a:t>
            </a:r>
            <a:endParaRPr lang="en-US" sz="15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500" b="0" u="none" strike="noStrike">
                <a:solidFill>
                  <a:schemeClr val="dk2">
                    <a:lumMod val="50000"/>
                  </a:schemeClr>
                </a:solidFill>
                <a:effectLst/>
                <a:uFillTx/>
                <a:latin typeface="Arial"/>
              </a:rPr>
              <a:t>1 spare cryomodule available (+ 1 jacketed cavity).</a:t>
            </a:r>
            <a:endParaRPr lang="en-US" sz="1500" b="0" u="none" strike="noStrike">
              <a:solidFill>
                <a:schemeClr val="dk2">
                  <a:lumMod val="50000"/>
                </a:schemeClr>
              </a:solidFill>
              <a:effectLst/>
              <a:uFillTx/>
              <a:latin typeface="Arial"/>
            </a:endParaRPr>
          </a:p>
          <a:p>
            <a:pPr marL="343080" indent="-343080" defTabSz="914400">
              <a:lnSpc>
                <a:spcPct val="90000"/>
              </a:lnSpc>
              <a:spcBef>
                <a:spcPts val="601"/>
              </a:spcBef>
              <a:spcAft>
                <a:spcPts val="300"/>
              </a:spcAft>
              <a:buClr>
                <a:srgbClr val="171717"/>
              </a:buClr>
              <a:buFont typeface="Arial"/>
              <a:buChar char="•"/>
            </a:pPr>
            <a:r>
              <a:rPr lang="en-GB" sz="1800" b="1" u="none" strike="noStrike">
                <a:solidFill>
                  <a:schemeClr val="dk2">
                    <a:lumMod val="50000"/>
                  </a:schemeClr>
                </a:solidFill>
                <a:effectLst/>
                <a:uFillTx/>
                <a:latin typeface="Arial"/>
              </a:rPr>
              <a:t>Maximum operational voltage: 2 MV/cavity</a:t>
            </a:r>
            <a:endParaRPr lang="en-US" sz="1800" b="1"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Cavities conditioned up to 2.2 MV/cavity</a:t>
            </a:r>
            <a:endParaRPr lang="en-US" sz="14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Proton operation: 1.5 MV/cavity , 2MV/cavity (in HL-LHC).</a:t>
            </a:r>
            <a:endParaRPr lang="en-US" sz="14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Ion operation: 1.75 MV/cavity, 2 MV/cavity in 2024</a:t>
            </a:r>
            <a:endParaRPr lang="en-US" sz="1400" b="0" u="none" strike="noStrike">
              <a:solidFill>
                <a:schemeClr val="dk2">
                  <a:lumMod val="50000"/>
                </a:schemeClr>
              </a:solidFill>
              <a:effectLst/>
              <a:uFillTx/>
              <a:latin typeface="Arial"/>
            </a:endParaRPr>
          </a:p>
          <a:p>
            <a:pPr marL="343080" indent="-343080" defTabSz="914400">
              <a:lnSpc>
                <a:spcPct val="90000"/>
              </a:lnSpc>
              <a:spcBef>
                <a:spcPts val="601"/>
              </a:spcBef>
              <a:spcAft>
                <a:spcPts val="300"/>
              </a:spcAft>
              <a:buClr>
                <a:srgbClr val="171717"/>
              </a:buClr>
              <a:buFont typeface="Arial"/>
              <a:buChar char="•"/>
            </a:pPr>
            <a:r>
              <a:rPr lang="en-GB" sz="1800" b="1" u="none" strike="noStrike">
                <a:solidFill>
                  <a:schemeClr val="dk2">
                    <a:lumMod val="50000"/>
                  </a:schemeClr>
                </a:solidFill>
                <a:effectLst/>
                <a:uFillTx/>
                <a:latin typeface="Arial"/>
              </a:rPr>
              <a:t>Stepper-driven mechanical tuner</a:t>
            </a:r>
            <a:endParaRPr lang="en-US" sz="1800" b="1"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Adapts to RF frequency and beam loading</a:t>
            </a:r>
            <a:endParaRPr lang="en-US" sz="14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Tuning range 180 kHz, tuning speed 9 kHz/s</a:t>
            </a:r>
            <a:endParaRPr lang="en-US" sz="1400" b="0" u="none" strike="noStrike">
              <a:solidFill>
                <a:schemeClr val="dk2">
                  <a:lumMod val="50000"/>
                </a:schemeClr>
              </a:solidFill>
              <a:effectLst/>
              <a:uFillTx/>
              <a:latin typeface="Arial"/>
            </a:endParaRPr>
          </a:p>
          <a:p>
            <a:pPr marL="343080" indent="-343080" defTabSz="914400">
              <a:lnSpc>
                <a:spcPct val="90000"/>
              </a:lnSpc>
              <a:spcBef>
                <a:spcPts val="601"/>
              </a:spcBef>
              <a:spcAft>
                <a:spcPts val="300"/>
              </a:spcAft>
              <a:buClr>
                <a:srgbClr val="171717"/>
              </a:buClr>
              <a:buFont typeface="Arial"/>
              <a:buChar char="•"/>
            </a:pPr>
            <a:r>
              <a:rPr lang="en-GB" sz="1800" b="1" u="none" strike="noStrike">
                <a:solidFill>
                  <a:schemeClr val="dk2">
                    <a:lumMod val="50000"/>
                  </a:schemeClr>
                </a:solidFill>
                <a:effectLst/>
                <a:uFillTx/>
                <a:latin typeface="Arial"/>
              </a:rPr>
              <a:t>Mobile fundamental power coupler</a:t>
            </a:r>
            <a:endParaRPr lang="en-US" sz="1800" b="1"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Q</a:t>
            </a:r>
            <a:r>
              <a:rPr lang="en-GB" sz="1400" b="0" u="none" strike="noStrike" baseline="-25000">
                <a:solidFill>
                  <a:schemeClr val="dk2">
                    <a:lumMod val="50000"/>
                  </a:schemeClr>
                </a:solidFill>
                <a:effectLst/>
                <a:uFillTx/>
                <a:latin typeface="Arial"/>
              </a:rPr>
              <a:t>L</a:t>
            </a:r>
            <a:r>
              <a:rPr lang="en-GB" sz="1400" b="0" u="none" strike="noStrike">
                <a:solidFill>
                  <a:schemeClr val="dk2">
                    <a:lumMod val="50000"/>
                  </a:schemeClr>
                </a:solidFill>
                <a:effectLst/>
                <a:uFillTx/>
                <a:latin typeface="Arial"/>
              </a:rPr>
              <a:t> ~ 20000 @ injection (450 GeV)</a:t>
            </a:r>
            <a:endParaRPr lang="en-US" sz="1400" b="0" u="none" strike="noStrike">
              <a:solidFill>
                <a:schemeClr val="dk2">
                  <a:lumMod val="50000"/>
                </a:schemeClr>
              </a:solidFill>
              <a:effectLst/>
              <a:uFillTx/>
              <a:latin typeface="Arial"/>
            </a:endParaRPr>
          </a:p>
          <a:p>
            <a:pPr marL="628560" lvl="1" indent="-262080" defTabSz="914400">
              <a:lnSpc>
                <a:spcPct val="100000"/>
              </a:lnSpc>
              <a:spcBef>
                <a:spcPts val="601"/>
              </a:spcBef>
              <a:buClr>
                <a:srgbClr val="171717"/>
              </a:buClr>
              <a:buFont typeface="Arial"/>
              <a:buChar char="•"/>
            </a:pPr>
            <a:r>
              <a:rPr lang="en-GB" sz="1400" b="0" u="none" strike="noStrike">
                <a:solidFill>
                  <a:schemeClr val="dk2">
                    <a:lumMod val="50000"/>
                  </a:schemeClr>
                </a:solidFill>
                <a:effectLst/>
                <a:uFillTx/>
                <a:latin typeface="Arial"/>
              </a:rPr>
              <a:t>Q</a:t>
            </a:r>
            <a:r>
              <a:rPr lang="en-GB" sz="1400" b="0" u="none" strike="noStrike" baseline="-25000">
                <a:solidFill>
                  <a:schemeClr val="dk2">
                    <a:lumMod val="50000"/>
                  </a:schemeClr>
                </a:solidFill>
                <a:effectLst/>
                <a:uFillTx/>
                <a:latin typeface="Arial"/>
              </a:rPr>
              <a:t>L</a:t>
            </a:r>
            <a:r>
              <a:rPr lang="en-GB" sz="1400" b="0" u="none" strike="noStrike">
                <a:solidFill>
                  <a:schemeClr val="dk2">
                    <a:lumMod val="50000"/>
                  </a:schemeClr>
                </a:solidFill>
                <a:effectLst/>
                <a:uFillTx/>
                <a:latin typeface="Arial"/>
              </a:rPr>
              <a:t> ~ 60000 @ flat-top (6.8 TeV)</a:t>
            </a:r>
            <a:endParaRPr lang="en-US" sz="1400" b="0" u="none" strike="noStrike">
              <a:solidFill>
                <a:schemeClr val="dk2">
                  <a:lumMod val="50000"/>
                </a:schemeClr>
              </a:solidFill>
              <a:effectLst/>
              <a:uFillTx/>
              <a:latin typeface="Arial"/>
            </a:endParaRPr>
          </a:p>
          <a:p>
            <a:pPr marL="343080" indent="-343080" defTabSz="914400">
              <a:lnSpc>
                <a:spcPct val="100000"/>
              </a:lnSpc>
              <a:spcBef>
                <a:spcPts val="601"/>
              </a:spcBef>
              <a:buClr>
                <a:srgbClr val="171717"/>
              </a:buClr>
              <a:buFont typeface="Arial"/>
              <a:buChar char="•"/>
            </a:pPr>
            <a:r>
              <a:rPr lang="en-GB" sz="1800" b="1" u="none" strike="noStrike">
                <a:solidFill>
                  <a:schemeClr val="dk2">
                    <a:lumMod val="50000"/>
                  </a:schemeClr>
                </a:solidFill>
                <a:effectLst/>
                <a:uFillTx/>
                <a:latin typeface="Arial"/>
              </a:rPr>
              <a:t>No thermal shield – high static losses: 120W.</a:t>
            </a:r>
            <a:endParaRPr lang="en-US" sz="1800" b="1" u="none" strike="noStrike">
              <a:solidFill>
                <a:schemeClr val="dk2">
                  <a:lumMod val="50000"/>
                </a:schemeClr>
              </a:solidFill>
              <a:effectLst/>
              <a:uFillTx/>
              <a:latin typeface="Arial"/>
            </a:endParaRPr>
          </a:p>
          <a:p>
            <a:pPr marL="366840" indent="0" defTabSz="914400">
              <a:lnSpc>
                <a:spcPct val="100000"/>
              </a:lnSpc>
              <a:spcBef>
                <a:spcPts val="601"/>
              </a:spcBef>
              <a:spcAft>
                <a:spcPts val="300"/>
              </a:spcAft>
              <a:buNone/>
              <a:tabLst>
                <a:tab pos="0" algn="l"/>
              </a:tabLst>
            </a:pPr>
            <a:endParaRPr lang="en-US" sz="1400" b="1" u="none" strike="noStrike">
              <a:solidFill>
                <a:schemeClr val="dk2">
                  <a:lumMod val="50000"/>
                </a:schemeClr>
              </a:solidFill>
              <a:effectLst/>
              <a:uFillTx/>
              <a:latin typeface="Arial"/>
            </a:endParaRPr>
          </a:p>
          <a:p>
            <a:pPr indent="0" defTabSz="914400">
              <a:lnSpc>
                <a:spcPct val="100000"/>
              </a:lnSpc>
              <a:spcBef>
                <a:spcPts val="601"/>
              </a:spcBef>
              <a:spcAft>
                <a:spcPts val="300"/>
              </a:spcAft>
              <a:buNone/>
              <a:tabLst>
                <a:tab pos="0" algn="l"/>
              </a:tabLst>
            </a:pPr>
            <a:endParaRPr lang="en-US" sz="1400" b="1" u="none" strike="noStrike">
              <a:solidFill>
                <a:schemeClr val="dk2">
                  <a:lumMod val="50000"/>
                </a:schemeClr>
              </a:solidFill>
              <a:effectLst/>
              <a:uFillTx/>
              <a:latin typeface="Arial"/>
            </a:endParaRPr>
          </a:p>
        </p:txBody>
      </p:sp>
      <p:sp>
        <p:nvSpPr>
          <p:cNvPr id="182" name="PlaceHolder 2"/>
          <p:cNvSpPr>
            <a:spLocks noGrp="1"/>
          </p:cNvSpPr>
          <p:nvPr>
            <p:ph type="title"/>
          </p:nvPr>
        </p:nvSpPr>
        <p:spPr>
          <a:xfrm>
            <a:off x="407880" y="213120"/>
            <a:ext cx="11375640" cy="708840"/>
          </a:xfrm>
          <a:prstGeom prst="rect">
            <a:avLst/>
          </a:prstGeom>
          <a:noFill/>
          <a:ln w="0">
            <a:noFill/>
          </a:ln>
        </p:spPr>
        <p:txBody>
          <a:bodyPr lIns="0" tIns="0" rIns="0" bIns="0" anchor="t">
            <a:noAutofit/>
          </a:bodyPr>
          <a:lstStyle>
            <a:lvl1pPr indent="0" defTabSz="914400">
              <a:lnSpc>
                <a:spcPct val="90000"/>
              </a:lnSpc>
              <a:buNone/>
              <a:defRPr lang="en-GB" sz="3600" b="1" u="none" strike="noStrike">
                <a:solidFill>
                  <a:schemeClr val="dk1"/>
                </a:solidFill>
                <a:effectLst/>
                <a:uFillTx/>
                <a:latin typeface="Arial"/>
              </a:defRPr>
            </a:lvl1pPr>
          </a:lstStyle>
          <a:p>
            <a:pPr indent="0" defTabSz="914400">
              <a:lnSpc>
                <a:spcPct val="90000"/>
              </a:lnSpc>
              <a:buNone/>
            </a:pPr>
            <a:r>
              <a:rPr lang="en-GB" sz="3600" b="1" u="none" strike="noStrike">
                <a:solidFill>
                  <a:schemeClr val="dk1"/>
                </a:solidFill>
                <a:effectLst/>
                <a:uFillTx/>
                <a:latin typeface="Arial"/>
              </a:rPr>
              <a:t>LHC SRF Cryomodules</a:t>
            </a:r>
            <a:endParaRPr lang="en-US" sz="3600" b="1" u="none" strike="noStrike">
              <a:solidFill>
                <a:schemeClr val="dk1"/>
              </a:solidFill>
              <a:effectLst/>
              <a:uFillTx/>
              <a:latin typeface="Arial"/>
            </a:endParaRPr>
          </a:p>
        </p:txBody>
      </p:sp>
      <p:grpSp>
        <p:nvGrpSpPr>
          <p:cNvPr id="183" name="Group 6"/>
          <p:cNvGrpSpPr/>
          <p:nvPr/>
        </p:nvGrpSpPr>
        <p:grpSpPr>
          <a:xfrm>
            <a:off x="6715800" y="0"/>
            <a:ext cx="5475960" cy="6857640"/>
            <a:chOff x="6715800" y="0"/>
            <a:chExt cx="5475960" cy="6857640"/>
          </a:xfrm>
        </p:grpSpPr>
        <p:pic>
          <p:nvPicPr>
            <p:cNvPr id="184" name="Picture 7"/>
            <p:cNvPicPr/>
            <p:nvPr/>
          </p:nvPicPr>
          <p:blipFill>
            <a:blip r:embed="rId1"/>
            <a:stretch/>
          </p:blipFill>
          <p:spPr>
            <a:xfrm>
              <a:off x="6732360" y="0"/>
              <a:ext cx="5459400" cy="6857640"/>
            </a:xfrm>
            <a:prstGeom prst="rect">
              <a:avLst/>
            </a:prstGeom>
            <a:noFill/>
            <a:ln w="0">
              <a:noFill/>
            </a:ln>
          </p:spPr>
        </p:pic>
        <p:cxnSp>
          <p:nvCxnSpPr>
            <p:cNvPr id="185" name="Straight Arrow Connector 26"/>
            <p:cNvCxnSpPr>
              <a:stCxn id="186" idx="0"/>
            </p:cNvCxnSpPr>
            <p:nvPr/>
          </p:nvCxnSpPr>
          <p:spPr>
            <a:xfrm flipH="1" flipV="1">
              <a:off x="9131400" y="4329000"/>
              <a:ext cx="1290240" cy="926640"/>
            </a:xfrm>
            <a:prstGeom prst="straightConnector1">
              <a:avLst/>
            </a:prstGeom>
            <a:ln w="38100">
              <a:solidFill>
                <a:srgbClr val="FF0000"/>
              </a:solidFill>
              <a:round/>
              <a:tailEnd len="med" type="triangle" w="med"/>
            </a:ln>
          </p:spPr>
        </p:cxnSp>
        <p:sp>
          <p:nvSpPr>
            <p:cNvPr id="186" name="TextBox 11"/>
            <p:cNvSpPr/>
            <p:nvPr/>
          </p:nvSpPr>
          <p:spPr>
            <a:xfrm>
              <a:off x="9642240" y="5255280"/>
              <a:ext cx="1558080" cy="550440"/>
            </a:xfrm>
            <a:prstGeom prst="rect">
              <a:avLst/>
            </a:prstGeom>
            <a:solidFill>
              <a:schemeClr val="bg1"/>
            </a:solidFill>
            <a:ln w="25400">
              <a:solidFill>
                <a:srgbClr val="FF0000"/>
              </a:solidFill>
              <a:miter/>
            </a:ln>
          </p:spPr>
          <p:style>
            <a:lnRef idx="0"/>
            <a:fillRef idx="0"/>
            <a:effectRef idx="0"/>
            <a:fontRef idx="minor"/>
          </p:style>
          <p:txBody>
            <a:bodyPr lIns="90000" tIns="45000" rIns="90000" bIns="45000" anchor="t">
              <a:spAutoFit/>
            </a:bodyPr>
            <a:p>
              <a:pPr defTabSz="914400">
                <a:lnSpc>
                  <a:spcPct val="100000"/>
                </a:lnSpc>
              </a:pPr>
              <a:r>
                <a:rPr lang="en-US" sz="1600" b="1" u="none" strike="noStrike">
                  <a:solidFill>
                    <a:schemeClr val="dk1"/>
                  </a:solidFill>
                  <a:effectLst/>
                  <a:uFillTx/>
                  <a:latin typeface="Arial"/>
                </a:rPr>
                <a:t>Cryomodules</a:t>
              </a:r>
              <a:endParaRPr lang="en-US" sz="1600" b="0" u="none" strike="noStrike">
                <a:solidFill>
                  <a:srgbClr val="000000"/>
                </a:solidFill>
                <a:effectLst/>
                <a:uFillTx/>
                <a:latin typeface="Calibri"/>
              </a:endParaRPr>
            </a:p>
          </p:txBody>
        </p:sp>
        <p:cxnSp>
          <p:nvCxnSpPr>
            <p:cNvPr id="187" name="Straight Arrow Connector 26"/>
            <p:cNvCxnSpPr>
              <a:stCxn id="186" idx="0"/>
            </p:cNvCxnSpPr>
            <p:nvPr/>
          </p:nvCxnSpPr>
          <p:spPr>
            <a:xfrm flipH="1" flipV="1">
              <a:off x="10355040" y="3479760"/>
              <a:ext cx="66600" cy="1775880"/>
            </a:xfrm>
            <a:prstGeom prst="straightConnector1">
              <a:avLst/>
            </a:prstGeom>
            <a:ln w="38100">
              <a:solidFill>
                <a:srgbClr val="FF0000"/>
              </a:solidFill>
              <a:round/>
              <a:tailEnd len="med" type="triangle" w="med"/>
            </a:ln>
          </p:spPr>
        </p:cxnSp>
        <p:sp>
          <p:nvSpPr>
            <p:cNvPr id="188" name="TextBox 35"/>
            <p:cNvSpPr/>
            <p:nvPr/>
          </p:nvSpPr>
          <p:spPr>
            <a:xfrm rot="20715600">
              <a:off x="6806880" y="4562280"/>
              <a:ext cx="798120" cy="821520"/>
            </a:xfrm>
            <a:prstGeom prst="rect">
              <a:avLst/>
            </a:prstGeom>
            <a:blipFill rotWithShape="0">
              <a:blip r:embed="rId2"/>
              <a:srcRect/>
              <a:stretch/>
            </a:blipFill>
            <a:ln w="25400">
              <a:solidFill>
                <a:srgbClr val="FF0000"/>
              </a:solidFill>
              <a:round/>
            </a:ln>
          </p:spPr>
          <p:style>
            <a:lnRef idx="0"/>
            <a:fillRef idx="0"/>
            <a:effectRef idx="0"/>
            <a:fontRef idx="minor"/>
          </p:style>
          <p:txBody>
            <a:bodyPr lIns="90000" tIns="45000" rIns="90000" bIns="45000" anchor="t">
              <a:noAutofit/>
            </a:bodyPr>
            <a:p>
              <a:pPr defTabSz="914400">
                <a:lnSpc>
                  <a:spcPct val="100000"/>
                </a:lnSpc>
              </a:pPr>
              <a:r>
                <a:rPr lang="en-GB" sz="1800" b="0" u="none" strike="noStrike">
                  <a:solidFill>
                    <a:srgbClr val="FFFFFF">
                      <a:alpha val="1000"/>
                    </a:srgbClr>
                  </a:solidFill>
                  <a:effectLst/>
                  <a:uFillTx/>
                  <a:latin typeface="Arial"/>
                </a:rPr>
                <a:t> </a:t>
              </a:r>
              <a:endParaRPr lang="en-US" sz="1800" b="0" u="none" strike="noStrike">
                <a:solidFill>
                  <a:srgbClr val="000000"/>
                </a:solidFill>
                <a:effectLst/>
                <a:uFillTx/>
                <a:latin typeface="Calibri"/>
              </a:endParaRPr>
            </a:p>
          </p:txBody>
        </p:sp>
        <p:cxnSp>
          <p:nvCxnSpPr>
            <p:cNvPr id="189" name="Straight Arrow Connector 26"/>
            <p:cNvCxnSpPr/>
            <p:nvPr/>
          </p:nvCxnSpPr>
          <p:spPr>
            <a:xfrm flipH="1">
              <a:off x="8169120" y="1741320"/>
              <a:ext cx="1303200" cy="209520"/>
            </a:xfrm>
            <a:prstGeom prst="straightConnector1">
              <a:avLst/>
            </a:prstGeom>
            <a:ln w="38100">
              <a:solidFill>
                <a:srgbClr val="FF0000"/>
              </a:solidFill>
              <a:round/>
              <a:tailEnd len="med" type="triangle" w="med"/>
            </a:ln>
          </p:spPr>
        </p:cxnSp>
        <p:sp>
          <p:nvSpPr>
            <p:cNvPr id="190" name="TextBox 16"/>
            <p:cNvSpPr/>
            <p:nvPr/>
          </p:nvSpPr>
          <p:spPr>
            <a:xfrm>
              <a:off x="9479160" y="1455120"/>
              <a:ext cx="2056320" cy="550440"/>
            </a:xfrm>
            <a:prstGeom prst="rect">
              <a:avLst/>
            </a:prstGeom>
            <a:solidFill>
              <a:schemeClr val="bg1"/>
            </a:solidFill>
            <a:ln w="25400">
              <a:solidFill>
                <a:srgbClr val="FF0000"/>
              </a:solidFill>
              <a:miter/>
            </a:ln>
          </p:spPr>
          <p:style>
            <a:lnRef idx="0"/>
            <a:fillRef idx="0"/>
            <a:effectRef idx="0"/>
            <a:fontRef idx="minor"/>
          </p:style>
          <p:txBody>
            <a:bodyPr lIns="90000" tIns="45000" rIns="90000" bIns="45000" anchor="t">
              <a:spAutoFit/>
            </a:bodyPr>
            <a:p>
              <a:pPr defTabSz="914400">
                <a:lnSpc>
                  <a:spcPct val="100000"/>
                </a:lnSpc>
              </a:pPr>
              <a:r>
                <a:rPr lang="en-US" sz="1600" b="1" u="none" strike="noStrike">
                  <a:solidFill>
                    <a:schemeClr val="dk1"/>
                  </a:solidFill>
                  <a:effectLst/>
                  <a:uFillTx/>
                  <a:latin typeface="Arial"/>
                </a:rPr>
                <a:t>RF main couplers</a:t>
              </a:r>
              <a:endParaRPr lang="en-US" sz="1600" b="0" u="none" strike="noStrike">
                <a:solidFill>
                  <a:srgbClr val="000000"/>
                </a:solidFill>
                <a:effectLst/>
                <a:uFillTx/>
                <a:latin typeface="Calibri"/>
              </a:endParaRPr>
            </a:p>
          </p:txBody>
        </p:sp>
        <p:cxnSp>
          <p:nvCxnSpPr>
            <p:cNvPr id="191" name="Straight Arrow Connector 17"/>
            <p:cNvCxnSpPr/>
            <p:nvPr/>
          </p:nvCxnSpPr>
          <p:spPr>
            <a:xfrm flipH="1">
              <a:off x="8941320" y="1741320"/>
              <a:ext cx="531000" cy="554400"/>
            </a:xfrm>
            <a:prstGeom prst="straightConnector1">
              <a:avLst/>
            </a:prstGeom>
            <a:ln w="38100">
              <a:solidFill>
                <a:srgbClr val="FF0000"/>
              </a:solidFill>
              <a:round/>
              <a:tailEnd len="med" type="triangle" w="med"/>
            </a:ln>
          </p:spPr>
        </p:cxnSp>
        <p:cxnSp>
          <p:nvCxnSpPr>
            <p:cNvPr id="192" name="Straight Arrow Connector 26"/>
            <p:cNvCxnSpPr/>
            <p:nvPr/>
          </p:nvCxnSpPr>
          <p:spPr>
            <a:xfrm flipH="1">
              <a:off x="9375480" y="1930320"/>
              <a:ext cx="271800" cy="520560"/>
            </a:xfrm>
            <a:prstGeom prst="straightConnector1">
              <a:avLst/>
            </a:prstGeom>
            <a:ln w="38100">
              <a:solidFill>
                <a:srgbClr val="FF0000"/>
              </a:solidFill>
              <a:round/>
              <a:tailEnd len="med" type="triangle" w="med"/>
            </a:ln>
          </p:spPr>
        </p:cxnSp>
        <p:cxnSp>
          <p:nvCxnSpPr>
            <p:cNvPr id="193" name="Straight Arrow Connector 26"/>
            <p:cNvCxnSpPr/>
            <p:nvPr/>
          </p:nvCxnSpPr>
          <p:spPr>
            <a:xfrm>
              <a:off x="9657360" y="1950480"/>
              <a:ext cx="27720" cy="790560"/>
            </a:xfrm>
            <a:prstGeom prst="straightConnector1">
              <a:avLst/>
            </a:prstGeom>
            <a:ln w="38100">
              <a:solidFill>
                <a:srgbClr val="FF0000"/>
              </a:solidFill>
              <a:round/>
              <a:tailEnd len="med" type="triangle" w="med"/>
            </a:ln>
          </p:spPr>
        </p:cxnSp>
        <p:sp>
          <p:nvSpPr>
            <p:cNvPr id="194" name="TextBox 11"/>
            <p:cNvSpPr/>
            <p:nvPr/>
          </p:nvSpPr>
          <p:spPr>
            <a:xfrm>
              <a:off x="10343520" y="2313000"/>
              <a:ext cx="1848240" cy="338040"/>
            </a:xfrm>
            <a:prstGeom prst="rect">
              <a:avLst/>
            </a:prstGeom>
            <a:solidFill>
              <a:schemeClr val="bg1"/>
            </a:solidFill>
            <a:ln w="25400">
              <a:solidFill>
                <a:srgbClr val="FF0000"/>
              </a:solidFill>
              <a:miter/>
            </a:ln>
          </p:spPr>
          <p:style>
            <a:lnRef idx="0"/>
            <a:fillRef idx="0"/>
            <a:effectRef idx="0"/>
            <a:fontRef idx="minor"/>
          </p:style>
          <p:txBody>
            <a:bodyPr lIns="90000" tIns="45000" rIns="90000" bIns="45000" anchor="t">
              <a:spAutoFit/>
            </a:bodyPr>
            <a:p>
              <a:pPr defTabSz="914400">
                <a:lnSpc>
                  <a:spcPct val="100000"/>
                </a:lnSpc>
              </a:pPr>
              <a:r>
                <a:rPr lang="en-US" sz="1600" b="1" u="none" strike="noStrike">
                  <a:solidFill>
                    <a:schemeClr val="dk1"/>
                  </a:solidFill>
                  <a:effectLst/>
                  <a:uFillTx/>
                  <a:latin typeface="Arial"/>
                </a:rPr>
                <a:t>RF waveguides</a:t>
              </a:r>
              <a:endParaRPr lang="en-US" sz="1600" b="0" u="none" strike="noStrike">
                <a:solidFill>
                  <a:srgbClr val="000000"/>
                </a:solidFill>
                <a:effectLst/>
                <a:uFillTx/>
                <a:latin typeface="Calibri"/>
              </a:endParaRPr>
            </a:p>
          </p:txBody>
        </p:sp>
        <p:cxnSp>
          <p:nvCxnSpPr>
            <p:cNvPr id="195" name="Straight Arrow Connector 26"/>
            <p:cNvCxnSpPr/>
            <p:nvPr/>
          </p:nvCxnSpPr>
          <p:spPr>
            <a:xfrm flipH="1">
              <a:off x="8169120" y="2593080"/>
              <a:ext cx="2166480" cy="228960"/>
            </a:xfrm>
            <a:prstGeom prst="straightConnector1">
              <a:avLst/>
            </a:prstGeom>
            <a:ln w="38100">
              <a:solidFill>
                <a:srgbClr val="FF0000"/>
              </a:solidFill>
              <a:round/>
              <a:tailEnd len="med" type="triangle" w="med"/>
            </a:ln>
          </p:spPr>
        </p:cxnSp>
        <p:cxnSp>
          <p:nvCxnSpPr>
            <p:cNvPr id="196" name="Straight Arrow Connector 26"/>
            <p:cNvCxnSpPr/>
            <p:nvPr/>
          </p:nvCxnSpPr>
          <p:spPr>
            <a:xfrm flipH="1">
              <a:off x="9008280" y="2638440"/>
              <a:ext cx="1327320" cy="397800"/>
            </a:xfrm>
            <a:prstGeom prst="straightConnector1">
              <a:avLst/>
            </a:prstGeom>
            <a:ln w="38100">
              <a:solidFill>
                <a:srgbClr val="FF0000"/>
              </a:solidFill>
              <a:round/>
              <a:tailEnd len="med" type="triangle" w="med"/>
            </a:ln>
          </p:spPr>
        </p:cxnSp>
      </p:gr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9CBE656B-3947-4600-9400-3C2D3CEFAB74}" type="slidenum">
              <a:t>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title"/>
          </p:nvPr>
        </p:nvSpPr>
        <p:spPr>
          <a:xfrm>
            <a:off x="836640" y="309600"/>
            <a:ext cx="10515240" cy="823680"/>
          </a:xfrm>
          <a:prstGeom prst="rect">
            <a:avLst/>
          </a:prstGeom>
          <a:noFill/>
          <a:ln w="0">
            <a:noFill/>
          </a:ln>
        </p:spPr>
        <p:txBody>
          <a:bodyPr lIns="0" tIns="0" rIns="0" bIns="0" anchor="t">
            <a:norm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LHC SRF cryomodules major events</a:t>
            </a:r>
            <a:endParaRPr lang="en-US" sz="3600" b="1" u="none" strike="noStrike">
              <a:solidFill>
                <a:schemeClr val="dk1"/>
              </a:solidFill>
              <a:effectLst/>
              <a:uFillTx/>
              <a:latin typeface="Arial"/>
            </a:endParaRPr>
          </a:p>
        </p:txBody>
      </p:sp>
      <p:graphicFrame>
        <p:nvGraphicFramePr>
          <p:cNvPr id="1" name="Diagram1"/>
          <p:cNvGraphicFramePr/>
          <p:nvPr>
            <p:extLst>
              <p:ext uri="{D42A27DB-BD31-4B8C-83A1-F6EECF244321}">
                <p14:modId xmlns:p14="http://schemas.microsoft.com/office/powerpoint/2010/main" val="2789258756"/>
              </p:ext>
            </p:extLst>
          </p:nvPr>
        </p:nvGraphicFramePr>
        <p:xfrm>
          <a:off x="836640" y="1031400"/>
          <a:ext cx="10515240" cy="52491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PlaceHolder 2"/>
          <p:cNvSpPr>
            <a:spLocks noGrp="1"/>
          </p:cNvSpPr>
          <p:nvPr>
            <p:ph type="ftr" idx="44"/>
          </p:nvPr>
        </p:nvSpPr>
        <p:spPr/>
        <p:txBody>
          <a:bodyPr/>
          <a:p>
            <a:r>
              <a:t>K. Turaj, TTC 2026 Meeting, 10.06.2026</a:t>
            </a:r>
          </a:p>
        </p:txBody>
      </p:sp>
      <p:sp>
        <p:nvSpPr>
          <p:cNvPr id="4" name="PlaceHolder 3"/>
          <p:cNvSpPr>
            <a:spLocks noGrp="1"/>
          </p:cNvSpPr>
          <p:nvPr>
            <p:ph type="sldNum" idx="45"/>
          </p:nvPr>
        </p:nvSpPr>
        <p:spPr/>
        <p:txBody>
          <a:bodyPr/>
          <a:p>
            <a:fld id="{C0725379-138D-4F1F-BD01-55DD48B1E6D6}" type="slidenum">
              <a:t>5</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title"/>
          </p:nvPr>
        </p:nvSpPr>
        <p:spPr>
          <a:xfrm>
            <a:off x="367920" y="3154680"/>
            <a:ext cx="444672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Operational issues and concerns</a:t>
            </a:r>
            <a:endParaRPr lang="en-US" sz="3600" b="1" u="none" strike="noStrike">
              <a:solidFill>
                <a:schemeClr val="dk1"/>
              </a:solidFill>
              <a:effectLst/>
              <a:uFillTx/>
              <a:latin typeface="Arial"/>
            </a:endParaRPr>
          </a:p>
        </p:txBody>
      </p:sp>
      <p:pic>
        <p:nvPicPr>
          <p:cNvPr id="199" name="Picture 8" descr="A screenshot of a computer&#10;&#10;AI-generated content may be incorrect."/>
          <p:cNvPicPr/>
          <p:nvPr/>
        </p:nvPicPr>
        <p:blipFill>
          <a:blip r:embed="rId1"/>
          <a:srcRect l="19952" t="6474" r="19538" b="9621"/>
          <a:stretch/>
        </p:blipFill>
        <p:spPr>
          <a:xfrm>
            <a:off x="5354280" y="0"/>
            <a:ext cx="6837480" cy="6857640"/>
          </a:xfrm>
          <a:prstGeom prst="rect">
            <a:avLst/>
          </a:prstGeom>
          <a:noFill/>
          <a:ln w="0">
            <a:noFill/>
          </a:ln>
        </p:spPr>
      </p:pic>
      <p:sp>
        <p:nvSpPr>
          <p:cNvPr id="3" name="PlaceHolder 2"/>
          <p:cNvSpPr>
            <a:spLocks noGrp="1"/>
          </p:cNvSpPr>
          <p:nvPr>
            <p:ph type="ftr" idx="50"/>
          </p:nvPr>
        </p:nvSpPr>
        <p:spPr/>
        <p:txBody>
          <a:bodyPr/>
          <a:p>
            <a:r>
              <a:t>K. Turaj, TTC 2026 Meeting, 10.06.2026</a:t>
            </a:r>
          </a:p>
        </p:txBody>
      </p:sp>
      <p:sp>
        <p:nvSpPr>
          <p:cNvPr id="4" name="PlaceHolder 3"/>
          <p:cNvSpPr>
            <a:spLocks noGrp="1"/>
          </p:cNvSpPr>
          <p:nvPr>
            <p:ph type="sldNum" idx="51"/>
          </p:nvPr>
        </p:nvSpPr>
        <p:spPr/>
        <p:txBody>
          <a:bodyPr/>
          <a:p>
            <a:fld id="{479BF436-CF92-437C-81EB-5814AAF903EA}" type="slidenum">
              <a:t>6</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RF System Downtimes </a:t>
            </a:r>
            <a:endParaRPr lang="en-US" sz="3600" b="1" u="none" strike="noStrike">
              <a:solidFill>
                <a:schemeClr val="dk1"/>
              </a:solidFill>
              <a:effectLst/>
              <a:uFillTx/>
              <a:latin typeface="Arial"/>
            </a:endParaRPr>
          </a:p>
        </p:txBody>
      </p:sp>
      <p:grpSp>
        <p:nvGrpSpPr>
          <p:cNvPr id="201" name="Group 24"/>
          <p:cNvGrpSpPr/>
          <p:nvPr/>
        </p:nvGrpSpPr>
        <p:grpSpPr>
          <a:xfrm>
            <a:off x="1299240" y="1014120"/>
            <a:ext cx="10148400" cy="5235840"/>
            <a:chOff x="1299240" y="1014120"/>
            <a:chExt cx="10148400" cy="5235840"/>
          </a:xfrm>
        </p:grpSpPr>
        <p:grpSp>
          <p:nvGrpSpPr>
            <p:cNvPr id="202" name="Group 20"/>
            <p:cNvGrpSpPr/>
            <p:nvPr/>
          </p:nvGrpSpPr>
          <p:grpSpPr>
            <a:xfrm>
              <a:off x="1299240" y="1014120"/>
              <a:ext cx="10148400" cy="5235840"/>
              <a:chOff x="1299240" y="1014120"/>
              <a:chExt cx="10148400" cy="5235840"/>
            </a:xfrm>
          </p:grpSpPr>
          <p:pic>
            <p:nvPicPr>
              <p:cNvPr id="203" name="Picture 18" descr="A graph with blue bars&#10;&#10;AI-generated content may be incorrect."/>
              <p:cNvPicPr/>
              <p:nvPr/>
            </p:nvPicPr>
            <p:blipFill>
              <a:blip r:embed="rId1"/>
              <a:stretch/>
            </p:blipFill>
            <p:spPr>
              <a:xfrm>
                <a:off x="1299240" y="1014120"/>
                <a:ext cx="10148400" cy="5235840"/>
              </a:xfrm>
              <a:prstGeom prst="rect">
                <a:avLst/>
              </a:prstGeom>
              <a:noFill/>
              <a:ln w="0">
                <a:noFill/>
              </a:ln>
            </p:spPr>
          </p:pic>
          <p:sp>
            <p:nvSpPr>
              <p:cNvPr id="204" name="TextBox 19"/>
              <p:cNvSpPr/>
              <p:nvPr/>
            </p:nvSpPr>
            <p:spPr>
              <a:xfrm>
                <a:off x="6469920" y="1663560"/>
                <a:ext cx="4619160" cy="1415520"/>
              </a:xfrm>
              <a:prstGeom prst="rect">
                <a:avLst/>
              </a:prstGeom>
              <a:noFill/>
              <a:ln w="0">
                <a:noFill/>
              </a:ln>
            </p:spPr>
            <p:style>
              <a:lnRef idx="0"/>
              <a:fillRef idx="0"/>
              <a:effectRef idx="0"/>
              <a:fontRef idx="minor"/>
            </p:style>
            <p:txBody>
              <a:bodyPr lIns="0" tIns="0" rIns="0" bIns="0" anchor="t">
                <a:spAutoFit/>
              </a:bodyPr>
              <a:p>
                <a:pPr algn="ctr" defTabSz="914400">
                  <a:lnSpc>
                    <a:spcPct val="100000"/>
                  </a:lnSpc>
                </a:pPr>
                <a:r>
                  <a:rPr lang="en-US" sz="2400" b="1" u="none" strike="noStrike">
                    <a:solidFill>
                      <a:schemeClr val="dk1"/>
                    </a:solidFill>
                    <a:effectLst/>
                    <a:uFillTx/>
                    <a:latin typeface="Arial"/>
                  </a:rPr>
                  <a:t>2024</a:t>
                </a:r>
                <a:endParaRPr lang="en-US" sz="2400" b="0" u="none" strike="noStrike">
                  <a:solidFill>
                    <a:srgbClr val="000000"/>
                  </a:solidFill>
                  <a:effectLst/>
                  <a:uFillTx/>
                  <a:latin typeface="Calibri"/>
                </a:endParaRPr>
              </a:p>
              <a:p>
                <a:pPr defTabSz="914400">
                  <a:lnSpc>
                    <a:spcPct val="100000"/>
                  </a:lnSpc>
                </a:pPr>
                <a:endParaRPr lang="en-US" sz="1200" b="0" u="none" strike="noStrike">
                  <a:solidFill>
                    <a:srgbClr val="000000"/>
                  </a:solidFill>
                  <a:effectLst/>
                  <a:uFillTx/>
                  <a:latin typeface="Calibri"/>
                </a:endParaRPr>
              </a:p>
              <a:p>
                <a:pPr defTabSz="914400">
                  <a:lnSpc>
                    <a:spcPct val="100000"/>
                  </a:lnSpc>
                </a:pPr>
                <a:r>
                  <a:rPr lang="fr-FR" sz="1600" b="0" u="none" strike="noStrike">
                    <a:solidFill>
                      <a:schemeClr val="dk1"/>
                    </a:solidFill>
                    <a:effectLst/>
                    <a:uFillTx/>
                    <a:latin typeface="Arial"/>
                  </a:rPr>
                  <a:t>Total RF system downtime: 100 hours of which </a:t>
                </a:r>
                <a:endParaRPr lang="en-US" sz="1600" b="0" u="none" strike="noStrike">
                  <a:solidFill>
                    <a:srgbClr val="000000"/>
                  </a:solidFill>
                  <a:effectLst/>
                  <a:uFillTx/>
                  <a:latin typeface="Calibri"/>
                </a:endParaRPr>
              </a:p>
              <a:p>
                <a:pPr defTabSz="914400">
                  <a:lnSpc>
                    <a:spcPct val="100000"/>
                  </a:lnSpc>
                </a:pPr>
                <a:r>
                  <a:rPr lang="fr-FR" sz="1600" b="0" u="none" strike="noStrike">
                    <a:solidFill>
                      <a:schemeClr val="dk1"/>
                    </a:solidFill>
                    <a:effectLst/>
                    <a:uFillTx/>
                    <a:latin typeface="Arial"/>
                  </a:rPr>
                  <a:t>RF cryomodules: 6.5 </a:t>
                </a:r>
                <a:r>
                  <a:rPr lang="en-US" sz="1600" b="0" u="none" strike="noStrike">
                    <a:solidFill>
                      <a:schemeClr val="dk1"/>
                    </a:solidFill>
                    <a:effectLst/>
                    <a:uFillTx/>
                    <a:latin typeface="Arial"/>
                  </a:rPr>
                  <a:t>hours</a:t>
                </a:r>
                <a:endParaRPr lang="en-US" sz="1600" b="0" u="none" strike="noStrike">
                  <a:solidFill>
                    <a:srgbClr val="000000"/>
                  </a:solidFill>
                  <a:effectLst/>
                  <a:uFillTx/>
                  <a:latin typeface="Calibri"/>
                </a:endParaRPr>
              </a:p>
              <a:p>
                <a:pPr defTabSz="914400">
                  <a:lnSpc>
                    <a:spcPct val="100000"/>
                  </a:lnSpc>
                </a:pPr>
                <a:endParaRPr lang="en-US" sz="2400" b="0" u="none" strike="noStrike">
                  <a:solidFill>
                    <a:srgbClr val="000000"/>
                  </a:solidFill>
                  <a:effectLst/>
                  <a:uFillTx/>
                  <a:latin typeface="Calibri"/>
                </a:endParaRPr>
              </a:p>
            </p:txBody>
          </p:sp>
        </p:grpSp>
        <p:sp>
          <p:nvSpPr>
            <p:cNvPr id="205" name="TextBox 23"/>
            <p:cNvSpPr/>
            <p:nvPr/>
          </p:nvSpPr>
          <p:spPr>
            <a:xfrm>
              <a:off x="1299240" y="2228040"/>
              <a:ext cx="2311920" cy="998280"/>
            </a:xfrm>
            <a:prstGeom prst="rect">
              <a:avLst/>
            </a:prstGeom>
            <a:noFill/>
            <a:ln w="38100">
              <a:solidFill>
                <a:srgbClr val="FF0000"/>
              </a:solidFill>
              <a:round/>
            </a:ln>
          </p:spPr>
          <p:style>
            <a:lnRef idx="0"/>
            <a:fillRef idx="0"/>
            <a:effectRef idx="0"/>
            <a:fontRef idx="minor"/>
          </p:style>
          <p:txBody>
            <a:bodyPr lIns="0" tIns="0" rIns="0" bIns="0" anchor="t">
              <a:spAutoFit/>
            </a:bodyPr>
            <a:p>
              <a:pPr defTabSz="914400">
                <a:lnSpc>
                  <a:spcPct val="100000"/>
                </a:lnSpc>
              </a:pPr>
              <a:endParaRPr lang="en-GB" sz="1800" b="0" u="none" strike="noStrike">
                <a:solidFill>
                  <a:schemeClr val="dk1"/>
                </a:solidFill>
                <a:effectLst/>
                <a:uFillTx/>
                <a:latin typeface="Arial"/>
              </a:endParaRPr>
            </a:p>
          </p:txBody>
        </p:sp>
      </p:grpSp>
      <p:grpSp>
        <p:nvGrpSpPr>
          <p:cNvPr id="206" name="Group 22"/>
          <p:cNvGrpSpPr/>
          <p:nvPr/>
        </p:nvGrpSpPr>
        <p:grpSpPr>
          <a:xfrm>
            <a:off x="1117800" y="1063800"/>
            <a:ext cx="9956160" cy="5136840"/>
            <a:chOff x="1117800" y="1063800"/>
            <a:chExt cx="9956160" cy="5136840"/>
          </a:xfrm>
        </p:grpSpPr>
        <p:pic>
          <p:nvPicPr>
            <p:cNvPr id="207" name="Content Placeholder 12" descr="A screenshot of a computer&#10;&#10;AI-generated content may be incorrect."/>
            <p:cNvPicPr/>
            <p:nvPr/>
          </p:nvPicPr>
          <p:blipFill>
            <a:blip r:embed="rId2"/>
            <a:stretch/>
          </p:blipFill>
          <p:spPr>
            <a:xfrm>
              <a:off x="1117800" y="1063800"/>
              <a:ext cx="9956160" cy="5136840"/>
            </a:xfrm>
            <a:prstGeom prst="rect">
              <a:avLst/>
            </a:prstGeom>
            <a:noFill/>
            <a:ln w="0">
              <a:noFill/>
            </a:ln>
          </p:spPr>
        </p:pic>
        <p:sp>
          <p:nvSpPr>
            <p:cNvPr id="208" name="TextBox 14"/>
            <p:cNvSpPr/>
            <p:nvPr/>
          </p:nvSpPr>
          <p:spPr>
            <a:xfrm>
              <a:off x="6318360" y="1805040"/>
              <a:ext cx="4644720" cy="1046160"/>
            </a:xfrm>
            <a:prstGeom prst="rect">
              <a:avLst/>
            </a:prstGeom>
            <a:noFill/>
            <a:ln w="0">
              <a:noFill/>
            </a:ln>
          </p:spPr>
          <p:style>
            <a:lnRef idx="0"/>
            <a:fillRef idx="0"/>
            <a:effectRef idx="0"/>
            <a:fontRef idx="minor"/>
          </p:style>
          <p:txBody>
            <a:bodyPr lIns="0" tIns="0" rIns="0" bIns="0" anchor="t">
              <a:spAutoFit/>
            </a:bodyPr>
            <a:p>
              <a:pPr algn="ctr" defTabSz="914400">
                <a:lnSpc>
                  <a:spcPct val="100000"/>
                </a:lnSpc>
              </a:pPr>
              <a:r>
                <a:rPr lang="en-US" sz="2400" b="1" u="none" strike="noStrike">
                  <a:solidFill>
                    <a:schemeClr val="dk1"/>
                  </a:solidFill>
                  <a:effectLst/>
                  <a:uFillTx/>
                  <a:latin typeface="Arial"/>
                </a:rPr>
                <a:t>2025</a:t>
              </a:r>
              <a:endParaRPr lang="en-US" sz="2400" b="0" u="none" strike="noStrike">
                <a:solidFill>
                  <a:srgbClr val="000000"/>
                </a:solidFill>
                <a:effectLst/>
                <a:uFillTx/>
                <a:latin typeface="Calibri"/>
              </a:endParaRPr>
            </a:p>
            <a:p>
              <a:pPr defTabSz="914400">
                <a:lnSpc>
                  <a:spcPct val="100000"/>
                </a:lnSpc>
              </a:pPr>
              <a:endParaRPr lang="en-US" sz="1000" b="0" u="none" strike="noStrike">
                <a:solidFill>
                  <a:srgbClr val="000000"/>
                </a:solidFill>
                <a:effectLst/>
                <a:uFillTx/>
                <a:latin typeface="Calibri"/>
              </a:endParaRPr>
            </a:p>
            <a:p>
              <a:pPr defTabSz="914400">
                <a:lnSpc>
                  <a:spcPct val="100000"/>
                </a:lnSpc>
              </a:pPr>
              <a:r>
                <a:rPr lang="fr-FR" sz="1600" b="0" u="none" strike="noStrike">
                  <a:solidFill>
                    <a:schemeClr val="dk1"/>
                  </a:solidFill>
                  <a:effectLst/>
                  <a:uFillTx/>
                  <a:latin typeface="Arial"/>
                </a:rPr>
                <a:t>Total RF system downtime: 70,3 hours of which</a:t>
              </a:r>
              <a:endParaRPr lang="en-US" sz="1600" b="0" u="none" strike="noStrike">
                <a:solidFill>
                  <a:srgbClr val="000000"/>
                </a:solidFill>
                <a:effectLst/>
                <a:uFillTx/>
                <a:latin typeface="Calibri"/>
              </a:endParaRPr>
            </a:p>
            <a:p>
              <a:pPr defTabSz="914400">
                <a:lnSpc>
                  <a:spcPct val="100000"/>
                </a:lnSpc>
              </a:pPr>
              <a:r>
                <a:rPr lang="fr-FR" sz="1600" b="0" u="none" strike="noStrike">
                  <a:solidFill>
                    <a:schemeClr val="dk1"/>
                  </a:solidFill>
                  <a:effectLst/>
                  <a:uFillTx/>
                  <a:latin typeface="Arial"/>
                </a:rPr>
                <a:t>RF cryomodules: 16,43 hours</a:t>
              </a:r>
              <a:endParaRPr lang="en-US" sz="1600" b="0" u="none" strike="noStrike">
                <a:solidFill>
                  <a:srgbClr val="000000"/>
                </a:solidFill>
                <a:effectLst/>
                <a:uFillTx/>
                <a:latin typeface="Calibri"/>
              </a:endParaRPr>
            </a:p>
          </p:txBody>
        </p:sp>
        <p:sp>
          <p:nvSpPr>
            <p:cNvPr id="209" name="Rectangle 21"/>
            <p:cNvSpPr/>
            <p:nvPr/>
          </p:nvSpPr>
          <p:spPr>
            <a:xfrm>
              <a:off x="1117800" y="3205440"/>
              <a:ext cx="2405520" cy="8607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grpSp>
      <p:sp>
        <p:nvSpPr>
          <p:cNvPr id="3" name="PlaceHolder 2"/>
          <p:cNvSpPr>
            <a:spLocks noGrp="1"/>
          </p:cNvSpPr>
          <p:nvPr>
            <p:ph type="ftr" idx="47"/>
          </p:nvPr>
        </p:nvSpPr>
        <p:spPr/>
        <p:txBody>
          <a:bodyPr/>
          <a:p>
            <a:r>
              <a:t>K. Turaj, TTC 2026 Meeting, 10.06.2026</a:t>
            </a:r>
          </a:p>
        </p:txBody>
      </p:sp>
      <p:sp>
        <p:nvSpPr>
          <p:cNvPr id="4" name="PlaceHolder 3"/>
          <p:cNvSpPr>
            <a:spLocks noGrp="1"/>
          </p:cNvSpPr>
          <p:nvPr>
            <p:ph type="sldNum" idx="48"/>
          </p:nvPr>
        </p:nvSpPr>
        <p:spPr/>
        <p:txBody>
          <a:bodyPr/>
          <a:p>
            <a:fld id="{A42C21E4-5AAE-4F80-8D35-BE044EF2CA1C}" type="slidenum">
              <a:t>7</a:t>
            </a:fld>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10" name="Content Placeholder 6" descr="A graph with red lines and blue lines&#10;&#10;AI-generated content may be incorrect."/>
          <p:cNvPicPr/>
          <p:nvPr/>
        </p:nvPicPr>
        <p:blipFill>
          <a:blip r:embed="rId1"/>
          <a:stretch/>
        </p:blipFill>
        <p:spPr>
          <a:xfrm>
            <a:off x="1161360" y="1063800"/>
            <a:ext cx="9869040" cy="5136840"/>
          </a:xfrm>
          <a:prstGeom prst="rect">
            <a:avLst/>
          </a:prstGeom>
          <a:noFill/>
          <a:ln w="0">
            <a:noFill/>
          </a:ln>
        </p:spPr>
      </p:pic>
      <p:sp>
        <p:nvSpPr>
          <p:cNvPr id="211" name="PlaceHolder 1"/>
          <p:cNvSpPr>
            <a:spLocks noGrp="1"/>
          </p:cNvSpPr>
          <p:nvPr>
            <p:ph type="title"/>
          </p:nvPr>
        </p:nvSpPr>
        <p:spPr>
          <a:xfrm>
            <a:off x="407880" y="373680"/>
            <a:ext cx="11375640" cy="54180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Weekly Fault Count and Duration: RF structures</a:t>
            </a:r>
            <a:endParaRPr lang="en-US" sz="3600" b="1" u="none" strike="noStrike">
              <a:solidFill>
                <a:schemeClr val="dk1"/>
              </a:solidFill>
              <a:effectLst/>
              <a:uFillTx/>
              <a:latin typeface="Arial"/>
            </a:endParaRPr>
          </a:p>
        </p:txBody>
      </p:sp>
      <p:sp>
        <p:nvSpPr>
          <p:cNvPr id="212" name="TextBox 7"/>
          <p:cNvSpPr/>
          <p:nvPr/>
        </p:nvSpPr>
        <p:spPr>
          <a:xfrm>
            <a:off x="1981080" y="1800360"/>
            <a:ext cx="1733040" cy="36900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2400" b="1" u="none" strike="noStrike">
                <a:solidFill>
                  <a:schemeClr val="dk1"/>
                </a:solidFill>
                <a:effectLst/>
                <a:uFillTx/>
                <a:latin typeface="Arial"/>
              </a:rPr>
              <a:t>2025</a:t>
            </a:r>
            <a:endParaRPr lang="en-US" sz="2400" b="0" u="none" strike="noStrike">
              <a:solidFill>
                <a:srgbClr val="000000"/>
              </a:solidFill>
              <a:effectLst/>
              <a:uFillTx/>
              <a:latin typeface="Calibri"/>
            </a:endParaRPr>
          </a:p>
        </p:txBody>
      </p:sp>
      <p:sp>
        <p:nvSpPr>
          <p:cNvPr id="213" name="TextBox 1"/>
          <p:cNvSpPr/>
          <p:nvPr/>
        </p:nvSpPr>
        <p:spPr>
          <a:xfrm>
            <a:off x="9095040" y="1097280"/>
            <a:ext cx="2755440" cy="55368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800" b="0" u="none" strike="noStrike">
                <a:solidFill>
                  <a:schemeClr val="dk1"/>
                </a:solidFill>
                <a:effectLst/>
                <a:uFillTx/>
                <a:latin typeface="Arial"/>
              </a:rPr>
              <a:t>3B2 voltage reduced from 2MV to 1.5MV, then 1 MV</a:t>
            </a:r>
            <a:endParaRPr lang="en-US" sz="1800" b="0" u="none" strike="noStrike">
              <a:solidFill>
                <a:srgbClr val="000000"/>
              </a:solidFill>
              <a:effectLst/>
              <a:uFillTx/>
              <a:latin typeface="Calibri"/>
            </a:endParaRPr>
          </a:p>
        </p:txBody>
      </p:sp>
      <p:cxnSp>
        <p:nvCxnSpPr>
          <p:cNvPr id="214" name="Straight Arrow Connector 8"/>
          <p:cNvCxnSpPr/>
          <p:nvPr/>
        </p:nvCxnSpPr>
        <p:spPr>
          <a:xfrm>
            <a:off x="9509760" y="1650960"/>
            <a:ext cx="264240" cy="286560"/>
          </a:xfrm>
          <a:prstGeom prst="straightConnector1">
            <a:avLst/>
          </a:prstGeom>
          <a:ln w="28575">
            <a:solidFill>
              <a:srgbClr val="0033A0"/>
            </a:solidFill>
            <a:tailEnd len="med" type="triangle" w="med"/>
          </a:ln>
        </p:spPr>
      </p:cxnSp>
      <p:grpSp>
        <p:nvGrpSpPr>
          <p:cNvPr id="215" name="Group 11"/>
          <p:cNvGrpSpPr/>
          <p:nvPr/>
        </p:nvGrpSpPr>
        <p:grpSpPr>
          <a:xfrm>
            <a:off x="982440" y="1032480"/>
            <a:ext cx="10801080" cy="5136840"/>
            <a:chOff x="982440" y="1032480"/>
            <a:chExt cx="10801080" cy="5136840"/>
          </a:xfrm>
        </p:grpSpPr>
        <p:pic>
          <p:nvPicPr>
            <p:cNvPr id="216" name="Picture 9" descr="A graph with red lines and numbers&#10;&#10;AI-generated content may be incorrect."/>
            <p:cNvPicPr/>
            <p:nvPr/>
          </p:nvPicPr>
          <p:blipFill>
            <a:blip r:embed="rId2"/>
            <a:stretch/>
          </p:blipFill>
          <p:spPr>
            <a:xfrm>
              <a:off x="982440" y="1032480"/>
              <a:ext cx="10801080" cy="5136840"/>
            </a:xfrm>
            <a:prstGeom prst="rect">
              <a:avLst/>
            </a:prstGeom>
            <a:noFill/>
            <a:ln w="0">
              <a:noFill/>
            </a:ln>
          </p:spPr>
        </p:pic>
        <p:sp>
          <p:nvSpPr>
            <p:cNvPr id="217" name="TextBox 10"/>
            <p:cNvSpPr/>
            <p:nvPr/>
          </p:nvSpPr>
          <p:spPr>
            <a:xfrm>
              <a:off x="1879920" y="1597680"/>
              <a:ext cx="2720520" cy="36900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2400" b="1" u="none" strike="noStrike">
                  <a:solidFill>
                    <a:schemeClr val="dk1"/>
                  </a:solidFill>
                  <a:effectLst/>
                  <a:uFillTx/>
                  <a:latin typeface="Arial"/>
                </a:rPr>
                <a:t>2024</a:t>
              </a:r>
              <a:endParaRPr lang="en-US" sz="2400" b="0" u="none" strike="noStrike">
                <a:solidFill>
                  <a:srgbClr val="000000"/>
                </a:solidFill>
                <a:effectLst/>
                <a:uFillTx/>
                <a:latin typeface="Calibri"/>
              </a:endParaRPr>
            </a:p>
          </p:txBody>
        </p:sp>
      </p:grpSp>
      <p:sp>
        <p:nvSpPr>
          <p:cNvPr id="3" name="PlaceHolder 2"/>
          <p:cNvSpPr>
            <a:spLocks noGrp="1"/>
          </p:cNvSpPr>
          <p:nvPr>
            <p:ph type="ftr" idx="47"/>
          </p:nvPr>
        </p:nvSpPr>
        <p:spPr/>
        <p:txBody>
          <a:bodyPr/>
          <a:p>
            <a:r>
              <a:t>K. Turaj, TTC 2026 Meeting, 10.06.2026</a:t>
            </a:r>
          </a:p>
        </p:txBody>
      </p:sp>
      <p:sp>
        <p:nvSpPr>
          <p:cNvPr id="4" name="PlaceHolder 3"/>
          <p:cNvSpPr>
            <a:spLocks noGrp="1"/>
          </p:cNvSpPr>
          <p:nvPr>
            <p:ph type="sldNum" idx="48"/>
          </p:nvPr>
        </p:nvSpPr>
        <p:spPr/>
        <p:txBody>
          <a:bodyPr/>
          <a:p>
            <a:fld id="{C8F64186-DC37-446E-A863-25050F984D89}" type="slidenum">
              <a:t>8</a:t>
            </a:fld>
          </a:p>
        </p:txBody>
      </p:sp>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10"/>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1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hasCustomPrompt="1"/>
          </p:nvPr>
        </p:nvSpPr>
        <p:spPr>
          <a:xfrm>
            <a:off x="407880" y="1001520"/>
            <a:ext cx="11375640" cy="5199120"/>
          </a:xfrm>
          <a:prstGeom prst="rect">
            <a:avLst/>
          </a:prstGeom>
          <a:noFill/>
          <a:ln w="0">
            <a:noFill/>
          </a:ln>
        </p:spPr>
        <p:txBody>
          <a:bodyPr lIns="108000" tIns="36000" rIns="36000" bIns="36000" anchor="t">
            <a:noAutofit/>
          </a:bodyPr>
          <a:lstStyle>
            <a:lvl1pPr defTabSz="914400">
              <a:lnSpc>
                <a:spcPct val="90000"/>
              </a:lnSpc>
              <a:spcBef>
                <a:spcPts val="1800"/>
              </a:spcBef>
              <a:spcAft>
                <a:spcPts val="400"/>
              </a:spcAft>
              <a:buClr>
                <a:srgbClr val="171717"/>
              </a:buClr>
              <a:buFont typeface="Arial"/>
              <a:buChar char="•"/>
              <a:defRPr lang="en-US" sz="2100" b="1" u="none" strike="noStrike">
                <a:solidFill>
                  <a:schemeClr val="dk2">
                    <a:lumMod val="50000"/>
                  </a:schemeClr>
                </a:solidFill>
                <a:effectLst/>
                <a:uFillTx/>
                <a:latin typeface="Arial"/>
              </a:defRPr>
            </a:lvl1pPr>
            <a:lvl2pPr lvl="1"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2pPr>
            <a:lvl3pPr lvl="2" defTabSz="914400">
              <a:lnSpc>
                <a:spcPct val="100000"/>
              </a:lnSpc>
              <a:spcBef>
                <a:spcPts val="499"/>
              </a:spcBef>
              <a:spcAft>
                <a:spcPts val="300"/>
              </a:spcAft>
              <a:buClr>
                <a:srgbClr val="171717"/>
              </a:buClr>
              <a:buFont typeface="Arial"/>
              <a:buChar char="•"/>
              <a:defRPr lang="en-US" sz="1800" b="0" u="none" strike="noStrike">
                <a:solidFill>
                  <a:schemeClr val="dk2">
                    <a:lumMod val="50000"/>
                  </a:schemeClr>
                </a:solidFill>
                <a:effectLst/>
                <a:uFillTx/>
                <a:latin typeface="Arial"/>
              </a:defRPr>
            </a:lvl3pPr>
            <a:lvl4pPr lvl="3" defTabSz="914400">
              <a:lnSpc>
                <a:spcPct val="100000"/>
              </a:lnSpc>
              <a:spcBef>
                <a:spcPts val="499"/>
              </a:spcBef>
              <a:spcAft>
                <a:spcPts val="300"/>
              </a:spcAft>
              <a:buClr>
                <a:srgbClr val="171717"/>
              </a:buClr>
              <a:buFont typeface="Arial"/>
              <a:buChar char="•"/>
              <a:defRPr lang="en-US" sz="1600" b="0" u="none" strike="noStrike">
                <a:solidFill>
                  <a:schemeClr val="dk2">
                    <a:lumMod val="50000"/>
                  </a:schemeClr>
                </a:solidFill>
                <a:effectLst/>
                <a:uFillTx/>
                <a:latin typeface="Arial"/>
              </a:defRPr>
            </a:lvl4pPr>
            <a:lvl5pPr indent="0" defTabSz="914400">
              <a:lnSpc>
                <a:spcPct val="90000"/>
              </a:lnSpc>
              <a:spcBef>
                <a:spcPts val="1800"/>
              </a:spcBef>
              <a:spcAft>
                <a:spcPts val="400"/>
              </a:spcAft>
              <a:buNone/>
              <a:defRPr lang="en-US" sz="2100" b="1" u="none" strike="noStrike">
                <a:solidFill>
                  <a:schemeClr val="dk2">
                    <a:lumMod val="50000"/>
                  </a:schemeClr>
                </a:solidFill>
                <a:effectLst/>
                <a:uFillTx/>
                <a:latin typeface="Arial"/>
              </a:defRPr>
            </a:lvl5pPr>
          </a:lstStyle>
          <a:p>
            <a:pPr indent="0" defTabSz="914400">
              <a:lnSpc>
                <a:spcPct val="90000"/>
              </a:lnSpc>
              <a:spcBef>
                <a:spcPts val="1800"/>
              </a:spcBef>
              <a:spcAft>
                <a:spcPts val="400"/>
              </a:spcAft>
              <a:buNone/>
              <a:tabLst>
                <a:tab pos="0" algn="l"/>
              </a:tabLst>
            </a:pPr>
            <a:r>
              <a:rPr lang="en-GB" sz="2000" b="1" u="none" strike="noStrike">
                <a:solidFill>
                  <a:schemeClr val="dk2">
                    <a:lumMod val="50000"/>
                  </a:schemeClr>
                </a:solidFill>
                <a:effectLst/>
                <a:uFillTx/>
                <a:latin typeface="Arial"/>
              </a:rPr>
              <a:t>Degraded performance of M1B2, two types of events observed since 2023</a:t>
            </a:r>
            <a:endParaRPr lang="en-US" sz="2000" b="1" u="none" strike="noStrike">
              <a:solidFill>
                <a:schemeClr val="dk2">
                  <a:lumMod val="50000"/>
                </a:schemeClr>
              </a:solidFill>
              <a:effectLst/>
              <a:uFillTx/>
              <a:latin typeface="Arial"/>
            </a:endParaRPr>
          </a:p>
          <a:p>
            <a:pPr marL="628560" lvl="1" indent="-262080" defTabSz="914400">
              <a:lnSpc>
                <a:spcPct val="100000"/>
              </a:lnSpc>
              <a:spcBef>
                <a:spcPts val="1199"/>
              </a:spcBef>
              <a:spcAft>
                <a:spcPts val="300"/>
              </a:spcAft>
              <a:buClr>
                <a:srgbClr val="171717"/>
              </a:buClr>
              <a:buFont typeface="Arial"/>
              <a:buChar char="•"/>
              <a:tabLst>
                <a:tab pos="0" algn="l"/>
              </a:tabLst>
            </a:pPr>
            <a:r>
              <a:rPr lang="en-GB" sz="1800" b="1" u="none" strike="noStrike">
                <a:solidFill>
                  <a:schemeClr val="dk2">
                    <a:lumMod val="50000"/>
                  </a:schemeClr>
                </a:solidFill>
                <a:effectLst/>
                <a:uFillTx/>
                <a:latin typeface="Arial"/>
              </a:rPr>
              <a:t>Cavity 3B2 HOM coupler overheating</a:t>
            </a:r>
            <a:endParaRPr lang="en-US" sz="1800" b="0" u="none" strike="noStrike">
              <a:solidFill>
                <a:schemeClr val="dk2">
                  <a:lumMod val="50000"/>
                </a:schemeClr>
              </a:solidFill>
              <a:effectLst/>
              <a:uFillTx/>
              <a:latin typeface="Arial"/>
            </a:endParaRPr>
          </a:p>
          <a:p>
            <a:pPr marL="888840" lvl="2" indent="-26028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HOM temperature interlock: </a:t>
            </a:r>
            <a:r>
              <a:rPr lang="en-GB" sz="1600" b="0" u="none" strike="noStrike">
                <a:solidFill>
                  <a:schemeClr val="dk2">
                    <a:lumMod val="50000"/>
                  </a:schemeClr>
                </a:solidFill>
                <a:effectLst/>
                <a:uFillTx/>
                <a:latin typeface="Arial"/>
              </a:rPr>
              <a:t>Interlock level at 6K and temperature increases above 9 K.</a:t>
            </a:r>
            <a:endParaRPr lang="en-US" sz="1600" b="0" u="none" strike="noStrike">
              <a:solidFill>
                <a:schemeClr val="dk2">
                  <a:lumMod val="50000"/>
                </a:schemeClr>
              </a:solidFill>
              <a:effectLst/>
              <a:uFillTx/>
              <a:latin typeface="Arial"/>
            </a:endParaRPr>
          </a:p>
          <a:p>
            <a:pPr marL="888840" lvl="2" indent="-26028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~10 min needed for HOM cool-down.</a:t>
            </a:r>
            <a:endParaRPr lang="en-US" sz="1600" b="0" u="none" strike="noStrike">
              <a:solidFill>
                <a:schemeClr val="dk2">
                  <a:lumMod val="50000"/>
                </a:schemeClr>
              </a:solidFill>
              <a:effectLst/>
              <a:uFillTx/>
              <a:latin typeface="Arial"/>
            </a:endParaRPr>
          </a:p>
          <a:p>
            <a:pPr marL="628560" lvl="1" indent="-262080" defTabSz="914400">
              <a:lnSpc>
                <a:spcPct val="100000"/>
              </a:lnSpc>
              <a:spcBef>
                <a:spcPts val="1199"/>
              </a:spcBef>
              <a:spcAft>
                <a:spcPts val="300"/>
              </a:spcAft>
              <a:buClr>
                <a:srgbClr val="171717"/>
              </a:buClr>
              <a:buFont typeface="Arial"/>
              <a:buChar char="•"/>
              <a:tabLst>
                <a:tab pos="0" algn="l"/>
              </a:tabLst>
            </a:pPr>
            <a:r>
              <a:rPr lang="en-GB" sz="1800" b="1" u="none" strike="noStrike">
                <a:solidFill>
                  <a:schemeClr val="dk2">
                    <a:lumMod val="50000"/>
                  </a:schemeClr>
                </a:solidFill>
                <a:effectLst/>
                <a:uFillTx/>
                <a:latin typeface="Arial"/>
              </a:rPr>
              <a:t>M1B2 quenches</a:t>
            </a:r>
            <a:endParaRPr lang="en-US" sz="1800" b="0" u="none" strike="noStrike">
              <a:solidFill>
                <a:schemeClr val="dk2">
                  <a:lumMod val="50000"/>
                </a:schemeClr>
              </a:solidFill>
              <a:effectLst/>
              <a:uFillTx/>
              <a:latin typeface="Arial"/>
            </a:endParaRPr>
          </a:p>
          <a:p>
            <a:pPr marL="888840" lvl="2" indent="-26028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Helium pressure &amp; CRYO OK interlock: Interlock level at 1.5 bara.</a:t>
            </a:r>
            <a:endParaRPr lang="en-US" sz="1600" b="0" u="none" strike="noStrike">
              <a:solidFill>
                <a:schemeClr val="dk2">
                  <a:lumMod val="50000"/>
                </a:schemeClr>
              </a:solidFill>
              <a:effectLst/>
              <a:uFillTx/>
              <a:latin typeface="Arial"/>
            </a:endParaRPr>
          </a:p>
          <a:p>
            <a:pPr marL="888840" lvl="2" indent="-260280" defTabSz="914400">
              <a:lnSpc>
                <a:spcPct val="100000"/>
              </a:lnSpc>
              <a:spcBef>
                <a:spcPts val="499"/>
              </a:spcBef>
              <a:spcAft>
                <a:spcPts val="300"/>
              </a:spcAft>
              <a:buClr>
                <a:srgbClr val="171717"/>
              </a:buClr>
              <a:buFont typeface="Arial"/>
              <a:buChar char="•"/>
              <a:tabLst>
                <a:tab pos="0" algn="l"/>
              </a:tabLst>
            </a:pPr>
            <a:r>
              <a:rPr lang="en-US" sz="1600" b="0" u="none" strike="noStrike">
                <a:solidFill>
                  <a:schemeClr val="dk2">
                    <a:lumMod val="50000"/>
                  </a:schemeClr>
                </a:solidFill>
                <a:effectLst/>
                <a:uFillTx/>
                <a:latin typeface="Arial"/>
              </a:rPr>
              <a:t>~30 min each time needed to recover the cryogenic conditions.</a:t>
            </a:r>
            <a:endParaRPr lang="en-US" sz="1600" b="0" u="none" strike="noStrike">
              <a:solidFill>
                <a:schemeClr val="dk2">
                  <a:lumMod val="50000"/>
                </a:schemeClr>
              </a:solidFill>
              <a:effectLst/>
              <a:uFillTx/>
              <a:latin typeface="Arial"/>
            </a:endParaRPr>
          </a:p>
          <a:p>
            <a:pPr marL="457200" indent="0" defTabSz="914400">
              <a:lnSpc>
                <a:spcPct val="100000"/>
              </a:lnSpc>
              <a:spcBef>
                <a:spcPts val="499"/>
              </a:spcBef>
              <a:spcAft>
                <a:spcPts val="300"/>
              </a:spcAft>
              <a:buNone/>
              <a:tabLst>
                <a:tab pos="0" algn="l"/>
              </a:tabLst>
            </a:pPr>
            <a:r>
              <a:rPr lang="en-GB" sz="1600" b="1" u="none" strike="noStrike">
                <a:solidFill>
                  <a:schemeClr val="dk2">
                    <a:lumMod val="50000"/>
                  </a:schemeClr>
                </a:solidFill>
                <a:effectLst/>
                <a:uFillTx/>
                <a:latin typeface="Wingdings"/>
              </a:rPr>
              <a:t></a:t>
            </a:r>
            <a:r>
              <a:rPr lang="en-GB" sz="1600" b="0" u="none" strike="noStrike">
                <a:solidFill>
                  <a:schemeClr val="dk2">
                    <a:lumMod val="50000"/>
                  </a:schemeClr>
                </a:solidFill>
                <a:effectLst/>
                <a:uFillTx/>
                <a:latin typeface="Arial"/>
              </a:rPr>
              <a:t> Events rate increased by ~70%(*): 10 events in 2024 → 17 events in 2025 </a:t>
            </a:r>
            <a:r>
              <a:rPr lang="en-GB" sz="1200" b="0" i="1" u="none" strike="noStrike">
                <a:solidFill>
                  <a:schemeClr val="dk2">
                    <a:lumMod val="50000"/>
                  </a:schemeClr>
                </a:solidFill>
                <a:effectLst/>
                <a:uFillTx/>
                <a:latin typeface="Arial"/>
              </a:rPr>
              <a:t>(</a:t>
            </a:r>
            <a:r>
              <a:rPr lang="en-US" sz="1200" b="0" i="1" u="none" strike="noStrike">
                <a:solidFill>
                  <a:schemeClr val="dk2">
                    <a:lumMod val="50000"/>
                  </a:schemeClr>
                </a:solidFill>
                <a:effectLst/>
                <a:uFillTx/>
                <a:latin typeface="Arial"/>
              </a:rPr>
              <a:t>6 in 2023 only HOM overheating).</a:t>
            </a:r>
            <a:endParaRPr lang="en-US" sz="1200" b="1" u="none" strike="noStrike">
              <a:solidFill>
                <a:schemeClr val="dk2">
                  <a:lumMod val="50000"/>
                </a:schemeClr>
              </a:solidFill>
              <a:effectLst/>
              <a:uFillTx/>
              <a:latin typeface="Arial"/>
            </a:endParaRPr>
          </a:p>
          <a:p>
            <a:pPr indent="0" defTabSz="914400">
              <a:lnSpc>
                <a:spcPct val="90000"/>
              </a:lnSpc>
              <a:spcBef>
                <a:spcPts val="1800"/>
              </a:spcBef>
              <a:spcAft>
                <a:spcPts val="400"/>
              </a:spcAft>
              <a:buNone/>
              <a:tabLst>
                <a:tab pos="0" algn="l"/>
              </a:tabLst>
            </a:pPr>
            <a:endParaRPr lang="en-US" sz="2100" b="1" u="none" strike="noStrike">
              <a:solidFill>
                <a:schemeClr val="dk2">
                  <a:lumMod val="50000"/>
                </a:schemeClr>
              </a:solidFill>
              <a:effectLst/>
              <a:uFillTx/>
              <a:latin typeface="Arial"/>
            </a:endParaRPr>
          </a:p>
        </p:txBody>
      </p:sp>
      <p:sp>
        <p:nvSpPr>
          <p:cNvPr id="219" name="PlaceHolder 2"/>
          <p:cNvSpPr>
            <a:spLocks noGrp="1"/>
          </p:cNvSpPr>
          <p:nvPr>
            <p:ph type="title"/>
          </p:nvPr>
        </p:nvSpPr>
        <p:spPr>
          <a:xfrm>
            <a:off x="407880" y="373680"/>
            <a:ext cx="11375640" cy="548280"/>
          </a:xfrm>
          <a:prstGeom prst="rect">
            <a:avLst/>
          </a:prstGeom>
          <a:noFill/>
          <a:ln w="0">
            <a:noFill/>
          </a:ln>
        </p:spPr>
        <p:txBody>
          <a:bodyPr lIns="0" tIns="0" rIns="0" bIns="0" anchor="t">
            <a:noAutofit/>
          </a:bodyPr>
          <a:lstStyle>
            <a:lvl1pPr indent="0" defTabSz="914400">
              <a:lnSpc>
                <a:spcPct val="90000"/>
              </a:lnSpc>
              <a:buNone/>
              <a:defRPr lang="en-US" sz="3600" b="1" u="none" strike="noStrike">
                <a:solidFill>
                  <a:schemeClr val="dk1"/>
                </a:solidFill>
                <a:effectLst/>
                <a:uFillTx/>
                <a:latin typeface="Arial"/>
              </a:defRPr>
            </a:lvl1pPr>
          </a:lstStyle>
          <a:p>
            <a:pPr indent="0" defTabSz="914400">
              <a:lnSpc>
                <a:spcPct val="90000"/>
              </a:lnSpc>
              <a:buNone/>
            </a:pPr>
            <a:r>
              <a:rPr lang="en-US" sz="3600" b="1" u="none" strike="noStrike">
                <a:solidFill>
                  <a:schemeClr val="dk1"/>
                </a:solidFill>
                <a:effectLst/>
                <a:uFillTx/>
                <a:latin typeface="Arial"/>
              </a:rPr>
              <a:t>LHC RF Cryomodule Performance</a:t>
            </a:r>
            <a:endParaRPr lang="en-US" sz="3600" b="1" u="none" strike="noStrike">
              <a:solidFill>
                <a:schemeClr val="dk1"/>
              </a:solidFill>
              <a:effectLst/>
              <a:uFillTx/>
              <a:latin typeface="Arial"/>
            </a:endParaRPr>
          </a:p>
        </p:txBody>
      </p:sp>
      <p:pic>
        <p:nvPicPr>
          <p:cNvPr id="220" name="Picture 5"/>
          <p:cNvPicPr/>
          <p:nvPr/>
        </p:nvPicPr>
        <p:blipFill>
          <a:blip r:embed="rId1"/>
          <a:stretch/>
        </p:blipFill>
        <p:spPr>
          <a:xfrm>
            <a:off x="8575560" y="4205880"/>
            <a:ext cx="2531880" cy="1857600"/>
          </a:xfrm>
          <a:prstGeom prst="rect">
            <a:avLst/>
          </a:prstGeom>
          <a:noFill/>
          <a:ln w="0">
            <a:noFill/>
          </a:ln>
        </p:spPr>
      </p:pic>
      <p:pic>
        <p:nvPicPr>
          <p:cNvPr id="221" name="Picture 6"/>
          <p:cNvPicPr/>
          <p:nvPr/>
        </p:nvPicPr>
        <p:blipFill>
          <a:blip r:embed="rId2"/>
          <a:srcRect l="0" t="0" r="0" b="13019"/>
          <a:stretch/>
        </p:blipFill>
        <p:spPr>
          <a:xfrm>
            <a:off x="460440" y="4416480"/>
            <a:ext cx="6497280" cy="1283400"/>
          </a:xfrm>
          <a:prstGeom prst="rect">
            <a:avLst/>
          </a:prstGeom>
          <a:noFill/>
          <a:ln w="0">
            <a:noFill/>
          </a:ln>
        </p:spPr>
      </p:pic>
      <p:sp>
        <p:nvSpPr>
          <p:cNvPr id="222" name="Oval 7"/>
          <p:cNvSpPr/>
          <p:nvPr/>
        </p:nvSpPr>
        <p:spPr>
          <a:xfrm>
            <a:off x="4742280" y="4584240"/>
            <a:ext cx="244800" cy="8870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223" name="Oval 8"/>
          <p:cNvSpPr/>
          <p:nvPr/>
        </p:nvSpPr>
        <p:spPr>
          <a:xfrm>
            <a:off x="9761040" y="5027760"/>
            <a:ext cx="1141560" cy="3582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p>
            <a:pPr algn="ctr" defTabSz="914400">
              <a:lnSpc>
                <a:spcPct val="100000"/>
              </a:lnSpc>
            </a:pPr>
            <a:endParaRPr lang="en-GB" sz="1800" b="0" u="none" strike="noStrike">
              <a:solidFill>
                <a:schemeClr val="lt1"/>
              </a:solidFill>
              <a:effectLst/>
              <a:uFillTx/>
              <a:latin typeface="Arial"/>
            </a:endParaRPr>
          </a:p>
        </p:txBody>
      </p:sp>
      <p:sp>
        <p:nvSpPr>
          <p:cNvPr id="224" name="TextBox 9"/>
          <p:cNvSpPr/>
          <p:nvPr/>
        </p:nvSpPr>
        <p:spPr>
          <a:xfrm>
            <a:off x="407880" y="5969520"/>
            <a:ext cx="6345000" cy="30744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400" b="0" u="none" strike="noStrike">
                <a:solidFill>
                  <a:schemeClr val="dk1"/>
                </a:solidFill>
                <a:effectLst/>
                <a:uFillTx/>
                <a:latin typeface="Arial"/>
              </a:rPr>
              <a:t>(*) </a:t>
            </a:r>
            <a:r>
              <a:rPr lang="en-GB" sz="1400" b="0" u="none" strike="noStrike">
                <a:solidFill>
                  <a:schemeClr val="dk1"/>
                </a:solidFill>
                <a:effectLst/>
                <a:uFillTx/>
                <a:latin typeface="Arial"/>
              </a:rPr>
              <a:t>likely underestimated, operational impact mitigated by voltage reduction</a:t>
            </a:r>
            <a:endParaRPr lang="en-US" sz="1400" b="0" u="none" strike="noStrike">
              <a:solidFill>
                <a:srgbClr val="000000"/>
              </a:solidFill>
              <a:effectLst/>
              <a:uFillTx/>
              <a:latin typeface="Calibri"/>
            </a:endParaRPr>
          </a:p>
        </p:txBody>
      </p:sp>
      <p:grpSp>
        <p:nvGrpSpPr>
          <p:cNvPr id="225" name="Group 50"/>
          <p:cNvGrpSpPr/>
          <p:nvPr/>
        </p:nvGrpSpPr>
        <p:grpSpPr>
          <a:xfrm>
            <a:off x="6899040" y="3033720"/>
            <a:ext cx="5292720" cy="3243240"/>
            <a:chOff x="6899040" y="3033720"/>
            <a:chExt cx="5292720" cy="3243240"/>
          </a:xfrm>
        </p:grpSpPr>
        <p:pic>
          <p:nvPicPr>
            <p:cNvPr id="226" name="Picture 51"/>
            <p:cNvPicPr/>
            <p:nvPr/>
          </p:nvPicPr>
          <p:blipFill>
            <a:blip r:embed="rId3"/>
            <a:stretch/>
          </p:blipFill>
          <p:spPr>
            <a:xfrm>
              <a:off x="7058880" y="3033720"/>
              <a:ext cx="5132880" cy="3243240"/>
            </a:xfrm>
            <a:prstGeom prst="rect">
              <a:avLst/>
            </a:prstGeom>
            <a:noFill/>
            <a:ln w="0">
              <a:noFill/>
            </a:ln>
          </p:spPr>
        </p:pic>
        <p:sp>
          <p:nvSpPr>
            <p:cNvPr id="227" name="Rectangle 52"/>
            <p:cNvSpPr/>
            <p:nvPr/>
          </p:nvSpPr>
          <p:spPr>
            <a:xfrm>
              <a:off x="9305640" y="3302280"/>
              <a:ext cx="2593800" cy="522720"/>
            </a:xfrm>
            <a:prstGeom prst="rect">
              <a:avLst/>
            </a:prstGeom>
            <a:noFill/>
            <a:ln w="0">
              <a:noFill/>
            </a:ln>
          </p:spPr>
          <p:style>
            <a:lnRef idx="0"/>
            <a:fillRef idx="0"/>
            <a:effectRef idx="0"/>
            <a:fontRef idx="minor"/>
          </p:style>
          <p:txBody>
            <a:bodyPr lIns="90000" tIns="45000" rIns="90000" bIns="45000" anchor="t">
              <a:spAutoFit/>
            </a:bodyPr>
            <a:p>
              <a:pPr marL="457200" defTabSz="914400">
                <a:lnSpc>
                  <a:spcPct val="100000"/>
                </a:lnSpc>
              </a:pPr>
              <a:r>
                <a:rPr lang="en-US" sz="1200" b="0" u="none" strike="noStrike">
                  <a:solidFill>
                    <a:schemeClr val="dk2">
                      <a:lumMod val="50000"/>
                    </a:schemeClr>
                  </a:solidFill>
                  <a:effectLst/>
                  <a:uFillTx/>
                  <a:latin typeface="Arial"/>
                </a:rPr>
                <a:t>Temperature increase to 9 K of HOM coupler LBMC</a:t>
              </a:r>
              <a:endParaRPr lang="en-US" sz="1200" b="0" u="none" strike="noStrike">
                <a:solidFill>
                  <a:srgbClr val="000000"/>
                </a:solidFill>
                <a:effectLst/>
                <a:uFillTx/>
                <a:latin typeface="Calibri"/>
              </a:endParaRPr>
            </a:p>
            <a:p>
              <a:pPr marL="457200" defTabSz="914400">
                <a:lnSpc>
                  <a:spcPct val="100000"/>
                </a:lnSpc>
              </a:pPr>
              <a:endParaRPr lang="en-US" sz="400" b="0" u="none" strike="noStrike">
                <a:solidFill>
                  <a:srgbClr val="000000"/>
                </a:solidFill>
                <a:effectLst/>
                <a:uFillTx/>
                <a:latin typeface="Calibri"/>
              </a:endParaRPr>
            </a:p>
          </p:txBody>
        </p:sp>
        <p:sp>
          <p:nvSpPr>
            <p:cNvPr id="228" name="Flèche vers le bas 4"/>
            <p:cNvSpPr/>
            <p:nvPr/>
          </p:nvSpPr>
          <p:spPr>
            <a:xfrm rot="2337000">
              <a:off x="9926280" y="3729960"/>
              <a:ext cx="140760" cy="253440"/>
            </a:xfrm>
            <a:prstGeom prst="downArrow">
              <a:avLst>
                <a:gd name="adj1" fmla="val 50000"/>
                <a:gd name="adj2" fmla="val 50000"/>
              </a:avLst>
            </a:prstGeom>
            <a:solidFill>
              <a:schemeClr val="bg1">
                <a:lumMod val="75000"/>
              </a:schemeClr>
            </a:solidFill>
            <a:ln w="25400">
              <a:solidFill>
                <a:srgbClr val="000000"/>
              </a:solidFill>
              <a:round/>
            </a:ln>
          </p:spPr>
          <p:style>
            <a:lnRef idx="0"/>
            <a:fillRef idx="0"/>
            <a:effectRef idx="0"/>
            <a:fontRef idx="minor"/>
          </p:style>
          <p:txBody>
            <a:bodyPr lIns="90000" tIns="45000" rIns="90000" bIns="45000" anchor="ctr">
              <a:noAutofit/>
            </a:bodyPr>
            <a:p>
              <a:pPr algn="ctr" defTabSz="914400">
                <a:lnSpc>
                  <a:spcPct val="100000"/>
                </a:lnSpc>
                <a:tabLst>
                  <a:tab pos="0" algn="l"/>
                </a:tabLst>
              </a:pPr>
              <a:endParaRPr lang="fr-FR" sz="1800" b="0" u="none" strike="noStrike">
                <a:solidFill>
                  <a:srgbClr val="FFFFFF"/>
                </a:solidFill>
                <a:effectLst/>
                <a:uFillTx/>
                <a:latin typeface="Arial"/>
              </a:endParaRPr>
            </a:p>
          </p:txBody>
        </p:sp>
        <p:sp>
          <p:nvSpPr>
            <p:cNvPr id="229" name="Flèche vers le bas 4"/>
            <p:cNvSpPr/>
            <p:nvPr/>
          </p:nvSpPr>
          <p:spPr>
            <a:xfrm rot="14935800">
              <a:off x="9196560" y="4023000"/>
              <a:ext cx="140760" cy="253440"/>
            </a:xfrm>
            <a:prstGeom prst="downArrow">
              <a:avLst>
                <a:gd name="adj1" fmla="val 50000"/>
                <a:gd name="adj2" fmla="val 50000"/>
              </a:avLst>
            </a:prstGeom>
            <a:solidFill>
              <a:schemeClr val="bg1">
                <a:lumMod val="75000"/>
              </a:schemeClr>
            </a:solidFill>
            <a:ln w="25400">
              <a:solidFill>
                <a:srgbClr val="000000"/>
              </a:solidFill>
              <a:round/>
            </a:ln>
          </p:spPr>
          <p:style>
            <a:lnRef idx="0"/>
            <a:fillRef idx="0"/>
            <a:effectRef idx="0"/>
            <a:fontRef idx="minor"/>
          </p:style>
          <p:txBody>
            <a:bodyPr lIns="90000" tIns="45000" rIns="90000" bIns="45000" anchor="ctr">
              <a:noAutofit/>
            </a:bodyPr>
            <a:p>
              <a:pPr algn="ctr" defTabSz="914400">
                <a:lnSpc>
                  <a:spcPct val="100000"/>
                </a:lnSpc>
                <a:tabLst>
                  <a:tab pos="0" algn="l"/>
                </a:tabLst>
              </a:pPr>
              <a:endParaRPr lang="fr-FR" sz="1800" b="0" u="none" strike="noStrike">
                <a:solidFill>
                  <a:srgbClr val="FFFFFF"/>
                </a:solidFill>
                <a:effectLst/>
                <a:uFillTx/>
                <a:latin typeface="Arial"/>
              </a:endParaRPr>
            </a:p>
          </p:txBody>
        </p:sp>
        <p:sp>
          <p:nvSpPr>
            <p:cNvPr id="230" name="Rectangle 55"/>
            <p:cNvSpPr/>
            <p:nvPr/>
          </p:nvSpPr>
          <p:spPr>
            <a:xfrm>
              <a:off x="7545240" y="4260960"/>
              <a:ext cx="1819080" cy="338040"/>
            </a:xfrm>
            <a:prstGeom prst="rect">
              <a:avLst/>
            </a:prstGeom>
            <a:noFill/>
            <a:ln w="0">
              <a:noFill/>
            </a:ln>
          </p:spPr>
          <p:style>
            <a:lnRef idx="0"/>
            <a:fillRef idx="0"/>
            <a:effectRef idx="0"/>
            <a:fontRef idx="minor"/>
          </p:style>
          <p:txBody>
            <a:bodyPr lIns="90000" tIns="45000" rIns="90000" bIns="45000" anchor="t">
              <a:spAutoFit/>
            </a:bodyPr>
            <a:p>
              <a:pPr marL="457200" defTabSz="914400">
                <a:lnSpc>
                  <a:spcPct val="100000"/>
                </a:lnSpc>
              </a:pPr>
              <a:r>
                <a:rPr lang="en-US" sz="1200" b="0" u="none" strike="noStrike">
                  <a:solidFill>
                    <a:schemeClr val="dk2">
                      <a:lumMod val="50000"/>
                    </a:schemeClr>
                  </a:solidFill>
                  <a:effectLst/>
                  <a:uFillTx/>
                  <a:latin typeface="Arial"/>
                </a:rPr>
                <a:t>X-ray radiation</a:t>
              </a:r>
              <a:endParaRPr lang="en-US" sz="1200" b="0" u="none" strike="noStrike">
                <a:solidFill>
                  <a:srgbClr val="000000"/>
                </a:solidFill>
                <a:effectLst/>
                <a:uFillTx/>
                <a:latin typeface="Calibri"/>
              </a:endParaRPr>
            </a:p>
            <a:p>
              <a:pPr marL="457200" defTabSz="914400">
                <a:lnSpc>
                  <a:spcPct val="100000"/>
                </a:lnSpc>
              </a:pPr>
              <a:endParaRPr lang="en-US" sz="400" b="0" u="none" strike="noStrike">
                <a:solidFill>
                  <a:srgbClr val="000000"/>
                </a:solidFill>
                <a:effectLst/>
                <a:uFillTx/>
                <a:latin typeface="Calibri"/>
              </a:endParaRPr>
            </a:p>
          </p:txBody>
        </p:sp>
        <p:sp>
          <p:nvSpPr>
            <p:cNvPr id="231" name="Flèche vers le bas 4"/>
            <p:cNvSpPr/>
            <p:nvPr/>
          </p:nvSpPr>
          <p:spPr>
            <a:xfrm rot="15069600">
              <a:off x="9259920" y="4680360"/>
              <a:ext cx="140760" cy="253440"/>
            </a:xfrm>
            <a:prstGeom prst="downArrow">
              <a:avLst>
                <a:gd name="adj1" fmla="val 50000"/>
                <a:gd name="adj2" fmla="val 50000"/>
              </a:avLst>
            </a:prstGeom>
            <a:solidFill>
              <a:schemeClr val="bg1">
                <a:lumMod val="75000"/>
              </a:schemeClr>
            </a:solidFill>
            <a:ln w="25400">
              <a:solidFill>
                <a:srgbClr val="000000"/>
              </a:solidFill>
              <a:round/>
            </a:ln>
          </p:spPr>
          <p:style>
            <a:lnRef idx="0"/>
            <a:fillRef idx="0"/>
            <a:effectRef idx="0"/>
            <a:fontRef idx="minor"/>
          </p:style>
          <p:txBody>
            <a:bodyPr lIns="90000" tIns="45000" rIns="90000" bIns="45000" anchor="ctr">
              <a:noAutofit/>
            </a:bodyPr>
            <a:p>
              <a:pPr algn="ctr" defTabSz="914400">
                <a:lnSpc>
                  <a:spcPct val="100000"/>
                </a:lnSpc>
                <a:tabLst>
                  <a:tab pos="0" algn="l"/>
                </a:tabLst>
              </a:pPr>
              <a:endParaRPr lang="fr-FR" sz="1800" b="0" u="none" strike="noStrike">
                <a:solidFill>
                  <a:srgbClr val="FFFFFF"/>
                </a:solidFill>
                <a:effectLst/>
                <a:uFillTx/>
                <a:latin typeface="Arial"/>
              </a:endParaRPr>
            </a:p>
          </p:txBody>
        </p:sp>
        <p:sp>
          <p:nvSpPr>
            <p:cNvPr id="232" name="Rectangle 57"/>
            <p:cNvSpPr/>
            <p:nvPr/>
          </p:nvSpPr>
          <p:spPr>
            <a:xfrm>
              <a:off x="7722720" y="4874040"/>
              <a:ext cx="1819080" cy="338040"/>
            </a:xfrm>
            <a:prstGeom prst="rect">
              <a:avLst/>
            </a:prstGeom>
            <a:noFill/>
            <a:ln w="0">
              <a:noFill/>
            </a:ln>
          </p:spPr>
          <p:style>
            <a:lnRef idx="0"/>
            <a:fillRef idx="0"/>
            <a:effectRef idx="0"/>
            <a:fontRef idx="minor"/>
          </p:style>
          <p:txBody>
            <a:bodyPr lIns="90000" tIns="45000" rIns="90000" bIns="45000" anchor="t">
              <a:spAutoFit/>
            </a:bodyPr>
            <a:p>
              <a:pPr marL="457200" defTabSz="914400">
                <a:lnSpc>
                  <a:spcPct val="100000"/>
                </a:lnSpc>
              </a:pPr>
              <a:r>
                <a:rPr lang="en-US" sz="1200" b="0" u="none" strike="noStrike">
                  <a:solidFill>
                    <a:schemeClr val="dk2">
                      <a:lumMod val="50000"/>
                    </a:schemeClr>
                  </a:solidFill>
                  <a:effectLst/>
                  <a:uFillTx/>
                  <a:latin typeface="Arial"/>
                </a:rPr>
                <a:t>X-ray radiation</a:t>
              </a:r>
              <a:endParaRPr lang="en-US" sz="1200" b="0" u="none" strike="noStrike">
                <a:solidFill>
                  <a:srgbClr val="000000"/>
                </a:solidFill>
                <a:effectLst/>
                <a:uFillTx/>
                <a:latin typeface="Calibri"/>
              </a:endParaRPr>
            </a:p>
            <a:p>
              <a:pPr marL="457200" defTabSz="914400">
                <a:lnSpc>
                  <a:spcPct val="100000"/>
                </a:lnSpc>
              </a:pPr>
              <a:endParaRPr lang="en-US" sz="400" b="0" u="none" strike="noStrike">
                <a:solidFill>
                  <a:srgbClr val="000000"/>
                </a:solidFill>
                <a:effectLst/>
                <a:uFillTx/>
                <a:latin typeface="Calibri"/>
              </a:endParaRPr>
            </a:p>
          </p:txBody>
        </p:sp>
        <p:sp>
          <p:nvSpPr>
            <p:cNvPr id="233" name="Rectangle 58"/>
            <p:cNvSpPr/>
            <p:nvPr/>
          </p:nvSpPr>
          <p:spPr>
            <a:xfrm>
              <a:off x="6899040" y="3239640"/>
              <a:ext cx="1707480" cy="338040"/>
            </a:xfrm>
            <a:prstGeom prst="rect">
              <a:avLst/>
            </a:prstGeom>
            <a:noFill/>
            <a:ln w="0">
              <a:noFill/>
            </a:ln>
          </p:spPr>
          <p:style>
            <a:lnRef idx="0"/>
            <a:fillRef idx="0"/>
            <a:effectRef idx="0"/>
            <a:fontRef idx="minor"/>
          </p:style>
          <p:txBody>
            <a:bodyPr lIns="90000" tIns="45000" rIns="90000" bIns="45000" anchor="t">
              <a:spAutoFit/>
            </a:bodyPr>
            <a:p>
              <a:pPr marL="457200" defTabSz="914400">
                <a:lnSpc>
                  <a:spcPct val="100000"/>
                </a:lnSpc>
              </a:pPr>
              <a:r>
                <a:rPr lang="en-US" sz="1200" b="0" u="none" strike="noStrike">
                  <a:solidFill>
                    <a:schemeClr val="dk2">
                      <a:lumMod val="50000"/>
                    </a:schemeClr>
                  </a:solidFill>
                  <a:effectLst/>
                  <a:uFillTx/>
                  <a:latin typeface="Arial"/>
                </a:rPr>
                <a:t>Cavity voltage</a:t>
              </a:r>
              <a:endParaRPr lang="en-US" sz="1200" b="0" u="none" strike="noStrike">
                <a:solidFill>
                  <a:srgbClr val="000000"/>
                </a:solidFill>
                <a:effectLst/>
                <a:uFillTx/>
                <a:latin typeface="Calibri"/>
              </a:endParaRPr>
            </a:p>
            <a:p>
              <a:pPr marL="457200" defTabSz="914400">
                <a:lnSpc>
                  <a:spcPct val="100000"/>
                </a:lnSpc>
              </a:pPr>
              <a:endParaRPr lang="en-US" sz="400" b="0" u="none" strike="noStrike">
                <a:solidFill>
                  <a:srgbClr val="000000"/>
                </a:solidFill>
                <a:effectLst/>
                <a:uFillTx/>
                <a:latin typeface="Calibri"/>
              </a:endParaRPr>
            </a:p>
          </p:txBody>
        </p:sp>
        <p:sp>
          <p:nvSpPr>
            <p:cNvPr id="234" name="Flèche vers le bas 4"/>
            <p:cNvSpPr/>
            <p:nvPr/>
          </p:nvSpPr>
          <p:spPr>
            <a:xfrm rot="14935800">
              <a:off x="8561880" y="3144960"/>
              <a:ext cx="140760" cy="253440"/>
            </a:xfrm>
            <a:prstGeom prst="downArrow">
              <a:avLst>
                <a:gd name="adj1" fmla="val 50000"/>
                <a:gd name="adj2" fmla="val 50000"/>
              </a:avLst>
            </a:prstGeom>
            <a:solidFill>
              <a:schemeClr val="bg1">
                <a:lumMod val="75000"/>
              </a:schemeClr>
            </a:solidFill>
            <a:ln w="25400">
              <a:solidFill>
                <a:srgbClr val="000000"/>
              </a:solidFill>
              <a:round/>
            </a:ln>
          </p:spPr>
          <p:style>
            <a:lnRef idx="0"/>
            <a:fillRef idx="0"/>
            <a:effectRef idx="0"/>
            <a:fontRef idx="minor"/>
          </p:style>
          <p:txBody>
            <a:bodyPr lIns="90000" tIns="45000" rIns="90000" bIns="45000" anchor="ctr">
              <a:noAutofit/>
            </a:bodyPr>
            <a:p>
              <a:pPr algn="ctr" defTabSz="914400">
                <a:lnSpc>
                  <a:spcPct val="100000"/>
                </a:lnSpc>
                <a:tabLst>
                  <a:tab pos="0" algn="l"/>
                </a:tabLst>
              </a:pPr>
              <a:endParaRPr lang="fr-FR" sz="1800" b="0" u="none" strike="noStrike">
                <a:solidFill>
                  <a:srgbClr val="FFFFFF"/>
                </a:solidFill>
                <a:effectLst/>
                <a:uFillTx/>
                <a:latin typeface="Arial"/>
              </a:endParaRPr>
            </a:p>
          </p:txBody>
        </p:sp>
      </p:grpSp>
      <p:grpSp>
        <p:nvGrpSpPr>
          <p:cNvPr id="235" name="Group 60"/>
          <p:cNvGrpSpPr/>
          <p:nvPr/>
        </p:nvGrpSpPr>
        <p:grpSpPr>
          <a:xfrm>
            <a:off x="6854760" y="2922120"/>
            <a:ext cx="5374440" cy="3433680"/>
            <a:chOff x="6854760" y="2922120"/>
            <a:chExt cx="5374440" cy="3433680"/>
          </a:xfrm>
        </p:grpSpPr>
        <p:pic>
          <p:nvPicPr>
            <p:cNvPr id="236" name="Content Placeholder 6" descr="A graph of different colored lines&#10;&#10;Description automatically generated"/>
            <p:cNvPicPr/>
            <p:nvPr/>
          </p:nvPicPr>
          <p:blipFill>
            <a:blip r:embed="rId4"/>
            <a:srcRect l="3780" t="5875" r="0" b="4942"/>
            <a:stretch/>
          </p:blipFill>
          <p:spPr>
            <a:xfrm>
              <a:off x="6854760" y="3082320"/>
              <a:ext cx="5374440" cy="3273480"/>
            </a:xfrm>
            <a:prstGeom prst="rect">
              <a:avLst/>
            </a:prstGeom>
            <a:noFill/>
            <a:ln w="0">
              <a:noFill/>
            </a:ln>
          </p:spPr>
        </p:pic>
        <p:sp>
          <p:nvSpPr>
            <p:cNvPr id="237" name="Flèche vers le bas 4"/>
            <p:cNvSpPr/>
            <p:nvPr/>
          </p:nvSpPr>
          <p:spPr>
            <a:xfrm rot="2337000">
              <a:off x="8006040" y="3736800"/>
              <a:ext cx="140760" cy="253440"/>
            </a:xfrm>
            <a:prstGeom prst="downArrow">
              <a:avLst>
                <a:gd name="adj1" fmla="val 50000"/>
                <a:gd name="adj2" fmla="val 50000"/>
              </a:avLst>
            </a:prstGeom>
            <a:solidFill>
              <a:schemeClr val="bg1">
                <a:lumMod val="75000"/>
              </a:schemeClr>
            </a:solidFill>
            <a:ln w="25400">
              <a:solidFill>
                <a:srgbClr val="000000"/>
              </a:solidFill>
              <a:round/>
            </a:ln>
          </p:spPr>
          <p:style>
            <a:lnRef idx="0"/>
            <a:fillRef idx="0"/>
            <a:effectRef idx="0"/>
            <a:fontRef idx="minor"/>
          </p:style>
          <p:txBody>
            <a:bodyPr lIns="90000" tIns="45000" rIns="90000" bIns="45000" anchor="ctr">
              <a:noAutofit/>
            </a:bodyPr>
            <a:p>
              <a:pPr algn="ctr" defTabSz="914400">
                <a:lnSpc>
                  <a:spcPct val="100000"/>
                </a:lnSpc>
                <a:tabLst>
                  <a:tab pos="0" algn="l"/>
                </a:tabLst>
              </a:pPr>
              <a:endParaRPr lang="fr-FR" sz="1800" b="0" u="none" strike="noStrike">
                <a:solidFill>
                  <a:srgbClr val="FFFFFF"/>
                </a:solidFill>
                <a:effectLst/>
                <a:uFillTx/>
                <a:latin typeface="Arial"/>
              </a:endParaRPr>
            </a:p>
          </p:txBody>
        </p:sp>
        <p:sp>
          <p:nvSpPr>
            <p:cNvPr id="238" name="Flèche vers le bas 4"/>
            <p:cNvSpPr/>
            <p:nvPr/>
          </p:nvSpPr>
          <p:spPr>
            <a:xfrm rot="19798200">
              <a:off x="9365760" y="3155400"/>
              <a:ext cx="140760" cy="253440"/>
            </a:xfrm>
            <a:prstGeom prst="downArrow">
              <a:avLst>
                <a:gd name="adj1" fmla="val 50000"/>
                <a:gd name="adj2" fmla="val 50000"/>
              </a:avLst>
            </a:prstGeom>
            <a:solidFill>
              <a:schemeClr val="bg1">
                <a:lumMod val="75000"/>
              </a:schemeClr>
            </a:solidFill>
            <a:ln w="25400">
              <a:solidFill>
                <a:srgbClr val="000000"/>
              </a:solidFill>
              <a:round/>
            </a:ln>
          </p:spPr>
          <p:style>
            <a:lnRef idx="0"/>
            <a:fillRef idx="0"/>
            <a:effectRef idx="0"/>
            <a:fontRef idx="minor"/>
          </p:style>
          <p:txBody>
            <a:bodyPr lIns="90000" tIns="45000" rIns="90000" bIns="45000" anchor="ctr">
              <a:noAutofit/>
            </a:bodyPr>
            <a:p>
              <a:pPr algn="ctr" defTabSz="914400">
                <a:lnSpc>
                  <a:spcPct val="100000"/>
                </a:lnSpc>
                <a:tabLst>
                  <a:tab pos="0" algn="l"/>
                </a:tabLst>
              </a:pPr>
              <a:endParaRPr lang="fr-FR" sz="1800" b="0" u="none" strike="noStrike">
                <a:solidFill>
                  <a:srgbClr val="FFFFFF"/>
                </a:solidFill>
                <a:effectLst/>
                <a:uFillTx/>
                <a:latin typeface="Arial"/>
              </a:endParaRPr>
            </a:p>
          </p:txBody>
        </p:sp>
        <p:sp>
          <p:nvSpPr>
            <p:cNvPr id="239" name="TextBox 64"/>
            <p:cNvSpPr/>
            <p:nvPr/>
          </p:nvSpPr>
          <p:spPr>
            <a:xfrm>
              <a:off x="8835480" y="2922120"/>
              <a:ext cx="1810800" cy="21492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400" b="0" u="none" strike="noStrike">
                  <a:solidFill>
                    <a:srgbClr val="303030"/>
                  </a:solidFill>
                  <a:effectLst/>
                  <a:uFillTx/>
                  <a:latin typeface="Arial"/>
                </a:rPr>
                <a:t>LBMC temperature</a:t>
              </a:r>
              <a:endParaRPr lang="en-US" sz="1400" b="0" u="none" strike="noStrike">
                <a:solidFill>
                  <a:srgbClr val="000000"/>
                </a:solidFill>
                <a:effectLst/>
                <a:uFillTx/>
                <a:latin typeface="Calibri"/>
              </a:endParaRPr>
            </a:p>
          </p:txBody>
        </p:sp>
        <p:sp>
          <p:nvSpPr>
            <p:cNvPr id="240" name="TextBox 65"/>
            <p:cNvSpPr/>
            <p:nvPr/>
          </p:nvSpPr>
          <p:spPr>
            <a:xfrm>
              <a:off x="8051400" y="3407040"/>
              <a:ext cx="1810800" cy="21492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1400" b="0" u="none" strike="noStrike">
                  <a:solidFill>
                    <a:srgbClr val="303030"/>
                  </a:solidFill>
                  <a:effectLst/>
                  <a:uFillTx/>
                  <a:latin typeface="Arial"/>
                </a:rPr>
                <a:t>He pressure</a:t>
              </a:r>
              <a:endParaRPr lang="en-US" sz="1400" b="0" u="none" strike="noStrike">
                <a:solidFill>
                  <a:srgbClr val="000000"/>
                </a:solidFill>
                <a:effectLst/>
                <a:uFillTx/>
                <a:latin typeface="Calibri"/>
              </a:endParaRPr>
            </a:p>
          </p:txBody>
        </p:sp>
      </p:grpSp>
      <p:sp>
        <p:nvSpPr>
          <p:cNvPr id="4" name="PlaceHolder 3"/>
          <p:cNvSpPr>
            <a:spLocks noGrp="1"/>
          </p:cNvSpPr>
          <p:nvPr>
            <p:ph type="ftr" idx="50"/>
          </p:nvPr>
        </p:nvSpPr>
        <p:spPr/>
        <p:txBody>
          <a:bodyPr/>
          <a:p>
            <a:r>
              <a:t>K. Turaj, TTC 2026 Meeting, 10.06.2026</a:t>
            </a:r>
          </a:p>
        </p:txBody>
      </p:sp>
      <p:sp>
        <p:nvSpPr>
          <p:cNvPr id="5" name="PlaceHolder 4"/>
          <p:cNvSpPr>
            <a:spLocks noGrp="1"/>
          </p:cNvSpPr>
          <p:nvPr>
            <p:ph type="sldNum" idx="51"/>
          </p:nvPr>
        </p:nvSpPr>
        <p:spPr/>
        <p:txBody>
          <a:bodyPr/>
          <a:p>
            <a:fld id="{F531A457-D9A0-4043-A17B-7098BD5B82E1}" type="slidenum">
              <a:t>9</a:t>
            </a:fld>
          </a:p>
        </p:txBody>
      </p:sp>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presetID="1" presetClass="exit" fill="hold" nodeType="clickEffect">
                                  <p:stCondLst>
                                    <p:cond delay="0"/>
                                  </p:stCondLst>
                                  <p:childTnLst>
                                    <p:set>
                                      <p:cBhvr>
                                        <p:cTn id="32" dur="1" fill="hold">
                                          <p:stCondLst>
                                            <p:cond delay="0"/>
                                          </p:stCondLst>
                                        </p:cTn>
                                        <p:tgtEl>
                                          <p:spTgt spid="220"/>
                                        </p:tgtEl>
                                        <p:attrNameLst>
                                          <p:attrName>style.visibility</p:attrName>
                                        </p:attrNameLst>
                                      </p:cBhvr>
                                      <p:to>
                                        <p:strVal val="hidden"/>
                                      </p:to>
                                    </p:set>
                                  </p:childTnLst>
                                </p:cTn>
                              </p:par>
                              <p:par>
                                <p:cTn id="33" presetID="1" presetClass="exit" fill="hold" nodeType="withEffect">
                                  <p:stCondLst>
                                    <p:cond delay="0"/>
                                  </p:stCondLst>
                                  <p:childTnLst>
                                    <p:set>
                                      <p:cBhvr>
                                        <p:cTn id="34" dur="1" fill="hold">
                                          <p:stCondLst>
                                            <p:cond delay="0"/>
                                          </p:stCondLst>
                                        </p:cTn>
                                        <p:tgtEl>
                                          <p:spTgt spid="221"/>
                                        </p:tgtEl>
                                        <p:attrNameLst>
                                          <p:attrName>style.visibility</p:attrName>
                                        </p:attrNameLst>
                                      </p:cBhvr>
                                      <p:to>
                                        <p:strVal val="hidden"/>
                                      </p:to>
                                    </p:set>
                                  </p:childTnLst>
                                </p:cTn>
                              </p:par>
                              <p:par>
                                <p:cTn id="35" presetID="1" presetClass="exit" fill="hold" nodeType="withEffect">
                                  <p:stCondLst>
                                    <p:cond delay="0"/>
                                  </p:stCondLst>
                                  <p:childTnLst>
                                    <p:set>
                                      <p:cBhvr>
                                        <p:cTn id="36" dur="1" fill="hold">
                                          <p:stCondLst>
                                            <p:cond delay="0"/>
                                          </p:stCondLst>
                                        </p:cTn>
                                        <p:tgtEl>
                                          <p:spTgt spid="222"/>
                                        </p:tgtEl>
                                        <p:attrNameLst>
                                          <p:attrName>style.visibility</p:attrName>
                                        </p:attrNameLst>
                                      </p:cBhvr>
                                      <p:to>
                                        <p:strVal val="hidden"/>
                                      </p:to>
                                    </p:set>
                                  </p:childTnLst>
                                </p:cTn>
                              </p:par>
                              <p:par>
                                <p:cTn id="37" presetID="1" presetClass="exit" fill="hold" nodeType="withEffect">
                                  <p:stCondLst>
                                    <p:cond delay="0"/>
                                  </p:stCondLst>
                                  <p:childTnLst>
                                    <p:set>
                                      <p:cBhvr>
                                        <p:cTn id="38" dur="1" fill="hold">
                                          <p:stCondLst>
                                            <p:cond delay="0"/>
                                          </p:stCondLst>
                                        </p:cTn>
                                        <p:tgtEl>
                                          <p:spTgt spid="223"/>
                                        </p:tgtEl>
                                        <p:attrNameLst>
                                          <p:attrName>style.visibility</p:attrName>
                                        </p:attrNameLst>
                                      </p:cBhvr>
                                      <p:to>
                                        <p:strVal val="hidden"/>
                                      </p:to>
                                    </p:set>
                                  </p:childTnLst>
                                </p:cTn>
                              </p:par>
                              <p:par>
                                <p:cTn id="39" presetID="1" presetClass="exit" fill="hold" nodeType="withEffect">
                                  <p:stCondLst>
                                    <p:cond delay="0"/>
                                  </p:stCondLst>
                                  <p:childTnLst>
                                    <p:set>
                                      <p:cBhvr>
                                        <p:cTn id="40" dur="1" fill="hold">
                                          <p:stCondLst>
                                            <p:cond delay="0"/>
                                          </p:stCondLst>
                                        </p:cTn>
                                        <p:tgtEl>
                                          <p:spTgt spid="2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fill="hold" nodeType="clickEffect">
                                  <p:stCondLst>
                                    <p:cond delay="0"/>
                                  </p:stCondLst>
                                  <p:childTnLst>
                                    <p:set>
                                      <p:cBhvr>
                                        <p:cTn id="48" dur="1" fill="hold">
                                          <p:stCondLst>
                                            <p:cond delay="0"/>
                                          </p:stCondLst>
                                        </p:cTn>
                                        <p:tgtEl>
                                          <p:spTgt spid="2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53509</TotalTime>
  <Application>Collabora_Office/25.04.7.5$Linux_X86_64 LibreOffice_project/0caa48508e68b5ef25ce6d824a08c4a9d9f5e82f</Application>
  <AppVersion>15.0000</AppVersion>
  <Words>1831</Words>
  <Paragraphs>237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2021-04-10T08:59:59Z</dcterms:created>
  <dc:creator>Andy Butterworth</dc:creator>
  <dc:description/>
  <dc:language>en-US</dc:language>
  <cp:lastModifiedBy/>
  <cp:lastPrinted>2022-09-28T07:57:10Z</cp:lastPrinted>
  <dcterms:modified xsi:type="dcterms:W3CDTF">2026-06-10T08:52:56Z</dcterms:modified>
  <cp:revision>265</cp:revision>
  <dc:subject/>
  <dc:title>RF along the complex</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Widescreen</vt:lpwstr>
  </property>
  <property fmtid="{D5CDD505-2E9C-101B-9397-08002B2CF9AE}" pid="4" name="Slides">
    <vt:i4>21</vt:i4>
  </property>
</Properties>
</file>