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2"/>
  </p:notesMasterIdLst>
  <p:handoutMasterIdLst>
    <p:handoutMasterId r:id="rId33"/>
  </p:handoutMasterIdLst>
  <p:sldIdLst>
    <p:sldId id="256" r:id="rId6"/>
    <p:sldId id="310" r:id="rId7"/>
    <p:sldId id="335" r:id="rId8"/>
    <p:sldId id="330" r:id="rId9"/>
    <p:sldId id="334" r:id="rId10"/>
    <p:sldId id="311" r:id="rId11"/>
    <p:sldId id="316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33" r:id="rId22"/>
    <p:sldId id="383" r:id="rId23"/>
    <p:sldId id="388" r:id="rId24"/>
    <p:sldId id="328" r:id="rId25"/>
    <p:sldId id="494" r:id="rId26"/>
    <p:sldId id="496" r:id="rId27"/>
    <p:sldId id="495" r:id="rId28"/>
    <p:sldId id="332" r:id="rId29"/>
    <p:sldId id="331" r:id="rId30"/>
    <p:sldId id="493" r:id="rId3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RY Stéphane" initials="BS" lastIdx="3" clrIdx="0">
    <p:extLst>
      <p:ext uri="{19B8F6BF-5375-455C-9EA6-DF929625EA0E}">
        <p15:presenceInfo xmlns:p15="http://schemas.microsoft.com/office/powerpoint/2012/main" userId="S-1-5-21-343818398-2000478354-839522115-35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019"/>
    <a:srgbClr val="000000"/>
    <a:srgbClr val="3E4A83"/>
    <a:srgbClr val="E60019"/>
    <a:srgbClr val="BD987A"/>
    <a:srgbClr val="A558A0"/>
    <a:srgbClr val="993D3F"/>
    <a:srgbClr val="E18B76"/>
    <a:srgbClr val="D18B8B"/>
    <a:srgbClr val="009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979" autoAdjust="0"/>
  </p:normalViewPr>
  <p:slideViewPr>
    <p:cSldViewPr snapToGrid="0">
      <p:cViewPr varScale="1">
        <p:scale>
          <a:sx n="62" d="100"/>
          <a:sy n="62" d="100"/>
        </p:scale>
        <p:origin x="720" y="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94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332"/>
    </p:cViewPr>
  </p:sorterViewPr>
  <p:notesViewPr>
    <p:cSldViewPr snapToGrid="0" showGuides="1">
      <p:cViewPr varScale="1">
        <p:scale>
          <a:sx n="58" d="100"/>
          <a:sy n="58" d="100"/>
        </p:scale>
        <p:origin x="228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dirty="0"/>
              <a:t>Open / Close (4</a:t>
            </a:r>
            <a:r>
              <a:rPr lang="fr-FR" baseline="0" dirty="0"/>
              <a:t> Bars)</a:t>
            </a:r>
            <a:endParaRPr lang="fr-FR" dirty="0"/>
          </a:p>
        </c:rich>
      </c:tx>
      <c:layout>
        <c:manualLayout>
          <c:xMode val="edge"/>
          <c:yMode val="edge"/>
          <c:x val="0.11884736263989822"/>
          <c:y val="1.668934347638038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6398225691218994E-2"/>
          <c:y val="0.10020098741269803"/>
          <c:w val="0.72130919618358147"/>
          <c:h val="0.79095234845882512"/>
        </c:manualLayout>
      </c:layout>
      <c:scatterChart>
        <c:scatterStyle val="smoothMarker"/>
        <c:varyColors val="0"/>
        <c:ser>
          <c:idx val="7"/>
          <c:order val="0"/>
          <c:tx>
            <c:strRef>
              <c:f>Data2Plot!$W$1</c:f>
              <c:strCache>
                <c:ptCount val="1"/>
                <c:pt idx="0">
                  <c:v>Unit Total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Data2Plot!$A$350:$A$380</c:f>
              <c:numCache>
                <c:formatCode>General</c:formatCode>
                <c:ptCount val="31"/>
                <c:pt idx="0">
                  <c:v>349</c:v>
                </c:pt>
                <c:pt idx="1">
                  <c:v>350</c:v>
                </c:pt>
                <c:pt idx="2">
                  <c:v>351</c:v>
                </c:pt>
                <c:pt idx="3">
                  <c:v>352</c:v>
                </c:pt>
                <c:pt idx="4">
                  <c:v>353</c:v>
                </c:pt>
                <c:pt idx="5">
                  <c:v>354</c:v>
                </c:pt>
                <c:pt idx="6">
                  <c:v>355</c:v>
                </c:pt>
                <c:pt idx="7">
                  <c:v>356</c:v>
                </c:pt>
                <c:pt idx="8">
                  <c:v>357</c:v>
                </c:pt>
                <c:pt idx="9">
                  <c:v>358</c:v>
                </c:pt>
                <c:pt idx="10">
                  <c:v>359</c:v>
                </c:pt>
                <c:pt idx="11">
                  <c:v>360</c:v>
                </c:pt>
                <c:pt idx="12">
                  <c:v>361</c:v>
                </c:pt>
                <c:pt idx="13">
                  <c:v>362</c:v>
                </c:pt>
                <c:pt idx="14">
                  <c:v>363</c:v>
                </c:pt>
                <c:pt idx="15">
                  <c:v>364</c:v>
                </c:pt>
                <c:pt idx="16">
                  <c:v>365</c:v>
                </c:pt>
                <c:pt idx="17">
                  <c:v>366</c:v>
                </c:pt>
                <c:pt idx="18">
                  <c:v>367</c:v>
                </c:pt>
                <c:pt idx="19">
                  <c:v>368</c:v>
                </c:pt>
                <c:pt idx="20">
                  <c:v>369</c:v>
                </c:pt>
                <c:pt idx="21">
                  <c:v>370</c:v>
                </c:pt>
                <c:pt idx="22">
                  <c:v>371</c:v>
                </c:pt>
                <c:pt idx="23">
                  <c:v>372</c:v>
                </c:pt>
                <c:pt idx="24">
                  <c:v>373</c:v>
                </c:pt>
                <c:pt idx="25">
                  <c:v>374</c:v>
                </c:pt>
                <c:pt idx="26">
                  <c:v>375</c:v>
                </c:pt>
                <c:pt idx="27">
                  <c:v>376</c:v>
                </c:pt>
                <c:pt idx="28">
                  <c:v>377</c:v>
                </c:pt>
                <c:pt idx="29">
                  <c:v>378</c:v>
                </c:pt>
                <c:pt idx="30">
                  <c:v>379</c:v>
                </c:pt>
              </c:numCache>
            </c:numRef>
          </c:xVal>
          <c:yVal>
            <c:numRef>
              <c:f>Data2Plot!$W$350:$W$380</c:f>
              <c:numCache>
                <c:formatCode>General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241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392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B0A-41E8-8176-5FDAD61AF0CF}"/>
            </c:ext>
          </c:extLst>
        </c:ser>
        <c:ser>
          <c:idx val="0"/>
          <c:order val="1"/>
          <c:tx>
            <c:strRef>
              <c:f>Data2Plot!$P$1</c:f>
              <c:strCache>
                <c:ptCount val="1"/>
                <c:pt idx="0">
                  <c:v>Unit BG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Data2Plot!$A$350:$A$380</c:f>
              <c:numCache>
                <c:formatCode>General</c:formatCode>
                <c:ptCount val="31"/>
                <c:pt idx="0">
                  <c:v>349</c:v>
                </c:pt>
                <c:pt idx="1">
                  <c:v>350</c:v>
                </c:pt>
                <c:pt idx="2">
                  <c:v>351</c:v>
                </c:pt>
                <c:pt idx="3">
                  <c:v>352</c:v>
                </c:pt>
                <c:pt idx="4">
                  <c:v>353</c:v>
                </c:pt>
                <c:pt idx="5">
                  <c:v>354</c:v>
                </c:pt>
                <c:pt idx="6">
                  <c:v>355</c:v>
                </c:pt>
                <c:pt idx="7">
                  <c:v>356</c:v>
                </c:pt>
                <c:pt idx="8">
                  <c:v>357</c:v>
                </c:pt>
                <c:pt idx="9">
                  <c:v>358</c:v>
                </c:pt>
                <c:pt idx="10">
                  <c:v>359</c:v>
                </c:pt>
                <c:pt idx="11">
                  <c:v>360</c:v>
                </c:pt>
                <c:pt idx="12">
                  <c:v>361</c:v>
                </c:pt>
                <c:pt idx="13">
                  <c:v>362</c:v>
                </c:pt>
                <c:pt idx="14">
                  <c:v>363</c:v>
                </c:pt>
                <c:pt idx="15">
                  <c:v>364</c:v>
                </c:pt>
                <c:pt idx="16">
                  <c:v>365</c:v>
                </c:pt>
                <c:pt idx="17">
                  <c:v>366</c:v>
                </c:pt>
                <c:pt idx="18">
                  <c:v>367</c:v>
                </c:pt>
                <c:pt idx="19">
                  <c:v>368</c:v>
                </c:pt>
                <c:pt idx="20">
                  <c:v>369</c:v>
                </c:pt>
                <c:pt idx="21">
                  <c:v>370</c:v>
                </c:pt>
                <c:pt idx="22">
                  <c:v>371</c:v>
                </c:pt>
                <c:pt idx="23">
                  <c:v>372</c:v>
                </c:pt>
                <c:pt idx="24">
                  <c:v>373</c:v>
                </c:pt>
                <c:pt idx="25">
                  <c:v>374</c:v>
                </c:pt>
                <c:pt idx="26">
                  <c:v>375</c:v>
                </c:pt>
                <c:pt idx="27">
                  <c:v>376</c:v>
                </c:pt>
                <c:pt idx="28">
                  <c:v>377</c:v>
                </c:pt>
                <c:pt idx="29">
                  <c:v>378</c:v>
                </c:pt>
                <c:pt idx="30">
                  <c:v>379</c:v>
                </c:pt>
              </c:numCache>
            </c:numRef>
          </c:xVal>
          <c:yVal>
            <c:numRef>
              <c:f>Data2Plot!$P$350:$P$380</c:f>
              <c:numCache>
                <c:formatCode>General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139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195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BB0A-41E8-8176-5FDAD61AF0CF}"/>
            </c:ext>
          </c:extLst>
        </c:ser>
        <c:ser>
          <c:idx val="1"/>
          <c:order val="2"/>
          <c:tx>
            <c:strRef>
              <c:f>Data2Plot!$Q$1</c:f>
              <c:strCache>
                <c:ptCount val="1"/>
                <c:pt idx="0">
                  <c:v>Unit 0.3-0.5</c:v>
                </c:pt>
              </c:strCache>
            </c:strRef>
          </c:tx>
          <c:marker>
            <c:symbol val="none"/>
          </c:marker>
          <c:xVal>
            <c:numRef>
              <c:f>Data2Plot!$A$2:$A$820</c:f>
              <c:numCache>
                <c:formatCode>General</c:formatCode>
                <c:ptCount val="8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</c:numCache>
            </c:numRef>
          </c:xVal>
          <c:yVal>
            <c:numRef>
              <c:f>Data2Plot!$Q$2:$Q$820</c:f>
              <c:numCache>
                <c:formatCode>General</c:formatCode>
                <c:ptCount val="8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42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65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47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83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49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85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48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71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54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88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64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93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56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80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51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86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58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87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54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87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49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85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50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82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54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94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2</c:v>
                </c:pt>
                <c:pt idx="570">
                  <c:v>49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85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49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96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40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95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44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105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50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99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50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102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54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95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BB0A-41E8-8176-5FDAD61AF0CF}"/>
            </c:ext>
          </c:extLst>
        </c:ser>
        <c:ser>
          <c:idx val="2"/>
          <c:order val="3"/>
          <c:tx>
            <c:strRef>
              <c:f>Data2Plot!$R$1</c:f>
              <c:strCache>
                <c:ptCount val="1"/>
                <c:pt idx="0">
                  <c:v>Unit 0.5-1.0</c:v>
                </c:pt>
              </c:strCache>
            </c:strRef>
          </c:tx>
          <c:marker>
            <c:symbol val="none"/>
          </c:marker>
          <c:xVal>
            <c:numRef>
              <c:f>Data2Plot!$A$2:$A$820</c:f>
              <c:numCache>
                <c:formatCode>General</c:formatCode>
                <c:ptCount val="8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</c:numCache>
            </c:numRef>
          </c:xVal>
          <c:yVal>
            <c:numRef>
              <c:f>Data2Plot!$R$2:$R$820</c:f>
              <c:numCache>
                <c:formatCode>General</c:formatCode>
                <c:ptCount val="8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53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91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40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91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58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87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59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92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59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90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47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98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43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103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51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106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45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94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47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103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39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87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37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112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51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107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43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98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47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99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19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94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35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96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43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101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40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102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44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102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BB0A-41E8-8176-5FDAD61AF0CF}"/>
            </c:ext>
          </c:extLst>
        </c:ser>
        <c:ser>
          <c:idx val="3"/>
          <c:order val="4"/>
          <c:tx>
            <c:strRef>
              <c:f>Data2Plot!$S$1</c:f>
              <c:strCache>
                <c:ptCount val="1"/>
                <c:pt idx="0">
                  <c:v>Unit 1.0-2.0</c:v>
                </c:pt>
              </c:strCache>
            </c:strRef>
          </c:tx>
          <c:marker>
            <c:symbol val="none"/>
          </c:marker>
          <c:xVal>
            <c:numRef>
              <c:f>Data2Plot!$A$2:$A$820</c:f>
              <c:numCache>
                <c:formatCode>General</c:formatCode>
                <c:ptCount val="8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</c:numCache>
            </c:numRef>
          </c:xVal>
          <c:yVal>
            <c:numRef>
              <c:f>Data2Plot!$S$2:$S$820</c:f>
              <c:numCache>
                <c:formatCode>General</c:formatCode>
                <c:ptCount val="8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4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2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1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5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1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6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2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6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7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7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5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8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11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8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7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5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6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6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8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9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9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9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8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BB0A-41E8-8176-5FDAD61AF0CF}"/>
            </c:ext>
          </c:extLst>
        </c:ser>
        <c:ser>
          <c:idx val="4"/>
          <c:order val="5"/>
          <c:tx>
            <c:strRef>
              <c:f>Data2Plot!$T$1</c:f>
              <c:strCache>
                <c:ptCount val="1"/>
                <c:pt idx="0">
                  <c:v>Unit 2.0-3.0</c:v>
                </c:pt>
              </c:strCache>
            </c:strRef>
          </c:tx>
          <c:marker>
            <c:symbol val="none"/>
          </c:marker>
          <c:xVal>
            <c:numRef>
              <c:f>Data2Plot!$A$2:$A$820</c:f>
              <c:numCache>
                <c:formatCode>General</c:formatCode>
                <c:ptCount val="8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</c:numCache>
            </c:numRef>
          </c:xVal>
          <c:yVal>
            <c:numRef>
              <c:f>Data2Plot!$T$2:$T$820</c:f>
              <c:numCache>
                <c:formatCode>General</c:formatCode>
                <c:ptCount val="8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2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BB0A-41E8-8176-5FDAD61AF0CF}"/>
            </c:ext>
          </c:extLst>
        </c:ser>
        <c:ser>
          <c:idx val="5"/>
          <c:order val="6"/>
          <c:tx>
            <c:strRef>
              <c:f>Data2Plot!$U$1</c:f>
              <c:strCache>
                <c:ptCount val="1"/>
                <c:pt idx="0">
                  <c:v>Unit 3.0-3.6</c:v>
                </c:pt>
              </c:strCache>
            </c:strRef>
          </c:tx>
          <c:marker>
            <c:symbol val="none"/>
          </c:marker>
          <c:xVal>
            <c:numRef>
              <c:f>Data2Plot!$A$2:$A$820</c:f>
              <c:numCache>
                <c:formatCode>General</c:formatCode>
                <c:ptCount val="8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</c:numCache>
            </c:numRef>
          </c:xVal>
          <c:yVal>
            <c:numRef>
              <c:f>Data2Plot!$U$2:$U$820</c:f>
              <c:numCache>
                <c:formatCode>General</c:formatCode>
                <c:ptCount val="8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BB0A-41E8-8176-5FDAD61AF0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2165272"/>
        <c:axId val="282172160"/>
      </c:scatterChart>
      <c:scatterChart>
        <c:scatterStyle val="smoothMarker"/>
        <c:varyColors val="0"/>
        <c:ser>
          <c:idx val="10"/>
          <c:order val="7"/>
          <c:tx>
            <c:strRef>
              <c:f>Data2Plot!$B$1</c:f>
              <c:strCache>
                <c:ptCount val="1"/>
                <c:pt idx="0">
                  <c:v>Vacuum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dPt>
            <c:idx val="368"/>
            <c:bubble3D val="0"/>
            <c:extLst>
              <c:ext xmlns:c16="http://schemas.microsoft.com/office/drawing/2014/chart" uri="{C3380CC4-5D6E-409C-BE32-E72D297353CC}">
                <c16:uniqueId val="{00000007-BB0A-41E8-8176-5FDAD61AF0CF}"/>
              </c:ext>
            </c:extLst>
          </c:dPt>
          <c:xVal>
            <c:numRef>
              <c:f>Data2Plot!$A$5:$A$400</c:f>
              <c:numCache>
                <c:formatCode>General</c:formatCode>
                <c:ptCount val="396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  <c:pt idx="15">
                  <c:v>19</c:v>
                </c:pt>
                <c:pt idx="16">
                  <c:v>20</c:v>
                </c:pt>
                <c:pt idx="17">
                  <c:v>21</c:v>
                </c:pt>
                <c:pt idx="18">
                  <c:v>22</c:v>
                </c:pt>
                <c:pt idx="19">
                  <c:v>23</c:v>
                </c:pt>
                <c:pt idx="20">
                  <c:v>24</c:v>
                </c:pt>
                <c:pt idx="21">
                  <c:v>25</c:v>
                </c:pt>
                <c:pt idx="22">
                  <c:v>26</c:v>
                </c:pt>
                <c:pt idx="23">
                  <c:v>27</c:v>
                </c:pt>
                <c:pt idx="24">
                  <c:v>28</c:v>
                </c:pt>
                <c:pt idx="25">
                  <c:v>29</c:v>
                </c:pt>
                <c:pt idx="26">
                  <c:v>30</c:v>
                </c:pt>
                <c:pt idx="27">
                  <c:v>31</c:v>
                </c:pt>
                <c:pt idx="28">
                  <c:v>32</c:v>
                </c:pt>
                <c:pt idx="29">
                  <c:v>33</c:v>
                </c:pt>
                <c:pt idx="30">
                  <c:v>34</c:v>
                </c:pt>
                <c:pt idx="31">
                  <c:v>35</c:v>
                </c:pt>
                <c:pt idx="32">
                  <c:v>36</c:v>
                </c:pt>
                <c:pt idx="33">
                  <c:v>37</c:v>
                </c:pt>
                <c:pt idx="34">
                  <c:v>38</c:v>
                </c:pt>
                <c:pt idx="35">
                  <c:v>39</c:v>
                </c:pt>
                <c:pt idx="36">
                  <c:v>40</c:v>
                </c:pt>
                <c:pt idx="37">
                  <c:v>41</c:v>
                </c:pt>
                <c:pt idx="38">
                  <c:v>42</c:v>
                </c:pt>
                <c:pt idx="39">
                  <c:v>43</c:v>
                </c:pt>
                <c:pt idx="40">
                  <c:v>44</c:v>
                </c:pt>
                <c:pt idx="41">
                  <c:v>45</c:v>
                </c:pt>
                <c:pt idx="42">
                  <c:v>46</c:v>
                </c:pt>
                <c:pt idx="43">
                  <c:v>47</c:v>
                </c:pt>
                <c:pt idx="44">
                  <c:v>48</c:v>
                </c:pt>
                <c:pt idx="45">
                  <c:v>49</c:v>
                </c:pt>
                <c:pt idx="46">
                  <c:v>50</c:v>
                </c:pt>
                <c:pt idx="47">
                  <c:v>51</c:v>
                </c:pt>
                <c:pt idx="48">
                  <c:v>52</c:v>
                </c:pt>
                <c:pt idx="49">
                  <c:v>53</c:v>
                </c:pt>
                <c:pt idx="50">
                  <c:v>54</c:v>
                </c:pt>
                <c:pt idx="51">
                  <c:v>55</c:v>
                </c:pt>
                <c:pt idx="52">
                  <c:v>56</c:v>
                </c:pt>
                <c:pt idx="53">
                  <c:v>57</c:v>
                </c:pt>
                <c:pt idx="54">
                  <c:v>58</c:v>
                </c:pt>
                <c:pt idx="55">
                  <c:v>59</c:v>
                </c:pt>
                <c:pt idx="56">
                  <c:v>60</c:v>
                </c:pt>
                <c:pt idx="57">
                  <c:v>61</c:v>
                </c:pt>
                <c:pt idx="58">
                  <c:v>62</c:v>
                </c:pt>
                <c:pt idx="59">
                  <c:v>63</c:v>
                </c:pt>
                <c:pt idx="60">
                  <c:v>64</c:v>
                </c:pt>
                <c:pt idx="61">
                  <c:v>65</c:v>
                </c:pt>
                <c:pt idx="62">
                  <c:v>66</c:v>
                </c:pt>
                <c:pt idx="63">
                  <c:v>67</c:v>
                </c:pt>
                <c:pt idx="64">
                  <c:v>68</c:v>
                </c:pt>
                <c:pt idx="65">
                  <c:v>69</c:v>
                </c:pt>
                <c:pt idx="66">
                  <c:v>70</c:v>
                </c:pt>
                <c:pt idx="67">
                  <c:v>71</c:v>
                </c:pt>
                <c:pt idx="68">
                  <c:v>72</c:v>
                </c:pt>
                <c:pt idx="69">
                  <c:v>73</c:v>
                </c:pt>
                <c:pt idx="70">
                  <c:v>74</c:v>
                </c:pt>
                <c:pt idx="71">
                  <c:v>75</c:v>
                </c:pt>
                <c:pt idx="72">
                  <c:v>76</c:v>
                </c:pt>
                <c:pt idx="73">
                  <c:v>77</c:v>
                </c:pt>
                <c:pt idx="74">
                  <c:v>78</c:v>
                </c:pt>
                <c:pt idx="75">
                  <c:v>79</c:v>
                </c:pt>
                <c:pt idx="76">
                  <c:v>80</c:v>
                </c:pt>
                <c:pt idx="77">
                  <c:v>81</c:v>
                </c:pt>
                <c:pt idx="78">
                  <c:v>82</c:v>
                </c:pt>
                <c:pt idx="79">
                  <c:v>83</c:v>
                </c:pt>
                <c:pt idx="80">
                  <c:v>84</c:v>
                </c:pt>
                <c:pt idx="81">
                  <c:v>85</c:v>
                </c:pt>
                <c:pt idx="82">
                  <c:v>86</c:v>
                </c:pt>
                <c:pt idx="83">
                  <c:v>87</c:v>
                </c:pt>
                <c:pt idx="84">
                  <c:v>88</c:v>
                </c:pt>
                <c:pt idx="85">
                  <c:v>89</c:v>
                </c:pt>
                <c:pt idx="86">
                  <c:v>90</c:v>
                </c:pt>
                <c:pt idx="87">
                  <c:v>91</c:v>
                </c:pt>
                <c:pt idx="88">
                  <c:v>92</c:v>
                </c:pt>
                <c:pt idx="89">
                  <c:v>93</c:v>
                </c:pt>
                <c:pt idx="90">
                  <c:v>94</c:v>
                </c:pt>
                <c:pt idx="91">
                  <c:v>95</c:v>
                </c:pt>
                <c:pt idx="92">
                  <c:v>96</c:v>
                </c:pt>
                <c:pt idx="93">
                  <c:v>97</c:v>
                </c:pt>
                <c:pt idx="94">
                  <c:v>98</c:v>
                </c:pt>
                <c:pt idx="95">
                  <c:v>99</c:v>
                </c:pt>
                <c:pt idx="96">
                  <c:v>100</c:v>
                </c:pt>
                <c:pt idx="97">
                  <c:v>101</c:v>
                </c:pt>
                <c:pt idx="98">
                  <c:v>102</c:v>
                </c:pt>
                <c:pt idx="99">
                  <c:v>103</c:v>
                </c:pt>
                <c:pt idx="100">
                  <c:v>104</c:v>
                </c:pt>
                <c:pt idx="101">
                  <c:v>105</c:v>
                </c:pt>
                <c:pt idx="102">
                  <c:v>106</c:v>
                </c:pt>
                <c:pt idx="103">
                  <c:v>107</c:v>
                </c:pt>
                <c:pt idx="104">
                  <c:v>108</c:v>
                </c:pt>
                <c:pt idx="105">
                  <c:v>109</c:v>
                </c:pt>
                <c:pt idx="106">
                  <c:v>110</c:v>
                </c:pt>
                <c:pt idx="107">
                  <c:v>111</c:v>
                </c:pt>
                <c:pt idx="108">
                  <c:v>112</c:v>
                </c:pt>
                <c:pt idx="109">
                  <c:v>113</c:v>
                </c:pt>
                <c:pt idx="110">
                  <c:v>114</c:v>
                </c:pt>
                <c:pt idx="111">
                  <c:v>115</c:v>
                </c:pt>
                <c:pt idx="112">
                  <c:v>116</c:v>
                </c:pt>
                <c:pt idx="113">
                  <c:v>117</c:v>
                </c:pt>
                <c:pt idx="114">
                  <c:v>118</c:v>
                </c:pt>
                <c:pt idx="115">
                  <c:v>119</c:v>
                </c:pt>
                <c:pt idx="116">
                  <c:v>120</c:v>
                </c:pt>
                <c:pt idx="117">
                  <c:v>121</c:v>
                </c:pt>
                <c:pt idx="118">
                  <c:v>122</c:v>
                </c:pt>
                <c:pt idx="119">
                  <c:v>123</c:v>
                </c:pt>
                <c:pt idx="120">
                  <c:v>124</c:v>
                </c:pt>
                <c:pt idx="121">
                  <c:v>125</c:v>
                </c:pt>
                <c:pt idx="122">
                  <c:v>126</c:v>
                </c:pt>
                <c:pt idx="123">
                  <c:v>127</c:v>
                </c:pt>
                <c:pt idx="124">
                  <c:v>128</c:v>
                </c:pt>
                <c:pt idx="125">
                  <c:v>129</c:v>
                </c:pt>
                <c:pt idx="126">
                  <c:v>130</c:v>
                </c:pt>
                <c:pt idx="127">
                  <c:v>131</c:v>
                </c:pt>
                <c:pt idx="128">
                  <c:v>132</c:v>
                </c:pt>
                <c:pt idx="129">
                  <c:v>133</c:v>
                </c:pt>
                <c:pt idx="130">
                  <c:v>134</c:v>
                </c:pt>
                <c:pt idx="131">
                  <c:v>135</c:v>
                </c:pt>
                <c:pt idx="132">
                  <c:v>136</c:v>
                </c:pt>
                <c:pt idx="133">
                  <c:v>137</c:v>
                </c:pt>
                <c:pt idx="134">
                  <c:v>138</c:v>
                </c:pt>
                <c:pt idx="135">
                  <c:v>139</c:v>
                </c:pt>
                <c:pt idx="136">
                  <c:v>140</c:v>
                </c:pt>
                <c:pt idx="137">
                  <c:v>141</c:v>
                </c:pt>
                <c:pt idx="138">
                  <c:v>142</c:v>
                </c:pt>
                <c:pt idx="139">
                  <c:v>143</c:v>
                </c:pt>
                <c:pt idx="140">
                  <c:v>144</c:v>
                </c:pt>
                <c:pt idx="141">
                  <c:v>145</c:v>
                </c:pt>
                <c:pt idx="142">
                  <c:v>146</c:v>
                </c:pt>
                <c:pt idx="143">
                  <c:v>147</c:v>
                </c:pt>
                <c:pt idx="144">
                  <c:v>148</c:v>
                </c:pt>
                <c:pt idx="145">
                  <c:v>149</c:v>
                </c:pt>
                <c:pt idx="146">
                  <c:v>150</c:v>
                </c:pt>
                <c:pt idx="147">
                  <c:v>151</c:v>
                </c:pt>
                <c:pt idx="148">
                  <c:v>152</c:v>
                </c:pt>
                <c:pt idx="149">
                  <c:v>153</c:v>
                </c:pt>
                <c:pt idx="150">
                  <c:v>154</c:v>
                </c:pt>
                <c:pt idx="151">
                  <c:v>155</c:v>
                </c:pt>
                <c:pt idx="152">
                  <c:v>156</c:v>
                </c:pt>
                <c:pt idx="153">
                  <c:v>157</c:v>
                </c:pt>
                <c:pt idx="154">
                  <c:v>158</c:v>
                </c:pt>
                <c:pt idx="155">
                  <c:v>159</c:v>
                </c:pt>
                <c:pt idx="156">
                  <c:v>160</c:v>
                </c:pt>
                <c:pt idx="157">
                  <c:v>161</c:v>
                </c:pt>
                <c:pt idx="158">
                  <c:v>162</c:v>
                </c:pt>
                <c:pt idx="159">
                  <c:v>163</c:v>
                </c:pt>
                <c:pt idx="160">
                  <c:v>164</c:v>
                </c:pt>
                <c:pt idx="161">
                  <c:v>165</c:v>
                </c:pt>
                <c:pt idx="162">
                  <c:v>166</c:v>
                </c:pt>
                <c:pt idx="163">
                  <c:v>167</c:v>
                </c:pt>
                <c:pt idx="164">
                  <c:v>168</c:v>
                </c:pt>
                <c:pt idx="165">
                  <c:v>169</c:v>
                </c:pt>
                <c:pt idx="166">
                  <c:v>170</c:v>
                </c:pt>
                <c:pt idx="167">
                  <c:v>171</c:v>
                </c:pt>
                <c:pt idx="168">
                  <c:v>172</c:v>
                </c:pt>
                <c:pt idx="169">
                  <c:v>173</c:v>
                </c:pt>
                <c:pt idx="170">
                  <c:v>174</c:v>
                </c:pt>
                <c:pt idx="171">
                  <c:v>175</c:v>
                </c:pt>
                <c:pt idx="172">
                  <c:v>176</c:v>
                </c:pt>
                <c:pt idx="173">
                  <c:v>177</c:v>
                </c:pt>
                <c:pt idx="174">
                  <c:v>178</c:v>
                </c:pt>
                <c:pt idx="175">
                  <c:v>179</c:v>
                </c:pt>
                <c:pt idx="176">
                  <c:v>180</c:v>
                </c:pt>
                <c:pt idx="177">
                  <c:v>181</c:v>
                </c:pt>
                <c:pt idx="178">
                  <c:v>182</c:v>
                </c:pt>
                <c:pt idx="179">
                  <c:v>183</c:v>
                </c:pt>
                <c:pt idx="180">
                  <c:v>184</c:v>
                </c:pt>
                <c:pt idx="181">
                  <c:v>185</c:v>
                </c:pt>
                <c:pt idx="182">
                  <c:v>186</c:v>
                </c:pt>
                <c:pt idx="183">
                  <c:v>187</c:v>
                </c:pt>
                <c:pt idx="184">
                  <c:v>188</c:v>
                </c:pt>
                <c:pt idx="185">
                  <c:v>189</c:v>
                </c:pt>
                <c:pt idx="186">
                  <c:v>190</c:v>
                </c:pt>
                <c:pt idx="187">
                  <c:v>191</c:v>
                </c:pt>
                <c:pt idx="188">
                  <c:v>192</c:v>
                </c:pt>
                <c:pt idx="189">
                  <c:v>193</c:v>
                </c:pt>
                <c:pt idx="190">
                  <c:v>194</c:v>
                </c:pt>
                <c:pt idx="191">
                  <c:v>195</c:v>
                </c:pt>
                <c:pt idx="192">
                  <c:v>196</c:v>
                </c:pt>
                <c:pt idx="193">
                  <c:v>197</c:v>
                </c:pt>
                <c:pt idx="194">
                  <c:v>198</c:v>
                </c:pt>
                <c:pt idx="195">
                  <c:v>199</c:v>
                </c:pt>
                <c:pt idx="196">
                  <c:v>200</c:v>
                </c:pt>
                <c:pt idx="197">
                  <c:v>201</c:v>
                </c:pt>
                <c:pt idx="198">
                  <c:v>202</c:v>
                </c:pt>
                <c:pt idx="199">
                  <c:v>203</c:v>
                </c:pt>
                <c:pt idx="200">
                  <c:v>204</c:v>
                </c:pt>
                <c:pt idx="201">
                  <c:v>205</c:v>
                </c:pt>
                <c:pt idx="202">
                  <c:v>206</c:v>
                </c:pt>
                <c:pt idx="203">
                  <c:v>207</c:v>
                </c:pt>
                <c:pt idx="204">
                  <c:v>208</c:v>
                </c:pt>
                <c:pt idx="205">
                  <c:v>209</c:v>
                </c:pt>
                <c:pt idx="206">
                  <c:v>210</c:v>
                </c:pt>
                <c:pt idx="207">
                  <c:v>211</c:v>
                </c:pt>
                <c:pt idx="208">
                  <c:v>212</c:v>
                </c:pt>
                <c:pt idx="209">
                  <c:v>213</c:v>
                </c:pt>
                <c:pt idx="210">
                  <c:v>214</c:v>
                </c:pt>
                <c:pt idx="211">
                  <c:v>215</c:v>
                </c:pt>
                <c:pt idx="212">
                  <c:v>216</c:v>
                </c:pt>
                <c:pt idx="213">
                  <c:v>217</c:v>
                </c:pt>
                <c:pt idx="214">
                  <c:v>218</c:v>
                </c:pt>
                <c:pt idx="215">
                  <c:v>219</c:v>
                </c:pt>
                <c:pt idx="216">
                  <c:v>220</c:v>
                </c:pt>
                <c:pt idx="217">
                  <c:v>221</c:v>
                </c:pt>
                <c:pt idx="218">
                  <c:v>222</c:v>
                </c:pt>
                <c:pt idx="219">
                  <c:v>223</c:v>
                </c:pt>
                <c:pt idx="220">
                  <c:v>224</c:v>
                </c:pt>
                <c:pt idx="221">
                  <c:v>225</c:v>
                </c:pt>
                <c:pt idx="222">
                  <c:v>226</c:v>
                </c:pt>
                <c:pt idx="223">
                  <c:v>227</c:v>
                </c:pt>
                <c:pt idx="224">
                  <c:v>228</c:v>
                </c:pt>
                <c:pt idx="225">
                  <c:v>229</c:v>
                </c:pt>
                <c:pt idx="226">
                  <c:v>230</c:v>
                </c:pt>
                <c:pt idx="227">
                  <c:v>231</c:v>
                </c:pt>
                <c:pt idx="228">
                  <c:v>232</c:v>
                </c:pt>
                <c:pt idx="229">
                  <c:v>233</c:v>
                </c:pt>
                <c:pt idx="230">
                  <c:v>234</c:v>
                </c:pt>
                <c:pt idx="231">
                  <c:v>235</c:v>
                </c:pt>
                <c:pt idx="232">
                  <c:v>236</c:v>
                </c:pt>
                <c:pt idx="233">
                  <c:v>237</c:v>
                </c:pt>
                <c:pt idx="234">
                  <c:v>238</c:v>
                </c:pt>
                <c:pt idx="235">
                  <c:v>239</c:v>
                </c:pt>
                <c:pt idx="236">
                  <c:v>240</c:v>
                </c:pt>
                <c:pt idx="237">
                  <c:v>241</c:v>
                </c:pt>
                <c:pt idx="238">
                  <c:v>242</c:v>
                </c:pt>
                <c:pt idx="239">
                  <c:v>243</c:v>
                </c:pt>
                <c:pt idx="240">
                  <c:v>244</c:v>
                </c:pt>
                <c:pt idx="241">
                  <c:v>245</c:v>
                </c:pt>
                <c:pt idx="242">
                  <c:v>246</c:v>
                </c:pt>
                <c:pt idx="243">
                  <c:v>247</c:v>
                </c:pt>
                <c:pt idx="244">
                  <c:v>248</c:v>
                </c:pt>
                <c:pt idx="245">
                  <c:v>249</c:v>
                </c:pt>
                <c:pt idx="246">
                  <c:v>250</c:v>
                </c:pt>
                <c:pt idx="247">
                  <c:v>251</c:v>
                </c:pt>
                <c:pt idx="248">
                  <c:v>252</c:v>
                </c:pt>
                <c:pt idx="249">
                  <c:v>253</c:v>
                </c:pt>
                <c:pt idx="250">
                  <c:v>254</c:v>
                </c:pt>
                <c:pt idx="251">
                  <c:v>255</c:v>
                </c:pt>
                <c:pt idx="252">
                  <c:v>256</c:v>
                </c:pt>
                <c:pt idx="253">
                  <c:v>257</c:v>
                </c:pt>
                <c:pt idx="254">
                  <c:v>258</c:v>
                </c:pt>
                <c:pt idx="255">
                  <c:v>259</c:v>
                </c:pt>
                <c:pt idx="256">
                  <c:v>260</c:v>
                </c:pt>
                <c:pt idx="257">
                  <c:v>261</c:v>
                </c:pt>
                <c:pt idx="258">
                  <c:v>262</c:v>
                </c:pt>
                <c:pt idx="259">
                  <c:v>263</c:v>
                </c:pt>
                <c:pt idx="260">
                  <c:v>264</c:v>
                </c:pt>
                <c:pt idx="261">
                  <c:v>265</c:v>
                </c:pt>
                <c:pt idx="262">
                  <c:v>266</c:v>
                </c:pt>
                <c:pt idx="263">
                  <c:v>267</c:v>
                </c:pt>
                <c:pt idx="264">
                  <c:v>268</c:v>
                </c:pt>
                <c:pt idx="265">
                  <c:v>269</c:v>
                </c:pt>
                <c:pt idx="266">
                  <c:v>270</c:v>
                </c:pt>
                <c:pt idx="267">
                  <c:v>271</c:v>
                </c:pt>
                <c:pt idx="268">
                  <c:v>272</c:v>
                </c:pt>
                <c:pt idx="269">
                  <c:v>273</c:v>
                </c:pt>
                <c:pt idx="270">
                  <c:v>274</c:v>
                </c:pt>
                <c:pt idx="271">
                  <c:v>275</c:v>
                </c:pt>
                <c:pt idx="272">
                  <c:v>276</c:v>
                </c:pt>
                <c:pt idx="273">
                  <c:v>277</c:v>
                </c:pt>
                <c:pt idx="274">
                  <c:v>278</c:v>
                </c:pt>
                <c:pt idx="275">
                  <c:v>279</c:v>
                </c:pt>
                <c:pt idx="276">
                  <c:v>280</c:v>
                </c:pt>
                <c:pt idx="277">
                  <c:v>281</c:v>
                </c:pt>
                <c:pt idx="278">
                  <c:v>282</c:v>
                </c:pt>
                <c:pt idx="279">
                  <c:v>283</c:v>
                </c:pt>
                <c:pt idx="280">
                  <c:v>284</c:v>
                </c:pt>
                <c:pt idx="281">
                  <c:v>285</c:v>
                </c:pt>
                <c:pt idx="282">
                  <c:v>286</c:v>
                </c:pt>
                <c:pt idx="283">
                  <c:v>287</c:v>
                </c:pt>
                <c:pt idx="284">
                  <c:v>288</c:v>
                </c:pt>
                <c:pt idx="285">
                  <c:v>289</c:v>
                </c:pt>
                <c:pt idx="286">
                  <c:v>290</c:v>
                </c:pt>
                <c:pt idx="287">
                  <c:v>291</c:v>
                </c:pt>
                <c:pt idx="288">
                  <c:v>292</c:v>
                </c:pt>
                <c:pt idx="289">
                  <c:v>293</c:v>
                </c:pt>
                <c:pt idx="290">
                  <c:v>294</c:v>
                </c:pt>
                <c:pt idx="291">
                  <c:v>295</c:v>
                </c:pt>
                <c:pt idx="292">
                  <c:v>296</c:v>
                </c:pt>
                <c:pt idx="293">
                  <c:v>297</c:v>
                </c:pt>
                <c:pt idx="294">
                  <c:v>298</c:v>
                </c:pt>
                <c:pt idx="295">
                  <c:v>299</c:v>
                </c:pt>
                <c:pt idx="296">
                  <c:v>300</c:v>
                </c:pt>
                <c:pt idx="297">
                  <c:v>301</c:v>
                </c:pt>
                <c:pt idx="298">
                  <c:v>302</c:v>
                </c:pt>
                <c:pt idx="299">
                  <c:v>303</c:v>
                </c:pt>
                <c:pt idx="300">
                  <c:v>304</c:v>
                </c:pt>
                <c:pt idx="301">
                  <c:v>305</c:v>
                </c:pt>
                <c:pt idx="302">
                  <c:v>306</c:v>
                </c:pt>
                <c:pt idx="303">
                  <c:v>307</c:v>
                </c:pt>
                <c:pt idx="304">
                  <c:v>308</c:v>
                </c:pt>
                <c:pt idx="305">
                  <c:v>309</c:v>
                </c:pt>
                <c:pt idx="306">
                  <c:v>310</c:v>
                </c:pt>
                <c:pt idx="307">
                  <c:v>311</c:v>
                </c:pt>
                <c:pt idx="308">
                  <c:v>312</c:v>
                </c:pt>
                <c:pt idx="309">
                  <c:v>313</c:v>
                </c:pt>
                <c:pt idx="310">
                  <c:v>314</c:v>
                </c:pt>
                <c:pt idx="311">
                  <c:v>315</c:v>
                </c:pt>
                <c:pt idx="312">
                  <c:v>316</c:v>
                </c:pt>
                <c:pt idx="313">
                  <c:v>317</c:v>
                </c:pt>
                <c:pt idx="314">
                  <c:v>318</c:v>
                </c:pt>
                <c:pt idx="315">
                  <c:v>319</c:v>
                </c:pt>
                <c:pt idx="316">
                  <c:v>320</c:v>
                </c:pt>
                <c:pt idx="317">
                  <c:v>321</c:v>
                </c:pt>
                <c:pt idx="318">
                  <c:v>322</c:v>
                </c:pt>
                <c:pt idx="319">
                  <c:v>323</c:v>
                </c:pt>
                <c:pt idx="320">
                  <c:v>324</c:v>
                </c:pt>
                <c:pt idx="321">
                  <c:v>325</c:v>
                </c:pt>
                <c:pt idx="322">
                  <c:v>326</c:v>
                </c:pt>
                <c:pt idx="323">
                  <c:v>327</c:v>
                </c:pt>
                <c:pt idx="324">
                  <c:v>328</c:v>
                </c:pt>
                <c:pt idx="325">
                  <c:v>329</c:v>
                </c:pt>
                <c:pt idx="326">
                  <c:v>330</c:v>
                </c:pt>
                <c:pt idx="327">
                  <c:v>331</c:v>
                </c:pt>
                <c:pt idx="328">
                  <c:v>332</c:v>
                </c:pt>
                <c:pt idx="329">
                  <c:v>333</c:v>
                </c:pt>
                <c:pt idx="330">
                  <c:v>334</c:v>
                </c:pt>
                <c:pt idx="331">
                  <c:v>335</c:v>
                </c:pt>
                <c:pt idx="332">
                  <c:v>336</c:v>
                </c:pt>
                <c:pt idx="333">
                  <c:v>337</c:v>
                </c:pt>
                <c:pt idx="334">
                  <c:v>338</c:v>
                </c:pt>
                <c:pt idx="335">
                  <c:v>339</c:v>
                </c:pt>
                <c:pt idx="336">
                  <c:v>340</c:v>
                </c:pt>
                <c:pt idx="337">
                  <c:v>341</c:v>
                </c:pt>
                <c:pt idx="338">
                  <c:v>342</c:v>
                </c:pt>
                <c:pt idx="339">
                  <c:v>343</c:v>
                </c:pt>
                <c:pt idx="340">
                  <c:v>344</c:v>
                </c:pt>
                <c:pt idx="341">
                  <c:v>345</c:v>
                </c:pt>
                <c:pt idx="342">
                  <c:v>346</c:v>
                </c:pt>
                <c:pt idx="343">
                  <c:v>347</c:v>
                </c:pt>
                <c:pt idx="344">
                  <c:v>348</c:v>
                </c:pt>
                <c:pt idx="345">
                  <c:v>349</c:v>
                </c:pt>
                <c:pt idx="346">
                  <c:v>350</c:v>
                </c:pt>
                <c:pt idx="347">
                  <c:v>351</c:v>
                </c:pt>
                <c:pt idx="348">
                  <c:v>352</c:v>
                </c:pt>
                <c:pt idx="349">
                  <c:v>353</c:v>
                </c:pt>
                <c:pt idx="350">
                  <c:v>354</c:v>
                </c:pt>
                <c:pt idx="351">
                  <c:v>355</c:v>
                </c:pt>
                <c:pt idx="352">
                  <c:v>356</c:v>
                </c:pt>
                <c:pt idx="353">
                  <c:v>357</c:v>
                </c:pt>
                <c:pt idx="354">
                  <c:v>358</c:v>
                </c:pt>
                <c:pt idx="355">
                  <c:v>359</c:v>
                </c:pt>
                <c:pt idx="356">
                  <c:v>360</c:v>
                </c:pt>
                <c:pt idx="357">
                  <c:v>361</c:v>
                </c:pt>
                <c:pt idx="358">
                  <c:v>362</c:v>
                </c:pt>
                <c:pt idx="359">
                  <c:v>363</c:v>
                </c:pt>
                <c:pt idx="360">
                  <c:v>364</c:v>
                </c:pt>
                <c:pt idx="361">
                  <c:v>365</c:v>
                </c:pt>
                <c:pt idx="362">
                  <c:v>366</c:v>
                </c:pt>
                <c:pt idx="363">
                  <c:v>367</c:v>
                </c:pt>
                <c:pt idx="364">
                  <c:v>368</c:v>
                </c:pt>
                <c:pt idx="365">
                  <c:v>369</c:v>
                </c:pt>
                <c:pt idx="366">
                  <c:v>370</c:v>
                </c:pt>
                <c:pt idx="367">
                  <c:v>371</c:v>
                </c:pt>
                <c:pt idx="368">
                  <c:v>372</c:v>
                </c:pt>
                <c:pt idx="369">
                  <c:v>373</c:v>
                </c:pt>
                <c:pt idx="370">
                  <c:v>374</c:v>
                </c:pt>
                <c:pt idx="371">
                  <c:v>375</c:v>
                </c:pt>
                <c:pt idx="372">
                  <c:v>376</c:v>
                </c:pt>
                <c:pt idx="373">
                  <c:v>377</c:v>
                </c:pt>
                <c:pt idx="374">
                  <c:v>378</c:v>
                </c:pt>
                <c:pt idx="375">
                  <c:v>379</c:v>
                </c:pt>
                <c:pt idx="376">
                  <c:v>380</c:v>
                </c:pt>
                <c:pt idx="377">
                  <c:v>381</c:v>
                </c:pt>
                <c:pt idx="378">
                  <c:v>382</c:v>
                </c:pt>
                <c:pt idx="379">
                  <c:v>383</c:v>
                </c:pt>
                <c:pt idx="380">
                  <c:v>384</c:v>
                </c:pt>
                <c:pt idx="381">
                  <c:v>385</c:v>
                </c:pt>
                <c:pt idx="382">
                  <c:v>386</c:v>
                </c:pt>
                <c:pt idx="383">
                  <c:v>387</c:v>
                </c:pt>
                <c:pt idx="384">
                  <c:v>388</c:v>
                </c:pt>
                <c:pt idx="385">
                  <c:v>389</c:v>
                </c:pt>
                <c:pt idx="386">
                  <c:v>390</c:v>
                </c:pt>
                <c:pt idx="387">
                  <c:v>391</c:v>
                </c:pt>
                <c:pt idx="388">
                  <c:v>392</c:v>
                </c:pt>
                <c:pt idx="389">
                  <c:v>393</c:v>
                </c:pt>
                <c:pt idx="390">
                  <c:v>394</c:v>
                </c:pt>
                <c:pt idx="391">
                  <c:v>395</c:v>
                </c:pt>
                <c:pt idx="392">
                  <c:v>396</c:v>
                </c:pt>
                <c:pt idx="393">
                  <c:v>397</c:v>
                </c:pt>
                <c:pt idx="394">
                  <c:v>398</c:v>
                </c:pt>
                <c:pt idx="395">
                  <c:v>399</c:v>
                </c:pt>
              </c:numCache>
            </c:numRef>
          </c:xVal>
          <c:yVal>
            <c:numRef>
              <c:f>Data2Plot!$C$5:$C$400</c:f>
              <c:numCache>
                <c:formatCode>0.00E+00</c:formatCode>
                <c:ptCount val="396"/>
                <c:pt idx="0">
                  <c:v>1.0000000000000001E-5</c:v>
                </c:pt>
                <c:pt idx="1">
                  <c:v>1.0000000000000001E-5</c:v>
                </c:pt>
                <c:pt idx="2">
                  <c:v>1.0000000000000001E-5</c:v>
                </c:pt>
                <c:pt idx="3">
                  <c:v>9.7000000000000003E-6</c:v>
                </c:pt>
                <c:pt idx="4">
                  <c:v>1.0000000000000001E-5</c:v>
                </c:pt>
                <c:pt idx="5">
                  <c:v>9.7999999999999993E-6</c:v>
                </c:pt>
                <c:pt idx="6">
                  <c:v>1.0000000000000001E-5</c:v>
                </c:pt>
                <c:pt idx="7">
                  <c:v>9.7000000000000003E-6</c:v>
                </c:pt>
                <c:pt idx="8">
                  <c:v>9.7000000000000003E-6</c:v>
                </c:pt>
                <c:pt idx="9">
                  <c:v>1.0000000000000001E-5</c:v>
                </c:pt>
                <c:pt idx="10">
                  <c:v>9.7000000000000003E-6</c:v>
                </c:pt>
                <c:pt idx="11">
                  <c:v>1.0000000000000001E-5</c:v>
                </c:pt>
                <c:pt idx="12">
                  <c:v>9.7999999999999993E-6</c:v>
                </c:pt>
                <c:pt idx="13">
                  <c:v>9.7999999999999993E-6</c:v>
                </c:pt>
                <c:pt idx="14">
                  <c:v>1.0000000000000001E-5</c:v>
                </c:pt>
                <c:pt idx="15">
                  <c:v>9.9000000000000001E-6</c:v>
                </c:pt>
                <c:pt idx="16">
                  <c:v>9.7000000000000003E-6</c:v>
                </c:pt>
                <c:pt idx="17">
                  <c:v>1.0000000000000001E-5</c:v>
                </c:pt>
                <c:pt idx="18">
                  <c:v>9.7000000000000003E-6</c:v>
                </c:pt>
                <c:pt idx="19">
                  <c:v>9.7999999999999993E-6</c:v>
                </c:pt>
                <c:pt idx="20">
                  <c:v>1.0000000000000001E-5</c:v>
                </c:pt>
                <c:pt idx="21">
                  <c:v>9.7999999999999993E-6</c:v>
                </c:pt>
                <c:pt idx="22">
                  <c:v>9.7999999999999993E-6</c:v>
                </c:pt>
                <c:pt idx="23">
                  <c:v>9.7000000000000003E-6</c:v>
                </c:pt>
                <c:pt idx="24">
                  <c:v>9.7000000000000003E-6</c:v>
                </c:pt>
                <c:pt idx="25">
                  <c:v>9.7000000000000003E-6</c:v>
                </c:pt>
                <c:pt idx="26">
                  <c:v>9.9000000000000001E-6</c:v>
                </c:pt>
                <c:pt idx="27">
                  <c:v>9.7999999999999993E-6</c:v>
                </c:pt>
                <c:pt idx="28">
                  <c:v>1.0000000000000001E-5</c:v>
                </c:pt>
                <c:pt idx="29">
                  <c:v>9.7000000000000003E-6</c:v>
                </c:pt>
                <c:pt idx="30">
                  <c:v>9.7000000000000003E-6</c:v>
                </c:pt>
                <c:pt idx="31">
                  <c:v>9.9000000000000001E-6</c:v>
                </c:pt>
                <c:pt idx="32">
                  <c:v>9.9000000000000001E-6</c:v>
                </c:pt>
                <c:pt idx="33">
                  <c:v>1.0000000000000001E-5</c:v>
                </c:pt>
                <c:pt idx="34">
                  <c:v>1.0000000000000001E-5</c:v>
                </c:pt>
                <c:pt idx="35">
                  <c:v>1.0000000000000001E-5</c:v>
                </c:pt>
                <c:pt idx="36">
                  <c:v>1.0000000000000001E-5</c:v>
                </c:pt>
                <c:pt idx="37">
                  <c:v>1.0000000000000001E-5</c:v>
                </c:pt>
                <c:pt idx="38">
                  <c:v>1.0000000000000001E-5</c:v>
                </c:pt>
                <c:pt idx="39">
                  <c:v>1.0000000000000001E-5</c:v>
                </c:pt>
                <c:pt idx="40">
                  <c:v>1.0000000000000001E-5</c:v>
                </c:pt>
                <c:pt idx="41">
                  <c:v>1.0000000000000001E-5</c:v>
                </c:pt>
                <c:pt idx="42">
                  <c:v>1.0000000000000001E-5</c:v>
                </c:pt>
                <c:pt idx="43">
                  <c:v>1.0000000000000001E-5</c:v>
                </c:pt>
                <c:pt idx="44">
                  <c:v>1.0000000000000001E-5</c:v>
                </c:pt>
                <c:pt idx="45">
                  <c:v>1.0000000000000001E-5</c:v>
                </c:pt>
                <c:pt idx="46">
                  <c:v>1.0000000000000001E-5</c:v>
                </c:pt>
                <c:pt idx="47">
                  <c:v>1.0000000000000001E-5</c:v>
                </c:pt>
                <c:pt idx="48">
                  <c:v>1.0000000000000001E-5</c:v>
                </c:pt>
                <c:pt idx="49">
                  <c:v>1.0000000000000001E-5</c:v>
                </c:pt>
                <c:pt idx="50">
                  <c:v>1.0000000000000001E-5</c:v>
                </c:pt>
                <c:pt idx="51">
                  <c:v>1.0000000000000001E-5</c:v>
                </c:pt>
                <c:pt idx="52">
                  <c:v>1.0000000000000001E-5</c:v>
                </c:pt>
                <c:pt idx="53">
                  <c:v>1.0000000000000001E-5</c:v>
                </c:pt>
                <c:pt idx="54">
                  <c:v>1.0000000000000001E-5</c:v>
                </c:pt>
                <c:pt idx="55">
                  <c:v>1.0000000000000001E-5</c:v>
                </c:pt>
                <c:pt idx="56">
                  <c:v>1.0000000000000001E-5</c:v>
                </c:pt>
                <c:pt idx="57">
                  <c:v>1.0000000000000001E-5</c:v>
                </c:pt>
                <c:pt idx="58">
                  <c:v>1.0000000000000001E-5</c:v>
                </c:pt>
                <c:pt idx="59">
                  <c:v>1.2999999999999999E-5</c:v>
                </c:pt>
                <c:pt idx="60">
                  <c:v>1.7E-5</c:v>
                </c:pt>
                <c:pt idx="61">
                  <c:v>1.9000000000000001E-5</c:v>
                </c:pt>
                <c:pt idx="62">
                  <c:v>2.0000000000000002E-5</c:v>
                </c:pt>
                <c:pt idx="63">
                  <c:v>2.1999999999999999E-5</c:v>
                </c:pt>
                <c:pt idx="64">
                  <c:v>2.1999999999999999E-5</c:v>
                </c:pt>
                <c:pt idx="65">
                  <c:v>2.3E-5</c:v>
                </c:pt>
                <c:pt idx="66">
                  <c:v>2.3E-5</c:v>
                </c:pt>
                <c:pt idx="67">
                  <c:v>2.4000000000000001E-5</c:v>
                </c:pt>
                <c:pt idx="68">
                  <c:v>2.4000000000000001E-5</c:v>
                </c:pt>
                <c:pt idx="69">
                  <c:v>2.5000000000000001E-5</c:v>
                </c:pt>
                <c:pt idx="70">
                  <c:v>2.5000000000000001E-5</c:v>
                </c:pt>
                <c:pt idx="71">
                  <c:v>2.5999999999999998E-5</c:v>
                </c:pt>
                <c:pt idx="72">
                  <c:v>2.5999999999999998E-5</c:v>
                </c:pt>
                <c:pt idx="73">
                  <c:v>2.5999999999999998E-5</c:v>
                </c:pt>
                <c:pt idx="74">
                  <c:v>9.7000000000000003E-6</c:v>
                </c:pt>
                <c:pt idx="75">
                  <c:v>9.3000000000000007E-6</c:v>
                </c:pt>
                <c:pt idx="76">
                  <c:v>9.7000000000000003E-6</c:v>
                </c:pt>
                <c:pt idx="77">
                  <c:v>9.7000000000000003E-6</c:v>
                </c:pt>
                <c:pt idx="78">
                  <c:v>1.0000000000000001E-5</c:v>
                </c:pt>
                <c:pt idx="79">
                  <c:v>1.0000000000000001E-5</c:v>
                </c:pt>
                <c:pt idx="80">
                  <c:v>1.0000000000000001E-5</c:v>
                </c:pt>
                <c:pt idx="81">
                  <c:v>1.0000000000000001E-5</c:v>
                </c:pt>
                <c:pt idx="82">
                  <c:v>1.0000000000000001E-5</c:v>
                </c:pt>
                <c:pt idx="83">
                  <c:v>1.0000000000000001E-5</c:v>
                </c:pt>
                <c:pt idx="84">
                  <c:v>1.0000000000000001E-5</c:v>
                </c:pt>
                <c:pt idx="85">
                  <c:v>1.0000000000000001E-5</c:v>
                </c:pt>
                <c:pt idx="86">
                  <c:v>1.0000000000000001E-5</c:v>
                </c:pt>
                <c:pt idx="87">
                  <c:v>1.0000000000000001E-5</c:v>
                </c:pt>
                <c:pt idx="88">
                  <c:v>1.0000000000000001E-5</c:v>
                </c:pt>
                <c:pt idx="89">
                  <c:v>1.0000000000000001E-5</c:v>
                </c:pt>
                <c:pt idx="90">
                  <c:v>1.0000000000000001E-5</c:v>
                </c:pt>
                <c:pt idx="91">
                  <c:v>1.0000000000000001E-5</c:v>
                </c:pt>
                <c:pt idx="92">
                  <c:v>1.5E-5</c:v>
                </c:pt>
                <c:pt idx="93">
                  <c:v>2.0000000000000002E-5</c:v>
                </c:pt>
                <c:pt idx="94">
                  <c:v>2.0999999999999999E-5</c:v>
                </c:pt>
                <c:pt idx="95">
                  <c:v>2.1999999999999999E-5</c:v>
                </c:pt>
                <c:pt idx="96">
                  <c:v>2.3E-5</c:v>
                </c:pt>
                <c:pt idx="97">
                  <c:v>2.4000000000000001E-5</c:v>
                </c:pt>
                <c:pt idx="98">
                  <c:v>2.4000000000000001E-5</c:v>
                </c:pt>
                <c:pt idx="99">
                  <c:v>2.5000000000000001E-5</c:v>
                </c:pt>
                <c:pt idx="100">
                  <c:v>2.5000000000000001E-5</c:v>
                </c:pt>
                <c:pt idx="101">
                  <c:v>2.5999999999999998E-5</c:v>
                </c:pt>
                <c:pt idx="102">
                  <c:v>2.5999999999999998E-5</c:v>
                </c:pt>
                <c:pt idx="103">
                  <c:v>2.5999999999999998E-5</c:v>
                </c:pt>
                <c:pt idx="104">
                  <c:v>2.6999999999999999E-5</c:v>
                </c:pt>
                <c:pt idx="105">
                  <c:v>2.6999999999999999E-5</c:v>
                </c:pt>
                <c:pt idx="106">
                  <c:v>2.8E-5</c:v>
                </c:pt>
                <c:pt idx="107">
                  <c:v>2.8E-5</c:v>
                </c:pt>
                <c:pt idx="108">
                  <c:v>3.0000000000000001E-5</c:v>
                </c:pt>
                <c:pt idx="109">
                  <c:v>9.3000000000000007E-6</c:v>
                </c:pt>
                <c:pt idx="110">
                  <c:v>9.7000000000000003E-6</c:v>
                </c:pt>
                <c:pt idx="111">
                  <c:v>1.0000000000000001E-5</c:v>
                </c:pt>
                <c:pt idx="112">
                  <c:v>1.0000000000000001E-5</c:v>
                </c:pt>
                <c:pt idx="113">
                  <c:v>1.0000000000000001E-5</c:v>
                </c:pt>
                <c:pt idx="114">
                  <c:v>1.0000000000000001E-5</c:v>
                </c:pt>
                <c:pt idx="115">
                  <c:v>1.0000000000000001E-5</c:v>
                </c:pt>
                <c:pt idx="116">
                  <c:v>1.1E-5</c:v>
                </c:pt>
                <c:pt idx="117">
                  <c:v>1.1E-5</c:v>
                </c:pt>
                <c:pt idx="118">
                  <c:v>1.1E-5</c:v>
                </c:pt>
                <c:pt idx="119">
                  <c:v>1.1E-5</c:v>
                </c:pt>
                <c:pt idx="120">
                  <c:v>1.1E-5</c:v>
                </c:pt>
                <c:pt idx="121">
                  <c:v>1.1E-5</c:v>
                </c:pt>
                <c:pt idx="122">
                  <c:v>1.1E-5</c:v>
                </c:pt>
                <c:pt idx="123">
                  <c:v>1.1E-5</c:v>
                </c:pt>
                <c:pt idx="124">
                  <c:v>1.1E-5</c:v>
                </c:pt>
                <c:pt idx="125">
                  <c:v>1.5E-5</c:v>
                </c:pt>
                <c:pt idx="126">
                  <c:v>2.0999999999999999E-5</c:v>
                </c:pt>
                <c:pt idx="127">
                  <c:v>2.3E-5</c:v>
                </c:pt>
                <c:pt idx="128">
                  <c:v>2.4000000000000001E-5</c:v>
                </c:pt>
                <c:pt idx="129">
                  <c:v>2.5000000000000001E-5</c:v>
                </c:pt>
                <c:pt idx="130">
                  <c:v>2.5000000000000001E-5</c:v>
                </c:pt>
                <c:pt idx="131">
                  <c:v>2.5999999999999998E-5</c:v>
                </c:pt>
                <c:pt idx="132">
                  <c:v>2.5999999999999998E-5</c:v>
                </c:pt>
                <c:pt idx="133">
                  <c:v>2.6999999999999999E-5</c:v>
                </c:pt>
                <c:pt idx="134">
                  <c:v>2.6999999999999999E-5</c:v>
                </c:pt>
                <c:pt idx="135">
                  <c:v>2.6999999999999999E-5</c:v>
                </c:pt>
                <c:pt idx="136">
                  <c:v>2.8E-5</c:v>
                </c:pt>
                <c:pt idx="137">
                  <c:v>3.0000000000000001E-5</c:v>
                </c:pt>
                <c:pt idx="138">
                  <c:v>3.0000000000000001E-5</c:v>
                </c:pt>
                <c:pt idx="139">
                  <c:v>3.1000000000000001E-5</c:v>
                </c:pt>
                <c:pt idx="140">
                  <c:v>3.1000000000000001E-5</c:v>
                </c:pt>
                <c:pt idx="141">
                  <c:v>3.3000000000000003E-5</c:v>
                </c:pt>
                <c:pt idx="142">
                  <c:v>3.3000000000000003E-5</c:v>
                </c:pt>
                <c:pt idx="143">
                  <c:v>3.4E-5</c:v>
                </c:pt>
                <c:pt idx="144">
                  <c:v>3.4E-5</c:v>
                </c:pt>
                <c:pt idx="145">
                  <c:v>3.4E-5</c:v>
                </c:pt>
                <c:pt idx="146">
                  <c:v>3.6000000000000001E-5</c:v>
                </c:pt>
                <c:pt idx="147">
                  <c:v>9.3000000000000007E-6</c:v>
                </c:pt>
                <c:pt idx="148">
                  <c:v>9.7000000000000003E-6</c:v>
                </c:pt>
                <c:pt idx="149">
                  <c:v>1.0000000000000001E-5</c:v>
                </c:pt>
                <c:pt idx="150">
                  <c:v>1.0000000000000001E-5</c:v>
                </c:pt>
                <c:pt idx="151">
                  <c:v>1.1E-5</c:v>
                </c:pt>
                <c:pt idx="152">
                  <c:v>1.1E-5</c:v>
                </c:pt>
                <c:pt idx="153">
                  <c:v>1.1E-5</c:v>
                </c:pt>
                <c:pt idx="154">
                  <c:v>1.1E-5</c:v>
                </c:pt>
                <c:pt idx="155">
                  <c:v>1.1E-5</c:v>
                </c:pt>
                <c:pt idx="156">
                  <c:v>1.1E-5</c:v>
                </c:pt>
                <c:pt idx="157">
                  <c:v>1.1E-5</c:v>
                </c:pt>
                <c:pt idx="158">
                  <c:v>1.1E-5</c:v>
                </c:pt>
                <c:pt idx="159">
                  <c:v>1.1E-5</c:v>
                </c:pt>
                <c:pt idx="160">
                  <c:v>1.1E-5</c:v>
                </c:pt>
                <c:pt idx="161">
                  <c:v>1.1E-5</c:v>
                </c:pt>
                <c:pt idx="162">
                  <c:v>1.1E-5</c:v>
                </c:pt>
                <c:pt idx="163">
                  <c:v>1.1E-5</c:v>
                </c:pt>
                <c:pt idx="164">
                  <c:v>1.1E-5</c:v>
                </c:pt>
                <c:pt idx="165">
                  <c:v>1.9000000000000001E-5</c:v>
                </c:pt>
                <c:pt idx="166">
                  <c:v>2.3E-5</c:v>
                </c:pt>
                <c:pt idx="167">
                  <c:v>2.4000000000000001E-5</c:v>
                </c:pt>
                <c:pt idx="168">
                  <c:v>2.5000000000000001E-5</c:v>
                </c:pt>
                <c:pt idx="169">
                  <c:v>2.5999999999999998E-5</c:v>
                </c:pt>
                <c:pt idx="170">
                  <c:v>2.5999999999999998E-5</c:v>
                </c:pt>
                <c:pt idx="171">
                  <c:v>2.6999999999999999E-5</c:v>
                </c:pt>
                <c:pt idx="172">
                  <c:v>2.6999999999999999E-5</c:v>
                </c:pt>
                <c:pt idx="173">
                  <c:v>2.8E-5</c:v>
                </c:pt>
                <c:pt idx="174">
                  <c:v>3.0000000000000001E-5</c:v>
                </c:pt>
                <c:pt idx="175">
                  <c:v>3.0000000000000001E-5</c:v>
                </c:pt>
                <c:pt idx="176">
                  <c:v>3.1000000000000001E-5</c:v>
                </c:pt>
                <c:pt idx="177">
                  <c:v>3.1000000000000001E-5</c:v>
                </c:pt>
                <c:pt idx="178">
                  <c:v>3.3000000000000003E-5</c:v>
                </c:pt>
                <c:pt idx="179">
                  <c:v>3.3000000000000003E-5</c:v>
                </c:pt>
                <c:pt idx="180">
                  <c:v>3.4E-5</c:v>
                </c:pt>
                <c:pt idx="181">
                  <c:v>3.6000000000000001E-5</c:v>
                </c:pt>
                <c:pt idx="182">
                  <c:v>3.6000000000000001E-5</c:v>
                </c:pt>
                <c:pt idx="183">
                  <c:v>9.7000000000000003E-6</c:v>
                </c:pt>
                <c:pt idx="184">
                  <c:v>1.0000000000000001E-5</c:v>
                </c:pt>
                <c:pt idx="185">
                  <c:v>1.0000000000000001E-5</c:v>
                </c:pt>
                <c:pt idx="186">
                  <c:v>1.0000000000000001E-5</c:v>
                </c:pt>
                <c:pt idx="187">
                  <c:v>1.1E-5</c:v>
                </c:pt>
                <c:pt idx="188">
                  <c:v>1.1E-5</c:v>
                </c:pt>
                <c:pt idx="189">
                  <c:v>1.1E-5</c:v>
                </c:pt>
                <c:pt idx="190">
                  <c:v>1.1E-5</c:v>
                </c:pt>
                <c:pt idx="191">
                  <c:v>1.1E-5</c:v>
                </c:pt>
                <c:pt idx="192">
                  <c:v>1.1E-5</c:v>
                </c:pt>
                <c:pt idx="193">
                  <c:v>1.1E-5</c:v>
                </c:pt>
                <c:pt idx="194">
                  <c:v>1.1E-5</c:v>
                </c:pt>
                <c:pt idx="195">
                  <c:v>1.1E-5</c:v>
                </c:pt>
                <c:pt idx="196">
                  <c:v>1.1E-5</c:v>
                </c:pt>
                <c:pt idx="197">
                  <c:v>1.1E-5</c:v>
                </c:pt>
                <c:pt idx="198">
                  <c:v>1.1E-5</c:v>
                </c:pt>
                <c:pt idx="199">
                  <c:v>1.1E-5</c:v>
                </c:pt>
                <c:pt idx="200">
                  <c:v>1.1E-5</c:v>
                </c:pt>
                <c:pt idx="201">
                  <c:v>1.1E-5</c:v>
                </c:pt>
                <c:pt idx="202">
                  <c:v>2.0999999999999999E-5</c:v>
                </c:pt>
                <c:pt idx="203">
                  <c:v>2.3E-5</c:v>
                </c:pt>
                <c:pt idx="204">
                  <c:v>2.5000000000000001E-5</c:v>
                </c:pt>
                <c:pt idx="205">
                  <c:v>2.5000000000000001E-5</c:v>
                </c:pt>
                <c:pt idx="206">
                  <c:v>2.5999999999999998E-5</c:v>
                </c:pt>
                <c:pt idx="207">
                  <c:v>2.5999999999999998E-5</c:v>
                </c:pt>
                <c:pt idx="208">
                  <c:v>2.6999999999999999E-5</c:v>
                </c:pt>
                <c:pt idx="209">
                  <c:v>2.6999999999999999E-5</c:v>
                </c:pt>
                <c:pt idx="210">
                  <c:v>2.8E-5</c:v>
                </c:pt>
                <c:pt idx="211">
                  <c:v>3.0000000000000001E-5</c:v>
                </c:pt>
                <c:pt idx="212">
                  <c:v>3.0000000000000001E-5</c:v>
                </c:pt>
                <c:pt idx="213">
                  <c:v>3.1000000000000001E-5</c:v>
                </c:pt>
                <c:pt idx="214">
                  <c:v>3.1000000000000001E-5</c:v>
                </c:pt>
                <c:pt idx="215">
                  <c:v>3.3000000000000003E-5</c:v>
                </c:pt>
                <c:pt idx="216">
                  <c:v>3.3000000000000003E-5</c:v>
                </c:pt>
                <c:pt idx="217">
                  <c:v>3.4E-5</c:v>
                </c:pt>
                <c:pt idx="218">
                  <c:v>3.4E-5</c:v>
                </c:pt>
                <c:pt idx="219">
                  <c:v>3.6000000000000001E-5</c:v>
                </c:pt>
                <c:pt idx="220">
                  <c:v>9.7000000000000003E-6</c:v>
                </c:pt>
                <c:pt idx="221">
                  <c:v>1.0000000000000001E-5</c:v>
                </c:pt>
                <c:pt idx="222">
                  <c:v>1.0000000000000001E-5</c:v>
                </c:pt>
                <c:pt idx="223">
                  <c:v>1.1E-5</c:v>
                </c:pt>
                <c:pt idx="224">
                  <c:v>1.1E-5</c:v>
                </c:pt>
                <c:pt idx="225">
                  <c:v>1.1E-5</c:v>
                </c:pt>
                <c:pt idx="226">
                  <c:v>1.1E-5</c:v>
                </c:pt>
                <c:pt idx="227">
                  <c:v>1.1E-5</c:v>
                </c:pt>
                <c:pt idx="228">
                  <c:v>1.1E-5</c:v>
                </c:pt>
                <c:pt idx="229">
                  <c:v>1.1E-5</c:v>
                </c:pt>
                <c:pt idx="230">
                  <c:v>1.2E-5</c:v>
                </c:pt>
                <c:pt idx="231">
                  <c:v>1.2E-5</c:v>
                </c:pt>
                <c:pt idx="232">
                  <c:v>1.2E-5</c:v>
                </c:pt>
                <c:pt idx="233">
                  <c:v>1.2E-5</c:v>
                </c:pt>
                <c:pt idx="234">
                  <c:v>1.1E-5</c:v>
                </c:pt>
                <c:pt idx="235">
                  <c:v>1.2E-5</c:v>
                </c:pt>
                <c:pt idx="236">
                  <c:v>1.2E-5</c:v>
                </c:pt>
                <c:pt idx="237">
                  <c:v>1.5999999999999999E-5</c:v>
                </c:pt>
                <c:pt idx="238">
                  <c:v>2.3E-5</c:v>
                </c:pt>
                <c:pt idx="239">
                  <c:v>2.5000000000000001E-5</c:v>
                </c:pt>
                <c:pt idx="240">
                  <c:v>2.5999999999999998E-5</c:v>
                </c:pt>
                <c:pt idx="241">
                  <c:v>2.5999999999999998E-5</c:v>
                </c:pt>
                <c:pt idx="242">
                  <c:v>2.6999999999999999E-5</c:v>
                </c:pt>
                <c:pt idx="243">
                  <c:v>2.8E-5</c:v>
                </c:pt>
                <c:pt idx="244">
                  <c:v>3.0000000000000001E-5</c:v>
                </c:pt>
                <c:pt idx="245">
                  <c:v>3.1000000000000001E-5</c:v>
                </c:pt>
                <c:pt idx="246">
                  <c:v>3.1000000000000001E-5</c:v>
                </c:pt>
                <c:pt idx="247">
                  <c:v>3.3000000000000003E-5</c:v>
                </c:pt>
                <c:pt idx="248">
                  <c:v>3.3000000000000003E-5</c:v>
                </c:pt>
                <c:pt idx="249">
                  <c:v>3.4E-5</c:v>
                </c:pt>
                <c:pt idx="250">
                  <c:v>3.6000000000000001E-5</c:v>
                </c:pt>
                <c:pt idx="251">
                  <c:v>3.6000000000000001E-5</c:v>
                </c:pt>
                <c:pt idx="252">
                  <c:v>3.8000000000000002E-5</c:v>
                </c:pt>
                <c:pt idx="253">
                  <c:v>3.8000000000000002E-5</c:v>
                </c:pt>
                <c:pt idx="254">
                  <c:v>3.8000000000000002E-5</c:v>
                </c:pt>
                <c:pt idx="255">
                  <c:v>1.2999999999999999E-5</c:v>
                </c:pt>
                <c:pt idx="256">
                  <c:v>1.0000000000000001E-5</c:v>
                </c:pt>
                <c:pt idx="257">
                  <c:v>1.0000000000000001E-5</c:v>
                </c:pt>
                <c:pt idx="258">
                  <c:v>1.1E-5</c:v>
                </c:pt>
                <c:pt idx="259">
                  <c:v>1.1E-5</c:v>
                </c:pt>
                <c:pt idx="260">
                  <c:v>1.1E-5</c:v>
                </c:pt>
                <c:pt idx="261">
                  <c:v>1.1E-5</c:v>
                </c:pt>
                <c:pt idx="262">
                  <c:v>1.2E-5</c:v>
                </c:pt>
                <c:pt idx="263">
                  <c:v>1.2E-5</c:v>
                </c:pt>
                <c:pt idx="264">
                  <c:v>1.2E-5</c:v>
                </c:pt>
                <c:pt idx="265">
                  <c:v>1.2E-5</c:v>
                </c:pt>
                <c:pt idx="266">
                  <c:v>1.2E-5</c:v>
                </c:pt>
                <c:pt idx="267">
                  <c:v>1.2E-5</c:v>
                </c:pt>
                <c:pt idx="268">
                  <c:v>1.2E-5</c:v>
                </c:pt>
                <c:pt idx="269">
                  <c:v>1.2E-5</c:v>
                </c:pt>
                <c:pt idx="270">
                  <c:v>1.2E-5</c:v>
                </c:pt>
                <c:pt idx="271">
                  <c:v>1.2E-5</c:v>
                </c:pt>
                <c:pt idx="272">
                  <c:v>1.2E-5</c:v>
                </c:pt>
                <c:pt idx="273">
                  <c:v>1.2E-5</c:v>
                </c:pt>
                <c:pt idx="274">
                  <c:v>2.0999999999999999E-5</c:v>
                </c:pt>
                <c:pt idx="275">
                  <c:v>2.4000000000000001E-5</c:v>
                </c:pt>
                <c:pt idx="276">
                  <c:v>2.5000000000000001E-5</c:v>
                </c:pt>
                <c:pt idx="277">
                  <c:v>2.5999999999999998E-5</c:v>
                </c:pt>
                <c:pt idx="278">
                  <c:v>2.6999999999999999E-5</c:v>
                </c:pt>
                <c:pt idx="279">
                  <c:v>2.8E-5</c:v>
                </c:pt>
                <c:pt idx="280">
                  <c:v>3.0000000000000001E-5</c:v>
                </c:pt>
                <c:pt idx="281">
                  <c:v>3.0000000000000001E-5</c:v>
                </c:pt>
                <c:pt idx="282">
                  <c:v>3.1000000000000001E-5</c:v>
                </c:pt>
                <c:pt idx="283">
                  <c:v>3.3000000000000003E-5</c:v>
                </c:pt>
                <c:pt idx="284">
                  <c:v>3.3000000000000003E-5</c:v>
                </c:pt>
                <c:pt idx="285">
                  <c:v>3.4E-5</c:v>
                </c:pt>
                <c:pt idx="286">
                  <c:v>3.6000000000000001E-5</c:v>
                </c:pt>
                <c:pt idx="287">
                  <c:v>3.6000000000000001E-5</c:v>
                </c:pt>
                <c:pt idx="288">
                  <c:v>3.8000000000000002E-5</c:v>
                </c:pt>
                <c:pt idx="289">
                  <c:v>3.8000000000000002E-5</c:v>
                </c:pt>
                <c:pt idx="290">
                  <c:v>3.6000000000000001E-5</c:v>
                </c:pt>
                <c:pt idx="291">
                  <c:v>1.0000000000000001E-5</c:v>
                </c:pt>
                <c:pt idx="292">
                  <c:v>1.0000000000000001E-5</c:v>
                </c:pt>
                <c:pt idx="293">
                  <c:v>1.1E-5</c:v>
                </c:pt>
                <c:pt idx="294">
                  <c:v>1.1E-5</c:v>
                </c:pt>
                <c:pt idx="295">
                  <c:v>1.1E-5</c:v>
                </c:pt>
                <c:pt idx="296">
                  <c:v>1.1E-5</c:v>
                </c:pt>
                <c:pt idx="297">
                  <c:v>1.2E-5</c:v>
                </c:pt>
                <c:pt idx="298">
                  <c:v>1.2E-5</c:v>
                </c:pt>
                <c:pt idx="299">
                  <c:v>1.2E-5</c:v>
                </c:pt>
                <c:pt idx="300">
                  <c:v>1.2E-5</c:v>
                </c:pt>
                <c:pt idx="301">
                  <c:v>1.2E-5</c:v>
                </c:pt>
                <c:pt idx="302">
                  <c:v>1.2E-5</c:v>
                </c:pt>
                <c:pt idx="303">
                  <c:v>1.2E-5</c:v>
                </c:pt>
                <c:pt idx="304">
                  <c:v>1.2E-5</c:v>
                </c:pt>
                <c:pt idx="305">
                  <c:v>1.2E-5</c:v>
                </c:pt>
                <c:pt idx="306">
                  <c:v>1.2E-5</c:v>
                </c:pt>
                <c:pt idx="307">
                  <c:v>1.2E-5</c:v>
                </c:pt>
                <c:pt idx="308">
                  <c:v>1.2E-5</c:v>
                </c:pt>
                <c:pt idx="309">
                  <c:v>1.2E-5</c:v>
                </c:pt>
                <c:pt idx="310">
                  <c:v>1.2E-5</c:v>
                </c:pt>
                <c:pt idx="311">
                  <c:v>1.2E-5</c:v>
                </c:pt>
                <c:pt idx="312">
                  <c:v>1.2E-5</c:v>
                </c:pt>
                <c:pt idx="313">
                  <c:v>1.2E-5</c:v>
                </c:pt>
                <c:pt idx="314">
                  <c:v>1.2E-5</c:v>
                </c:pt>
                <c:pt idx="315">
                  <c:v>1.2E-5</c:v>
                </c:pt>
                <c:pt idx="316">
                  <c:v>1.2E-5</c:v>
                </c:pt>
                <c:pt idx="317">
                  <c:v>1.2E-5</c:v>
                </c:pt>
                <c:pt idx="318">
                  <c:v>1.2E-5</c:v>
                </c:pt>
                <c:pt idx="319">
                  <c:v>1.2E-5</c:v>
                </c:pt>
                <c:pt idx="320">
                  <c:v>1.2E-5</c:v>
                </c:pt>
                <c:pt idx="321">
                  <c:v>1.2E-5</c:v>
                </c:pt>
                <c:pt idx="322">
                  <c:v>1.2E-5</c:v>
                </c:pt>
                <c:pt idx="323">
                  <c:v>1.1E-5</c:v>
                </c:pt>
                <c:pt idx="324">
                  <c:v>1.1E-5</c:v>
                </c:pt>
                <c:pt idx="325">
                  <c:v>1.1E-5</c:v>
                </c:pt>
                <c:pt idx="326">
                  <c:v>1.1E-5</c:v>
                </c:pt>
                <c:pt idx="327">
                  <c:v>1.1E-5</c:v>
                </c:pt>
                <c:pt idx="328">
                  <c:v>1.1E-5</c:v>
                </c:pt>
                <c:pt idx="329">
                  <c:v>1.1E-5</c:v>
                </c:pt>
                <c:pt idx="330">
                  <c:v>1.1E-5</c:v>
                </c:pt>
                <c:pt idx="331">
                  <c:v>1.1E-5</c:v>
                </c:pt>
                <c:pt idx="332">
                  <c:v>1.1E-5</c:v>
                </c:pt>
                <c:pt idx="333">
                  <c:v>1.1E-5</c:v>
                </c:pt>
                <c:pt idx="334">
                  <c:v>1.1E-5</c:v>
                </c:pt>
                <c:pt idx="335">
                  <c:v>1.1E-5</c:v>
                </c:pt>
                <c:pt idx="336">
                  <c:v>1.1E-5</c:v>
                </c:pt>
                <c:pt idx="337">
                  <c:v>1.1E-5</c:v>
                </c:pt>
                <c:pt idx="338">
                  <c:v>1.1E-5</c:v>
                </c:pt>
                <c:pt idx="339">
                  <c:v>1.1E-5</c:v>
                </c:pt>
                <c:pt idx="340">
                  <c:v>1.1E-5</c:v>
                </c:pt>
                <c:pt idx="341">
                  <c:v>1.1E-5</c:v>
                </c:pt>
                <c:pt idx="342">
                  <c:v>1.1E-5</c:v>
                </c:pt>
                <c:pt idx="343">
                  <c:v>1.1E-5</c:v>
                </c:pt>
                <c:pt idx="344">
                  <c:v>1.1E-5</c:v>
                </c:pt>
                <c:pt idx="345">
                  <c:v>1.1E-5</c:v>
                </c:pt>
                <c:pt idx="346">
                  <c:v>1.1E-5</c:v>
                </c:pt>
                <c:pt idx="347">
                  <c:v>1.1E-5</c:v>
                </c:pt>
                <c:pt idx="348">
                  <c:v>1.1E-5</c:v>
                </c:pt>
                <c:pt idx="349">
                  <c:v>1.1E-5</c:v>
                </c:pt>
                <c:pt idx="350">
                  <c:v>1.1E-5</c:v>
                </c:pt>
                <c:pt idx="351">
                  <c:v>1.1E-5</c:v>
                </c:pt>
                <c:pt idx="352">
                  <c:v>1.8E-5</c:v>
                </c:pt>
                <c:pt idx="353">
                  <c:v>2.1999999999999999E-5</c:v>
                </c:pt>
                <c:pt idx="354">
                  <c:v>2.3E-5</c:v>
                </c:pt>
                <c:pt idx="355">
                  <c:v>2.4000000000000001E-5</c:v>
                </c:pt>
                <c:pt idx="356">
                  <c:v>2.5000000000000001E-5</c:v>
                </c:pt>
                <c:pt idx="357">
                  <c:v>2.5000000000000001E-5</c:v>
                </c:pt>
                <c:pt idx="358">
                  <c:v>2.5999999999999998E-5</c:v>
                </c:pt>
                <c:pt idx="359">
                  <c:v>2.5999999999999998E-5</c:v>
                </c:pt>
                <c:pt idx="360">
                  <c:v>2.6999999999999999E-5</c:v>
                </c:pt>
                <c:pt idx="361">
                  <c:v>2.6999999999999999E-5</c:v>
                </c:pt>
                <c:pt idx="362">
                  <c:v>2.8E-5</c:v>
                </c:pt>
                <c:pt idx="363">
                  <c:v>2.8E-5</c:v>
                </c:pt>
                <c:pt idx="364">
                  <c:v>3.0000000000000001E-5</c:v>
                </c:pt>
                <c:pt idx="365">
                  <c:v>3.1000000000000001E-5</c:v>
                </c:pt>
                <c:pt idx="366">
                  <c:v>3.1000000000000001E-5</c:v>
                </c:pt>
                <c:pt idx="367">
                  <c:v>3.3000000000000003E-5</c:v>
                </c:pt>
                <c:pt idx="368">
                  <c:v>3.3000000000000003E-5</c:v>
                </c:pt>
                <c:pt idx="369">
                  <c:v>3.3000000000000003E-5</c:v>
                </c:pt>
                <c:pt idx="370">
                  <c:v>9.7000000000000003E-6</c:v>
                </c:pt>
                <c:pt idx="371">
                  <c:v>1.0000000000000001E-5</c:v>
                </c:pt>
                <c:pt idx="372">
                  <c:v>1.0000000000000001E-5</c:v>
                </c:pt>
                <c:pt idx="373">
                  <c:v>1.0000000000000001E-5</c:v>
                </c:pt>
                <c:pt idx="374">
                  <c:v>1.1E-5</c:v>
                </c:pt>
                <c:pt idx="375">
                  <c:v>1.1E-5</c:v>
                </c:pt>
                <c:pt idx="376">
                  <c:v>1.1E-5</c:v>
                </c:pt>
                <c:pt idx="377">
                  <c:v>1.1E-5</c:v>
                </c:pt>
                <c:pt idx="378">
                  <c:v>1.1E-5</c:v>
                </c:pt>
                <c:pt idx="379">
                  <c:v>1.1E-5</c:v>
                </c:pt>
                <c:pt idx="380">
                  <c:v>1.1E-5</c:v>
                </c:pt>
                <c:pt idx="381">
                  <c:v>1.1E-5</c:v>
                </c:pt>
                <c:pt idx="382">
                  <c:v>1.1E-5</c:v>
                </c:pt>
                <c:pt idx="383">
                  <c:v>1.1E-5</c:v>
                </c:pt>
                <c:pt idx="384">
                  <c:v>1.1E-5</c:v>
                </c:pt>
                <c:pt idx="385">
                  <c:v>1.1E-5</c:v>
                </c:pt>
                <c:pt idx="386">
                  <c:v>1.1E-5</c:v>
                </c:pt>
                <c:pt idx="387">
                  <c:v>2.0999999999999999E-5</c:v>
                </c:pt>
                <c:pt idx="388">
                  <c:v>2.3E-5</c:v>
                </c:pt>
                <c:pt idx="389">
                  <c:v>2.5000000000000001E-5</c:v>
                </c:pt>
                <c:pt idx="390">
                  <c:v>2.5000000000000001E-5</c:v>
                </c:pt>
                <c:pt idx="391">
                  <c:v>2.5999999999999998E-5</c:v>
                </c:pt>
                <c:pt idx="392">
                  <c:v>2.6999999999999999E-5</c:v>
                </c:pt>
                <c:pt idx="393">
                  <c:v>2.6999999999999999E-5</c:v>
                </c:pt>
                <c:pt idx="394">
                  <c:v>2.8E-5</c:v>
                </c:pt>
                <c:pt idx="395">
                  <c:v>3.0000000000000001E-5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BB0A-41E8-8176-5FDAD61AF0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4973512"/>
        <c:axId val="497510368"/>
      </c:scatterChart>
      <c:valAx>
        <c:axId val="282165272"/>
        <c:scaling>
          <c:orientation val="minMax"/>
          <c:max val="380"/>
          <c:min val="35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n° point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82172160"/>
        <c:crosses val="autoZero"/>
        <c:crossBetween val="midCat"/>
      </c:valAx>
      <c:valAx>
        <c:axId val="282172160"/>
        <c:scaling>
          <c:orientation val="minMax"/>
          <c:max val="50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Nb particules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82165272"/>
        <c:crosses val="autoZero"/>
        <c:crossBetween val="midCat"/>
      </c:valAx>
      <c:valAx>
        <c:axId val="497510368"/>
        <c:scaling>
          <c:logBase val="10"/>
          <c:orientation val="minMax"/>
          <c:max val="1.0000000000000003E-4"/>
        </c:scaling>
        <c:delete val="0"/>
        <c:axPos val="r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Pression</a:t>
                </a:r>
                <a:r>
                  <a:rPr lang="fr-FR" baseline="0"/>
                  <a:t> (mbar)</a:t>
                </a:r>
                <a:endParaRPr lang="fr-FR"/>
              </a:p>
            </c:rich>
          </c:tx>
          <c:layout>
            <c:manualLayout>
              <c:xMode val="edge"/>
              <c:yMode val="edge"/>
              <c:x val="0.83430800987247811"/>
              <c:y val="0.61615223090600191"/>
            </c:manualLayout>
          </c:layout>
          <c:overlay val="0"/>
        </c:title>
        <c:numFmt formatCode="0.E+00" sourceLinked="0"/>
        <c:majorTickMark val="out"/>
        <c:minorTickMark val="none"/>
        <c:tickLblPos val="nextTo"/>
        <c:crossAx val="424973512"/>
        <c:crosses val="max"/>
        <c:crossBetween val="midCat"/>
      </c:valAx>
      <c:valAx>
        <c:axId val="4249735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9751036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5457564737706759"/>
          <c:y val="0.12971694272711695"/>
          <c:w val="0.13245306461999487"/>
          <c:h val="0.3360692538109679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dirty="0" err="1"/>
              <a:t>Number</a:t>
            </a:r>
            <a:r>
              <a:rPr lang="fr-FR" dirty="0"/>
              <a:t> of </a:t>
            </a:r>
            <a:r>
              <a:rPr lang="fr-FR" dirty="0" err="1"/>
              <a:t>units</a:t>
            </a:r>
            <a:r>
              <a:rPr lang="fr-FR" dirty="0"/>
              <a:t> </a:t>
            </a:r>
            <a:r>
              <a:rPr lang="fr-FR" dirty="0" err="1"/>
              <a:t>Particle</a:t>
            </a:r>
            <a:endParaRPr lang="fr-FR" dirty="0"/>
          </a:p>
        </c:rich>
      </c:tx>
      <c:overlay val="0"/>
    </c:title>
    <c:autoTitleDeleted val="0"/>
    <c:plotArea>
      <c:layout/>
      <c:scatterChart>
        <c:scatterStyle val="smoothMarker"/>
        <c:varyColors val="0"/>
        <c:ser>
          <c:idx val="7"/>
          <c:order val="0"/>
          <c:tx>
            <c:strRef>
              <c:f>Data2Plot!$W$1</c:f>
              <c:strCache>
                <c:ptCount val="1"/>
                <c:pt idx="0">
                  <c:v>Unit Total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Data2Plot!$A$2:$A$820</c:f>
              <c:numCache>
                <c:formatCode>General</c:formatCode>
                <c:ptCount val="8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</c:numCache>
            </c:numRef>
          </c:xVal>
          <c:yVal>
            <c:numRef>
              <c:f>Data2Plot!$W$2:$W$820</c:f>
              <c:numCache>
                <c:formatCode>General</c:formatCode>
                <c:ptCount val="8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1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196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350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16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196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343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245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21</c:v>
                </c:pt>
                <c:pt idx="149">
                  <c:v>376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2</c:v>
                </c:pt>
                <c:pt idx="167">
                  <c:v>253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1</c:v>
                </c:pt>
                <c:pt idx="180">
                  <c:v>8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381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263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4</c:v>
                </c:pt>
                <c:pt idx="222">
                  <c:v>375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1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7</c:v>
                </c:pt>
                <c:pt idx="240">
                  <c:v>269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414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264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5</c:v>
                </c:pt>
                <c:pt idx="293">
                  <c:v>404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241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392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234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373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239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384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220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371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211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11</c:v>
                </c:pt>
                <c:pt idx="515">
                  <c:v>394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244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47</c:v>
                </c:pt>
                <c:pt idx="552">
                  <c:v>0</c:v>
                </c:pt>
                <c:pt idx="553">
                  <c:v>3</c:v>
                </c:pt>
                <c:pt idx="554">
                  <c:v>399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24</c:v>
                </c:pt>
                <c:pt idx="570">
                  <c:v>229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339</c:v>
                </c:pt>
                <c:pt idx="589">
                  <c:v>36</c:v>
                </c:pt>
                <c:pt idx="590">
                  <c:v>1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264</c:v>
                </c:pt>
                <c:pt idx="606">
                  <c:v>4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19</c:v>
                </c:pt>
                <c:pt idx="624">
                  <c:v>395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176</c:v>
                </c:pt>
                <c:pt idx="645">
                  <c:v>0</c:v>
                </c:pt>
                <c:pt idx="646">
                  <c:v>1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386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219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401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218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425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1</c:v>
                </c:pt>
                <c:pt idx="755">
                  <c:v>237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415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226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419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70C-4DAC-85A5-60AA0AC5C18D}"/>
            </c:ext>
          </c:extLst>
        </c:ser>
        <c:ser>
          <c:idx val="0"/>
          <c:order val="1"/>
          <c:tx>
            <c:strRef>
              <c:f>Data2Plot!$P$1</c:f>
              <c:strCache>
                <c:ptCount val="1"/>
                <c:pt idx="0">
                  <c:v>Unit BG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Data2Plot!$A$2:$A$820</c:f>
              <c:numCache>
                <c:formatCode>General</c:formatCode>
                <c:ptCount val="8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</c:numCache>
            </c:numRef>
          </c:xVal>
          <c:yVal>
            <c:numRef>
              <c:f>Data2Plot!$P$2:$P$820</c:f>
              <c:numCache>
                <c:formatCode>General</c:formatCode>
                <c:ptCount val="8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1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101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190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16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109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167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137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21</c:v>
                </c:pt>
                <c:pt idx="149">
                  <c:v>199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2</c:v>
                </c:pt>
                <c:pt idx="167">
                  <c:v>145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1</c:v>
                </c:pt>
                <c:pt idx="180">
                  <c:v>8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212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148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4</c:v>
                </c:pt>
                <c:pt idx="222">
                  <c:v>191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1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7</c:v>
                </c:pt>
                <c:pt idx="240">
                  <c:v>158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216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165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5</c:v>
                </c:pt>
                <c:pt idx="293">
                  <c:v>214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139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195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131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184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138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181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132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191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124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11</c:v>
                </c:pt>
                <c:pt idx="515">
                  <c:v>193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139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47</c:v>
                </c:pt>
                <c:pt idx="552">
                  <c:v>0</c:v>
                </c:pt>
                <c:pt idx="553">
                  <c:v>3</c:v>
                </c:pt>
                <c:pt idx="554">
                  <c:v>193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22</c:v>
                </c:pt>
                <c:pt idx="570">
                  <c:v>137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150</c:v>
                </c:pt>
                <c:pt idx="589">
                  <c:v>36</c:v>
                </c:pt>
                <c:pt idx="590">
                  <c:v>1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168</c:v>
                </c:pt>
                <c:pt idx="606">
                  <c:v>4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19</c:v>
                </c:pt>
                <c:pt idx="624">
                  <c:v>194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117</c:v>
                </c:pt>
                <c:pt idx="645">
                  <c:v>0</c:v>
                </c:pt>
                <c:pt idx="646">
                  <c:v>1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189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140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191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125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216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1</c:v>
                </c:pt>
                <c:pt idx="755">
                  <c:v>147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202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128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214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C70C-4DAC-85A5-60AA0AC5C18D}"/>
            </c:ext>
          </c:extLst>
        </c:ser>
        <c:ser>
          <c:idx val="1"/>
          <c:order val="2"/>
          <c:tx>
            <c:strRef>
              <c:f>Data2Plot!$Q$1</c:f>
              <c:strCache>
                <c:ptCount val="1"/>
                <c:pt idx="0">
                  <c:v>Unit 0.3-0.5</c:v>
                </c:pt>
              </c:strCache>
            </c:strRef>
          </c:tx>
          <c:marker>
            <c:symbol val="none"/>
          </c:marker>
          <c:xVal>
            <c:numRef>
              <c:f>Data2Plot!$A$2:$A$820</c:f>
              <c:numCache>
                <c:formatCode>General</c:formatCode>
                <c:ptCount val="8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</c:numCache>
            </c:numRef>
          </c:xVal>
          <c:yVal>
            <c:numRef>
              <c:f>Data2Plot!$Q$2:$Q$820</c:f>
              <c:numCache>
                <c:formatCode>General</c:formatCode>
                <c:ptCount val="8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42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65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47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83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49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85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48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71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54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88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64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93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56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80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51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86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58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87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54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87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49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85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50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82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54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94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2</c:v>
                </c:pt>
                <c:pt idx="570">
                  <c:v>49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85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49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96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40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95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44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105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50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99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50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102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54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95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C70C-4DAC-85A5-60AA0AC5C18D}"/>
            </c:ext>
          </c:extLst>
        </c:ser>
        <c:ser>
          <c:idx val="2"/>
          <c:order val="3"/>
          <c:tx>
            <c:strRef>
              <c:f>Data2Plot!$R$1</c:f>
              <c:strCache>
                <c:ptCount val="1"/>
                <c:pt idx="0">
                  <c:v>Unit 0.5-1.0</c:v>
                </c:pt>
              </c:strCache>
            </c:strRef>
          </c:tx>
          <c:marker>
            <c:symbol val="none"/>
          </c:marker>
          <c:xVal>
            <c:numRef>
              <c:f>Data2Plot!$A$2:$A$820</c:f>
              <c:numCache>
                <c:formatCode>General</c:formatCode>
                <c:ptCount val="8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</c:numCache>
            </c:numRef>
          </c:xVal>
          <c:yVal>
            <c:numRef>
              <c:f>Data2Plot!$R$2:$R$820</c:f>
              <c:numCache>
                <c:formatCode>General</c:formatCode>
                <c:ptCount val="8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53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91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40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91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58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87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59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92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59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90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47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98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43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103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51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106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45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94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47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103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39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87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37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112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51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107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43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98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47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99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19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94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35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96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43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101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40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102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44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102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C70C-4DAC-85A5-60AA0AC5C18D}"/>
            </c:ext>
          </c:extLst>
        </c:ser>
        <c:ser>
          <c:idx val="3"/>
          <c:order val="4"/>
          <c:tx>
            <c:strRef>
              <c:f>Data2Plot!$S$1</c:f>
              <c:strCache>
                <c:ptCount val="1"/>
                <c:pt idx="0">
                  <c:v>Unit 1.0-2.0</c:v>
                </c:pt>
              </c:strCache>
            </c:strRef>
          </c:tx>
          <c:marker>
            <c:symbol val="none"/>
          </c:marker>
          <c:xVal>
            <c:numRef>
              <c:f>Data2Plot!$A$2:$A$820</c:f>
              <c:numCache>
                <c:formatCode>General</c:formatCode>
                <c:ptCount val="8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</c:numCache>
            </c:numRef>
          </c:xVal>
          <c:yVal>
            <c:numRef>
              <c:f>Data2Plot!$S$2:$S$820</c:f>
              <c:numCache>
                <c:formatCode>General</c:formatCode>
                <c:ptCount val="8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4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2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1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5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1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6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2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6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7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7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5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8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11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8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7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5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6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6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8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9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9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9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8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C70C-4DAC-85A5-60AA0AC5C18D}"/>
            </c:ext>
          </c:extLst>
        </c:ser>
        <c:ser>
          <c:idx val="4"/>
          <c:order val="5"/>
          <c:tx>
            <c:strRef>
              <c:f>Data2Plot!$T$1</c:f>
              <c:strCache>
                <c:ptCount val="1"/>
                <c:pt idx="0">
                  <c:v>Unit 2.0-3.0</c:v>
                </c:pt>
              </c:strCache>
            </c:strRef>
          </c:tx>
          <c:marker>
            <c:symbol val="none"/>
          </c:marker>
          <c:xVal>
            <c:numRef>
              <c:f>Data2Plot!$A$2:$A$820</c:f>
              <c:numCache>
                <c:formatCode>General</c:formatCode>
                <c:ptCount val="8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</c:numCache>
            </c:numRef>
          </c:xVal>
          <c:yVal>
            <c:numRef>
              <c:f>Data2Plot!$T$2:$T$820</c:f>
              <c:numCache>
                <c:formatCode>General</c:formatCode>
                <c:ptCount val="8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2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C70C-4DAC-85A5-60AA0AC5C18D}"/>
            </c:ext>
          </c:extLst>
        </c:ser>
        <c:ser>
          <c:idx val="5"/>
          <c:order val="6"/>
          <c:tx>
            <c:strRef>
              <c:f>Data2Plot!$U$1</c:f>
              <c:strCache>
                <c:ptCount val="1"/>
                <c:pt idx="0">
                  <c:v>Unit 3.0-3.6</c:v>
                </c:pt>
              </c:strCache>
            </c:strRef>
          </c:tx>
          <c:marker>
            <c:symbol val="none"/>
          </c:marker>
          <c:xVal>
            <c:numRef>
              <c:f>Data2Plot!$A$2:$A$820</c:f>
              <c:numCache>
                <c:formatCode>General</c:formatCode>
                <c:ptCount val="8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</c:numCache>
            </c:numRef>
          </c:xVal>
          <c:yVal>
            <c:numRef>
              <c:f>Data2Plot!$U$2:$U$820</c:f>
              <c:numCache>
                <c:formatCode>General</c:formatCode>
                <c:ptCount val="8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C70C-4DAC-85A5-60AA0AC5C18D}"/>
            </c:ext>
          </c:extLst>
        </c:ser>
        <c:ser>
          <c:idx val="6"/>
          <c:order val="7"/>
          <c:tx>
            <c:strRef>
              <c:f>Data2Plot!$V$1</c:f>
              <c:strCache>
                <c:ptCount val="1"/>
                <c:pt idx="0">
                  <c:v>Unit Sup 3.6</c:v>
                </c:pt>
              </c:strCache>
            </c:strRef>
          </c:tx>
          <c:marker>
            <c:symbol val="none"/>
          </c:marker>
          <c:xVal>
            <c:numRef>
              <c:f>Data2Plot!$A$2:$A$820</c:f>
              <c:numCache>
                <c:formatCode>General</c:formatCode>
                <c:ptCount val="8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</c:numCache>
            </c:numRef>
          </c:xVal>
          <c:yVal>
            <c:numRef>
              <c:f>Data2Plot!$V$2:$V$820</c:f>
              <c:numCache>
                <c:formatCode>General</c:formatCode>
                <c:ptCount val="8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C70C-4DAC-85A5-60AA0AC5C1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2165272"/>
        <c:axId val="282172160"/>
      </c:scatterChart>
      <c:valAx>
        <c:axId val="282165272"/>
        <c:scaling>
          <c:orientation val="minMax"/>
          <c:max val="820"/>
          <c:min val="5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n° point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82172160"/>
        <c:crosses val="autoZero"/>
        <c:crossBetween val="midCat"/>
      </c:valAx>
      <c:valAx>
        <c:axId val="282172160"/>
        <c:scaling>
          <c:orientation val="minMax"/>
          <c:max val="50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Nb particules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82165272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dirty="0"/>
              <a:t>Cumulative </a:t>
            </a:r>
            <a:r>
              <a:rPr lang="fr-FR" dirty="0" err="1"/>
              <a:t>Counting</a:t>
            </a:r>
            <a:r>
              <a:rPr lang="fr-FR" dirty="0"/>
              <a:t> mode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9407400888716229E-2"/>
          <c:y val="9.4039358268460896E-2"/>
          <c:w val="0.74159435540170648"/>
          <c:h val="0.81571991602106342"/>
        </c:manualLayout>
      </c:layout>
      <c:scatterChart>
        <c:scatterStyle val="smoothMarker"/>
        <c:varyColors val="0"/>
        <c:ser>
          <c:idx val="6"/>
          <c:order val="0"/>
          <c:tx>
            <c:strRef>
              <c:f>Data!$M$1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Data!$B$2:$B$800</c:f>
              <c:numCache>
                <c:formatCode>General</c:formatCode>
                <c:ptCount val="79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</c:numCache>
            </c:numRef>
          </c:xVal>
          <c:yVal>
            <c:numRef>
              <c:f>Data!$M$2:$M$800</c:f>
              <c:numCache>
                <c:formatCode>General</c:formatCode>
                <c:ptCount val="79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197</c:v>
                </c:pt>
                <c:pt idx="67">
                  <c:v>197</c:v>
                </c:pt>
                <c:pt idx="68">
                  <c:v>197</c:v>
                </c:pt>
                <c:pt idx="69">
                  <c:v>197</c:v>
                </c:pt>
                <c:pt idx="70">
                  <c:v>197</c:v>
                </c:pt>
                <c:pt idx="71">
                  <c:v>197</c:v>
                </c:pt>
                <c:pt idx="72">
                  <c:v>197</c:v>
                </c:pt>
                <c:pt idx="73">
                  <c:v>197</c:v>
                </c:pt>
                <c:pt idx="74">
                  <c:v>197</c:v>
                </c:pt>
                <c:pt idx="75">
                  <c:v>197</c:v>
                </c:pt>
                <c:pt idx="76">
                  <c:v>547</c:v>
                </c:pt>
                <c:pt idx="77">
                  <c:v>547</c:v>
                </c:pt>
                <c:pt idx="78">
                  <c:v>547</c:v>
                </c:pt>
                <c:pt idx="79">
                  <c:v>547</c:v>
                </c:pt>
                <c:pt idx="80">
                  <c:v>563</c:v>
                </c:pt>
                <c:pt idx="81">
                  <c:v>563</c:v>
                </c:pt>
                <c:pt idx="82">
                  <c:v>563</c:v>
                </c:pt>
                <c:pt idx="83">
                  <c:v>563</c:v>
                </c:pt>
                <c:pt idx="84">
                  <c:v>563</c:v>
                </c:pt>
                <c:pt idx="85">
                  <c:v>563</c:v>
                </c:pt>
                <c:pt idx="86">
                  <c:v>563</c:v>
                </c:pt>
                <c:pt idx="87">
                  <c:v>563</c:v>
                </c:pt>
                <c:pt idx="88">
                  <c:v>563</c:v>
                </c:pt>
                <c:pt idx="89">
                  <c:v>563</c:v>
                </c:pt>
                <c:pt idx="90">
                  <c:v>563</c:v>
                </c:pt>
                <c:pt idx="91">
                  <c:v>563</c:v>
                </c:pt>
                <c:pt idx="92">
                  <c:v>563</c:v>
                </c:pt>
                <c:pt idx="93">
                  <c:v>563</c:v>
                </c:pt>
                <c:pt idx="94">
                  <c:v>759</c:v>
                </c:pt>
                <c:pt idx="95">
                  <c:v>759</c:v>
                </c:pt>
                <c:pt idx="96">
                  <c:v>759</c:v>
                </c:pt>
                <c:pt idx="97">
                  <c:v>759</c:v>
                </c:pt>
                <c:pt idx="98">
                  <c:v>759</c:v>
                </c:pt>
                <c:pt idx="99">
                  <c:v>759</c:v>
                </c:pt>
                <c:pt idx="100">
                  <c:v>759</c:v>
                </c:pt>
                <c:pt idx="101">
                  <c:v>759</c:v>
                </c:pt>
                <c:pt idx="102">
                  <c:v>759</c:v>
                </c:pt>
                <c:pt idx="103">
                  <c:v>759</c:v>
                </c:pt>
                <c:pt idx="104">
                  <c:v>759</c:v>
                </c:pt>
                <c:pt idx="105">
                  <c:v>759</c:v>
                </c:pt>
                <c:pt idx="106">
                  <c:v>759</c:v>
                </c:pt>
                <c:pt idx="107">
                  <c:v>759</c:v>
                </c:pt>
                <c:pt idx="108">
                  <c:v>759</c:v>
                </c:pt>
                <c:pt idx="109">
                  <c:v>759</c:v>
                </c:pt>
                <c:pt idx="110">
                  <c:v>759</c:v>
                </c:pt>
                <c:pt idx="111">
                  <c:v>1102</c:v>
                </c:pt>
                <c:pt idx="112">
                  <c:v>1102</c:v>
                </c:pt>
                <c:pt idx="113">
                  <c:v>1102</c:v>
                </c:pt>
                <c:pt idx="114">
                  <c:v>1102</c:v>
                </c:pt>
                <c:pt idx="115">
                  <c:v>1102</c:v>
                </c:pt>
                <c:pt idx="116">
                  <c:v>1102</c:v>
                </c:pt>
                <c:pt idx="117">
                  <c:v>1102</c:v>
                </c:pt>
                <c:pt idx="118">
                  <c:v>1102</c:v>
                </c:pt>
                <c:pt idx="119">
                  <c:v>1102</c:v>
                </c:pt>
                <c:pt idx="120">
                  <c:v>1102</c:v>
                </c:pt>
                <c:pt idx="121">
                  <c:v>1102</c:v>
                </c:pt>
                <c:pt idx="122">
                  <c:v>1102</c:v>
                </c:pt>
                <c:pt idx="123">
                  <c:v>1102</c:v>
                </c:pt>
                <c:pt idx="124">
                  <c:v>1102</c:v>
                </c:pt>
                <c:pt idx="125">
                  <c:v>1102</c:v>
                </c:pt>
                <c:pt idx="126">
                  <c:v>1102</c:v>
                </c:pt>
                <c:pt idx="127">
                  <c:v>1347</c:v>
                </c:pt>
                <c:pt idx="128">
                  <c:v>1347</c:v>
                </c:pt>
                <c:pt idx="129">
                  <c:v>1347</c:v>
                </c:pt>
                <c:pt idx="130">
                  <c:v>1347</c:v>
                </c:pt>
                <c:pt idx="131">
                  <c:v>1347</c:v>
                </c:pt>
                <c:pt idx="132">
                  <c:v>1347</c:v>
                </c:pt>
                <c:pt idx="133">
                  <c:v>1347</c:v>
                </c:pt>
                <c:pt idx="134">
                  <c:v>1347</c:v>
                </c:pt>
                <c:pt idx="135">
                  <c:v>1347</c:v>
                </c:pt>
                <c:pt idx="136">
                  <c:v>1347</c:v>
                </c:pt>
                <c:pt idx="137">
                  <c:v>1347</c:v>
                </c:pt>
                <c:pt idx="138">
                  <c:v>1347</c:v>
                </c:pt>
                <c:pt idx="139">
                  <c:v>1347</c:v>
                </c:pt>
                <c:pt idx="140">
                  <c:v>1347</c:v>
                </c:pt>
                <c:pt idx="141">
                  <c:v>1347</c:v>
                </c:pt>
                <c:pt idx="142">
                  <c:v>1347</c:v>
                </c:pt>
                <c:pt idx="143">
                  <c:v>1347</c:v>
                </c:pt>
                <c:pt idx="144">
                  <c:v>1347</c:v>
                </c:pt>
                <c:pt idx="145">
                  <c:v>1347</c:v>
                </c:pt>
                <c:pt idx="146">
                  <c:v>1347</c:v>
                </c:pt>
                <c:pt idx="147">
                  <c:v>1347</c:v>
                </c:pt>
                <c:pt idx="148">
                  <c:v>1368</c:v>
                </c:pt>
                <c:pt idx="149">
                  <c:v>1744</c:v>
                </c:pt>
                <c:pt idx="150">
                  <c:v>1744</c:v>
                </c:pt>
                <c:pt idx="151">
                  <c:v>1744</c:v>
                </c:pt>
                <c:pt idx="152">
                  <c:v>1744</c:v>
                </c:pt>
                <c:pt idx="153">
                  <c:v>1744</c:v>
                </c:pt>
                <c:pt idx="154">
                  <c:v>1744</c:v>
                </c:pt>
                <c:pt idx="155">
                  <c:v>1744</c:v>
                </c:pt>
                <c:pt idx="156">
                  <c:v>1744</c:v>
                </c:pt>
                <c:pt idx="157">
                  <c:v>1744</c:v>
                </c:pt>
                <c:pt idx="158">
                  <c:v>1744</c:v>
                </c:pt>
                <c:pt idx="159">
                  <c:v>1744</c:v>
                </c:pt>
                <c:pt idx="160">
                  <c:v>1744</c:v>
                </c:pt>
                <c:pt idx="161">
                  <c:v>1744</c:v>
                </c:pt>
                <c:pt idx="162">
                  <c:v>1744</c:v>
                </c:pt>
                <c:pt idx="163">
                  <c:v>1744</c:v>
                </c:pt>
                <c:pt idx="164">
                  <c:v>1744</c:v>
                </c:pt>
                <c:pt idx="165">
                  <c:v>1744</c:v>
                </c:pt>
                <c:pt idx="166">
                  <c:v>1746</c:v>
                </c:pt>
                <c:pt idx="167">
                  <c:v>1999</c:v>
                </c:pt>
                <c:pt idx="168">
                  <c:v>1999</c:v>
                </c:pt>
                <c:pt idx="169">
                  <c:v>1999</c:v>
                </c:pt>
                <c:pt idx="170">
                  <c:v>1999</c:v>
                </c:pt>
                <c:pt idx="171">
                  <c:v>1999</c:v>
                </c:pt>
                <c:pt idx="172">
                  <c:v>1999</c:v>
                </c:pt>
                <c:pt idx="173">
                  <c:v>1999</c:v>
                </c:pt>
                <c:pt idx="174">
                  <c:v>1999</c:v>
                </c:pt>
                <c:pt idx="175">
                  <c:v>1999</c:v>
                </c:pt>
                <c:pt idx="176">
                  <c:v>1999</c:v>
                </c:pt>
                <c:pt idx="177">
                  <c:v>1999</c:v>
                </c:pt>
                <c:pt idx="178">
                  <c:v>1999</c:v>
                </c:pt>
                <c:pt idx="179">
                  <c:v>2000</c:v>
                </c:pt>
                <c:pt idx="180">
                  <c:v>2008</c:v>
                </c:pt>
                <c:pt idx="181">
                  <c:v>2008</c:v>
                </c:pt>
                <c:pt idx="182">
                  <c:v>2008</c:v>
                </c:pt>
                <c:pt idx="183">
                  <c:v>2008</c:v>
                </c:pt>
                <c:pt idx="184">
                  <c:v>2008</c:v>
                </c:pt>
                <c:pt idx="185">
                  <c:v>2389</c:v>
                </c:pt>
                <c:pt idx="186">
                  <c:v>2389</c:v>
                </c:pt>
                <c:pt idx="187">
                  <c:v>2389</c:v>
                </c:pt>
                <c:pt idx="188">
                  <c:v>2389</c:v>
                </c:pt>
                <c:pt idx="189">
                  <c:v>2389</c:v>
                </c:pt>
                <c:pt idx="190">
                  <c:v>2389</c:v>
                </c:pt>
                <c:pt idx="191">
                  <c:v>2389</c:v>
                </c:pt>
                <c:pt idx="192">
                  <c:v>2389</c:v>
                </c:pt>
                <c:pt idx="193">
                  <c:v>2389</c:v>
                </c:pt>
                <c:pt idx="194">
                  <c:v>2389</c:v>
                </c:pt>
                <c:pt idx="195">
                  <c:v>2389</c:v>
                </c:pt>
                <c:pt idx="196">
                  <c:v>2389</c:v>
                </c:pt>
                <c:pt idx="197">
                  <c:v>2389</c:v>
                </c:pt>
                <c:pt idx="198">
                  <c:v>2389</c:v>
                </c:pt>
                <c:pt idx="199">
                  <c:v>2389</c:v>
                </c:pt>
                <c:pt idx="200">
                  <c:v>2389</c:v>
                </c:pt>
                <c:pt idx="201">
                  <c:v>2389</c:v>
                </c:pt>
                <c:pt idx="202">
                  <c:v>2389</c:v>
                </c:pt>
                <c:pt idx="203">
                  <c:v>2389</c:v>
                </c:pt>
                <c:pt idx="204">
                  <c:v>2652</c:v>
                </c:pt>
                <c:pt idx="205">
                  <c:v>2652</c:v>
                </c:pt>
                <c:pt idx="206">
                  <c:v>2652</c:v>
                </c:pt>
                <c:pt idx="207">
                  <c:v>2652</c:v>
                </c:pt>
                <c:pt idx="208">
                  <c:v>2652</c:v>
                </c:pt>
                <c:pt idx="209">
                  <c:v>2652</c:v>
                </c:pt>
                <c:pt idx="210">
                  <c:v>2652</c:v>
                </c:pt>
                <c:pt idx="211">
                  <c:v>2652</c:v>
                </c:pt>
                <c:pt idx="212">
                  <c:v>2652</c:v>
                </c:pt>
                <c:pt idx="213">
                  <c:v>2652</c:v>
                </c:pt>
                <c:pt idx="214">
                  <c:v>2652</c:v>
                </c:pt>
                <c:pt idx="215">
                  <c:v>2652</c:v>
                </c:pt>
                <c:pt idx="216">
                  <c:v>2652</c:v>
                </c:pt>
                <c:pt idx="217">
                  <c:v>2652</c:v>
                </c:pt>
                <c:pt idx="218">
                  <c:v>2652</c:v>
                </c:pt>
                <c:pt idx="219">
                  <c:v>2652</c:v>
                </c:pt>
                <c:pt idx="220">
                  <c:v>2652</c:v>
                </c:pt>
                <c:pt idx="221">
                  <c:v>2656</c:v>
                </c:pt>
                <c:pt idx="222">
                  <c:v>3031</c:v>
                </c:pt>
                <c:pt idx="223">
                  <c:v>3031</c:v>
                </c:pt>
                <c:pt idx="224">
                  <c:v>3031</c:v>
                </c:pt>
                <c:pt idx="225">
                  <c:v>3031</c:v>
                </c:pt>
                <c:pt idx="226">
                  <c:v>3031</c:v>
                </c:pt>
                <c:pt idx="227">
                  <c:v>3031</c:v>
                </c:pt>
                <c:pt idx="228">
                  <c:v>3031</c:v>
                </c:pt>
                <c:pt idx="229">
                  <c:v>3031</c:v>
                </c:pt>
                <c:pt idx="230">
                  <c:v>3031</c:v>
                </c:pt>
                <c:pt idx="231">
                  <c:v>3031</c:v>
                </c:pt>
                <c:pt idx="232">
                  <c:v>3031</c:v>
                </c:pt>
                <c:pt idx="233">
                  <c:v>3031</c:v>
                </c:pt>
                <c:pt idx="234">
                  <c:v>3031</c:v>
                </c:pt>
                <c:pt idx="235">
                  <c:v>3032</c:v>
                </c:pt>
                <c:pt idx="236">
                  <c:v>3032</c:v>
                </c:pt>
                <c:pt idx="237">
                  <c:v>3032</c:v>
                </c:pt>
                <c:pt idx="238">
                  <c:v>3032</c:v>
                </c:pt>
                <c:pt idx="239">
                  <c:v>7</c:v>
                </c:pt>
                <c:pt idx="240">
                  <c:v>276</c:v>
                </c:pt>
                <c:pt idx="241">
                  <c:v>276</c:v>
                </c:pt>
                <c:pt idx="242">
                  <c:v>276</c:v>
                </c:pt>
                <c:pt idx="243">
                  <c:v>276</c:v>
                </c:pt>
                <c:pt idx="244">
                  <c:v>276</c:v>
                </c:pt>
                <c:pt idx="245">
                  <c:v>276</c:v>
                </c:pt>
                <c:pt idx="246">
                  <c:v>276</c:v>
                </c:pt>
                <c:pt idx="247">
                  <c:v>276</c:v>
                </c:pt>
                <c:pt idx="248">
                  <c:v>276</c:v>
                </c:pt>
                <c:pt idx="249">
                  <c:v>276</c:v>
                </c:pt>
                <c:pt idx="250">
                  <c:v>276</c:v>
                </c:pt>
                <c:pt idx="251">
                  <c:v>276</c:v>
                </c:pt>
                <c:pt idx="252">
                  <c:v>276</c:v>
                </c:pt>
                <c:pt idx="253">
                  <c:v>276</c:v>
                </c:pt>
                <c:pt idx="254">
                  <c:v>276</c:v>
                </c:pt>
                <c:pt idx="255">
                  <c:v>276</c:v>
                </c:pt>
                <c:pt idx="256">
                  <c:v>276</c:v>
                </c:pt>
                <c:pt idx="257">
                  <c:v>276</c:v>
                </c:pt>
                <c:pt idx="258">
                  <c:v>690</c:v>
                </c:pt>
                <c:pt idx="259">
                  <c:v>690</c:v>
                </c:pt>
                <c:pt idx="260">
                  <c:v>690</c:v>
                </c:pt>
                <c:pt idx="261">
                  <c:v>690</c:v>
                </c:pt>
                <c:pt idx="262">
                  <c:v>690</c:v>
                </c:pt>
                <c:pt idx="263">
                  <c:v>690</c:v>
                </c:pt>
                <c:pt idx="264">
                  <c:v>690</c:v>
                </c:pt>
                <c:pt idx="265">
                  <c:v>690</c:v>
                </c:pt>
                <c:pt idx="266">
                  <c:v>690</c:v>
                </c:pt>
                <c:pt idx="267">
                  <c:v>690</c:v>
                </c:pt>
                <c:pt idx="268">
                  <c:v>690</c:v>
                </c:pt>
                <c:pt idx="269">
                  <c:v>690</c:v>
                </c:pt>
                <c:pt idx="270">
                  <c:v>690</c:v>
                </c:pt>
                <c:pt idx="271">
                  <c:v>690</c:v>
                </c:pt>
                <c:pt idx="272">
                  <c:v>690</c:v>
                </c:pt>
                <c:pt idx="273">
                  <c:v>690</c:v>
                </c:pt>
                <c:pt idx="274">
                  <c:v>690</c:v>
                </c:pt>
                <c:pt idx="275">
                  <c:v>690</c:v>
                </c:pt>
                <c:pt idx="276">
                  <c:v>954</c:v>
                </c:pt>
                <c:pt idx="277">
                  <c:v>954</c:v>
                </c:pt>
                <c:pt idx="278">
                  <c:v>954</c:v>
                </c:pt>
                <c:pt idx="279">
                  <c:v>954</c:v>
                </c:pt>
                <c:pt idx="280">
                  <c:v>954</c:v>
                </c:pt>
                <c:pt idx="281">
                  <c:v>954</c:v>
                </c:pt>
                <c:pt idx="282">
                  <c:v>954</c:v>
                </c:pt>
                <c:pt idx="283">
                  <c:v>954</c:v>
                </c:pt>
                <c:pt idx="284">
                  <c:v>954</c:v>
                </c:pt>
                <c:pt idx="285">
                  <c:v>954</c:v>
                </c:pt>
                <c:pt idx="286">
                  <c:v>954</c:v>
                </c:pt>
                <c:pt idx="287">
                  <c:v>954</c:v>
                </c:pt>
                <c:pt idx="288">
                  <c:v>954</c:v>
                </c:pt>
                <c:pt idx="289">
                  <c:v>954</c:v>
                </c:pt>
                <c:pt idx="290">
                  <c:v>954</c:v>
                </c:pt>
                <c:pt idx="291">
                  <c:v>954</c:v>
                </c:pt>
                <c:pt idx="292">
                  <c:v>959</c:v>
                </c:pt>
                <c:pt idx="293">
                  <c:v>1363</c:v>
                </c:pt>
                <c:pt idx="294">
                  <c:v>1363</c:v>
                </c:pt>
                <c:pt idx="295">
                  <c:v>1363</c:v>
                </c:pt>
                <c:pt idx="296">
                  <c:v>1363</c:v>
                </c:pt>
                <c:pt idx="297">
                  <c:v>1363</c:v>
                </c:pt>
                <c:pt idx="298">
                  <c:v>1363</c:v>
                </c:pt>
                <c:pt idx="299">
                  <c:v>1363</c:v>
                </c:pt>
                <c:pt idx="300">
                  <c:v>1363</c:v>
                </c:pt>
                <c:pt idx="301">
                  <c:v>1363</c:v>
                </c:pt>
                <c:pt idx="302">
                  <c:v>1363</c:v>
                </c:pt>
                <c:pt idx="303">
                  <c:v>1363</c:v>
                </c:pt>
                <c:pt idx="304">
                  <c:v>1363</c:v>
                </c:pt>
                <c:pt idx="305">
                  <c:v>1363</c:v>
                </c:pt>
                <c:pt idx="306">
                  <c:v>1363</c:v>
                </c:pt>
                <c:pt idx="307">
                  <c:v>1363</c:v>
                </c:pt>
                <c:pt idx="308">
                  <c:v>1363</c:v>
                </c:pt>
                <c:pt idx="309">
                  <c:v>1363</c:v>
                </c:pt>
                <c:pt idx="310">
                  <c:v>1363</c:v>
                </c:pt>
                <c:pt idx="311">
                  <c:v>1363</c:v>
                </c:pt>
                <c:pt idx="312">
                  <c:v>1363</c:v>
                </c:pt>
                <c:pt idx="313">
                  <c:v>1363</c:v>
                </c:pt>
                <c:pt idx="314">
                  <c:v>1363</c:v>
                </c:pt>
                <c:pt idx="315">
                  <c:v>1363</c:v>
                </c:pt>
                <c:pt idx="316">
                  <c:v>1363</c:v>
                </c:pt>
                <c:pt idx="317">
                  <c:v>1363</c:v>
                </c:pt>
                <c:pt idx="318">
                  <c:v>1363</c:v>
                </c:pt>
                <c:pt idx="319">
                  <c:v>1363</c:v>
                </c:pt>
                <c:pt idx="320">
                  <c:v>1363</c:v>
                </c:pt>
                <c:pt idx="321">
                  <c:v>1363</c:v>
                </c:pt>
                <c:pt idx="322">
                  <c:v>1363</c:v>
                </c:pt>
                <c:pt idx="323">
                  <c:v>1363</c:v>
                </c:pt>
                <c:pt idx="324">
                  <c:v>1363</c:v>
                </c:pt>
                <c:pt idx="325">
                  <c:v>1363</c:v>
                </c:pt>
                <c:pt idx="326">
                  <c:v>1363</c:v>
                </c:pt>
                <c:pt idx="327">
                  <c:v>1363</c:v>
                </c:pt>
                <c:pt idx="328">
                  <c:v>1363</c:v>
                </c:pt>
                <c:pt idx="329">
                  <c:v>1363</c:v>
                </c:pt>
                <c:pt idx="330">
                  <c:v>1363</c:v>
                </c:pt>
                <c:pt idx="331">
                  <c:v>1363</c:v>
                </c:pt>
                <c:pt idx="332">
                  <c:v>1363</c:v>
                </c:pt>
                <c:pt idx="333">
                  <c:v>1363</c:v>
                </c:pt>
                <c:pt idx="334">
                  <c:v>1363</c:v>
                </c:pt>
                <c:pt idx="335">
                  <c:v>1363</c:v>
                </c:pt>
                <c:pt idx="336">
                  <c:v>1363</c:v>
                </c:pt>
                <c:pt idx="337">
                  <c:v>1363</c:v>
                </c:pt>
                <c:pt idx="338">
                  <c:v>1363</c:v>
                </c:pt>
                <c:pt idx="339">
                  <c:v>1363</c:v>
                </c:pt>
                <c:pt idx="340">
                  <c:v>1363</c:v>
                </c:pt>
                <c:pt idx="341">
                  <c:v>1363</c:v>
                </c:pt>
                <c:pt idx="342">
                  <c:v>1363</c:v>
                </c:pt>
                <c:pt idx="343">
                  <c:v>1363</c:v>
                </c:pt>
                <c:pt idx="344">
                  <c:v>1363</c:v>
                </c:pt>
                <c:pt idx="345">
                  <c:v>1363</c:v>
                </c:pt>
                <c:pt idx="346">
                  <c:v>1363</c:v>
                </c:pt>
                <c:pt idx="347">
                  <c:v>1363</c:v>
                </c:pt>
                <c:pt idx="348">
                  <c:v>1363</c:v>
                </c:pt>
                <c:pt idx="349">
                  <c:v>1363</c:v>
                </c:pt>
                <c:pt idx="350">
                  <c:v>1363</c:v>
                </c:pt>
                <c:pt idx="351">
                  <c:v>1363</c:v>
                </c:pt>
                <c:pt idx="352">
                  <c:v>1363</c:v>
                </c:pt>
                <c:pt idx="353">
                  <c:v>1363</c:v>
                </c:pt>
                <c:pt idx="354">
                  <c:v>1604</c:v>
                </c:pt>
                <c:pt idx="355">
                  <c:v>1604</c:v>
                </c:pt>
                <c:pt idx="356">
                  <c:v>1604</c:v>
                </c:pt>
                <c:pt idx="357">
                  <c:v>1604</c:v>
                </c:pt>
                <c:pt idx="358">
                  <c:v>1604</c:v>
                </c:pt>
                <c:pt idx="359">
                  <c:v>1604</c:v>
                </c:pt>
                <c:pt idx="360">
                  <c:v>1604</c:v>
                </c:pt>
                <c:pt idx="361">
                  <c:v>1604</c:v>
                </c:pt>
                <c:pt idx="362">
                  <c:v>1604</c:v>
                </c:pt>
                <c:pt idx="363">
                  <c:v>1604</c:v>
                </c:pt>
                <c:pt idx="364">
                  <c:v>1604</c:v>
                </c:pt>
                <c:pt idx="365">
                  <c:v>1604</c:v>
                </c:pt>
                <c:pt idx="366">
                  <c:v>1604</c:v>
                </c:pt>
                <c:pt idx="367">
                  <c:v>1604</c:v>
                </c:pt>
                <c:pt idx="368">
                  <c:v>1604</c:v>
                </c:pt>
                <c:pt idx="369">
                  <c:v>1604</c:v>
                </c:pt>
                <c:pt idx="370">
                  <c:v>1604</c:v>
                </c:pt>
                <c:pt idx="371">
                  <c:v>1604</c:v>
                </c:pt>
                <c:pt idx="372">
                  <c:v>1996</c:v>
                </c:pt>
                <c:pt idx="373">
                  <c:v>1996</c:v>
                </c:pt>
                <c:pt idx="374">
                  <c:v>1996</c:v>
                </c:pt>
                <c:pt idx="375">
                  <c:v>1996</c:v>
                </c:pt>
                <c:pt idx="376">
                  <c:v>1996</c:v>
                </c:pt>
                <c:pt idx="377">
                  <c:v>1996</c:v>
                </c:pt>
                <c:pt idx="378">
                  <c:v>1996</c:v>
                </c:pt>
                <c:pt idx="379">
                  <c:v>1996</c:v>
                </c:pt>
                <c:pt idx="380">
                  <c:v>1996</c:v>
                </c:pt>
                <c:pt idx="381">
                  <c:v>1996</c:v>
                </c:pt>
                <c:pt idx="382">
                  <c:v>1996</c:v>
                </c:pt>
                <c:pt idx="383">
                  <c:v>1996</c:v>
                </c:pt>
                <c:pt idx="384">
                  <c:v>1996</c:v>
                </c:pt>
                <c:pt idx="385">
                  <c:v>1996</c:v>
                </c:pt>
                <c:pt idx="386">
                  <c:v>1996</c:v>
                </c:pt>
                <c:pt idx="387">
                  <c:v>1996</c:v>
                </c:pt>
                <c:pt idx="388">
                  <c:v>1996</c:v>
                </c:pt>
                <c:pt idx="389">
                  <c:v>2230</c:v>
                </c:pt>
                <c:pt idx="390">
                  <c:v>2230</c:v>
                </c:pt>
                <c:pt idx="391">
                  <c:v>2230</c:v>
                </c:pt>
                <c:pt idx="392">
                  <c:v>2230</c:v>
                </c:pt>
                <c:pt idx="393">
                  <c:v>2230</c:v>
                </c:pt>
                <c:pt idx="394">
                  <c:v>2230</c:v>
                </c:pt>
                <c:pt idx="395">
                  <c:v>2230</c:v>
                </c:pt>
                <c:pt idx="396">
                  <c:v>2230</c:v>
                </c:pt>
                <c:pt idx="397">
                  <c:v>2230</c:v>
                </c:pt>
                <c:pt idx="398">
                  <c:v>2230</c:v>
                </c:pt>
                <c:pt idx="399">
                  <c:v>2230</c:v>
                </c:pt>
                <c:pt idx="400">
                  <c:v>2230</c:v>
                </c:pt>
                <c:pt idx="401">
                  <c:v>2230</c:v>
                </c:pt>
                <c:pt idx="402">
                  <c:v>2230</c:v>
                </c:pt>
                <c:pt idx="403">
                  <c:v>2230</c:v>
                </c:pt>
                <c:pt idx="404">
                  <c:v>2230</c:v>
                </c:pt>
                <c:pt idx="405">
                  <c:v>2230</c:v>
                </c:pt>
                <c:pt idx="406">
                  <c:v>2230</c:v>
                </c:pt>
                <c:pt idx="407">
                  <c:v>2603</c:v>
                </c:pt>
                <c:pt idx="408">
                  <c:v>2603</c:v>
                </c:pt>
                <c:pt idx="409">
                  <c:v>2603</c:v>
                </c:pt>
                <c:pt idx="410">
                  <c:v>2603</c:v>
                </c:pt>
                <c:pt idx="411">
                  <c:v>2603</c:v>
                </c:pt>
                <c:pt idx="412">
                  <c:v>2603</c:v>
                </c:pt>
                <c:pt idx="413">
                  <c:v>2603</c:v>
                </c:pt>
                <c:pt idx="414">
                  <c:v>2603</c:v>
                </c:pt>
                <c:pt idx="415">
                  <c:v>2603</c:v>
                </c:pt>
                <c:pt idx="416">
                  <c:v>2603</c:v>
                </c:pt>
                <c:pt idx="417">
                  <c:v>2603</c:v>
                </c:pt>
                <c:pt idx="418">
                  <c:v>2603</c:v>
                </c:pt>
                <c:pt idx="419">
                  <c:v>2603</c:v>
                </c:pt>
                <c:pt idx="420">
                  <c:v>2603</c:v>
                </c:pt>
                <c:pt idx="421">
                  <c:v>2603</c:v>
                </c:pt>
                <c:pt idx="422">
                  <c:v>2603</c:v>
                </c:pt>
                <c:pt idx="423">
                  <c:v>2603</c:v>
                </c:pt>
                <c:pt idx="424">
                  <c:v>2603</c:v>
                </c:pt>
                <c:pt idx="425">
                  <c:v>2603</c:v>
                </c:pt>
                <c:pt idx="426">
                  <c:v>2842</c:v>
                </c:pt>
                <c:pt idx="427">
                  <c:v>2842</c:v>
                </c:pt>
                <c:pt idx="428">
                  <c:v>2842</c:v>
                </c:pt>
                <c:pt idx="429">
                  <c:v>2842</c:v>
                </c:pt>
                <c:pt idx="430">
                  <c:v>2842</c:v>
                </c:pt>
                <c:pt idx="431">
                  <c:v>2842</c:v>
                </c:pt>
                <c:pt idx="432">
                  <c:v>2842</c:v>
                </c:pt>
                <c:pt idx="433">
                  <c:v>2842</c:v>
                </c:pt>
                <c:pt idx="434">
                  <c:v>2842</c:v>
                </c:pt>
                <c:pt idx="435">
                  <c:v>2842</c:v>
                </c:pt>
                <c:pt idx="436">
                  <c:v>2842</c:v>
                </c:pt>
                <c:pt idx="437">
                  <c:v>2842</c:v>
                </c:pt>
                <c:pt idx="438">
                  <c:v>2842</c:v>
                </c:pt>
                <c:pt idx="439">
                  <c:v>2842</c:v>
                </c:pt>
                <c:pt idx="440">
                  <c:v>2842</c:v>
                </c:pt>
                <c:pt idx="441">
                  <c:v>2842</c:v>
                </c:pt>
                <c:pt idx="442">
                  <c:v>2842</c:v>
                </c:pt>
                <c:pt idx="443">
                  <c:v>3226</c:v>
                </c:pt>
                <c:pt idx="444">
                  <c:v>3226</c:v>
                </c:pt>
                <c:pt idx="445">
                  <c:v>3226</c:v>
                </c:pt>
                <c:pt idx="446">
                  <c:v>3226</c:v>
                </c:pt>
                <c:pt idx="447">
                  <c:v>3226</c:v>
                </c:pt>
                <c:pt idx="448">
                  <c:v>3226</c:v>
                </c:pt>
                <c:pt idx="449">
                  <c:v>3226</c:v>
                </c:pt>
                <c:pt idx="450">
                  <c:v>3226</c:v>
                </c:pt>
                <c:pt idx="451">
                  <c:v>3226</c:v>
                </c:pt>
                <c:pt idx="452">
                  <c:v>3226</c:v>
                </c:pt>
                <c:pt idx="453">
                  <c:v>3226</c:v>
                </c:pt>
                <c:pt idx="454">
                  <c:v>3226</c:v>
                </c:pt>
                <c:pt idx="455">
                  <c:v>3226</c:v>
                </c:pt>
                <c:pt idx="456">
                  <c:v>3226</c:v>
                </c:pt>
                <c:pt idx="457">
                  <c:v>3226</c:v>
                </c:pt>
                <c:pt idx="458">
                  <c:v>3226</c:v>
                </c:pt>
                <c:pt idx="459">
                  <c:v>3226</c:v>
                </c:pt>
                <c:pt idx="460">
                  <c:v>3226</c:v>
                </c:pt>
                <c:pt idx="461">
                  <c:v>3226</c:v>
                </c:pt>
                <c:pt idx="462">
                  <c:v>220</c:v>
                </c:pt>
                <c:pt idx="463">
                  <c:v>220</c:v>
                </c:pt>
                <c:pt idx="464">
                  <c:v>220</c:v>
                </c:pt>
                <c:pt idx="465">
                  <c:v>220</c:v>
                </c:pt>
                <c:pt idx="466">
                  <c:v>220</c:v>
                </c:pt>
                <c:pt idx="467">
                  <c:v>220</c:v>
                </c:pt>
                <c:pt idx="468">
                  <c:v>220</c:v>
                </c:pt>
                <c:pt idx="469">
                  <c:v>220</c:v>
                </c:pt>
                <c:pt idx="470">
                  <c:v>220</c:v>
                </c:pt>
                <c:pt idx="471">
                  <c:v>220</c:v>
                </c:pt>
                <c:pt idx="472">
                  <c:v>220</c:v>
                </c:pt>
                <c:pt idx="473">
                  <c:v>220</c:v>
                </c:pt>
                <c:pt idx="474">
                  <c:v>220</c:v>
                </c:pt>
                <c:pt idx="475">
                  <c:v>220</c:v>
                </c:pt>
                <c:pt idx="476">
                  <c:v>220</c:v>
                </c:pt>
                <c:pt idx="477">
                  <c:v>220</c:v>
                </c:pt>
                <c:pt idx="478">
                  <c:v>220</c:v>
                </c:pt>
                <c:pt idx="479">
                  <c:v>591</c:v>
                </c:pt>
                <c:pt idx="480">
                  <c:v>591</c:v>
                </c:pt>
                <c:pt idx="481">
                  <c:v>591</c:v>
                </c:pt>
                <c:pt idx="482">
                  <c:v>591</c:v>
                </c:pt>
                <c:pt idx="483">
                  <c:v>591</c:v>
                </c:pt>
                <c:pt idx="484">
                  <c:v>591</c:v>
                </c:pt>
                <c:pt idx="485">
                  <c:v>591</c:v>
                </c:pt>
                <c:pt idx="486">
                  <c:v>591</c:v>
                </c:pt>
                <c:pt idx="487">
                  <c:v>591</c:v>
                </c:pt>
                <c:pt idx="488">
                  <c:v>591</c:v>
                </c:pt>
                <c:pt idx="489">
                  <c:v>591</c:v>
                </c:pt>
                <c:pt idx="490">
                  <c:v>591</c:v>
                </c:pt>
                <c:pt idx="491">
                  <c:v>591</c:v>
                </c:pt>
                <c:pt idx="492">
                  <c:v>591</c:v>
                </c:pt>
                <c:pt idx="493">
                  <c:v>591</c:v>
                </c:pt>
                <c:pt idx="494">
                  <c:v>591</c:v>
                </c:pt>
                <c:pt idx="495">
                  <c:v>591</c:v>
                </c:pt>
                <c:pt idx="496">
                  <c:v>591</c:v>
                </c:pt>
                <c:pt idx="497">
                  <c:v>591</c:v>
                </c:pt>
                <c:pt idx="498">
                  <c:v>802</c:v>
                </c:pt>
                <c:pt idx="499">
                  <c:v>802</c:v>
                </c:pt>
                <c:pt idx="500">
                  <c:v>802</c:v>
                </c:pt>
                <c:pt idx="501">
                  <c:v>802</c:v>
                </c:pt>
                <c:pt idx="502">
                  <c:v>802</c:v>
                </c:pt>
                <c:pt idx="503">
                  <c:v>802</c:v>
                </c:pt>
                <c:pt idx="504">
                  <c:v>802</c:v>
                </c:pt>
                <c:pt idx="505">
                  <c:v>802</c:v>
                </c:pt>
                <c:pt idx="506">
                  <c:v>802</c:v>
                </c:pt>
                <c:pt idx="507">
                  <c:v>802</c:v>
                </c:pt>
                <c:pt idx="508">
                  <c:v>802</c:v>
                </c:pt>
                <c:pt idx="509">
                  <c:v>802</c:v>
                </c:pt>
                <c:pt idx="510">
                  <c:v>802</c:v>
                </c:pt>
                <c:pt idx="511">
                  <c:v>802</c:v>
                </c:pt>
                <c:pt idx="512">
                  <c:v>802</c:v>
                </c:pt>
                <c:pt idx="513">
                  <c:v>802</c:v>
                </c:pt>
                <c:pt idx="514">
                  <c:v>813</c:v>
                </c:pt>
                <c:pt idx="515">
                  <c:v>1207</c:v>
                </c:pt>
                <c:pt idx="516">
                  <c:v>1207</c:v>
                </c:pt>
                <c:pt idx="517">
                  <c:v>1207</c:v>
                </c:pt>
                <c:pt idx="518">
                  <c:v>1207</c:v>
                </c:pt>
                <c:pt idx="519">
                  <c:v>1207</c:v>
                </c:pt>
                <c:pt idx="520">
                  <c:v>1207</c:v>
                </c:pt>
                <c:pt idx="521">
                  <c:v>1207</c:v>
                </c:pt>
                <c:pt idx="522">
                  <c:v>1207</c:v>
                </c:pt>
                <c:pt idx="523">
                  <c:v>1207</c:v>
                </c:pt>
                <c:pt idx="524">
                  <c:v>1207</c:v>
                </c:pt>
                <c:pt idx="525">
                  <c:v>1207</c:v>
                </c:pt>
                <c:pt idx="526">
                  <c:v>1207</c:v>
                </c:pt>
                <c:pt idx="527">
                  <c:v>1207</c:v>
                </c:pt>
                <c:pt idx="528">
                  <c:v>1207</c:v>
                </c:pt>
                <c:pt idx="529">
                  <c:v>1207</c:v>
                </c:pt>
                <c:pt idx="530">
                  <c:v>1207</c:v>
                </c:pt>
                <c:pt idx="531">
                  <c:v>1207</c:v>
                </c:pt>
                <c:pt idx="532">
                  <c:v>1207</c:v>
                </c:pt>
                <c:pt idx="533">
                  <c:v>1207</c:v>
                </c:pt>
                <c:pt idx="534">
                  <c:v>1207</c:v>
                </c:pt>
                <c:pt idx="535">
                  <c:v>1207</c:v>
                </c:pt>
                <c:pt idx="536">
                  <c:v>1207</c:v>
                </c:pt>
                <c:pt idx="537">
                  <c:v>1207</c:v>
                </c:pt>
                <c:pt idx="538">
                  <c:v>1451</c:v>
                </c:pt>
                <c:pt idx="539">
                  <c:v>1451</c:v>
                </c:pt>
                <c:pt idx="540">
                  <c:v>1451</c:v>
                </c:pt>
                <c:pt idx="541">
                  <c:v>1451</c:v>
                </c:pt>
                <c:pt idx="542">
                  <c:v>1451</c:v>
                </c:pt>
                <c:pt idx="543">
                  <c:v>1451</c:v>
                </c:pt>
                <c:pt idx="544">
                  <c:v>1451</c:v>
                </c:pt>
                <c:pt idx="545">
                  <c:v>1451</c:v>
                </c:pt>
                <c:pt idx="546">
                  <c:v>1451</c:v>
                </c:pt>
                <c:pt idx="547">
                  <c:v>1451</c:v>
                </c:pt>
                <c:pt idx="548">
                  <c:v>1451</c:v>
                </c:pt>
                <c:pt idx="549">
                  <c:v>1451</c:v>
                </c:pt>
                <c:pt idx="550">
                  <c:v>1451</c:v>
                </c:pt>
                <c:pt idx="551">
                  <c:v>1498</c:v>
                </c:pt>
                <c:pt idx="552">
                  <c:v>1498</c:v>
                </c:pt>
                <c:pt idx="553">
                  <c:v>1501</c:v>
                </c:pt>
                <c:pt idx="554">
                  <c:v>1900</c:v>
                </c:pt>
                <c:pt idx="555">
                  <c:v>1900</c:v>
                </c:pt>
                <c:pt idx="556">
                  <c:v>1900</c:v>
                </c:pt>
                <c:pt idx="557">
                  <c:v>1900</c:v>
                </c:pt>
                <c:pt idx="558">
                  <c:v>1900</c:v>
                </c:pt>
                <c:pt idx="559">
                  <c:v>1900</c:v>
                </c:pt>
                <c:pt idx="560">
                  <c:v>1900</c:v>
                </c:pt>
                <c:pt idx="561">
                  <c:v>1900</c:v>
                </c:pt>
                <c:pt idx="562">
                  <c:v>1900</c:v>
                </c:pt>
                <c:pt idx="563">
                  <c:v>1900</c:v>
                </c:pt>
                <c:pt idx="564">
                  <c:v>1900</c:v>
                </c:pt>
                <c:pt idx="565">
                  <c:v>1900</c:v>
                </c:pt>
                <c:pt idx="566">
                  <c:v>1900</c:v>
                </c:pt>
                <c:pt idx="567">
                  <c:v>1900</c:v>
                </c:pt>
                <c:pt idx="568">
                  <c:v>1900</c:v>
                </c:pt>
                <c:pt idx="569">
                  <c:v>1924</c:v>
                </c:pt>
                <c:pt idx="570">
                  <c:v>2153</c:v>
                </c:pt>
                <c:pt idx="571">
                  <c:v>2153</c:v>
                </c:pt>
                <c:pt idx="572">
                  <c:v>2153</c:v>
                </c:pt>
                <c:pt idx="573">
                  <c:v>2153</c:v>
                </c:pt>
                <c:pt idx="574">
                  <c:v>2153</c:v>
                </c:pt>
                <c:pt idx="575">
                  <c:v>2153</c:v>
                </c:pt>
                <c:pt idx="576">
                  <c:v>2153</c:v>
                </c:pt>
                <c:pt idx="577">
                  <c:v>2153</c:v>
                </c:pt>
                <c:pt idx="578">
                  <c:v>2153</c:v>
                </c:pt>
                <c:pt idx="579">
                  <c:v>2153</c:v>
                </c:pt>
                <c:pt idx="580">
                  <c:v>2153</c:v>
                </c:pt>
                <c:pt idx="581">
                  <c:v>2153</c:v>
                </c:pt>
                <c:pt idx="582">
                  <c:v>2153</c:v>
                </c:pt>
                <c:pt idx="583">
                  <c:v>2153</c:v>
                </c:pt>
                <c:pt idx="584">
                  <c:v>2153</c:v>
                </c:pt>
                <c:pt idx="585">
                  <c:v>2153</c:v>
                </c:pt>
                <c:pt idx="586">
                  <c:v>2153</c:v>
                </c:pt>
                <c:pt idx="587">
                  <c:v>2153</c:v>
                </c:pt>
                <c:pt idx="588">
                  <c:v>2492</c:v>
                </c:pt>
                <c:pt idx="589">
                  <c:v>2528</c:v>
                </c:pt>
                <c:pt idx="590">
                  <c:v>2529</c:v>
                </c:pt>
                <c:pt idx="591">
                  <c:v>2529</c:v>
                </c:pt>
                <c:pt idx="592">
                  <c:v>2529</c:v>
                </c:pt>
                <c:pt idx="593">
                  <c:v>2529</c:v>
                </c:pt>
                <c:pt idx="594">
                  <c:v>2529</c:v>
                </c:pt>
                <c:pt idx="595">
                  <c:v>2529</c:v>
                </c:pt>
                <c:pt idx="596">
                  <c:v>2529</c:v>
                </c:pt>
                <c:pt idx="597">
                  <c:v>2529</c:v>
                </c:pt>
                <c:pt idx="598">
                  <c:v>2529</c:v>
                </c:pt>
                <c:pt idx="599">
                  <c:v>2529</c:v>
                </c:pt>
                <c:pt idx="600">
                  <c:v>2529</c:v>
                </c:pt>
                <c:pt idx="601">
                  <c:v>2529</c:v>
                </c:pt>
                <c:pt idx="602">
                  <c:v>2529</c:v>
                </c:pt>
                <c:pt idx="603">
                  <c:v>2529</c:v>
                </c:pt>
                <c:pt idx="604">
                  <c:v>2529</c:v>
                </c:pt>
                <c:pt idx="605">
                  <c:v>2793</c:v>
                </c:pt>
                <c:pt idx="606">
                  <c:v>2797</c:v>
                </c:pt>
                <c:pt idx="607">
                  <c:v>2797</c:v>
                </c:pt>
                <c:pt idx="608">
                  <c:v>2797</c:v>
                </c:pt>
                <c:pt idx="609">
                  <c:v>2797</c:v>
                </c:pt>
                <c:pt idx="610">
                  <c:v>2797</c:v>
                </c:pt>
                <c:pt idx="611">
                  <c:v>2797</c:v>
                </c:pt>
                <c:pt idx="612">
                  <c:v>2797</c:v>
                </c:pt>
                <c:pt idx="613">
                  <c:v>2797</c:v>
                </c:pt>
                <c:pt idx="614">
                  <c:v>2797</c:v>
                </c:pt>
                <c:pt idx="615">
                  <c:v>2797</c:v>
                </c:pt>
                <c:pt idx="616">
                  <c:v>2797</c:v>
                </c:pt>
                <c:pt idx="617">
                  <c:v>2797</c:v>
                </c:pt>
                <c:pt idx="618">
                  <c:v>2797</c:v>
                </c:pt>
                <c:pt idx="619">
                  <c:v>2797</c:v>
                </c:pt>
                <c:pt idx="620">
                  <c:v>2797</c:v>
                </c:pt>
                <c:pt idx="621">
                  <c:v>2797</c:v>
                </c:pt>
                <c:pt idx="622">
                  <c:v>2797</c:v>
                </c:pt>
                <c:pt idx="623">
                  <c:v>2816</c:v>
                </c:pt>
                <c:pt idx="624">
                  <c:v>3211</c:v>
                </c:pt>
                <c:pt idx="625">
                  <c:v>3211</c:v>
                </c:pt>
                <c:pt idx="626">
                  <c:v>3211</c:v>
                </c:pt>
                <c:pt idx="627">
                  <c:v>3211</c:v>
                </c:pt>
                <c:pt idx="628">
                  <c:v>3211</c:v>
                </c:pt>
                <c:pt idx="629">
                  <c:v>3211</c:v>
                </c:pt>
                <c:pt idx="630">
                  <c:v>3211</c:v>
                </c:pt>
                <c:pt idx="631">
                  <c:v>3211</c:v>
                </c:pt>
                <c:pt idx="632">
                  <c:v>3211</c:v>
                </c:pt>
                <c:pt idx="633">
                  <c:v>3211</c:v>
                </c:pt>
                <c:pt idx="634">
                  <c:v>3211</c:v>
                </c:pt>
                <c:pt idx="635">
                  <c:v>3211</c:v>
                </c:pt>
                <c:pt idx="636">
                  <c:v>3211</c:v>
                </c:pt>
                <c:pt idx="637">
                  <c:v>3211</c:v>
                </c:pt>
                <c:pt idx="638">
                  <c:v>3211</c:v>
                </c:pt>
                <c:pt idx="639">
                  <c:v>3211</c:v>
                </c:pt>
                <c:pt idx="640">
                  <c:v>3211</c:v>
                </c:pt>
                <c:pt idx="641">
                  <c:v>3211</c:v>
                </c:pt>
                <c:pt idx="642">
                  <c:v>3211</c:v>
                </c:pt>
                <c:pt idx="643">
                  <c:v>3211</c:v>
                </c:pt>
                <c:pt idx="644">
                  <c:v>176</c:v>
                </c:pt>
                <c:pt idx="645">
                  <c:v>176</c:v>
                </c:pt>
                <c:pt idx="646">
                  <c:v>177</c:v>
                </c:pt>
                <c:pt idx="647">
                  <c:v>177</c:v>
                </c:pt>
                <c:pt idx="648">
                  <c:v>177</c:v>
                </c:pt>
                <c:pt idx="649">
                  <c:v>177</c:v>
                </c:pt>
                <c:pt idx="650">
                  <c:v>177</c:v>
                </c:pt>
                <c:pt idx="651">
                  <c:v>177</c:v>
                </c:pt>
                <c:pt idx="652">
                  <c:v>177</c:v>
                </c:pt>
                <c:pt idx="653">
                  <c:v>177</c:v>
                </c:pt>
                <c:pt idx="654">
                  <c:v>177</c:v>
                </c:pt>
                <c:pt idx="655">
                  <c:v>177</c:v>
                </c:pt>
                <c:pt idx="656">
                  <c:v>177</c:v>
                </c:pt>
                <c:pt idx="657">
                  <c:v>177</c:v>
                </c:pt>
                <c:pt idx="658">
                  <c:v>177</c:v>
                </c:pt>
                <c:pt idx="659">
                  <c:v>177</c:v>
                </c:pt>
                <c:pt idx="660">
                  <c:v>177</c:v>
                </c:pt>
                <c:pt idx="661">
                  <c:v>563</c:v>
                </c:pt>
                <c:pt idx="662">
                  <c:v>563</c:v>
                </c:pt>
                <c:pt idx="663">
                  <c:v>563</c:v>
                </c:pt>
                <c:pt idx="664">
                  <c:v>563</c:v>
                </c:pt>
                <c:pt idx="665">
                  <c:v>563</c:v>
                </c:pt>
                <c:pt idx="666">
                  <c:v>563</c:v>
                </c:pt>
                <c:pt idx="667">
                  <c:v>563</c:v>
                </c:pt>
                <c:pt idx="668">
                  <c:v>563</c:v>
                </c:pt>
                <c:pt idx="669">
                  <c:v>563</c:v>
                </c:pt>
                <c:pt idx="670">
                  <c:v>563</c:v>
                </c:pt>
                <c:pt idx="671">
                  <c:v>563</c:v>
                </c:pt>
                <c:pt idx="672">
                  <c:v>563</c:v>
                </c:pt>
                <c:pt idx="673">
                  <c:v>563</c:v>
                </c:pt>
                <c:pt idx="674">
                  <c:v>563</c:v>
                </c:pt>
                <c:pt idx="675">
                  <c:v>563</c:v>
                </c:pt>
                <c:pt idx="676">
                  <c:v>563</c:v>
                </c:pt>
                <c:pt idx="677">
                  <c:v>563</c:v>
                </c:pt>
                <c:pt idx="678">
                  <c:v>563</c:v>
                </c:pt>
                <c:pt idx="679">
                  <c:v>782</c:v>
                </c:pt>
                <c:pt idx="680">
                  <c:v>782</c:v>
                </c:pt>
                <c:pt idx="681">
                  <c:v>782</c:v>
                </c:pt>
                <c:pt idx="682">
                  <c:v>782</c:v>
                </c:pt>
                <c:pt idx="683">
                  <c:v>782</c:v>
                </c:pt>
                <c:pt idx="684">
                  <c:v>782</c:v>
                </c:pt>
                <c:pt idx="685">
                  <c:v>782</c:v>
                </c:pt>
                <c:pt idx="686">
                  <c:v>782</c:v>
                </c:pt>
                <c:pt idx="687">
                  <c:v>782</c:v>
                </c:pt>
                <c:pt idx="688">
                  <c:v>782</c:v>
                </c:pt>
                <c:pt idx="689">
                  <c:v>782</c:v>
                </c:pt>
                <c:pt idx="690">
                  <c:v>782</c:v>
                </c:pt>
                <c:pt idx="691">
                  <c:v>782</c:v>
                </c:pt>
                <c:pt idx="692">
                  <c:v>782</c:v>
                </c:pt>
                <c:pt idx="693">
                  <c:v>782</c:v>
                </c:pt>
                <c:pt idx="694">
                  <c:v>782</c:v>
                </c:pt>
                <c:pt idx="695">
                  <c:v>782</c:v>
                </c:pt>
                <c:pt idx="696">
                  <c:v>782</c:v>
                </c:pt>
                <c:pt idx="697">
                  <c:v>782</c:v>
                </c:pt>
                <c:pt idx="698">
                  <c:v>1183</c:v>
                </c:pt>
                <c:pt idx="699">
                  <c:v>1183</c:v>
                </c:pt>
                <c:pt idx="700">
                  <c:v>1183</c:v>
                </c:pt>
                <c:pt idx="701">
                  <c:v>1183</c:v>
                </c:pt>
                <c:pt idx="702">
                  <c:v>1183</c:v>
                </c:pt>
                <c:pt idx="703">
                  <c:v>1183</c:v>
                </c:pt>
                <c:pt idx="704">
                  <c:v>1183</c:v>
                </c:pt>
                <c:pt idx="705">
                  <c:v>1183</c:v>
                </c:pt>
                <c:pt idx="706">
                  <c:v>1183</c:v>
                </c:pt>
                <c:pt idx="707">
                  <c:v>1183</c:v>
                </c:pt>
                <c:pt idx="708">
                  <c:v>1183</c:v>
                </c:pt>
                <c:pt idx="709">
                  <c:v>1183</c:v>
                </c:pt>
                <c:pt idx="710">
                  <c:v>1183</c:v>
                </c:pt>
                <c:pt idx="711">
                  <c:v>1183</c:v>
                </c:pt>
                <c:pt idx="712">
                  <c:v>1183</c:v>
                </c:pt>
                <c:pt idx="713">
                  <c:v>1183</c:v>
                </c:pt>
                <c:pt idx="714">
                  <c:v>1183</c:v>
                </c:pt>
                <c:pt idx="715">
                  <c:v>1401</c:v>
                </c:pt>
                <c:pt idx="716">
                  <c:v>1401</c:v>
                </c:pt>
                <c:pt idx="717">
                  <c:v>1401</c:v>
                </c:pt>
                <c:pt idx="718">
                  <c:v>1401</c:v>
                </c:pt>
                <c:pt idx="719">
                  <c:v>1401</c:v>
                </c:pt>
                <c:pt idx="720">
                  <c:v>1401</c:v>
                </c:pt>
                <c:pt idx="721">
                  <c:v>1401</c:v>
                </c:pt>
                <c:pt idx="722">
                  <c:v>1401</c:v>
                </c:pt>
                <c:pt idx="723">
                  <c:v>1401</c:v>
                </c:pt>
                <c:pt idx="724">
                  <c:v>1401</c:v>
                </c:pt>
                <c:pt idx="725">
                  <c:v>1401</c:v>
                </c:pt>
                <c:pt idx="726">
                  <c:v>1401</c:v>
                </c:pt>
                <c:pt idx="727">
                  <c:v>1401</c:v>
                </c:pt>
                <c:pt idx="728">
                  <c:v>1401</c:v>
                </c:pt>
                <c:pt idx="729">
                  <c:v>1401</c:v>
                </c:pt>
                <c:pt idx="730">
                  <c:v>1401</c:v>
                </c:pt>
                <c:pt idx="731">
                  <c:v>1401</c:v>
                </c:pt>
                <c:pt idx="732">
                  <c:v>1401</c:v>
                </c:pt>
                <c:pt idx="733">
                  <c:v>1826</c:v>
                </c:pt>
                <c:pt idx="734">
                  <c:v>1826</c:v>
                </c:pt>
                <c:pt idx="735">
                  <c:v>1826</c:v>
                </c:pt>
                <c:pt idx="736">
                  <c:v>1826</c:v>
                </c:pt>
                <c:pt idx="737">
                  <c:v>1826</c:v>
                </c:pt>
                <c:pt idx="738">
                  <c:v>1826</c:v>
                </c:pt>
                <c:pt idx="739">
                  <c:v>1826</c:v>
                </c:pt>
                <c:pt idx="740">
                  <c:v>1826</c:v>
                </c:pt>
                <c:pt idx="741">
                  <c:v>1826</c:v>
                </c:pt>
                <c:pt idx="742">
                  <c:v>1826</c:v>
                </c:pt>
                <c:pt idx="743">
                  <c:v>1826</c:v>
                </c:pt>
                <c:pt idx="744">
                  <c:v>1826</c:v>
                </c:pt>
                <c:pt idx="745">
                  <c:v>1826</c:v>
                </c:pt>
                <c:pt idx="746">
                  <c:v>1826</c:v>
                </c:pt>
                <c:pt idx="747">
                  <c:v>1826</c:v>
                </c:pt>
                <c:pt idx="748">
                  <c:v>1826</c:v>
                </c:pt>
                <c:pt idx="749">
                  <c:v>1826</c:v>
                </c:pt>
                <c:pt idx="750">
                  <c:v>1826</c:v>
                </c:pt>
                <c:pt idx="751">
                  <c:v>1826</c:v>
                </c:pt>
                <c:pt idx="752">
                  <c:v>1826</c:v>
                </c:pt>
                <c:pt idx="753">
                  <c:v>1826</c:v>
                </c:pt>
                <c:pt idx="754">
                  <c:v>1827</c:v>
                </c:pt>
                <c:pt idx="755">
                  <c:v>2064</c:v>
                </c:pt>
                <c:pt idx="756">
                  <c:v>2064</c:v>
                </c:pt>
                <c:pt idx="757">
                  <c:v>2064</c:v>
                </c:pt>
                <c:pt idx="758">
                  <c:v>2064</c:v>
                </c:pt>
                <c:pt idx="759">
                  <c:v>2064</c:v>
                </c:pt>
                <c:pt idx="760">
                  <c:v>2064</c:v>
                </c:pt>
                <c:pt idx="761">
                  <c:v>2064</c:v>
                </c:pt>
                <c:pt idx="762">
                  <c:v>2064</c:v>
                </c:pt>
                <c:pt idx="763">
                  <c:v>2064</c:v>
                </c:pt>
                <c:pt idx="764">
                  <c:v>2064</c:v>
                </c:pt>
                <c:pt idx="765">
                  <c:v>2064</c:v>
                </c:pt>
                <c:pt idx="766">
                  <c:v>2064</c:v>
                </c:pt>
                <c:pt idx="767">
                  <c:v>2064</c:v>
                </c:pt>
                <c:pt idx="768">
                  <c:v>2064</c:v>
                </c:pt>
                <c:pt idx="769">
                  <c:v>2064</c:v>
                </c:pt>
                <c:pt idx="770">
                  <c:v>2064</c:v>
                </c:pt>
                <c:pt idx="771">
                  <c:v>2064</c:v>
                </c:pt>
                <c:pt idx="772">
                  <c:v>2479</c:v>
                </c:pt>
                <c:pt idx="773">
                  <c:v>2479</c:v>
                </c:pt>
                <c:pt idx="774">
                  <c:v>2479</c:v>
                </c:pt>
                <c:pt idx="775">
                  <c:v>2479</c:v>
                </c:pt>
                <c:pt idx="776">
                  <c:v>2479</c:v>
                </c:pt>
                <c:pt idx="777">
                  <c:v>2479</c:v>
                </c:pt>
                <c:pt idx="778">
                  <c:v>2479</c:v>
                </c:pt>
                <c:pt idx="779">
                  <c:v>2479</c:v>
                </c:pt>
                <c:pt idx="780">
                  <c:v>2479</c:v>
                </c:pt>
                <c:pt idx="781">
                  <c:v>2479</c:v>
                </c:pt>
                <c:pt idx="782">
                  <c:v>2479</c:v>
                </c:pt>
                <c:pt idx="783">
                  <c:v>2479</c:v>
                </c:pt>
                <c:pt idx="784">
                  <c:v>2479</c:v>
                </c:pt>
                <c:pt idx="785">
                  <c:v>2479</c:v>
                </c:pt>
                <c:pt idx="786">
                  <c:v>2479</c:v>
                </c:pt>
                <c:pt idx="787">
                  <c:v>2705</c:v>
                </c:pt>
                <c:pt idx="788">
                  <c:v>2705</c:v>
                </c:pt>
                <c:pt idx="789">
                  <c:v>2705</c:v>
                </c:pt>
                <c:pt idx="790">
                  <c:v>2705</c:v>
                </c:pt>
                <c:pt idx="791">
                  <c:v>2705</c:v>
                </c:pt>
                <c:pt idx="792">
                  <c:v>2705</c:v>
                </c:pt>
                <c:pt idx="793">
                  <c:v>2705</c:v>
                </c:pt>
                <c:pt idx="794">
                  <c:v>2705</c:v>
                </c:pt>
                <c:pt idx="795">
                  <c:v>2705</c:v>
                </c:pt>
                <c:pt idx="796">
                  <c:v>2705</c:v>
                </c:pt>
                <c:pt idx="797">
                  <c:v>2705</c:v>
                </c:pt>
                <c:pt idx="798">
                  <c:v>2705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091-454A-9381-B3FB544D5311}"/>
            </c:ext>
          </c:extLst>
        </c:ser>
        <c:ser>
          <c:idx val="8"/>
          <c:order val="1"/>
          <c:tx>
            <c:strRef>
              <c:f>Data!$F$1</c:f>
              <c:strCache>
                <c:ptCount val="1"/>
                <c:pt idx="0">
                  <c:v>Total BG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Data!$B$2:$B$820</c:f>
              <c:numCache>
                <c:formatCode>General</c:formatCode>
                <c:ptCount val="8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</c:numCache>
            </c:numRef>
          </c:xVal>
          <c:yVal>
            <c:numRef>
              <c:f>Data!$F$2:$F$820</c:f>
              <c:numCache>
                <c:formatCode>General</c:formatCode>
                <c:ptCount val="8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102</c:v>
                </c:pt>
                <c:pt idx="67">
                  <c:v>102</c:v>
                </c:pt>
                <c:pt idx="68">
                  <c:v>102</c:v>
                </c:pt>
                <c:pt idx="69">
                  <c:v>102</c:v>
                </c:pt>
                <c:pt idx="70">
                  <c:v>102</c:v>
                </c:pt>
                <c:pt idx="71">
                  <c:v>102</c:v>
                </c:pt>
                <c:pt idx="72">
                  <c:v>102</c:v>
                </c:pt>
                <c:pt idx="73">
                  <c:v>102</c:v>
                </c:pt>
                <c:pt idx="74">
                  <c:v>102</c:v>
                </c:pt>
                <c:pt idx="75">
                  <c:v>102</c:v>
                </c:pt>
                <c:pt idx="76">
                  <c:v>292</c:v>
                </c:pt>
                <c:pt idx="77">
                  <c:v>292</c:v>
                </c:pt>
                <c:pt idx="78">
                  <c:v>292</c:v>
                </c:pt>
                <c:pt idx="79">
                  <c:v>292</c:v>
                </c:pt>
                <c:pt idx="80">
                  <c:v>308</c:v>
                </c:pt>
                <c:pt idx="81">
                  <c:v>308</c:v>
                </c:pt>
                <c:pt idx="82">
                  <c:v>308</c:v>
                </c:pt>
                <c:pt idx="83">
                  <c:v>308</c:v>
                </c:pt>
                <c:pt idx="84">
                  <c:v>308</c:v>
                </c:pt>
                <c:pt idx="85">
                  <c:v>308</c:v>
                </c:pt>
                <c:pt idx="86">
                  <c:v>308</c:v>
                </c:pt>
                <c:pt idx="87">
                  <c:v>308</c:v>
                </c:pt>
                <c:pt idx="88">
                  <c:v>308</c:v>
                </c:pt>
                <c:pt idx="89">
                  <c:v>308</c:v>
                </c:pt>
                <c:pt idx="90">
                  <c:v>308</c:v>
                </c:pt>
                <c:pt idx="91">
                  <c:v>308</c:v>
                </c:pt>
                <c:pt idx="92">
                  <c:v>308</c:v>
                </c:pt>
                <c:pt idx="93">
                  <c:v>308</c:v>
                </c:pt>
                <c:pt idx="94">
                  <c:v>417</c:v>
                </c:pt>
                <c:pt idx="95">
                  <c:v>417</c:v>
                </c:pt>
                <c:pt idx="96">
                  <c:v>417</c:v>
                </c:pt>
                <c:pt idx="97">
                  <c:v>417</c:v>
                </c:pt>
                <c:pt idx="98">
                  <c:v>417</c:v>
                </c:pt>
                <c:pt idx="99">
                  <c:v>417</c:v>
                </c:pt>
                <c:pt idx="100">
                  <c:v>417</c:v>
                </c:pt>
                <c:pt idx="101">
                  <c:v>417</c:v>
                </c:pt>
                <c:pt idx="102">
                  <c:v>417</c:v>
                </c:pt>
                <c:pt idx="103">
                  <c:v>417</c:v>
                </c:pt>
                <c:pt idx="104">
                  <c:v>417</c:v>
                </c:pt>
                <c:pt idx="105">
                  <c:v>417</c:v>
                </c:pt>
                <c:pt idx="106">
                  <c:v>417</c:v>
                </c:pt>
                <c:pt idx="107">
                  <c:v>417</c:v>
                </c:pt>
                <c:pt idx="108">
                  <c:v>417</c:v>
                </c:pt>
                <c:pt idx="109">
                  <c:v>417</c:v>
                </c:pt>
                <c:pt idx="110">
                  <c:v>417</c:v>
                </c:pt>
                <c:pt idx="111">
                  <c:v>584</c:v>
                </c:pt>
                <c:pt idx="112">
                  <c:v>584</c:v>
                </c:pt>
                <c:pt idx="113">
                  <c:v>584</c:v>
                </c:pt>
                <c:pt idx="114">
                  <c:v>584</c:v>
                </c:pt>
                <c:pt idx="115">
                  <c:v>584</c:v>
                </c:pt>
                <c:pt idx="116">
                  <c:v>584</c:v>
                </c:pt>
                <c:pt idx="117">
                  <c:v>584</c:v>
                </c:pt>
                <c:pt idx="118">
                  <c:v>584</c:v>
                </c:pt>
                <c:pt idx="119">
                  <c:v>584</c:v>
                </c:pt>
                <c:pt idx="120">
                  <c:v>584</c:v>
                </c:pt>
                <c:pt idx="121">
                  <c:v>584</c:v>
                </c:pt>
                <c:pt idx="122">
                  <c:v>584</c:v>
                </c:pt>
                <c:pt idx="123">
                  <c:v>584</c:v>
                </c:pt>
                <c:pt idx="124">
                  <c:v>584</c:v>
                </c:pt>
                <c:pt idx="125">
                  <c:v>584</c:v>
                </c:pt>
                <c:pt idx="126">
                  <c:v>584</c:v>
                </c:pt>
                <c:pt idx="127">
                  <c:v>721</c:v>
                </c:pt>
                <c:pt idx="128">
                  <c:v>721</c:v>
                </c:pt>
                <c:pt idx="129">
                  <c:v>721</c:v>
                </c:pt>
                <c:pt idx="130">
                  <c:v>721</c:v>
                </c:pt>
                <c:pt idx="131">
                  <c:v>721</c:v>
                </c:pt>
                <c:pt idx="132">
                  <c:v>721</c:v>
                </c:pt>
                <c:pt idx="133">
                  <c:v>721</c:v>
                </c:pt>
                <c:pt idx="134">
                  <c:v>721</c:v>
                </c:pt>
                <c:pt idx="135">
                  <c:v>721</c:v>
                </c:pt>
                <c:pt idx="136">
                  <c:v>721</c:v>
                </c:pt>
                <c:pt idx="137">
                  <c:v>721</c:v>
                </c:pt>
                <c:pt idx="138">
                  <c:v>721</c:v>
                </c:pt>
                <c:pt idx="139">
                  <c:v>721</c:v>
                </c:pt>
                <c:pt idx="140">
                  <c:v>721</c:v>
                </c:pt>
                <c:pt idx="141">
                  <c:v>721</c:v>
                </c:pt>
                <c:pt idx="142">
                  <c:v>721</c:v>
                </c:pt>
                <c:pt idx="143">
                  <c:v>721</c:v>
                </c:pt>
                <c:pt idx="144">
                  <c:v>721</c:v>
                </c:pt>
                <c:pt idx="145">
                  <c:v>721</c:v>
                </c:pt>
                <c:pt idx="146">
                  <c:v>721</c:v>
                </c:pt>
                <c:pt idx="147">
                  <c:v>721</c:v>
                </c:pt>
                <c:pt idx="148">
                  <c:v>742</c:v>
                </c:pt>
                <c:pt idx="149">
                  <c:v>941</c:v>
                </c:pt>
                <c:pt idx="150">
                  <c:v>941</c:v>
                </c:pt>
                <c:pt idx="151">
                  <c:v>941</c:v>
                </c:pt>
                <c:pt idx="152">
                  <c:v>941</c:v>
                </c:pt>
                <c:pt idx="153">
                  <c:v>941</c:v>
                </c:pt>
                <c:pt idx="154">
                  <c:v>941</c:v>
                </c:pt>
                <c:pt idx="155">
                  <c:v>941</c:v>
                </c:pt>
                <c:pt idx="156">
                  <c:v>941</c:v>
                </c:pt>
                <c:pt idx="157">
                  <c:v>941</c:v>
                </c:pt>
                <c:pt idx="158">
                  <c:v>941</c:v>
                </c:pt>
                <c:pt idx="159">
                  <c:v>941</c:v>
                </c:pt>
                <c:pt idx="160">
                  <c:v>941</c:v>
                </c:pt>
                <c:pt idx="161">
                  <c:v>941</c:v>
                </c:pt>
                <c:pt idx="162">
                  <c:v>941</c:v>
                </c:pt>
                <c:pt idx="163">
                  <c:v>941</c:v>
                </c:pt>
                <c:pt idx="164">
                  <c:v>941</c:v>
                </c:pt>
                <c:pt idx="165">
                  <c:v>941</c:v>
                </c:pt>
                <c:pt idx="166">
                  <c:v>943</c:v>
                </c:pt>
                <c:pt idx="167">
                  <c:v>1088</c:v>
                </c:pt>
                <c:pt idx="168">
                  <c:v>1088</c:v>
                </c:pt>
                <c:pt idx="169">
                  <c:v>1088</c:v>
                </c:pt>
                <c:pt idx="170">
                  <c:v>1088</c:v>
                </c:pt>
                <c:pt idx="171">
                  <c:v>1088</c:v>
                </c:pt>
                <c:pt idx="172">
                  <c:v>1088</c:v>
                </c:pt>
                <c:pt idx="173">
                  <c:v>1088</c:v>
                </c:pt>
                <c:pt idx="174">
                  <c:v>1088</c:v>
                </c:pt>
                <c:pt idx="175">
                  <c:v>1088</c:v>
                </c:pt>
                <c:pt idx="176">
                  <c:v>1088</c:v>
                </c:pt>
                <c:pt idx="177">
                  <c:v>1088</c:v>
                </c:pt>
                <c:pt idx="178">
                  <c:v>1088</c:v>
                </c:pt>
                <c:pt idx="179">
                  <c:v>1089</c:v>
                </c:pt>
                <c:pt idx="180">
                  <c:v>1097</c:v>
                </c:pt>
                <c:pt idx="181">
                  <c:v>1097</c:v>
                </c:pt>
                <c:pt idx="182">
                  <c:v>1097</c:v>
                </c:pt>
                <c:pt idx="183">
                  <c:v>1097</c:v>
                </c:pt>
                <c:pt idx="184">
                  <c:v>1097</c:v>
                </c:pt>
                <c:pt idx="185">
                  <c:v>1309</c:v>
                </c:pt>
                <c:pt idx="186">
                  <c:v>1309</c:v>
                </c:pt>
                <c:pt idx="187">
                  <c:v>1309</c:v>
                </c:pt>
                <c:pt idx="188">
                  <c:v>1309</c:v>
                </c:pt>
                <c:pt idx="189">
                  <c:v>1309</c:v>
                </c:pt>
                <c:pt idx="190">
                  <c:v>1309</c:v>
                </c:pt>
                <c:pt idx="191">
                  <c:v>1309</c:v>
                </c:pt>
                <c:pt idx="192">
                  <c:v>1309</c:v>
                </c:pt>
                <c:pt idx="193">
                  <c:v>1309</c:v>
                </c:pt>
                <c:pt idx="194">
                  <c:v>1309</c:v>
                </c:pt>
                <c:pt idx="195">
                  <c:v>1309</c:v>
                </c:pt>
                <c:pt idx="196">
                  <c:v>1309</c:v>
                </c:pt>
                <c:pt idx="197">
                  <c:v>1309</c:v>
                </c:pt>
                <c:pt idx="198">
                  <c:v>1309</c:v>
                </c:pt>
                <c:pt idx="199">
                  <c:v>1309</c:v>
                </c:pt>
                <c:pt idx="200">
                  <c:v>1309</c:v>
                </c:pt>
                <c:pt idx="201">
                  <c:v>1309</c:v>
                </c:pt>
                <c:pt idx="202">
                  <c:v>1309</c:v>
                </c:pt>
                <c:pt idx="203">
                  <c:v>1309</c:v>
                </c:pt>
                <c:pt idx="204">
                  <c:v>1457</c:v>
                </c:pt>
                <c:pt idx="205">
                  <c:v>1457</c:v>
                </c:pt>
                <c:pt idx="206">
                  <c:v>1457</c:v>
                </c:pt>
                <c:pt idx="207">
                  <c:v>1457</c:v>
                </c:pt>
                <c:pt idx="208">
                  <c:v>1457</c:v>
                </c:pt>
                <c:pt idx="209">
                  <c:v>1457</c:v>
                </c:pt>
                <c:pt idx="210">
                  <c:v>1457</c:v>
                </c:pt>
                <c:pt idx="211">
                  <c:v>1457</c:v>
                </c:pt>
                <c:pt idx="212">
                  <c:v>1457</c:v>
                </c:pt>
                <c:pt idx="213">
                  <c:v>1457</c:v>
                </c:pt>
                <c:pt idx="214">
                  <c:v>1457</c:v>
                </c:pt>
                <c:pt idx="215">
                  <c:v>1457</c:v>
                </c:pt>
                <c:pt idx="216">
                  <c:v>1457</c:v>
                </c:pt>
                <c:pt idx="217">
                  <c:v>1457</c:v>
                </c:pt>
                <c:pt idx="218">
                  <c:v>1457</c:v>
                </c:pt>
                <c:pt idx="219">
                  <c:v>1457</c:v>
                </c:pt>
                <c:pt idx="220">
                  <c:v>1457</c:v>
                </c:pt>
                <c:pt idx="221">
                  <c:v>1461</c:v>
                </c:pt>
                <c:pt idx="222">
                  <c:v>1652</c:v>
                </c:pt>
                <c:pt idx="223">
                  <c:v>1652</c:v>
                </c:pt>
                <c:pt idx="224">
                  <c:v>1652</c:v>
                </c:pt>
                <c:pt idx="225">
                  <c:v>1652</c:v>
                </c:pt>
                <c:pt idx="226">
                  <c:v>1652</c:v>
                </c:pt>
                <c:pt idx="227">
                  <c:v>1652</c:v>
                </c:pt>
                <c:pt idx="228">
                  <c:v>1652</c:v>
                </c:pt>
                <c:pt idx="229">
                  <c:v>1652</c:v>
                </c:pt>
                <c:pt idx="230">
                  <c:v>1652</c:v>
                </c:pt>
                <c:pt idx="231">
                  <c:v>1652</c:v>
                </c:pt>
                <c:pt idx="232">
                  <c:v>1652</c:v>
                </c:pt>
                <c:pt idx="233">
                  <c:v>1652</c:v>
                </c:pt>
                <c:pt idx="234">
                  <c:v>1652</c:v>
                </c:pt>
                <c:pt idx="235">
                  <c:v>1653</c:v>
                </c:pt>
                <c:pt idx="236">
                  <c:v>1653</c:v>
                </c:pt>
                <c:pt idx="237">
                  <c:v>1653</c:v>
                </c:pt>
                <c:pt idx="238">
                  <c:v>1653</c:v>
                </c:pt>
                <c:pt idx="239">
                  <c:v>7</c:v>
                </c:pt>
                <c:pt idx="240">
                  <c:v>165</c:v>
                </c:pt>
                <c:pt idx="241">
                  <c:v>165</c:v>
                </c:pt>
                <c:pt idx="242">
                  <c:v>165</c:v>
                </c:pt>
                <c:pt idx="243">
                  <c:v>165</c:v>
                </c:pt>
                <c:pt idx="244">
                  <c:v>165</c:v>
                </c:pt>
                <c:pt idx="245">
                  <c:v>165</c:v>
                </c:pt>
                <c:pt idx="246">
                  <c:v>165</c:v>
                </c:pt>
                <c:pt idx="247">
                  <c:v>165</c:v>
                </c:pt>
                <c:pt idx="248">
                  <c:v>165</c:v>
                </c:pt>
                <c:pt idx="249">
                  <c:v>165</c:v>
                </c:pt>
                <c:pt idx="250">
                  <c:v>165</c:v>
                </c:pt>
                <c:pt idx="251">
                  <c:v>165</c:v>
                </c:pt>
                <c:pt idx="252">
                  <c:v>165</c:v>
                </c:pt>
                <c:pt idx="253">
                  <c:v>165</c:v>
                </c:pt>
                <c:pt idx="254">
                  <c:v>165</c:v>
                </c:pt>
                <c:pt idx="255">
                  <c:v>165</c:v>
                </c:pt>
                <c:pt idx="256">
                  <c:v>165</c:v>
                </c:pt>
                <c:pt idx="257">
                  <c:v>165</c:v>
                </c:pt>
                <c:pt idx="258">
                  <c:v>381</c:v>
                </c:pt>
                <c:pt idx="259">
                  <c:v>381</c:v>
                </c:pt>
                <c:pt idx="260">
                  <c:v>381</c:v>
                </c:pt>
                <c:pt idx="261">
                  <c:v>381</c:v>
                </c:pt>
                <c:pt idx="262">
                  <c:v>381</c:v>
                </c:pt>
                <c:pt idx="263">
                  <c:v>381</c:v>
                </c:pt>
                <c:pt idx="264">
                  <c:v>381</c:v>
                </c:pt>
                <c:pt idx="265">
                  <c:v>381</c:v>
                </c:pt>
                <c:pt idx="266">
                  <c:v>381</c:v>
                </c:pt>
                <c:pt idx="267">
                  <c:v>381</c:v>
                </c:pt>
                <c:pt idx="268">
                  <c:v>381</c:v>
                </c:pt>
                <c:pt idx="269">
                  <c:v>381</c:v>
                </c:pt>
                <c:pt idx="270">
                  <c:v>381</c:v>
                </c:pt>
                <c:pt idx="271">
                  <c:v>381</c:v>
                </c:pt>
                <c:pt idx="272">
                  <c:v>381</c:v>
                </c:pt>
                <c:pt idx="273">
                  <c:v>381</c:v>
                </c:pt>
                <c:pt idx="274">
                  <c:v>381</c:v>
                </c:pt>
                <c:pt idx="275">
                  <c:v>381</c:v>
                </c:pt>
                <c:pt idx="276">
                  <c:v>546</c:v>
                </c:pt>
                <c:pt idx="277">
                  <c:v>546</c:v>
                </c:pt>
                <c:pt idx="278">
                  <c:v>546</c:v>
                </c:pt>
                <c:pt idx="279">
                  <c:v>546</c:v>
                </c:pt>
                <c:pt idx="280">
                  <c:v>546</c:v>
                </c:pt>
                <c:pt idx="281">
                  <c:v>546</c:v>
                </c:pt>
                <c:pt idx="282">
                  <c:v>546</c:v>
                </c:pt>
                <c:pt idx="283">
                  <c:v>546</c:v>
                </c:pt>
                <c:pt idx="284">
                  <c:v>546</c:v>
                </c:pt>
                <c:pt idx="285">
                  <c:v>546</c:v>
                </c:pt>
                <c:pt idx="286">
                  <c:v>546</c:v>
                </c:pt>
                <c:pt idx="287">
                  <c:v>546</c:v>
                </c:pt>
                <c:pt idx="288">
                  <c:v>546</c:v>
                </c:pt>
                <c:pt idx="289">
                  <c:v>546</c:v>
                </c:pt>
                <c:pt idx="290">
                  <c:v>546</c:v>
                </c:pt>
                <c:pt idx="291">
                  <c:v>546</c:v>
                </c:pt>
                <c:pt idx="292">
                  <c:v>551</c:v>
                </c:pt>
                <c:pt idx="293">
                  <c:v>765</c:v>
                </c:pt>
                <c:pt idx="294">
                  <c:v>765</c:v>
                </c:pt>
                <c:pt idx="295">
                  <c:v>765</c:v>
                </c:pt>
                <c:pt idx="296">
                  <c:v>765</c:v>
                </c:pt>
                <c:pt idx="297">
                  <c:v>765</c:v>
                </c:pt>
                <c:pt idx="298">
                  <c:v>765</c:v>
                </c:pt>
                <c:pt idx="299">
                  <c:v>765</c:v>
                </c:pt>
                <c:pt idx="300">
                  <c:v>765</c:v>
                </c:pt>
                <c:pt idx="301">
                  <c:v>765</c:v>
                </c:pt>
                <c:pt idx="302">
                  <c:v>765</c:v>
                </c:pt>
                <c:pt idx="303">
                  <c:v>765</c:v>
                </c:pt>
                <c:pt idx="304">
                  <c:v>765</c:v>
                </c:pt>
                <c:pt idx="305">
                  <c:v>765</c:v>
                </c:pt>
                <c:pt idx="306">
                  <c:v>765</c:v>
                </c:pt>
                <c:pt idx="307">
                  <c:v>765</c:v>
                </c:pt>
                <c:pt idx="308">
                  <c:v>765</c:v>
                </c:pt>
                <c:pt idx="309">
                  <c:v>765</c:v>
                </c:pt>
                <c:pt idx="310">
                  <c:v>765</c:v>
                </c:pt>
                <c:pt idx="311">
                  <c:v>765</c:v>
                </c:pt>
                <c:pt idx="312">
                  <c:v>765</c:v>
                </c:pt>
                <c:pt idx="313">
                  <c:v>765</c:v>
                </c:pt>
                <c:pt idx="314">
                  <c:v>765</c:v>
                </c:pt>
                <c:pt idx="315">
                  <c:v>765</c:v>
                </c:pt>
                <c:pt idx="316">
                  <c:v>765</c:v>
                </c:pt>
                <c:pt idx="317">
                  <c:v>765</c:v>
                </c:pt>
                <c:pt idx="318">
                  <c:v>765</c:v>
                </c:pt>
                <c:pt idx="319">
                  <c:v>765</c:v>
                </c:pt>
                <c:pt idx="320">
                  <c:v>765</c:v>
                </c:pt>
                <c:pt idx="321">
                  <c:v>765</c:v>
                </c:pt>
                <c:pt idx="322">
                  <c:v>765</c:v>
                </c:pt>
                <c:pt idx="323">
                  <c:v>765</c:v>
                </c:pt>
                <c:pt idx="324">
                  <c:v>765</c:v>
                </c:pt>
                <c:pt idx="325">
                  <c:v>765</c:v>
                </c:pt>
                <c:pt idx="326">
                  <c:v>765</c:v>
                </c:pt>
                <c:pt idx="327">
                  <c:v>765</c:v>
                </c:pt>
                <c:pt idx="328">
                  <c:v>765</c:v>
                </c:pt>
                <c:pt idx="329">
                  <c:v>765</c:v>
                </c:pt>
                <c:pt idx="330">
                  <c:v>765</c:v>
                </c:pt>
                <c:pt idx="331">
                  <c:v>765</c:v>
                </c:pt>
                <c:pt idx="332">
                  <c:v>765</c:v>
                </c:pt>
                <c:pt idx="333">
                  <c:v>765</c:v>
                </c:pt>
                <c:pt idx="334">
                  <c:v>765</c:v>
                </c:pt>
                <c:pt idx="335">
                  <c:v>765</c:v>
                </c:pt>
                <c:pt idx="336">
                  <c:v>765</c:v>
                </c:pt>
                <c:pt idx="337">
                  <c:v>765</c:v>
                </c:pt>
                <c:pt idx="338">
                  <c:v>765</c:v>
                </c:pt>
                <c:pt idx="339">
                  <c:v>765</c:v>
                </c:pt>
                <c:pt idx="340">
                  <c:v>765</c:v>
                </c:pt>
                <c:pt idx="341">
                  <c:v>765</c:v>
                </c:pt>
                <c:pt idx="342">
                  <c:v>765</c:v>
                </c:pt>
                <c:pt idx="343">
                  <c:v>765</c:v>
                </c:pt>
                <c:pt idx="344">
                  <c:v>765</c:v>
                </c:pt>
                <c:pt idx="345">
                  <c:v>765</c:v>
                </c:pt>
                <c:pt idx="346">
                  <c:v>765</c:v>
                </c:pt>
                <c:pt idx="347">
                  <c:v>765</c:v>
                </c:pt>
                <c:pt idx="348">
                  <c:v>765</c:v>
                </c:pt>
                <c:pt idx="349">
                  <c:v>765</c:v>
                </c:pt>
                <c:pt idx="350">
                  <c:v>765</c:v>
                </c:pt>
                <c:pt idx="351">
                  <c:v>765</c:v>
                </c:pt>
                <c:pt idx="352">
                  <c:v>765</c:v>
                </c:pt>
                <c:pt idx="353">
                  <c:v>765</c:v>
                </c:pt>
                <c:pt idx="354">
                  <c:v>904</c:v>
                </c:pt>
                <c:pt idx="355">
                  <c:v>904</c:v>
                </c:pt>
                <c:pt idx="356">
                  <c:v>904</c:v>
                </c:pt>
                <c:pt idx="357">
                  <c:v>904</c:v>
                </c:pt>
                <c:pt idx="358">
                  <c:v>904</c:v>
                </c:pt>
                <c:pt idx="359">
                  <c:v>904</c:v>
                </c:pt>
                <c:pt idx="360">
                  <c:v>904</c:v>
                </c:pt>
                <c:pt idx="361">
                  <c:v>904</c:v>
                </c:pt>
                <c:pt idx="362">
                  <c:v>904</c:v>
                </c:pt>
                <c:pt idx="363">
                  <c:v>904</c:v>
                </c:pt>
                <c:pt idx="364">
                  <c:v>904</c:v>
                </c:pt>
                <c:pt idx="365">
                  <c:v>904</c:v>
                </c:pt>
                <c:pt idx="366">
                  <c:v>904</c:v>
                </c:pt>
                <c:pt idx="367">
                  <c:v>904</c:v>
                </c:pt>
                <c:pt idx="368">
                  <c:v>904</c:v>
                </c:pt>
                <c:pt idx="369">
                  <c:v>904</c:v>
                </c:pt>
                <c:pt idx="370">
                  <c:v>904</c:v>
                </c:pt>
                <c:pt idx="371">
                  <c:v>904</c:v>
                </c:pt>
                <c:pt idx="372">
                  <c:v>1099</c:v>
                </c:pt>
                <c:pt idx="373">
                  <c:v>1099</c:v>
                </c:pt>
                <c:pt idx="374">
                  <c:v>1099</c:v>
                </c:pt>
                <c:pt idx="375">
                  <c:v>1099</c:v>
                </c:pt>
                <c:pt idx="376">
                  <c:v>1099</c:v>
                </c:pt>
                <c:pt idx="377">
                  <c:v>1099</c:v>
                </c:pt>
                <c:pt idx="378">
                  <c:v>1099</c:v>
                </c:pt>
                <c:pt idx="379">
                  <c:v>1099</c:v>
                </c:pt>
                <c:pt idx="380">
                  <c:v>1099</c:v>
                </c:pt>
                <c:pt idx="381">
                  <c:v>1099</c:v>
                </c:pt>
                <c:pt idx="382">
                  <c:v>1099</c:v>
                </c:pt>
                <c:pt idx="383">
                  <c:v>1099</c:v>
                </c:pt>
                <c:pt idx="384">
                  <c:v>1099</c:v>
                </c:pt>
                <c:pt idx="385">
                  <c:v>1099</c:v>
                </c:pt>
                <c:pt idx="386">
                  <c:v>1099</c:v>
                </c:pt>
                <c:pt idx="387">
                  <c:v>1099</c:v>
                </c:pt>
                <c:pt idx="388">
                  <c:v>1099</c:v>
                </c:pt>
                <c:pt idx="389">
                  <c:v>1230</c:v>
                </c:pt>
                <c:pt idx="390">
                  <c:v>1230</c:v>
                </c:pt>
                <c:pt idx="391">
                  <c:v>1230</c:v>
                </c:pt>
                <c:pt idx="392">
                  <c:v>1230</c:v>
                </c:pt>
                <c:pt idx="393">
                  <c:v>1230</c:v>
                </c:pt>
                <c:pt idx="394">
                  <c:v>1230</c:v>
                </c:pt>
                <c:pt idx="395">
                  <c:v>1230</c:v>
                </c:pt>
                <c:pt idx="396">
                  <c:v>1230</c:v>
                </c:pt>
                <c:pt idx="397">
                  <c:v>1230</c:v>
                </c:pt>
                <c:pt idx="398">
                  <c:v>1230</c:v>
                </c:pt>
                <c:pt idx="399">
                  <c:v>1230</c:v>
                </c:pt>
                <c:pt idx="400">
                  <c:v>1230</c:v>
                </c:pt>
                <c:pt idx="401">
                  <c:v>1230</c:v>
                </c:pt>
                <c:pt idx="402">
                  <c:v>1230</c:v>
                </c:pt>
                <c:pt idx="403">
                  <c:v>1230</c:v>
                </c:pt>
                <c:pt idx="404">
                  <c:v>1230</c:v>
                </c:pt>
                <c:pt idx="405">
                  <c:v>1230</c:v>
                </c:pt>
                <c:pt idx="406">
                  <c:v>1230</c:v>
                </c:pt>
                <c:pt idx="407">
                  <c:v>1414</c:v>
                </c:pt>
                <c:pt idx="408">
                  <c:v>1414</c:v>
                </c:pt>
                <c:pt idx="409">
                  <c:v>1414</c:v>
                </c:pt>
                <c:pt idx="410">
                  <c:v>1414</c:v>
                </c:pt>
                <c:pt idx="411">
                  <c:v>1414</c:v>
                </c:pt>
                <c:pt idx="412">
                  <c:v>1414</c:v>
                </c:pt>
                <c:pt idx="413">
                  <c:v>1414</c:v>
                </c:pt>
                <c:pt idx="414">
                  <c:v>1414</c:v>
                </c:pt>
                <c:pt idx="415">
                  <c:v>1414</c:v>
                </c:pt>
                <c:pt idx="416">
                  <c:v>1414</c:v>
                </c:pt>
                <c:pt idx="417">
                  <c:v>1414</c:v>
                </c:pt>
                <c:pt idx="418">
                  <c:v>1414</c:v>
                </c:pt>
                <c:pt idx="419">
                  <c:v>1414</c:v>
                </c:pt>
                <c:pt idx="420">
                  <c:v>1414</c:v>
                </c:pt>
                <c:pt idx="421">
                  <c:v>1414</c:v>
                </c:pt>
                <c:pt idx="422">
                  <c:v>1414</c:v>
                </c:pt>
                <c:pt idx="423">
                  <c:v>1414</c:v>
                </c:pt>
                <c:pt idx="424">
                  <c:v>1414</c:v>
                </c:pt>
                <c:pt idx="425">
                  <c:v>1414</c:v>
                </c:pt>
                <c:pt idx="426">
                  <c:v>1552</c:v>
                </c:pt>
                <c:pt idx="427">
                  <c:v>1552</c:v>
                </c:pt>
                <c:pt idx="428">
                  <c:v>1552</c:v>
                </c:pt>
                <c:pt idx="429">
                  <c:v>1552</c:v>
                </c:pt>
                <c:pt idx="430">
                  <c:v>1552</c:v>
                </c:pt>
                <c:pt idx="431">
                  <c:v>1552</c:v>
                </c:pt>
                <c:pt idx="432">
                  <c:v>1552</c:v>
                </c:pt>
                <c:pt idx="433">
                  <c:v>1552</c:v>
                </c:pt>
                <c:pt idx="434">
                  <c:v>1552</c:v>
                </c:pt>
                <c:pt idx="435">
                  <c:v>1552</c:v>
                </c:pt>
                <c:pt idx="436">
                  <c:v>1552</c:v>
                </c:pt>
                <c:pt idx="437">
                  <c:v>1552</c:v>
                </c:pt>
                <c:pt idx="438">
                  <c:v>1552</c:v>
                </c:pt>
                <c:pt idx="439">
                  <c:v>1552</c:v>
                </c:pt>
                <c:pt idx="440">
                  <c:v>1552</c:v>
                </c:pt>
                <c:pt idx="441">
                  <c:v>1552</c:v>
                </c:pt>
                <c:pt idx="442">
                  <c:v>1552</c:v>
                </c:pt>
                <c:pt idx="443">
                  <c:v>1733</c:v>
                </c:pt>
                <c:pt idx="444">
                  <c:v>1733</c:v>
                </c:pt>
                <c:pt idx="445">
                  <c:v>1733</c:v>
                </c:pt>
                <c:pt idx="446">
                  <c:v>1733</c:v>
                </c:pt>
                <c:pt idx="447">
                  <c:v>1733</c:v>
                </c:pt>
                <c:pt idx="448">
                  <c:v>1733</c:v>
                </c:pt>
                <c:pt idx="449">
                  <c:v>1733</c:v>
                </c:pt>
                <c:pt idx="450">
                  <c:v>1733</c:v>
                </c:pt>
                <c:pt idx="451">
                  <c:v>1733</c:v>
                </c:pt>
                <c:pt idx="452">
                  <c:v>1733</c:v>
                </c:pt>
                <c:pt idx="453">
                  <c:v>1733</c:v>
                </c:pt>
                <c:pt idx="454">
                  <c:v>1733</c:v>
                </c:pt>
                <c:pt idx="455">
                  <c:v>1733</c:v>
                </c:pt>
                <c:pt idx="456">
                  <c:v>1733</c:v>
                </c:pt>
                <c:pt idx="457">
                  <c:v>1733</c:v>
                </c:pt>
                <c:pt idx="458">
                  <c:v>1733</c:v>
                </c:pt>
                <c:pt idx="459">
                  <c:v>1733</c:v>
                </c:pt>
                <c:pt idx="460">
                  <c:v>1733</c:v>
                </c:pt>
                <c:pt idx="461">
                  <c:v>1733</c:v>
                </c:pt>
                <c:pt idx="462">
                  <c:v>132</c:v>
                </c:pt>
                <c:pt idx="463">
                  <c:v>132</c:v>
                </c:pt>
                <c:pt idx="464">
                  <c:v>132</c:v>
                </c:pt>
                <c:pt idx="465">
                  <c:v>132</c:v>
                </c:pt>
                <c:pt idx="466">
                  <c:v>132</c:v>
                </c:pt>
                <c:pt idx="467">
                  <c:v>132</c:v>
                </c:pt>
                <c:pt idx="468">
                  <c:v>132</c:v>
                </c:pt>
                <c:pt idx="469">
                  <c:v>132</c:v>
                </c:pt>
                <c:pt idx="470">
                  <c:v>132</c:v>
                </c:pt>
                <c:pt idx="471">
                  <c:v>132</c:v>
                </c:pt>
                <c:pt idx="472">
                  <c:v>132</c:v>
                </c:pt>
                <c:pt idx="473">
                  <c:v>132</c:v>
                </c:pt>
                <c:pt idx="474">
                  <c:v>132</c:v>
                </c:pt>
                <c:pt idx="475">
                  <c:v>132</c:v>
                </c:pt>
                <c:pt idx="476">
                  <c:v>132</c:v>
                </c:pt>
                <c:pt idx="477">
                  <c:v>132</c:v>
                </c:pt>
                <c:pt idx="478">
                  <c:v>132</c:v>
                </c:pt>
                <c:pt idx="479">
                  <c:v>323</c:v>
                </c:pt>
                <c:pt idx="480">
                  <c:v>323</c:v>
                </c:pt>
                <c:pt idx="481">
                  <c:v>323</c:v>
                </c:pt>
                <c:pt idx="482">
                  <c:v>323</c:v>
                </c:pt>
                <c:pt idx="483">
                  <c:v>323</c:v>
                </c:pt>
                <c:pt idx="484">
                  <c:v>323</c:v>
                </c:pt>
                <c:pt idx="485">
                  <c:v>323</c:v>
                </c:pt>
                <c:pt idx="486">
                  <c:v>323</c:v>
                </c:pt>
                <c:pt idx="487">
                  <c:v>323</c:v>
                </c:pt>
                <c:pt idx="488">
                  <c:v>323</c:v>
                </c:pt>
                <c:pt idx="489">
                  <c:v>323</c:v>
                </c:pt>
                <c:pt idx="490">
                  <c:v>323</c:v>
                </c:pt>
                <c:pt idx="491">
                  <c:v>323</c:v>
                </c:pt>
                <c:pt idx="492">
                  <c:v>323</c:v>
                </c:pt>
                <c:pt idx="493">
                  <c:v>323</c:v>
                </c:pt>
                <c:pt idx="494">
                  <c:v>323</c:v>
                </c:pt>
                <c:pt idx="495">
                  <c:v>323</c:v>
                </c:pt>
                <c:pt idx="496">
                  <c:v>323</c:v>
                </c:pt>
                <c:pt idx="497">
                  <c:v>323</c:v>
                </c:pt>
                <c:pt idx="498">
                  <c:v>447</c:v>
                </c:pt>
                <c:pt idx="499">
                  <c:v>447</c:v>
                </c:pt>
                <c:pt idx="500">
                  <c:v>447</c:v>
                </c:pt>
                <c:pt idx="501">
                  <c:v>447</c:v>
                </c:pt>
                <c:pt idx="502">
                  <c:v>447</c:v>
                </c:pt>
                <c:pt idx="503">
                  <c:v>447</c:v>
                </c:pt>
                <c:pt idx="504">
                  <c:v>447</c:v>
                </c:pt>
                <c:pt idx="505">
                  <c:v>447</c:v>
                </c:pt>
                <c:pt idx="506">
                  <c:v>447</c:v>
                </c:pt>
                <c:pt idx="507">
                  <c:v>447</c:v>
                </c:pt>
                <c:pt idx="508">
                  <c:v>447</c:v>
                </c:pt>
                <c:pt idx="509">
                  <c:v>447</c:v>
                </c:pt>
                <c:pt idx="510">
                  <c:v>447</c:v>
                </c:pt>
                <c:pt idx="511">
                  <c:v>447</c:v>
                </c:pt>
                <c:pt idx="512">
                  <c:v>447</c:v>
                </c:pt>
                <c:pt idx="513">
                  <c:v>447</c:v>
                </c:pt>
                <c:pt idx="514">
                  <c:v>458</c:v>
                </c:pt>
                <c:pt idx="515">
                  <c:v>651</c:v>
                </c:pt>
                <c:pt idx="516">
                  <c:v>651</c:v>
                </c:pt>
                <c:pt idx="517">
                  <c:v>651</c:v>
                </c:pt>
                <c:pt idx="518">
                  <c:v>651</c:v>
                </c:pt>
                <c:pt idx="519">
                  <c:v>651</c:v>
                </c:pt>
                <c:pt idx="520">
                  <c:v>651</c:v>
                </c:pt>
                <c:pt idx="521">
                  <c:v>651</c:v>
                </c:pt>
                <c:pt idx="522">
                  <c:v>651</c:v>
                </c:pt>
                <c:pt idx="523">
                  <c:v>651</c:v>
                </c:pt>
                <c:pt idx="524">
                  <c:v>651</c:v>
                </c:pt>
                <c:pt idx="525">
                  <c:v>651</c:v>
                </c:pt>
                <c:pt idx="526">
                  <c:v>651</c:v>
                </c:pt>
                <c:pt idx="527">
                  <c:v>651</c:v>
                </c:pt>
                <c:pt idx="528">
                  <c:v>651</c:v>
                </c:pt>
                <c:pt idx="529">
                  <c:v>651</c:v>
                </c:pt>
                <c:pt idx="530">
                  <c:v>651</c:v>
                </c:pt>
                <c:pt idx="531">
                  <c:v>651</c:v>
                </c:pt>
                <c:pt idx="532">
                  <c:v>651</c:v>
                </c:pt>
                <c:pt idx="533">
                  <c:v>651</c:v>
                </c:pt>
                <c:pt idx="534">
                  <c:v>651</c:v>
                </c:pt>
                <c:pt idx="535">
                  <c:v>651</c:v>
                </c:pt>
                <c:pt idx="536">
                  <c:v>651</c:v>
                </c:pt>
                <c:pt idx="537">
                  <c:v>651</c:v>
                </c:pt>
                <c:pt idx="538">
                  <c:v>790</c:v>
                </c:pt>
                <c:pt idx="539">
                  <c:v>790</c:v>
                </c:pt>
                <c:pt idx="540">
                  <c:v>790</c:v>
                </c:pt>
                <c:pt idx="541">
                  <c:v>790</c:v>
                </c:pt>
                <c:pt idx="542">
                  <c:v>790</c:v>
                </c:pt>
                <c:pt idx="543">
                  <c:v>790</c:v>
                </c:pt>
                <c:pt idx="544">
                  <c:v>790</c:v>
                </c:pt>
                <c:pt idx="545">
                  <c:v>790</c:v>
                </c:pt>
                <c:pt idx="546">
                  <c:v>790</c:v>
                </c:pt>
                <c:pt idx="547">
                  <c:v>790</c:v>
                </c:pt>
                <c:pt idx="548">
                  <c:v>790</c:v>
                </c:pt>
                <c:pt idx="549">
                  <c:v>790</c:v>
                </c:pt>
                <c:pt idx="550">
                  <c:v>790</c:v>
                </c:pt>
                <c:pt idx="551">
                  <c:v>837</c:v>
                </c:pt>
                <c:pt idx="552">
                  <c:v>837</c:v>
                </c:pt>
                <c:pt idx="553">
                  <c:v>840</c:v>
                </c:pt>
                <c:pt idx="554">
                  <c:v>1033</c:v>
                </c:pt>
                <c:pt idx="555">
                  <c:v>1033</c:v>
                </c:pt>
                <c:pt idx="556">
                  <c:v>1033</c:v>
                </c:pt>
                <c:pt idx="557">
                  <c:v>1033</c:v>
                </c:pt>
                <c:pt idx="558">
                  <c:v>1033</c:v>
                </c:pt>
                <c:pt idx="559">
                  <c:v>1033</c:v>
                </c:pt>
                <c:pt idx="560">
                  <c:v>1033</c:v>
                </c:pt>
                <c:pt idx="561">
                  <c:v>1033</c:v>
                </c:pt>
                <c:pt idx="562">
                  <c:v>1033</c:v>
                </c:pt>
                <c:pt idx="563">
                  <c:v>1033</c:v>
                </c:pt>
                <c:pt idx="564">
                  <c:v>1033</c:v>
                </c:pt>
                <c:pt idx="565">
                  <c:v>1033</c:v>
                </c:pt>
                <c:pt idx="566">
                  <c:v>1033</c:v>
                </c:pt>
                <c:pt idx="567">
                  <c:v>1033</c:v>
                </c:pt>
                <c:pt idx="568">
                  <c:v>1033</c:v>
                </c:pt>
                <c:pt idx="569">
                  <c:v>1055</c:v>
                </c:pt>
                <c:pt idx="570">
                  <c:v>1192</c:v>
                </c:pt>
                <c:pt idx="571">
                  <c:v>1192</c:v>
                </c:pt>
                <c:pt idx="572">
                  <c:v>1192</c:v>
                </c:pt>
                <c:pt idx="573">
                  <c:v>1192</c:v>
                </c:pt>
                <c:pt idx="574">
                  <c:v>1192</c:v>
                </c:pt>
                <c:pt idx="575">
                  <c:v>1192</c:v>
                </c:pt>
                <c:pt idx="576">
                  <c:v>1192</c:v>
                </c:pt>
                <c:pt idx="577">
                  <c:v>1192</c:v>
                </c:pt>
                <c:pt idx="578">
                  <c:v>1192</c:v>
                </c:pt>
                <c:pt idx="579">
                  <c:v>1192</c:v>
                </c:pt>
                <c:pt idx="580">
                  <c:v>1192</c:v>
                </c:pt>
                <c:pt idx="581">
                  <c:v>1192</c:v>
                </c:pt>
                <c:pt idx="582">
                  <c:v>1192</c:v>
                </c:pt>
                <c:pt idx="583">
                  <c:v>1192</c:v>
                </c:pt>
                <c:pt idx="584">
                  <c:v>1192</c:v>
                </c:pt>
                <c:pt idx="585">
                  <c:v>1192</c:v>
                </c:pt>
                <c:pt idx="586">
                  <c:v>1192</c:v>
                </c:pt>
                <c:pt idx="587">
                  <c:v>1192</c:v>
                </c:pt>
                <c:pt idx="588">
                  <c:v>1342</c:v>
                </c:pt>
                <c:pt idx="589">
                  <c:v>1378</c:v>
                </c:pt>
                <c:pt idx="590">
                  <c:v>1379</c:v>
                </c:pt>
                <c:pt idx="591">
                  <c:v>1379</c:v>
                </c:pt>
                <c:pt idx="592">
                  <c:v>1379</c:v>
                </c:pt>
                <c:pt idx="593">
                  <c:v>1379</c:v>
                </c:pt>
                <c:pt idx="594">
                  <c:v>1379</c:v>
                </c:pt>
                <c:pt idx="595">
                  <c:v>1379</c:v>
                </c:pt>
                <c:pt idx="596">
                  <c:v>1379</c:v>
                </c:pt>
                <c:pt idx="597">
                  <c:v>1379</c:v>
                </c:pt>
                <c:pt idx="598">
                  <c:v>1379</c:v>
                </c:pt>
                <c:pt idx="599">
                  <c:v>1379</c:v>
                </c:pt>
                <c:pt idx="600">
                  <c:v>1379</c:v>
                </c:pt>
                <c:pt idx="601">
                  <c:v>1379</c:v>
                </c:pt>
                <c:pt idx="602">
                  <c:v>1379</c:v>
                </c:pt>
                <c:pt idx="603">
                  <c:v>1379</c:v>
                </c:pt>
                <c:pt idx="604">
                  <c:v>1379</c:v>
                </c:pt>
                <c:pt idx="605">
                  <c:v>1547</c:v>
                </c:pt>
                <c:pt idx="606">
                  <c:v>1551</c:v>
                </c:pt>
                <c:pt idx="607">
                  <c:v>1551</c:v>
                </c:pt>
                <c:pt idx="608">
                  <c:v>1551</c:v>
                </c:pt>
                <c:pt idx="609">
                  <c:v>1551</c:v>
                </c:pt>
                <c:pt idx="610">
                  <c:v>1551</c:v>
                </c:pt>
                <c:pt idx="611">
                  <c:v>1551</c:v>
                </c:pt>
                <c:pt idx="612">
                  <c:v>1551</c:v>
                </c:pt>
                <c:pt idx="613">
                  <c:v>1551</c:v>
                </c:pt>
                <c:pt idx="614">
                  <c:v>1551</c:v>
                </c:pt>
                <c:pt idx="615">
                  <c:v>1551</c:v>
                </c:pt>
                <c:pt idx="616">
                  <c:v>1551</c:v>
                </c:pt>
                <c:pt idx="617">
                  <c:v>1551</c:v>
                </c:pt>
                <c:pt idx="618">
                  <c:v>1551</c:v>
                </c:pt>
                <c:pt idx="619">
                  <c:v>1551</c:v>
                </c:pt>
                <c:pt idx="620">
                  <c:v>1551</c:v>
                </c:pt>
                <c:pt idx="621">
                  <c:v>1551</c:v>
                </c:pt>
                <c:pt idx="622">
                  <c:v>1551</c:v>
                </c:pt>
                <c:pt idx="623">
                  <c:v>1570</c:v>
                </c:pt>
                <c:pt idx="624">
                  <c:v>1764</c:v>
                </c:pt>
                <c:pt idx="625">
                  <c:v>1764</c:v>
                </c:pt>
                <c:pt idx="626">
                  <c:v>1764</c:v>
                </c:pt>
                <c:pt idx="627">
                  <c:v>1764</c:v>
                </c:pt>
                <c:pt idx="628">
                  <c:v>1764</c:v>
                </c:pt>
                <c:pt idx="629">
                  <c:v>1764</c:v>
                </c:pt>
                <c:pt idx="630">
                  <c:v>1764</c:v>
                </c:pt>
                <c:pt idx="631">
                  <c:v>1764</c:v>
                </c:pt>
                <c:pt idx="632">
                  <c:v>1764</c:v>
                </c:pt>
                <c:pt idx="633">
                  <c:v>1764</c:v>
                </c:pt>
                <c:pt idx="634">
                  <c:v>1764</c:v>
                </c:pt>
                <c:pt idx="635">
                  <c:v>1764</c:v>
                </c:pt>
                <c:pt idx="636">
                  <c:v>1764</c:v>
                </c:pt>
                <c:pt idx="637">
                  <c:v>1764</c:v>
                </c:pt>
                <c:pt idx="638">
                  <c:v>1764</c:v>
                </c:pt>
                <c:pt idx="639">
                  <c:v>1764</c:v>
                </c:pt>
                <c:pt idx="640">
                  <c:v>1764</c:v>
                </c:pt>
                <c:pt idx="641">
                  <c:v>1764</c:v>
                </c:pt>
                <c:pt idx="642">
                  <c:v>1764</c:v>
                </c:pt>
                <c:pt idx="643">
                  <c:v>1764</c:v>
                </c:pt>
                <c:pt idx="644">
                  <c:v>117</c:v>
                </c:pt>
                <c:pt idx="645">
                  <c:v>117</c:v>
                </c:pt>
                <c:pt idx="646">
                  <c:v>118</c:v>
                </c:pt>
                <c:pt idx="647">
                  <c:v>118</c:v>
                </c:pt>
                <c:pt idx="648">
                  <c:v>118</c:v>
                </c:pt>
                <c:pt idx="649">
                  <c:v>118</c:v>
                </c:pt>
                <c:pt idx="650">
                  <c:v>118</c:v>
                </c:pt>
                <c:pt idx="651">
                  <c:v>118</c:v>
                </c:pt>
                <c:pt idx="652">
                  <c:v>118</c:v>
                </c:pt>
                <c:pt idx="653">
                  <c:v>118</c:v>
                </c:pt>
                <c:pt idx="654">
                  <c:v>118</c:v>
                </c:pt>
                <c:pt idx="655">
                  <c:v>118</c:v>
                </c:pt>
                <c:pt idx="656">
                  <c:v>118</c:v>
                </c:pt>
                <c:pt idx="657">
                  <c:v>118</c:v>
                </c:pt>
                <c:pt idx="658">
                  <c:v>118</c:v>
                </c:pt>
                <c:pt idx="659">
                  <c:v>118</c:v>
                </c:pt>
                <c:pt idx="660">
                  <c:v>118</c:v>
                </c:pt>
                <c:pt idx="661">
                  <c:v>307</c:v>
                </c:pt>
                <c:pt idx="662">
                  <c:v>307</c:v>
                </c:pt>
                <c:pt idx="663">
                  <c:v>307</c:v>
                </c:pt>
                <c:pt idx="664">
                  <c:v>307</c:v>
                </c:pt>
                <c:pt idx="665">
                  <c:v>307</c:v>
                </c:pt>
                <c:pt idx="666">
                  <c:v>307</c:v>
                </c:pt>
                <c:pt idx="667">
                  <c:v>307</c:v>
                </c:pt>
                <c:pt idx="668">
                  <c:v>307</c:v>
                </c:pt>
                <c:pt idx="669">
                  <c:v>307</c:v>
                </c:pt>
                <c:pt idx="670">
                  <c:v>307</c:v>
                </c:pt>
                <c:pt idx="671">
                  <c:v>307</c:v>
                </c:pt>
                <c:pt idx="672">
                  <c:v>307</c:v>
                </c:pt>
                <c:pt idx="673">
                  <c:v>307</c:v>
                </c:pt>
                <c:pt idx="674">
                  <c:v>307</c:v>
                </c:pt>
                <c:pt idx="675">
                  <c:v>307</c:v>
                </c:pt>
                <c:pt idx="676">
                  <c:v>307</c:v>
                </c:pt>
                <c:pt idx="677">
                  <c:v>307</c:v>
                </c:pt>
                <c:pt idx="678">
                  <c:v>307</c:v>
                </c:pt>
                <c:pt idx="679">
                  <c:v>447</c:v>
                </c:pt>
                <c:pt idx="680">
                  <c:v>447</c:v>
                </c:pt>
                <c:pt idx="681">
                  <c:v>447</c:v>
                </c:pt>
                <c:pt idx="682">
                  <c:v>447</c:v>
                </c:pt>
                <c:pt idx="683">
                  <c:v>447</c:v>
                </c:pt>
                <c:pt idx="684">
                  <c:v>447</c:v>
                </c:pt>
                <c:pt idx="685">
                  <c:v>447</c:v>
                </c:pt>
                <c:pt idx="686">
                  <c:v>447</c:v>
                </c:pt>
                <c:pt idx="687">
                  <c:v>447</c:v>
                </c:pt>
                <c:pt idx="688">
                  <c:v>447</c:v>
                </c:pt>
                <c:pt idx="689">
                  <c:v>447</c:v>
                </c:pt>
                <c:pt idx="690">
                  <c:v>447</c:v>
                </c:pt>
                <c:pt idx="691">
                  <c:v>447</c:v>
                </c:pt>
                <c:pt idx="692">
                  <c:v>447</c:v>
                </c:pt>
                <c:pt idx="693">
                  <c:v>447</c:v>
                </c:pt>
                <c:pt idx="694">
                  <c:v>447</c:v>
                </c:pt>
                <c:pt idx="695">
                  <c:v>447</c:v>
                </c:pt>
                <c:pt idx="696">
                  <c:v>447</c:v>
                </c:pt>
                <c:pt idx="697">
                  <c:v>447</c:v>
                </c:pt>
                <c:pt idx="698">
                  <c:v>638</c:v>
                </c:pt>
                <c:pt idx="699">
                  <c:v>638</c:v>
                </c:pt>
                <c:pt idx="700">
                  <c:v>638</c:v>
                </c:pt>
                <c:pt idx="701">
                  <c:v>638</c:v>
                </c:pt>
                <c:pt idx="702">
                  <c:v>638</c:v>
                </c:pt>
                <c:pt idx="703">
                  <c:v>638</c:v>
                </c:pt>
                <c:pt idx="704">
                  <c:v>638</c:v>
                </c:pt>
                <c:pt idx="705">
                  <c:v>638</c:v>
                </c:pt>
                <c:pt idx="706">
                  <c:v>638</c:v>
                </c:pt>
                <c:pt idx="707">
                  <c:v>638</c:v>
                </c:pt>
                <c:pt idx="708">
                  <c:v>638</c:v>
                </c:pt>
                <c:pt idx="709">
                  <c:v>638</c:v>
                </c:pt>
                <c:pt idx="710">
                  <c:v>638</c:v>
                </c:pt>
                <c:pt idx="711">
                  <c:v>638</c:v>
                </c:pt>
                <c:pt idx="712">
                  <c:v>638</c:v>
                </c:pt>
                <c:pt idx="713">
                  <c:v>638</c:v>
                </c:pt>
                <c:pt idx="714">
                  <c:v>638</c:v>
                </c:pt>
                <c:pt idx="715">
                  <c:v>763</c:v>
                </c:pt>
                <c:pt idx="716">
                  <c:v>763</c:v>
                </c:pt>
                <c:pt idx="717">
                  <c:v>763</c:v>
                </c:pt>
                <c:pt idx="718">
                  <c:v>763</c:v>
                </c:pt>
                <c:pt idx="719">
                  <c:v>763</c:v>
                </c:pt>
                <c:pt idx="720">
                  <c:v>763</c:v>
                </c:pt>
                <c:pt idx="721">
                  <c:v>763</c:v>
                </c:pt>
                <c:pt idx="722">
                  <c:v>763</c:v>
                </c:pt>
                <c:pt idx="723">
                  <c:v>763</c:v>
                </c:pt>
                <c:pt idx="724">
                  <c:v>763</c:v>
                </c:pt>
                <c:pt idx="725">
                  <c:v>763</c:v>
                </c:pt>
                <c:pt idx="726">
                  <c:v>763</c:v>
                </c:pt>
                <c:pt idx="727">
                  <c:v>763</c:v>
                </c:pt>
                <c:pt idx="728">
                  <c:v>763</c:v>
                </c:pt>
                <c:pt idx="729">
                  <c:v>763</c:v>
                </c:pt>
                <c:pt idx="730">
                  <c:v>763</c:v>
                </c:pt>
                <c:pt idx="731">
                  <c:v>763</c:v>
                </c:pt>
                <c:pt idx="732">
                  <c:v>763</c:v>
                </c:pt>
                <c:pt idx="733">
                  <c:v>979</c:v>
                </c:pt>
                <c:pt idx="734">
                  <c:v>979</c:v>
                </c:pt>
                <c:pt idx="735">
                  <c:v>979</c:v>
                </c:pt>
                <c:pt idx="736">
                  <c:v>979</c:v>
                </c:pt>
                <c:pt idx="737">
                  <c:v>979</c:v>
                </c:pt>
                <c:pt idx="738">
                  <c:v>979</c:v>
                </c:pt>
                <c:pt idx="739">
                  <c:v>979</c:v>
                </c:pt>
                <c:pt idx="740">
                  <c:v>979</c:v>
                </c:pt>
                <c:pt idx="741">
                  <c:v>979</c:v>
                </c:pt>
                <c:pt idx="742">
                  <c:v>979</c:v>
                </c:pt>
                <c:pt idx="743">
                  <c:v>979</c:v>
                </c:pt>
                <c:pt idx="744">
                  <c:v>979</c:v>
                </c:pt>
                <c:pt idx="745">
                  <c:v>979</c:v>
                </c:pt>
                <c:pt idx="746">
                  <c:v>979</c:v>
                </c:pt>
                <c:pt idx="747">
                  <c:v>979</c:v>
                </c:pt>
                <c:pt idx="748">
                  <c:v>979</c:v>
                </c:pt>
                <c:pt idx="749">
                  <c:v>979</c:v>
                </c:pt>
                <c:pt idx="750">
                  <c:v>979</c:v>
                </c:pt>
                <c:pt idx="751">
                  <c:v>979</c:v>
                </c:pt>
                <c:pt idx="752">
                  <c:v>979</c:v>
                </c:pt>
                <c:pt idx="753">
                  <c:v>979</c:v>
                </c:pt>
                <c:pt idx="754">
                  <c:v>980</c:v>
                </c:pt>
                <c:pt idx="755">
                  <c:v>1127</c:v>
                </c:pt>
                <c:pt idx="756">
                  <c:v>1127</c:v>
                </c:pt>
                <c:pt idx="757">
                  <c:v>1127</c:v>
                </c:pt>
                <c:pt idx="758">
                  <c:v>1127</c:v>
                </c:pt>
                <c:pt idx="759">
                  <c:v>1127</c:v>
                </c:pt>
                <c:pt idx="760">
                  <c:v>1127</c:v>
                </c:pt>
                <c:pt idx="761">
                  <c:v>1127</c:v>
                </c:pt>
                <c:pt idx="762">
                  <c:v>1127</c:v>
                </c:pt>
                <c:pt idx="763">
                  <c:v>1127</c:v>
                </c:pt>
                <c:pt idx="764">
                  <c:v>1127</c:v>
                </c:pt>
                <c:pt idx="765">
                  <c:v>1127</c:v>
                </c:pt>
                <c:pt idx="766">
                  <c:v>1127</c:v>
                </c:pt>
                <c:pt idx="767">
                  <c:v>1127</c:v>
                </c:pt>
                <c:pt idx="768">
                  <c:v>1127</c:v>
                </c:pt>
                <c:pt idx="769">
                  <c:v>1127</c:v>
                </c:pt>
                <c:pt idx="770">
                  <c:v>1127</c:v>
                </c:pt>
                <c:pt idx="771">
                  <c:v>1127</c:v>
                </c:pt>
                <c:pt idx="772">
                  <c:v>1329</c:v>
                </c:pt>
                <c:pt idx="773">
                  <c:v>1329</c:v>
                </c:pt>
                <c:pt idx="774">
                  <c:v>1329</c:v>
                </c:pt>
                <c:pt idx="775">
                  <c:v>1329</c:v>
                </c:pt>
                <c:pt idx="776">
                  <c:v>1329</c:v>
                </c:pt>
                <c:pt idx="777">
                  <c:v>1329</c:v>
                </c:pt>
                <c:pt idx="778">
                  <c:v>1329</c:v>
                </c:pt>
                <c:pt idx="779">
                  <c:v>1329</c:v>
                </c:pt>
                <c:pt idx="780">
                  <c:v>1329</c:v>
                </c:pt>
                <c:pt idx="781">
                  <c:v>1329</c:v>
                </c:pt>
                <c:pt idx="782">
                  <c:v>1329</c:v>
                </c:pt>
                <c:pt idx="783">
                  <c:v>1329</c:v>
                </c:pt>
                <c:pt idx="784">
                  <c:v>1329</c:v>
                </c:pt>
                <c:pt idx="785">
                  <c:v>1329</c:v>
                </c:pt>
                <c:pt idx="786">
                  <c:v>1329</c:v>
                </c:pt>
                <c:pt idx="787">
                  <c:v>1457</c:v>
                </c:pt>
                <c:pt idx="788">
                  <c:v>1457</c:v>
                </c:pt>
                <c:pt idx="789">
                  <c:v>1457</c:v>
                </c:pt>
                <c:pt idx="790">
                  <c:v>1457</c:v>
                </c:pt>
                <c:pt idx="791">
                  <c:v>1457</c:v>
                </c:pt>
                <c:pt idx="792">
                  <c:v>1457</c:v>
                </c:pt>
                <c:pt idx="793">
                  <c:v>1457</c:v>
                </c:pt>
                <c:pt idx="794">
                  <c:v>1457</c:v>
                </c:pt>
                <c:pt idx="795">
                  <c:v>1457</c:v>
                </c:pt>
                <c:pt idx="796">
                  <c:v>1457</c:v>
                </c:pt>
                <c:pt idx="797">
                  <c:v>1457</c:v>
                </c:pt>
                <c:pt idx="798">
                  <c:v>1457</c:v>
                </c:pt>
                <c:pt idx="799">
                  <c:v>1457</c:v>
                </c:pt>
                <c:pt idx="800">
                  <c:v>1457</c:v>
                </c:pt>
                <c:pt idx="801">
                  <c:v>1457</c:v>
                </c:pt>
                <c:pt idx="802">
                  <c:v>1457</c:v>
                </c:pt>
                <c:pt idx="803">
                  <c:v>1457</c:v>
                </c:pt>
                <c:pt idx="804">
                  <c:v>1457</c:v>
                </c:pt>
                <c:pt idx="805">
                  <c:v>1671</c:v>
                </c:pt>
                <c:pt idx="806">
                  <c:v>1671</c:v>
                </c:pt>
                <c:pt idx="807">
                  <c:v>1671</c:v>
                </c:pt>
                <c:pt idx="808">
                  <c:v>1671</c:v>
                </c:pt>
                <c:pt idx="809">
                  <c:v>1671</c:v>
                </c:pt>
                <c:pt idx="810">
                  <c:v>1671</c:v>
                </c:pt>
                <c:pt idx="811">
                  <c:v>1671</c:v>
                </c:pt>
                <c:pt idx="812">
                  <c:v>1671</c:v>
                </c:pt>
                <c:pt idx="813">
                  <c:v>1671</c:v>
                </c:pt>
                <c:pt idx="814">
                  <c:v>1671</c:v>
                </c:pt>
                <c:pt idx="815">
                  <c:v>1671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091-454A-9381-B3FB544D5311}"/>
            </c:ext>
          </c:extLst>
        </c:ser>
        <c:ser>
          <c:idx val="0"/>
          <c:order val="2"/>
          <c:tx>
            <c:strRef>
              <c:f>Data!$G$1</c:f>
              <c:strCache>
                <c:ptCount val="1"/>
                <c:pt idx="0">
                  <c:v>Total 0.3-0.5</c:v>
                </c:pt>
              </c:strCache>
            </c:strRef>
          </c:tx>
          <c:marker>
            <c:symbol val="none"/>
          </c:marker>
          <c:xVal>
            <c:numRef>
              <c:f>Data!$B$2:$B$820</c:f>
              <c:numCache>
                <c:formatCode>General</c:formatCode>
                <c:ptCount val="8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</c:numCache>
            </c:numRef>
          </c:xVal>
          <c:yVal>
            <c:numRef>
              <c:f>Data!$G$2:$G$820</c:f>
              <c:numCache>
                <c:formatCode>General</c:formatCode>
                <c:ptCount val="8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42</c:v>
                </c:pt>
                <c:pt idx="67">
                  <c:v>42</c:v>
                </c:pt>
                <c:pt idx="68">
                  <c:v>42</c:v>
                </c:pt>
                <c:pt idx="69">
                  <c:v>42</c:v>
                </c:pt>
                <c:pt idx="70">
                  <c:v>42</c:v>
                </c:pt>
                <c:pt idx="71">
                  <c:v>42</c:v>
                </c:pt>
                <c:pt idx="72">
                  <c:v>42</c:v>
                </c:pt>
                <c:pt idx="73">
                  <c:v>42</c:v>
                </c:pt>
                <c:pt idx="74">
                  <c:v>42</c:v>
                </c:pt>
                <c:pt idx="75">
                  <c:v>42</c:v>
                </c:pt>
                <c:pt idx="76">
                  <c:v>107</c:v>
                </c:pt>
                <c:pt idx="77">
                  <c:v>107</c:v>
                </c:pt>
                <c:pt idx="78">
                  <c:v>107</c:v>
                </c:pt>
                <c:pt idx="79">
                  <c:v>107</c:v>
                </c:pt>
                <c:pt idx="80">
                  <c:v>107</c:v>
                </c:pt>
                <c:pt idx="81">
                  <c:v>107</c:v>
                </c:pt>
                <c:pt idx="82">
                  <c:v>107</c:v>
                </c:pt>
                <c:pt idx="83">
                  <c:v>107</c:v>
                </c:pt>
                <c:pt idx="84">
                  <c:v>107</c:v>
                </c:pt>
                <c:pt idx="85">
                  <c:v>107</c:v>
                </c:pt>
                <c:pt idx="86">
                  <c:v>107</c:v>
                </c:pt>
                <c:pt idx="87">
                  <c:v>107</c:v>
                </c:pt>
                <c:pt idx="88">
                  <c:v>107</c:v>
                </c:pt>
                <c:pt idx="89">
                  <c:v>107</c:v>
                </c:pt>
                <c:pt idx="90">
                  <c:v>107</c:v>
                </c:pt>
                <c:pt idx="91">
                  <c:v>107</c:v>
                </c:pt>
                <c:pt idx="92">
                  <c:v>107</c:v>
                </c:pt>
                <c:pt idx="93">
                  <c:v>107</c:v>
                </c:pt>
                <c:pt idx="94">
                  <c:v>154</c:v>
                </c:pt>
                <c:pt idx="95">
                  <c:v>154</c:v>
                </c:pt>
                <c:pt idx="96">
                  <c:v>154</c:v>
                </c:pt>
                <c:pt idx="97">
                  <c:v>154</c:v>
                </c:pt>
                <c:pt idx="98">
                  <c:v>154</c:v>
                </c:pt>
                <c:pt idx="99">
                  <c:v>154</c:v>
                </c:pt>
                <c:pt idx="100">
                  <c:v>154</c:v>
                </c:pt>
                <c:pt idx="101">
                  <c:v>154</c:v>
                </c:pt>
                <c:pt idx="102">
                  <c:v>154</c:v>
                </c:pt>
                <c:pt idx="103">
                  <c:v>154</c:v>
                </c:pt>
                <c:pt idx="104">
                  <c:v>154</c:v>
                </c:pt>
                <c:pt idx="105">
                  <c:v>154</c:v>
                </c:pt>
                <c:pt idx="106">
                  <c:v>154</c:v>
                </c:pt>
                <c:pt idx="107">
                  <c:v>154</c:v>
                </c:pt>
                <c:pt idx="108">
                  <c:v>154</c:v>
                </c:pt>
                <c:pt idx="109">
                  <c:v>154</c:v>
                </c:pt>
                <c:pt idx="110">
                  <c:v>154</c:v>
                </c:pt>
                <c:pt idx="111">
                  <c:v>237</c:v>
                </c:pt>
                <c:pt idx="112">
                  <c:v>237</c:v>
                </c:pt>
                <c:pt idx="113">
                  <c:v>237</c:v>
                </c:pt>
                <c:pt idx="114">
                  <c:v>237</c:v>
                </c:pt>
                <c:pt idx="115">
                  <c:v>237</c:v>
                </c:pt>
                <c:pt idx="116">
                  <c:v>237</c:v>
                </c:pt>
                <c:pt idx="117">
                  <c:v>237</c:v>
                </c:pt>
                <c:pt idx="118">
                  <c:v>237</c:v>
                </c:pt>
                <c:pt idx="119">
                  <c:v>237</c:v>
                </c:pt>
                <c:pt idx="120">
                  <c:v>237</c:v>
                </c:pt>
                <c:pt idx="121">
                  <c:v>237</c:v>
                </c:pt>
                <c:pt idx="122">
                  <c:v>237</c:v>
                </c:pt>
                <c:pt idx="123">
                  <c:v>237</c:v>
                </c:pt>
                <c:pt idx="124">
                  <c:v>237</c:v>
                </c:pt>
                <c:pt idx="125">
                  <c:v>237</c:v>
                </c:pt>
                <c:pt idx="126">
                  <c:v>237</c:v>
                </c:pt>
                <c:pt idx="127">
                  <c:v>286</c:v>
                </c:pt>
                <c:pt idx="128">
                  <c:v>286</c:v>
                </c:pt>
                <c:pt idx="129">
                  <c:v>286</c:v>
                </c:pt>
                <c:pt idx="130">
                  <c:v>286</c:v>
                </c:pt>
                <c:pt idx="131">
                  <c:v>286</c:v>
                </c:pt>
                <c:pt idx="132">
                  <c:v>286</c:v>
                </c:pt>
                <c:pt idx="133">
                  <c:v>286</c:v>
                </c:pt>
                <c:pt idx="134">
                  <c:v>286</c:v>
                </c:pt>
                <c:pt idx="135">
                  <c:v>286</c:v>
                </c:pt>
                <c:pt idx="136">
                  <c:v>286</c:v>
                </c:pt>
                <c:pt idx="137">
                  <c:v>286</c:v>
                </c:pt>
                <c:pt idx="138">
                  <c:v>286</c:v>
                </c:pt>
                <c:pt idx="139">
                  <c:v>286</c:v>
                </c:pt>
                <c:pt idx="140">
                  <c:v>286</c:v>
                </c:pt>
                <c:pt idx="141">
                  <c:v>286</c:v>
                </c:pt>
                <c:pt idx="142">
                  <c:v>286</c:v>
                </c:pt>
                <c:pt idx="143">
                  <c:v>286</c:v>
                </c:pt>
                <c:pt idx="144">
                  <c:v>286</c:v>
                </c:pt>
                <c:pt idx="145">
                  <c:v>286</c:v>
                </c:pt>
                <c:pt idx="146">
                  <c:v>286</c:v>
                </c:pt>
                <c:pt idx="147">
                  <c:v>286</c:v>
                </c:pt>
                <c:pt idx="148">
                  <c:v>286</c:v>
                </c:pt>
                <c:pt idx="149">
                  <c:v>371</c:v>
                </c:pt>
                <c:pt idx="150">
                  <c:v>371</c:v>
                </c:pt>
                <c:pt idx="151">
                  <c:v>371</c:v>
                </c:pt>
                <c:pt idx="152">
                  <c:v>371</c:v>
                </c:pt>
                <c:pt idx="153">
                  <c:v>371</c:v>
                </c:pt>
                <c:pt idx="154">
                  <c:v>371</c:v>
                </c:pt>
                <c:pt idx="155">
                  <c:v>371</c:v>
                </c:pt>
                <c:pt idx="156">
                  <c:v>371</c:v>
                </c:pt>
                <c:pt idx="157">
                  <c:v>371</c:v>
                </c:pt>
                <c:pt idx="158">
                  <c:v>371</c:v>
                </c:pt>
                <c:pt idx="159">
                  <c:v>371</c:v>
                </c:pt>
                <c:pt idx="160">
                  <c:v>371</c:v>
                </c:pt>
                <c:pt idx="161">
                  <c:v>371</c:v>
                </c:pt>
                <c:pt idx="162">
                  <c:v>371</c:v>
                </c:pt>
                <c:pt idx="163">
                  <c:v>371</c:v>
                </c:pt>
                <c:pt idx="164">
                  <c:v>371</c:v>
                </c:pt>
                <c:pt idx="165">
                  <c:v>371</c:v>
                </c:pt>
                <c:pt idx="166">
                  <c:v>371</c:v>
                </c:pt>
                <c:pt idx="167">
                  <c:v>419</c:v>
                </c:pt>
                <c:pt idx="168">
                  <c:v>419</c:v>
                </c:pt>
                <c:pt idx="169">
                  <c:v>419</c:v>
                </c:pt>
                <c:pt idx="170">
                  <c:v>419</c:v>
                </c:pt>
                <c:pt idx="171">
                  <c:v>419</c:v>
                </c:pt>
                <c:pt idx="172">
                  <c:v>419</c:v>
                </c:pt>
                <c:pt idx="173">
                  <c:v>419</c:v>
                </c:pt>
                <c:pt idx="174">
                  <c:v>419</c:v>
                </c:pt>
                <c:pt idx="175">
                  <c:v>419</c:v>
                </c:pt>
                <c:pt idx="176">
                  <c:v>419</c:v>
                </c:pt>
                <c:pt idx="177">
                  <c:v>419</c:v>
                </c:pt>
                <c:pt idx="178">
                  <c:v>419</c:v>
                </c:pt>
                <c:pt idx="179">
                  <c:v>419</c:v>
                </c:pt>
                <c:pt idx="180">
                  <c:v>419</c:v>
                </c:pt>
                <c:pt idx="181">
                  <c:v>419</c:v>
                </c:pt>
                <c:pt idx="182">
                  <c:v>419</c:v>
                </c:pt>
                <c:pt idx="183">
                  <c:v>419</c:v>
                </c:pt>
                <c:pt idx="184">
                  <c:v>419</c:v>
                </c:pt>
                <c:pt idx="185">
                  <c:v>490</c:v>
                </c:pt>
                <c:pt idx="186">
                  <c:v>490</c:v>
                </c:pt>
                <c:pt idx="187">
                  <c:v>490</c:v>
                </c:pt>
                <c:pt idx="188">
                  <c:v>490</c:v>
                </c:pt>
                <c:pt idx="189">
                  <c:v>490</c:v>
                </c:pt>
                <c:pt idx="190">
                  <c:v>490</c:v>
                </c:pt>
                <c:pt idx="191">
                  <c:v>490</c:v>
                </c:pt>
                <c:pt idx="192">
                  <c:v>490</c:v>
                </c:pt>
                <c:pt idx="193">
                  <c:v>490</c:v>
                </c:pt>
                <c:pt idx="194">
                  <c:v>490</c:v>
                </c:pt>
                <c:pt idx="195">
                  <c:v>490</c:v>
                </c:pt>
                <c:pt idx="196">
                  <c:v>490</c:v>
                </c:pt>
                <c:pt idx="197">
                  <c:v>490</c:v>
                </c:pt>
                <c:pt idx="198">
                  <c:v>490</c:v>
                </c:pt>
                <c:pt idx="199">
                  <c:v>490</c:v>
                </c:pt>
                <c:pt idx="200">
                  <c:v>490</c:v>
                </c:pt>
                <c:pt idx="201">
                  <c:v>490</c:v>
                </c:pt>
                <c:pt idx="202">
                  <c:v>490</c:v>
                </c:pt>
                <c:pt idx="203">
                  <c:v>490</c:v>
                </c:pt>
                <c:pt idx="204">
                  <c:v>544</c:v>
                </c:pt>
                <c:pt idx="205">
                  <c:v>544</c:v>
                </c:pt>
                <c:pt idx="206">
                  <c:v>544</c:v>
                </c:pt>
                <c:pt idx="207">
                  <c:v>544</c:v>
                </c:pt>
                <c:pt idx="208">
                  <c:v>544</c:v>
                </c:pt>
                <c:pt idx="209">
                  <c:v>544</c:v>
                </c:pt>
                <c:pt idx="210">
                  <c:v>544</c:v>
                </c:pt>
                <c:pt idx="211">
                  <c:v>544</c:v>
                </c:pt>
                <c:pt idx="212">
                  <c:v>544</c:v>
                </c:pt>
                <c:pt idx="213">
                  <c:v>544</c:v>
                </c:pt>
                <c:pt idx="214">
                  <c:v>544</c:v>
                </c:pt>
                <c:pt idx="215">
                  <c:v>544</c:v>
                </c:pt>
                <c:pt idx="216">
                  <c:v>544</c:v>
                </c:pt>
                <c:pt idx="217">
                  <c:v>544</c:v>
                </c:pt>
                <c:pt idx="218">
                  <c:v>544</c:v>
                </c:pt>
                <c:pt idx="219">
                  <c:v>544</c:v>
                </c:pt>
                <c:pt idx="220">
                  <c:v>544</c:v>
                </c:pt>
                <c:pt idx="221">
                  <c:v>544</c:v>
                </c:pt>
                <c:pt idx="222">
                  <c:v>632</c:v>
                </c:pt>
                <c:pt idx="223">
                  <c:v>632</c:v>
                </c:pt>
                <c:pt idx="224">
                  <c:v>632</c:v>
                </c:pt>
                <c:pt idx="225">
                  <c:v>632</c:v>
                </c:pt>
                <c:pt idx="226">
                  <c:v>632</c:v>
                </c:pt>
                <c:pt idx="227">
                  <c:v>632</c:v>
                </c:pt>
                <c:pt idx="228">
                  <c:v>632</c:v>
                </c:pt>
                <c:pt idx="229">
                  <c:v>632</c:v>
                </c:pt>
                <c:pt idx="230">
                  <c:v>632</c:v>
                </c:pt>
                <c:pt idx="231">
                  <c:v>632</c:v>
                </c:pt>
                <c:pt idx="232">
                  <c:v>632</c:v>
                </c:pt>
                <c:pt idx="233">
                  <c:v>632</c:v>
                </c:pt>
                <c:pt idx="234">
                  <c:v>632</c:v>
                </c:pt>
                <c:pt idx="235">
                  <c:v>632</c:v>
                </c:pt>
                <c:pt idx="236">
                  <c:v>632</c:v>
                </c:pt>
                <c:pt idx="237">
                  <c:v>632</c:v>
                </c:pt>
                <c:pt idx="238">
                  <c:v>632</c:v>
                </c:pt>
                <c:pt idx="239">
                  <c:v>0</c:v>
                </c:pt>
                <c:pt idx="240">
                  <c:v>64</c:v>
                </c:pt>
                <c:pt idx="241">
                  <c:v>64</c:v>
                </c:pt>
                <c:pt idx="242">
                  <c:v>64</c:v>
                </c:pt>
                <c:pt idx="243">
                  <c:v>64</c:v>
                </c:pt>
                <c:pt idx="244">
                  <c:v>64</c:v>
                </c:pt>
                <c:pt idx="245">
                  <c:v>64</c:v>
                </c:pt>
                <c:pt idx="246">
                  <c:v>64</c:v>
                </c:pt>
                <c:pt idx="247">
                  <c:v>64</c:v>
                </c:pt>
                <c:pt idx="248">
                  <c:v>64</c:v>
                </c:pt>
                <c:pt idx="249">
                  <c:v>64</c:v>
                </c:pt>
                <c:pt idx="250">
                  <c:v>64</c:v>
                </c:pt>
                <c:pt idx="251">
                  <c:v>64</c:v>
                </c:pt>
                <c:pt idx="252">
                  <c:v>64</c:v>
                </c:pt>
                <c:pt idx="253">
                  <c:v>64</c:v>
                </c:pt>
                <c:pt idx="254">
                  <c:v>64</c:v>
                </c:pt>
                <c:pt idx="255">
                  <c:v>64</c:v>
                </c:pt>
                <c:pt idx="256">
                  <c:v>64</c:v>
                </c:pt>
                <c:pt idx="257">
                  <c:v>64</c:v>
                </c:pt>
                <c:pt idx="258">
                  <c:v>157</c:v>
                </c:pt>
                <c:pt idx="259">
                  <c:v>157</c:v>
                </c:pt>
                <c:pt idx="260">
                  <c:v>157</c:v>
                </c:pt>
                <c:pt idx="261">
                  <c:v>157</c:v>
                </c:pt>
                <c:pt idx="262">
                  <c:v>157</c:v>
                </c:pt>
                <c:pt idx="263">
                  <c:v>157</c:v>
                </c:pt>
                <c:pt idx="264">
                  <c:v>157</c:v>
                </c:pt>
                <c:pt idx="265">
                  <c:v>157</c:v>
                </c:pt>
                <c:pt idx="266">
                  <c:v>157</c:v>
                </c:pt>
                <c:pt idx="267">
                  <c:v>157</c:v>
                </c:pt>
                <c:pt idx="268">
                  <c:v>157</c:v>
                </c:pt>
                <c:pt idx="269">
                  <c:v>157</c:v>
                </c:pt>
                <c:pt idx="270">
                  <c:v>157</c:v>
                </c:pt>
                <c:pt idx="271">
                  <c:v>157</c:v>
                </c:pt>
                <c:pt idx="272">
                  <c:v>157</c:v>
                </c:pt>
                <c:pt idx="273">
                  <c:v>157</c:v>
                </c:pt>
                <c:pt idx="274">
                  <c:v>157</c:v>
                </c:pt>
                <c:pt idx="275">
                  <c:v>157</c:v>
                </c:pt>
                <c:pt idx="276">
                  <c:v>213</c:v>
                </c:pt>
                <c:pt idx="277">
                  <c:v>213</c:v>
                </c:pt>
                <c:pt idx="278">
                  <c:v>213</c:v>
                </c:pt>
                <c:pt idx="279">
                  <c:v>213</c:v>
                </c:pt>
                <c:pt idx="280">
                  <c:v>213</c:v>
                </c:pt>
                <c:pt idx="281">
                  <c:v>213</c:v>
                </c:pt>
                <c:pt idx="282">
                  <c:v>213</c:v>
                </c:pt>
                <c:pt idx="283">
                  <c:v>213</c:v>
                </c:pt>
                <c:pt idx="284">
                  <c:v>213</c:v>
                </c:pt>
                <c:pt idx="285">
                  <c:v>213</c:v>
                </c:pt>
                <c:pt idx="286">
                  <c:v>213</c:v>
                </c:pt>
                <c:pt idx="287">
                  <c:v>213</c:v>
                </c:pt>
                <c:pt idx="288">
                  <c:v>213</c:v>
                </c:pt>
                <c:pt idx="289">
                  <c:v>213</c:v>
                </c:pt>
                <c:pt idx="290">
                  <c:v>213</c:v>
                </c:pt>
                <c:pt idx="291">
                  <c:v>213</c:v>
                </c:pt>
                <c:pt idx="292">
                  <c:v>213</c:v>
                </c:pt>
                <c:pt idx="293">
                  <c:v>293</c:v>
                </c:pt>
                <c:pt idx="294">
                  <c:v>293</c:v>
                </c:pt>
                <c:pt idx="295">
                  <c:v>293</c:v>
                </c:pt>
                <c:pt idx="296">
                  <c:v>293</c:v>
                </c:pt>
                <c:pt idx="297">
                  <c:v>293</c:v>
                </c:pt>
                <c:pt idx="298">
                  <c:v>293</c:v>
                </c:pt>
                <c:pt idx="299">
                  <c:v>293</c:v>
                </c:pt>
                <c:pt idx="300">
                  <c:v>293</c:v>
                </c:pt>
                <c:pt idx="301">
                  <c:v>293</c:v>
                </c:pt>
                <c:pt idx="302">
                  <c:v>293</c:v>
                </c:pt>
                <c:pt idx="303">
                  <c:v>293</c:v>
                </c:pt>
                <c:pt idx="304">
                  <c:v>293</c:v>
                </c:pt>
                <c:pt idx="305">
                  <c:v>293</c:v>
                </c:pt>
                <c:pt idx="306">
                  <c:v>293</c:v>
                </c:pt>
                <c:pt idx="307">
                  <c:v>293</c:v>
                </c:pt>
                <c:pt idx="308">
                  <c:v>293</c:v>
                </c:pt>
                <c:pt idx="309">
                  <c:v>293</c:v>
                </c:pt>
                <c:pt idx="310">
                  <c:v>293</c:v>
                </c:pt>
                <c:pt idx="311">
                  <c:v>293</c:v>
                </c:pt>
                <c:pt idx="312">
                  <c:v>293</c:v>
                </c:pt>
                <c:pt idx="313">
                  <c:v>293</c:v>
                </c:pt>
                <c:pt idx="314">
                  <c:v>293</c:v>
                </c:pt>
                <c:pt idx="315">
                  <c:v>293</c:v>
                </c:pt>
                <c:pt idx="316">
                  <c:v>293</c:v>
                </c:pt>
                <c:pt idx="317">
                  <c:v>293</c:v>
                </c:pt>
                <c:pt idx="318">
                  <c:v>293</c:v>
                </c:pt>
                <c:pt idx="319">
                  <c:v>293</c:v>
                </c:pt>
                <c:pt idx="320">
                  <c:v>293</c:v>
                </c:pt>
                <c:pt idx="321">
                  <c:v>293</c:v>
                </c:pt>
                <c:pt idx="322">
                  <c:v>293</c:v>
                </c:pt>
                <c:pt idx="323">
                  <c:v>293</c:v>
                </c:pt>
                <c:pt idx="324">
                  <c:v>293</c:v>
                </c:pt>
                <c:pt idx="325">
                  <c:v>293</c:v>
                </c:pt>
                <c:pt idx="326">
                  <c:v>293</c:v>
                </c:pt>
                <c:pt idx="327">
                  <c:v>293</c:v>
                </c:pt>
                <c:pt idx="328">
                  <c:v>293</c:v>
                </c:pt>
                <c:pt idx="329">
                  <c:v>293</c:v>
                </c:pt>
                <c:pt idx="330">
                  <c:v>293</c:v>
                </c:pt>
                <c:pt idx="331">
                  <c:v>293</c:v>
                </c:pt>
                <c:pt idx="332">
                  <c:v>293</c:v>
                </c:pt>
                <c:pt idx="333">
                  <c:v>293</c:v>
                </c:pt>
                <c:pt idx="334">
                  <c:v>293</c:v>
                </c:pt>
                <c:pt idx="335">
                  <c:v>293</c:v>
                </c:pt>
                <c:pt idx="336">
                  <c:v>293</c:v>
                </c:pt>
                <c:pt idx="337">
                  <c:v>293</c:v>
                </c:pt>
                <c:pt idx="338">
                  <c:v>293</c:v>
                </c:pt>
                <c:pt idx="339">
                  <c:v>293</c:v>
                </c:pt>
                <c:pt idx="340">
                  <c:v>293</c:v>
                </c:pt>
                <c:pt idx="341">
                  <c:v>293</c:v>
                </c:pt>
                <c:pt idx="342">
                  <c:v>293</c:v>
                </c:pt>
                <c:pt idx="343">
                  <c:v>293</c:v>
                </c:pt>
                <c:pt idx="344">
                  <c:v>293</c:v>
                </c:pt>
                <c:pt idx="345">
                  <c:v>293</c:v>
                </c:pt>
                <c:pt idx="346">
                  <c:v>293</c:v>
                </c:pt>
                <c:pt idx="347">
                  <c:v>293</c:v>
                </c:pt>
                <c:pt idx="348">
                  <c:v>293</c:v>
                </c:pt>
                <c:pt idx="349">
                  <c:v>293</c:v>
                </c:pt>
                <c:pt idx="350">
                  <c:v>293</c:v>
                </c:pt>
                <c:pt idx="351">
                  <c:v>293</c:v>
                </c:pt>
                <c:pt idx="352">
                  <c:v>293</c:v>
                </c:pt>
                <c:pt idx="353">
                  <c:v>293</c:v>
                </c:pt>
                <c:pt idx="354">
                  <c:v>344</c:v>
                </c:pt>
                <c:pt idx="355">
                  <c:v>344</c:v>
                </c:pt>
                <c:pt idx="356">
                  <c:v>344</c:v>
                </c:pt>
                <c:pt idx="357">
                  <c:v>344</c:v>
                </c:pt>
                <c:pt idx="358">
                  <c:v>344</c:v>
                </c:pt>
                <c:pt idx="359">
                  <c:v>344</c:v>
                </c:pt>
                <c:pt idx="360">
                  <c:v>344</c:v>
                </c:pt>
                <c:pt idx="361">
                  <c:v>344</c:v>
                </c:pt>
                <c:pt idx="362">
                  <c:v>344</c:v>
                </c:pt>
                <c:pt idx="363">
                  <c:v>344</c:v>
                </c:pt>
                <c:pt idx="364">
                  <c:v>344</c:v>
                </c:pt>
                <c:pt idx="365">
                  <c:v>344</c:v>
                </c:pt>
                <c:pt idx="366">
                  <c:v>344</c:v>
                </c:pt>
                <c:pt idx="367">
                  <c:v>344</c:v>
                </c:pt>
                <c:pt idx="368">
                  <c:v>344</c:v>
                </c:pt>
                <c:pt idx="369">
                  <c:v>344</c:v>
                </c:pt>
                <c:pt idx="370">
                  <c:v>344</c:v>
                </c:pt>
                <c:pt idx="371">
                  <c:v>344</c:v>
                </c:pt>
                <c:pt idx="372">
                  <c:v>430</c:v>
                </c:pt>
                <c:pt idx="373">
                  <c:v>430</c:v>
                </c:pt>
                <c:pt idx="374">
                  <c:v>430</c:v>
                </c:pt>
                <c:pt idx="375">
                  <c:v>430</c:v>
                </c:pt>
                <c:pt idx="376">
                  <c:v>430</c:v>
                </c:pt>
                <c:pt idx="377">
                  <c:v>430</c:v>
                </c:pt>
                <c:pt idx="378">
                  <c:v>430</c:v>
                </c:pt>
                <c:pt idx="379">
                  <c:v>430</c:v>
                </c:pt>
                <c:pt idx="380">
                  <c:v>430</c:v>
                </c:pt>
                <c:pt idx="381">
                  <c:v>430</c:v>
                </c:pt>
                <c:pt idx="382">
                  <c:v>430</c:v>
                </c:pt>
                <c:pt idx="383">
                  <c:v>430</c:v>
                </c:pt>
                <c:pt idx="384">
                  <c:v>430</c:v>
                </c:pt>
                <c:pt idx="385">
                  <c:v>430</c:v>
                </c:pt>
                <c:pt idx="386">
                  <c:v>430</c:v>
                </c:pt>
                <c:pt idx="387">
                  <c:v>430</c:v>
                </c:pt>
                <c:pt idx="388">
                  <c:v>430</c:v>
                </c:pt>
                <c:pt idx="389">
                  <c:v>488</c:v>
                </c:pt>
                <c:pt idx="390">
                  <c:v>488</c:v>
                </c:pt>
                <c:pt idx="391">
                  <c:v>488</c:v>
                </c:pt>
                <c:pt idx="392">
                  <c:v>488</c:v>
                </c:pt>
                <c:pt idx="393">
                  <c:v>488</c:v>
                </c:pt>
                <c:pt idx="394">
                  <c:v>488</c:v>
                </c:pt>
                <c:pt idx="395">
                  <c:v>488</c:v>
                </c:pt>
                <c:pt idx="396">
                  <c:v>488</c:v>
                </c:pt>
                <c:pt idx="397">
                  <c:v>488</c:v>
                </c:pt>
                <c:pt idx="398">
                  <c:v>488</c:v>
                </c:pt>
                <c:pt idx="399">
                  <c:v>488</c:v>
                </c:pt>
                <c:pt idx="400">
                  <c:v>488</c:v>
                </c:pt>
                <c:pt idx="401">
                  <c:v>488</c:v>
                </c:pt>
                <c:pt idx="402">
                  <c:v>488</c:v>
                </c:pt>
                <c:pt idx="403">
                  <c:v>488</c:v>
                </c:pt>
                <c:pt idx="404">
                  <c:v>488</c:v>
                </c:pt>
                <c:pt idx="405">
                  <c:v>488</c:v>
                </c:pt>
                <c:pt idx="406">
                  <c:v>488</c:v>
                </c:pt>
                <c:pt idx="407">
                  <c:v>575</c:v>
                </c:pt>
                <c:pt idx="408">
                  <c:v>575</c:v>
                </c:pt>
                <c:pt idx="409">
                  <c:v>575</c:v>
                </c:pt>
                <c:pt idx="410">
                  <c:v>575</c:v>
                </c:pt>
                <c:pt idx="411">
                  <c:v>575</c:v>
                </c:pt>
                <c:pt idx="412">
                  <c:v>575</c:v>
                </c:pt>
                <c:pt idx="413">
                  <c:v>575</c:v>
                </c:pt>
                <c:pt idx="414">
                  <c:v>575</c:v>
                </c:pt>
                <c:pt idx="415">
                  <c:v>575</c:v>
                </c:pt>
                <c:pt idx="416">
                  <c:v>575</c:v>
                </c:pt>
                <c:pt idx="417">
                  <c:v>575</c:v>
                </c:pt>
                <c:pt idx="418">
                  <c:v>575</c:v>
                </c:pt>
                <c:pt idx="419">
                  <c:v>575</c:v>
                </c:pt>
                <c:pt idx="420">
                  <c:v>575</c:v>
                </c:pt>
                <c:pt idx="421">
                  <c:v>575</c:v>
                </c:pt>
                <c:pt idx="422">
                  <c:v>575</c:v>
                </c:pt>
                <c:pt idx="423">
                  <c:v>575</c:v>
                </c:pt>
                <c:pt idx="424">
                  <c:v>575</c:v>
                </c:pt>
                <c:pt idx="425">
                  <c:v>575</c:v>
                </c:pt>
                <c:pt idx="426">
                  <c:v>629</c:v>
                </c:pt>
                <c:pt idx="427">
                  <c:v>629</c:v>
                </c:pt>
                <c:pt idx="428">
                  <c:v>629</c:v>
                </c:pt>
                <c:pt idx="429">
                  <c:v>629</c:v>
                </c:pt>
                <c:pt idx="430">
                  <c:v>629</c:v>
                </c:pt>
                <c:pt idx="431">
                  <c:v>629</c:v>
                </c:pt>
                <c:pt idx="432">
                  <c:v>629</c:v>
                </c:pt>
                <c:pt idx="433">
                  <c:v>629</c:v>
                </c:pt>
                <c:pt idx="434">
                  <c:v>629</c:v>
                </c:pt>
                <c:pt idx="435">
                  <c:v>629</c:v>
                </c:pt>
                <c:pt idx="436">
                  <c:v>629</c:v>
                </c:pt>
                <c:pt idx="437">
                  <c:v>629</c:v>
                </c:pt>
                <c:pt idx="438">
                  <c:v>629</c:v>
                </c:pt>
                <c:pt idx="439">
                  <c:v>629</c:v>
                </c:pt>
                <c:pt idx="440">
                  <c:v>629</c:v>
                </c:pt>
                <c:pt idx="441">
                  <c:v>629</c:v>
                </c:pt>
                <c:pt idx="442">
                  <c:v>629</c:v>
                </c:pt>
                <c:pt idx="443">
                  <c:v>716</c:v>
                </c:pt>
                <c:pt idx="444">
                  <c:v>716</c:v>
                </c:pt>
                <c:pt idx="445">
                  <c:v>716</c:v>
                </c:pt>
                <c:pt idx="446">
                  <c:v>716</c:v>
                </c:pt>
                <c:pt idx="447">
                  <c:v>716</c:v>
                </c:pt>
                <c:pt idx="448">
                  <c:v>716</c:v>
                </c:pt>
                <c:pt idx="449">
                  <c:v>716</c:v>
                </c:pt>
                <c:pt idx="450">
                  <c:v>716</c:v>
                </c:pt>
                <c:pt idx="451">
                  <c:v>716</c:v>
                </c:pt>
                <c:pt idx="452">
                  <c:v>716</c:v>
                </c:pt>
                <c:pt idx="453">
                  <c:v>716</c:v>
                </c:pt>
                <c:pt idx="454">
                  <c:v>716</c:v>
                </c:pt>
                <c:pt idx="455">
                  <c:v>716</c:v>
                </c:pt>
                <c:pt idx="456">
                  <c:v>716</c:v>
                </c:pt>
                <c:pt idx="457">
                  <c:v>716</c:v>
                </c:pt>
                <c:pt idx="458">
                  <c:v>716</c:v>
                </c:pt>
                <c:pt idx="459">
                  <c:v>716</c:v>
                </c:pt>
                <c:pt idx="460">
                  <c:v>716</c:v>
                </c:pt>
                <c:pt idx="461">
                  <c:v>716</c:v>
                </c:pt>
                <c:pt idx="462">
                  <c:v>49</c:v>
                </c:pt>
                <c:pt idx="463">
                  <c:v>49</c:v>
                </c:pt>
                <c:pt idx="464">
                  <c:v>49</c:v>
                </c:pt>
                <c:pt idx="465">
                  <c:v>49</c:v>
                </c:pt>
                <c:pt idx="466">
                  <c:v>49</c:v>
                </c:pt>
                <c:pt idx="467">
                  <c:v>49</c:v>
                </c:pt>
                <c:pt idx="468">
                  <c:v>49</c:v>
                </c:pt>
                <c:pt idx="469">
                  <c:v>49</c:v>
                </c:pt>
                <c:pt idx="470">
                  <c:v>49</c:v>
                </c:pt>
                <c:pt idx="471">
                  <c:v>49</c:v>
                </c:pt>
                <c:pt idx="472">
                  <c:v>49</c:v>
                </c:pt>
                <c:pt idx="473">
                  <c:v>49</c:v>
                </c:pt>
                <c:pt idx="474">
                  <c:v>49</c:v>
                </c:pt>
                <c:pt idx="475">
                  <c:v>49</c:v>
                </c:pt>
                <c:pt idx="476">
                  <c:v>49</c:v>
                </c:pt>
                <c:pt idx="477">
                  <c:v>49</c:v>
                </c:pt>
                <c:pt idx="478">
                  <c:v>49</c:v>
                </c:pt>
                <c:pt idx="479">
                  <c:v>134</c:v>
                </c:pt>
                <c:pt idx="480">
                  <c:v>134</c:v>
                </c:pt>
                <c:pt idx="481">
                  <c:v>134</c:v>
                </c:pt>
                <c:pt idx="482">
                  <c:v>134</c:v>
                </c:pt>
                <c:pt idx="483">
                  <c:v>134</c:v>
                </c:pt>
                <c:pt idx="484">
                  <c:v>134</c:v>
                </c:pt>
                <c:pt idx="485">
                  <c:v>134</c:v>
                </c:pt>
                <c:pt idx="486">
                  <c:v>134</c:v>
                </c:pt>
                <c:pt idx="487">
                  <c:v>134</c:v>
                </c:pt>
                <c:pt idx="488">
                  <c:v>134</c:v>
                </c:pt>
                <c:pt idx="489">
                  <c:v>134</c:v>
                </c:pt>
                <c:pt idx="490">
                  <c:v>134</c:v>
                </c:pt>
                <c:pt idx="491">
                  <c:v>134</c:v>
                </c:pt>
                <c:pt idx="492">
                  <c:v>134</c:v>
                </c:pt>
                <c:pt idx="493">
                  <c:v>134</c:v>
                </c:pt>
                <c:pt idx="494">
                  <c:v>134</c:v>
                </c:pt>
                <c:pt idx="495">
                  <c:v>134</c:v>
                </c:pt>
                <c:pt idx="496">
                  <c:v>134</c:v>
                </c:pt>
                <c:pt idx="497">
                  <c:v>134</c:v>
                </c:pt>
                <c:pt idx="498">
                  <c:v>184</c:v>
                </c:pt>
                <c:pt idx="499">
                  <c:v>184</c:v>
                </c:pt>
                <c:pt idx="500">
                  <c:v>184</c:v>
                </c:pt>
                <c:pt idx="501">
                  <c:v>184</c:v>
                </c:pt>
                <c:pt idx="502">
                  <c:v>184</c:v>
                </c:pt>
                <c:pt idx="503">
                  <c:v>184</c:v>
                </c:pt>
                <c:pt idx="504">
                  <c:v>184</c:v>
                </c:pt>
                <c:pt idx="505">
                  <c:v>184</c:v>
                </c:pt>
                <c:pt idx="506">
                  <c:v>184</c:v>
                </c:pt>
                <c:pt idx="507">
                  <c:v>184</c:v>
                </c:pt>
                <c:pt idx="508">
                  <c:v>184</c:v>
                </c:pt>
                <c:pt idx="509">
                  <c:v>184</c:v>
                </c:pt>
                <c:pt idx="510">
                  <c:v>184</c:v>
                </c:pt>
                <c:pt idx="511">
                  <c:v>184</c:v>
                </c:pt>
                <c:pt idx="512">
                  <c:v>184</c:v>
                </c:pt>
                <c:pt idx="513">
                  <c:v>184</c:v>
                </c:pt>
                <c:pt idx="514">
                  <c:v>184</c:v>
                </c:pt>
                <c:pt idx="515">
                  <c:v>266</c:v>
                </c:pt>
                <c:pt idx="516">
                  <c:v>266</c:v>
                </c:pt>
                <c:pt idx="517">
                  <c:v>266</c:v>
                </c:pt>
                <c:pt idx="518">
                  <c:v>266</c:v>
                </c:pt>
                <c:pt idx="519">
                  <c:v>266</c:v>
                </c:pt>
                <c:pt idx="520">
                  <c:v>266</c:v>
                </c:pt>
                <c:pt idx="521">
                  <c:v>266</c:v>
                </c:pt>
                <c:pt idx="522">
                  <c:v>266</c:v>
                </c:pt>
                <c:pt idx="523">
                  <c:v>266</c:v>
                </c:pt>
                <c:pt idx="524">
                  <c:v>266</c:v>
                </c:pt>
                <c:pt idx="525">
                  <c:v>266</c:v>
                </c:pt>
                <c:pt idx="526">
                  <c:v>266</c:v>
                </c:pt>
                <c:pt idx="527">
                  <c:v>266</c:v>
                </c:pt>
                <c:pt idx="528">
                  <c:v>266</c:v>
                </c:pt>
                <c:pt idx="529">
                  <c:v>266</c:v>
                </c:pt>
                <c:pt idx="530">
                  <c:v>266</c:v>
                </c:pt>
                <c:pt idx="531">
                  <c:v>266</c:v>
                </c:pt>
                <c:pt idx="532">
                  <c:v>266</c:v>
                </c:pt>
                <c:pt idx="533">
                  <c:v>266</c:v>
                </c:pt>
                <c:pt idx="534">
                  <c:v>266</c:v>
                </c:pt>
                <c:pt idx="535">
                  <c:v>266</c:v>
                </c:pt>
                <c:pt idx="536">
                  <c:v>266</c:v>
                </c:pt>
                <c:pt idx="537">
                  <c:v>266</c:v>
                </c:pt>
                <c:pt idx="538">
                  <c:v>320</c:v>
                </c:pt>
                <c:pt idx="539">
                  <c:v>320</c:v>
                </c:pt>
                <c:pt idx="540">
                  <c:v>320</c:v>
                </c:pt>
                <c:pt idx="541">
                  <c:v>320</c:v>
                </c:pt>
                <c:pt idx="542">
                  <c:v>320</c:v>
                </c:pt>
                <c:pt idx="543">
                  <c:v>320</c:v>
                </c:pt>
                <c:pt idx="544">
                  <c:v>320</c:v>
                </c:pt>
                <c:pt idx="545">
                  <c:v>320</c:v>
                </c:pt>
                <c:pt idx="546">
                  <c:v>320</c:v>
                </c:pt>
                <c:pt idx="547">
                  <c:v>320</c:v>
                </c:pt>
                <c:pt idx="548">
                  <c:v>320</c:v>
                </c:pt>
                <c:pt idx="549">
                  <c:v>320</c:v>
                </c:pt>
                <c:pt idx="550">
                  <c:v>320</c:v>
                </c:pt>
                <c:pt idx="551">
                  <c:v>320</c:v>
                </c:pt>
                <c:pt idx="552">
                  <c:v>320</c:v>
                </c:pt>
                <c:pt idx="553">
                  <c:v>320</c:v>
                </c:pt>
                <c:pt idx="554">
                  <c:v>414</c:v>
                </c:pt>
                <c:pt idx="555">
                  <c:v>414</c:v>
                </c:pt>
                <c:pt idx="556">
                  <c:v>414</c:v>
                </c:pt>
                <c:pt idx="557">
                  <c:v>414</c:v>
                </c:pt>
                <c:pt idx="558">
                  <c:v>414</c:v>
                </c:pt>
                <c:pt idx="559">
                  <c:v>414</c:v>
                </c:pt>
                <c:pt idx="560">
                  <c:v>414</c:v>
                </c:pt>
                <c:pt idx="561">
                  <c:v>414</c:v>
                </c:pt>
                <c:pt idx="562">
                  <c:v>414</c:v>
                </c:pt>
                <c:pt idx="563">
                  <c:v>414</c:v>
                </c:pt>
                <c:pt idx="564">
                  <c:v>414</c:v>
                </c:pt>
                <c:pt idx="565">
                  <c:v>414</c:v>
                </c:pt>
                <c:pt idx="566">
                  <c:v>414</c:v>
                </c:pt>
                <c:pt idx="567">
                  <c:v>414</c:v>
                </c:pt>
                <c:pt idx="568">
                  <c:v>414</c:v>
                </c:pt>
                <c:pt idx="569">
                  <c:v>416</c:v>
                </c:pt>
                <c:pt idx="570">
                  <c:v>465</c:v>
                </c:pt>
                <c:pt idx="571">
                  <c:v>465</c:v>
                </c:pt>
                <c:pt idx="572">
                  <c:v>465</c:v>
                </c:pt>
                <c:pt idx="573">
                  <c:v>465</c:v>
                </c:pt>
                <c:pt idx="574">
                  <c:v>465</c:v>
                </c:pt>
                <c:pt idx="575">
                  <c:v>465</c:v>
                </c:pt>
                <c:pt idx="576">
                  <c:v>465</c:v>
                </c:pt>
                <c:pt idx="577">
                  <c:v>465</c:v>
                </c:pt>
                <c:pt idx="578">
                  <c:v>465</c:v>
                </c:pt>
                <c:pt idx="579">
                  <c:v>465</c:v>
                </c:pt>
                <c:pt idx="580">
                  <c:v>465</c:v>
                </c:pt>
                <c:pt idx="581">
                  <c:v>465</c:v>
                </c:pt>
                <c:pt idx="582">
                  <c:v>465</c:v>
                </c:pt>
                <c:pt idx="583">
                  <c:v>465</c:v>
                </c:pt>
                <c:pt idx="584">
                  <c:v>465</c:v>
                </c:pt>
                <c:pt idx="585">
                  <c:v>465</c:v>
                </c:pt>
                <c:pt idx="586">
                  <c:v>465</c:v>
                </c:pt>
                <c:pt idx="587">
                  <c:v>465</c:v>
                </c:pt>
                <c:pt idx="588">
                  <c:v>550</c:v>
                </c:pt>
                <c:pt idx="589">
                  <c:v>550</c:v>
                </c:pt>
                <c:pt idx="590">
                  <c:v>550</c:v>
                </c:pt>
                <c:pt idx="591">
                  <c:v>550</c:v>
                </c:pt>
                <c:pt idx="592">
                  <c:v>550</c:v>
                </c:pt>
                <c:pt idx="593">
                  <c:v>550</c:v>
                </c:pt>
                <c:pt idx="594">
                  <c:v>550</c:v>
                </c:pt>
                <c:pt idx="595">
                  <c:v>550</c:v>
                </c:pt>
                <c:pt idx="596">
                  <c:v>550</c:v>
                </c:pt>
                <c:pt idx="597">
                  <c:v>550</c:v>
                </c:pt>
                <c:pt idx="598">
                  <c:v>550</c:v>
                </c:pt>
                <c:pt idx="599">
                  <c:v>550</c:v>
                </c:pt>
                <c:pt idx="600">
                  <c:v>550</c:v>
                </c:pt>
                <c:pt idx="601">
                  <c:v>550</c:v>
                </c:pt>
                <c:pt idx="602">
                  <c:v>550</c:v>
                </c:pt>
                <c:pt idx="603">
                  <c:v>550</c:v>
                </c:pt>
                <c:pt idx="604">
                  <c:v>550</c:v>
                </c:pt>
                <c:pt idx="605">
                  <c:v>599</c:v>
                </c:pt>
                <c:pt idx="606">
                  <c:v>599</c:v>
                </c:pt>
                <c:pt idx="607">
                  <c:v>599</c:v>
                </c:pt>
                <c:pt idx="608">
                  <c:v>599</c:v>
                </c:pt>
                <c:pt idx="609">
                  <c:v>599</c:v>
                </c:pt>
                <c:pt idx="610">
                  <c:v>599</c:v>
                </c:pt>
                <c:pt idx="611">
                  <c:v>599</c:v>
                </c:pt>
                <c:pt idx="612">
                  <c:v>599</c:v>
                </c:pt>
                <c:pt idx="613">
                  <c:v>599</c:v>
                </c:pt>
                <c:pt idx="614">
                  <c:v>599</c:v>
                </c:pt>
                <c:pt idx="615">
                  <c:v>599</c:v>
                </c:pt>
                <c:pt idx="616">
                  <c:v>599</c:v>
                </c:pt>
                <c:pt idx="617">
                  <c:v>599</c:v>
                </c:pt>
                <c:pt idx="618">
                  <c:v>599</c:v>
                </c:pt>
                <c:pt idx="619">
                  <c:v>599</c:v>
                </c:pt>
                <c:pt idx="620">
                  <c:v>599</c:v>
                </c:pt>
                <c:pt idx="621">
                  <c:v>599</c:v>
                </c:pt>
                <c:pt idx="622">
                  <c:v>599</c:v>
                </c:pt>
                <c:pt idx="623">
                  <c:v>599</c:v>
                </c:pt>
                <c:pt idx="624">
                  <c:v>695</c:v>
                </c:pt>
                <c:pt idx="625">
                  <c:v>695</c:v>
                </c:pt>
                <c:pt idx="626">
                  <c:v>695</c:v>
                </c:pt>
                <c:pt idx="627">
                  <c:v>695</c:v>
                </c:pt>
                <c:pt idx="628">
                  <c:v>695</c:v>
                </c:pt>
                <c:pt idx="629">
                  <c:v>695</c:v>
                </c:pt>
                <c:pt idx="630">
                  <c:v>695</c:v>
                </c:pt>
                <c:pt idx="631">
                  <c:v>695</c:v>
                </c:pt>
                <c:pt idx="632">
                  <c:v>695</c:v>
                </c:pt>
                <c:pt idx="633">
                  <c:v>695</c:v>
                </c:pt>
                <c:pt idx="634">
                  <c:v>695</c:v>
                </c:pt>
                <c:pt idx="635">
                  <c:v>695</c:v>
                </c:pt>
                <c:pt idx="636">
                  <c:v>695</c:v>
                </c:pt>
                <c:pt idx="637">
                  <c:v>695</c:v>
                </c:pt>
                <c:pt idx="638">
                  <c:v>695</c:v>
                </c:pt>
                <c:pt idx="639">
                  <c:v>695</c:v>
                </c:pt>
                <c:pt idx="640">
                  <c:v>695</c:v>
                </c:pt>
                <c:pt idx="641">
                  <c:v>695</c:v>
                </c:pt>
                <c:pt idx="642">
                  <c:v>695</c:v>
                </c:pt>
                <c:pt idx="643">
                  <c:v>695</c:v>
                </c:pt>
                <c:pt idx="644">
                  <c:v>40</c:v>
                </c:pt>
                <c:pt idx="645">
                  <c:v>40</c:v>
                </c:pt>
                <c:pt idx="646">
                  <c:v>40</c:v>
                </c:pt>
                <c:pt idx="647">
                  <c:v>40</c:v>
                </c:pt>
                <c:pt idx="648">
                  <c:v>40</c:v>
                </c:pt>
                <c:pt idx="649">
                  <c:v>40</c:v>
                </c:pt>
                <c:pt idx="650">
                  <c:v>40</c:v>
                </c:pt>
                <c:pt idx="651">
                  <c:v>40</c:v>
                </c:pt>
                <c:pt idx="652">
                  <c:v>40</c:v>
                </c:pt>
                <c:pt idx="653">
                  <c:v>40</c:v>
                </c:pt>
                <c:pt idx="654">
                  <c:v>40</c:v>
                </c:pt>
                <c:pt idx="655">
                  <c:v>40</c:v>
                </c:pt>
                <c:pt idx="656">
                  <c:v>40</c:v>
                </c:pt>
                <c:pt idx="657">
                  <c:v>40</c:v>
                </c:pt>
                <c:pt idx="658">
                  <c:v>40</c:v>
                </c:pt>
                <c:pt idx="659">
                  <c:v>40</c:v>
                </c:pt>
                <c:pt idx="660">
                  <c:v>40</c:v>
                </c:pt>
                <c:pt idx="661">
                  <c:v>135</c:v>
                </c:pt>
                <c:pt idx="662">
                  <c:v>135</c:v>
                </c:pt>
                <c:pt idx="663">
                  <c:v>135</c:v>
                </c:pt>
                <c:pt idx="664">
                  <c:v>135</c:v>
                </c:pt>
                <c:pt idx="665">
                  <c:v>135</c:v>
                </c:pt>
                <c:pt idx="666">
                  <c:v>135</c:v>
                </c:pt>
                <c:pt idx="667">
                  <c:v>135</c:v>
                </c:pt>
                <c:pt idx="668">
                  <c:v>135</c:v>
                </c:pt>
                <c:pt idx="669">
                  <c:v>135</c:v>
                </c:pt>
                <c:pt idx="670">
                  <c:v>135</c:v>
                </c:pt>
                <c:pt idx="671">
                  <c:v>135</c:v>
                </c:pt>
                <c:pt idx="672">
                  <c:v>135</c:v>
                </c:pt>
                <c:pt idx="673">
                  <c:v>135</c:v>
                </c:pt>
                <c:pt idx="674">
                  <c:v>135</c:v>
                </c:pt>
                <c:pt idx="675">
                  <c:v>135</c:v>
                </c:pt>
                <c:pt idx="676">
                  <c:v>135</c:v>
                </c:pt>
                <c:pt idx="677">
                  <c:v>135</c:v>
                </c:pt>
                <c:pt idx="678">
                  <c:v>135</c:v>
                </c:pt>
                <c:pt idx="679">
                  <c:v>179</c:v>
                </c:pt>
                <c:pt idx="680">
                  <c:v>179</c:v>
                </c:pt>
                <c:pt idx="681">
                  <c:v>179</c:v>
                </c:pt>
                <c:pt idx="682">
                  <c:v>179</c:v>
                </c:pt>
                <c:pt idx="683">
                  <c:v>179</c:v>
                </c:pt>
                <c:pt idx="684">
                  <c:v>179</c:v>
                </c:pt>
                <c:pt idx="685">
                  <c:v>179</c:v>
                </c:pt>
                <c:pt idx="686">
                  <c:v>179</c:v>
                </c:pt>
                <c:pt idx="687">
                  <c:v>179</c:v>
                </c:pt>
                <c:pt idx="688">
                  <c:v>179</c:v>
                </c:pt>
                <c:pt idx="689">
                  <c:v>179</c:v>
                </c:pt>
                <c:pt idx="690">
                  <c:v>179</c:v>
                </c:pt>
                <c:pt idx="691">
                  <c:v>179</c:v>
                </c:pt>
                <c:pt idx="692">
                  <c:v>179</c:v>
                </c:pt>
                <c:pt idx="693">
                  <c:v>179</c:v>
                </c:pt>
                <c:pt idx="694">
                  <c:v>179</c:v>
                </c:pt>
                <c:pt idx="695">
                  <c:v>179</c:v>
                </c:pt>
                <c:pt idx="696">
                  <c:v>179</c:v>
                </c:pt>
                <c:pt idx="697">
                  <c:v>179</c:v>
                </c:pt>
                <c:pt idx="698">
                  <c:v>284</c:v>
                </c:pt>
                <c:pt idx="699">
                  <c:v>284</c:v>
                </c:pt>
                <c:pt idx="700">
                  <c:v>284</c:v>
                </c:pt>
                <c:pt idx="701">
                  <c:v>284</c:v>
                </c:pt>
                <c:pt idx="702">
                  <c:v>284</c:v>
                </c:pt>
                <c:pt idx="703">
                  <c:v>284</c:v>
                </c:pt>
                <c:pt idx="704">
                  <c:v>284</c:v>
                </c:pt>
                <c:pt idx="705">
                  <c:v>284</c:v>
                </c:pt>
                <c:pt idx="706">
                  <c:v>284</c:v>
                </c:pt>
                <c:pt idx="707">
                  <c:v>284</c:v>
                </c:pt>
                <c:pt idx="708">
                  <c:v>284</c:v>
                </c:pt>
                <c:pt idx="709">
                  <c:v>284</c:v>
                </c:pt>
                <c:pt idx="710">
                  <c:v>284</c:v>
                </c:pt>
                <c:pt idx="711">
                  <c:v>284</c:v>
                </c:pt>
                <c:pt idx="712">
                  <c:v>284</c:v>
                </c:pt>
                <c:pt idx="713">
                  <c:v>284</c:v>
                </c:pt>
                <c:pt idx="714">
                  <c:v>284</c:v>
                </c:pt>
                <c:pt idx="715">
                  <c:v>334</c:v>
                </c:pt>
                <c:pt idx="716">
                  <c:v>334</c:v>
                </c:pt>
                <c:pt idx="717">
                  <c:v>334</c:v>
                </c:pt>
                <c:pt idx="718">
                  <c:v>334</c:v>
                </c:pt>
                <c:pt idx="719">
                  <c:v>334</c:v>
                </c:pt>
                <c:pt idx="720">
                  <c:v>334</c:v>
                </c:pt>
                <c:pt idx="721">
                  <c:v>334</c:v>
                </c:pt>
                <c:pt idx="722">
                  <c:v>334</c:v>
                </c:pt>
                <c:pt idx="723">
                  <c:v>334</c:v>
                </c:pt>
                <c:pt idx="724">
                  <c:v>334</c:v>
                </c:pt>
                <c:pt idx="725">
                  <c:v>334</c:v>
                </c:pt>
                <c:pt idx="726">
                  <c:v>334</c:v>
                </c:pt>
                <c:pt idx="727">
                  <c:v>334</c:v>
                </c:pt>
                <c:pt idx="728">
                  <c:v>334</c:v>
                </c:pt>
                <c:pt idx="729">
                  <c:v>334</c:v>
                </c:pt>
                <c:pt idx="730">
                  <c:v>334</c:v>
                </c:pt>
                <c:pt idx="731">
                  <c:v>334</c:v>
                </c:pt>
                <c:pt idx="732">
                  <c:v>334</c:v>
                </c:pt>
                <c:pt idx="733">
                  <c:v>433</c:v>
                </c:pt>
                <c:pt idx="734">
                  <c:v>433</c:v>
                </c:pt>
                <c:pt idx="735">
                  <c:v>433</c:v>
                </c:pt>
                <c:pt idx="736">
                  <c:v>433</c:v>
                </c:pt>
                <c:pt idx="737">
                  <c:v>433</c:v>
                </c:pt>
                <c:pt idx="738">
                  <c:v>433</c:v>
                </c:pt>
                <c:pt idx="739">
                  <c:v>433</c:v>
                </c:pt>
                <c:pt idx="740">
                  <c:v>433</c:v>
                </c:pt>
                <c:pt idx="741">
                  <c:v>433</c:v>
                </c:pt>
                <c:pt idx="742">
                  <c:v>433</c:v>
                </c:pt>
                <c:pt idx="743">
                  <c:v>433</c:v>
                </c:pt>
                <c:pt idx="744">
                  <c:v>433</c:v>
                </c:pt>
                <c:pt idx="745">
                  <c:v>433</c:v>
                </c:pt>
                <c:pt idx="746">
                  <c:v>433</c:v>
                </c:pt>
                <c:pt idx="747">
                  <c:v>433</c:v>
                </c:pt>
                <c:pt idx="748">
                  <c:v>433</c:v>
                </c:pt>
                <c:pt idx="749">
                  <c:v>433</c:v>
                </c:pt>
                <c:pt idx="750">
                  <c:v>433</c:v>
                </c:pt>
                <c:pt idx="751">
                  <c:v>433</c:v>
                </c:pt>
                <c:pt idx="752">
                  <c:v>433</c:v>
                </c:pt>
                <c:pt idx="753">
                  <c:v>433</c:v>
                </c:pt>
                <c:pt idx="754">
                  <c:v>433</c:v>
                </c:pt>
                <c:pt idx="755">
                  <c:v>483</c:v>
                </c:pt>
                <c:pt idx="756">
                  <c:v>483</c:v>
                </c:pt>
                <c:pt idx="757">
                  <c:v>483</c:v>
                </c:pt>
                <c:pt idx="758">
                  <c:v>483</c:v>
                </c:pt>
                <c:pt idx="759">
                  <c:v>483</c:v>
                </c:pt>
                <c:pt idx="760">
                  <c:v>483</c:v>
                </c:pt>
                <c:pt idx="761">
                  <c:v>483</c:v>
                </c:pt>
                <c:pt idx="762">
                  <c:v>483</c:v>
                </c:pt>
                <c:pt idx="763">
                  <c:v>483</c:v>
                </c:pt>
                <c:pt idx="764">
                  <c:v>483</c:v>
                </c:pt>
                <c:pt idx="765">
                  <c:v>483</c:v>
                </c:pt>
                <c:pt idx="766">
                  <c:v>483</c:v>
                </c:pt>
                <c:pt idx="767">
                  <c:v>483</c:v>
                </c:pt>
                <c:pt idx="768">
                  <c:v>483</c:v>
                </c:pt>
                <c:pt idx="769">
                  <c:v>483</c:v>
                </c:pt>
                <c:pt idx="770">
                  <c:v>483</c:v>
                </c:pt>
                <c:pt idx="771">
                  <c:v>483</c:v>
                </c:pt>
                <c:pt idx="772">
                  <c:v>585</c:v>
                </c:pt>
                <c:pt idx="773">
                  <c:v>585</c:v>
                </c:pt>
                <c:pt idx="774">
                  <c:v>585</c:v>
                </c:pt>
                <c:pt idx="775">
                  <c:v>585</c:v>
                </c:pt>
                <c:pt idx="776">
                  <c:v>585</c:v>
                </c:pt>
                <c:pt idx="777">
                  <c:v>585</c:v>
                </c:pt>
                <c:pt idx="778">
                  <c:v>585</c:v>
                </c:pt>
                <c:pt idx="779">
                  <c:v>585</c:v>
                </c:pt>
                <c:pt idx="780">
                  <c:v>585</c:v>
                </c:pt>
                <c:pt idx="781">
                  <c:v>585</c:v>
                </c:pt>
                <c:pt idx="782">
                  <c:v>585</c:v>
                </c:pt>
                <c:pt idx="783">
                  <c:v>585</c:v>
                </c:pt>
                <c:pt idx="784">
                  <c:v>585</c:v>
                </c:pt>
                <c:pt idx="785">
                  <c:v>585</c:v>
                </c:pt>
                <c:pt idx="786">
                  <c:v>585</c:v>
                </c:pt>
                <c:pt idx="787">
                  <c:v>639</c:v>
                </c:pt>
                <c:pt idx="788">
                  <c:v>639</c:v>
                </c:pt>
                <c:pt idx="789">
                  <c:v>639</c:v>
                </c:pt>
                <c:pt idx="790">
                  <c:v>639</c:v>
                </c:pt>
                <c:pt idx="791">
                  <c:v>639</c:v>
                </c:pt>
                <c:pt idx="792">
                  <c:v>639</c:v>
                </c:pt>
                <c:pt idx="793">
                  <c:v>639</c:v>
                </c:pt>
                <c:pt idx="794">
                  <c:v>639</c:v>
                </c:pt>
                <c:pt idx="795">
                  <c:v>639</c:v>
                </c:pt>
                <c:pt idx="796">
                  <c:v>639</c:v>
                </c:pt>
                <c:pt idx="797">
                  <c:v>639</c:v>
                </c:pt>
                <c:pt idx="798">
                  <c:v>639</c:v>
                </c:pt>
                <c:pt idx="799">
                  <c:v>639</c:v>
                </c:pt>
                <c:pt idx="800">
                  <c:v>639</c:v>
                </c:pt>
                <c:pt idx="801">
                  <c:v>639</c:v>
                </c:pt>
                <c:pt idx="802">
                  <c:v>639</c:v>
                </c:pt>
                <c:pt idx="803">
                  <c:v>639</c:v>
                </c:pt>
                <c:pt idx="804">
                  <c:v>639</c:v>
                </c:pt>
                <c:pt idx="805">
                  <c:v>734</c:v>
                </c:pt>
                <c:pt idx="806">
                  <c:v>734</c:v>
                </c:pt>
                <c:pt idx="807">
                  <c:v>734</c:v>
                </c:pt>
                <c:pt idx="808">
                  <c:v>734</c:v>
                </c:pt>
                <c:pt idx="809">
                  <c:v>734</c:v>
                </c:pt>
                <c:pt idx="810">
                  <c:v>734</c:v>
                </c:pt>
                <c:pt idx="811">
                  <c:v>734</c:v>
                </c:pt>
                <c:pt idx="812">
                  <c:v>734</c:v>
                </c:pt>
                <c:pt idx="813">
                  <c:v>734</c:v>
                </c:pt>
                <c:pt idx="814">
                  <c:v>734</c:v>
                </c:pt>
                <c:pt idx="815">
                  <c:v>734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2091-454A-9381-B3FB544D5311}"/>
            </c:ext>
          </c:extLst>
        </c:ser>
        <c:ser>
          <c:idx val="1"/>
          <c:order val="3"/>
          <c:tx>
            <c:strRef>
              <c:f>Data!$H$1</c:f>
              <c:strCache>
                <c:ptCount val="1"/>
                <c:pt idx="0">
                  <c:v>Total 0.5-1.0</c:v>
                </c:pt>
              </c:strCache>
            </c:strRef>
          </c:tx>
          <c:marker>
            <c:symbol val="none"/>
          </c:marker>
          <c:xVal>
            <c:numRef>
              <c:f>Data!$B$2:$B$800</c:f>
              <c:numCache>
                <c:formatCode>General</c:formatCode>
                <c:ptCount val="79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</c:numCache>
            </c:numRef>
          </c:xVal>
          <c:yVal>
            <c:numRef>
              <c:f>Data!$H$2:$H$800</c:f>
              <c:numCache>
                <c:formatCode>General</c:formatCode>
                <c:ptCount val="79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53</c:v>
                </c:pt>
                <c:pt idx="67">
                  <c:v>53</c:v>
                </c:pt>
                <c:pt idx="68">
                  <c:v>53</c:v>
                </c:pt>
                <c:pt idx="69">
                  <c:v>53</c:v>
                </c:pt>
                <c:pt idx="70">
                  <c:v>53</c:v>
                </c:pt>
                <c:pt idx="71">
                  <c:v>53</c:v>
                </c:pt>
                <c:pt idx="72">
                  <c:v>53</c:v>
                </c:pt>
                <c:pt idx="73">
                  <c:v>53</c:v>
                </c:pt>
                <c:pt idx="74">
                  <c:v>53</c:v>
                </c:pt>
                <c:pt idx="75">
                  <c:v>53</c:v>
                </c:pt>
                <c:pt idx="76">
                  <c:v>144</c:v>
                </c:pt>
                <c:pt idx="77">
                  <c:v>144</c:v>
                </c:pt>
                <c:pt idx="78">
                  <c:v>144</c:v>
                </c:pt>
                <c:pt idx="79">
                  <c:v>144</c:v>
                </c:pt>
                <c:pt idx="80">
                  <c:v>144</c:v>
                </c:pt>
                <c:pt idx="81">
                  <c:v>144</c:v>
                </c:pt>
                <c:pt idx="82">
                  <c:v>144</c:v>
                </c:pt>
                <c:pt idx="83">
                  <c:v>144</c:v>
                </c:pt>
                <c:pt idx="84">
                  <c:v>144</c:v>
                </c:pt>
                <c:pt idx="85">
                  <c:v>144</c:v>
                </c:pt>
                <c:pt idx="86">
                  <c:v>144</c:v>
                </c:pt>
                <c:pt idx="87">
                  <c:v>144</c:v>
                </c:pt>
                <c:pt idx="88">
                  <c:v>144</c:v>
                </c:pt>
                <c:pt idx="89">
                  <c:v>144</c:v>
                </c:pt>
                <c:pt idx="90">
                  <c:v>144</c:v>
                </c:pt>
                <c:pt idx="91">
                  <c:v>144</c:v>
                </c:pt>
                <c:pt idx="92">
                  <c:v>144</c:v>
                </c:pt>
                <c:pt idx="93">
                  <c:v>144</c:v>
                </c:pt>
                <c:pt idx="94">
                  <c:v>184</c:v>
                </c:pt>
                <c:pt idx="95">
                  <c:v>184</c:v>
                </c:pt>
                <c:pt idx="96">
                  <c:v>184</c:v>
                </c:pt>
                <c:pt idx="97">
                  <c:v>184</c:v>
                </c:pt>
                <c:pt idx="98">
                  <c:v>184</c:v>
                </c:pt>
                <c:pt idx="99">
                  <c:v>184</c:v>
                </c:pt>
                <c:pt idx="100">
                  <c:v>184</c:v>
                </c:pt>
                <c:pt idx="101">
                  <c:v>184</c:v>
                </c:pt>
                <c:pt idx="102">
                  <c:v>184</c:v>
                </c:pt>
                <c:pt idx="103">
                  <c:v>184</c:v>
                </c:pt>
                <c:pt idx="104">
                  <c:v>184</c:v>
                </c:pt>
                <c:pt idx="105">
                  <c:v>184</c:v>
                </c:pt>
                <c:pt idx="106">
                  <c:v>184</c:v>
                </c:pt>
                <c:pt idx="107">
                  <c:v>184</c:v>
                </c:pt>
                <c:pt idx="108">
                  <c:v>184</c:v>
                </c:pt>
                <c:pt idx="109">
                  <c:v>184</c:v>
                </c:pt>
                <c:pt idx="110">
                  <c:v>184</c:v>
                </c:pt>
                <c:pt idx="111">
                  <c:v>275</c:v>
                </c:pt>
                <c:pt idx="112">
                  <c:v>275</c:v>
                </c:pt>
                <c:pt idx="113">
                  <c:v>275</c:v>
                </c:pt>
                <c:pt idx="114">
                  <c:v>275</c:v>
                </c:pt>
                <c:pt idx="115">
                  <c:v>275</c:v>
                </c:pt>
                <c:pt idx="116">
                  <c:v>275</c:v>
                </c:pt>
                <c:pt idx="117">
                  <c:v>275</c:v>
                </c:pt>
                <c:pt idx="118">
                  <c:v>275</c:v>
                </c:pt>
                <c:pt idx="119">
                  <c:v>275</c:v>
                </c:pt>
                <c:pt idx="120">
                  <c:v>275</c:v>
                </c:pt>
                <c:pt idx="121">
                  <c:v>275</c:v>
                </c:pt>
                <c:pt idx="122">
                  <c:v>275</c:v>
                </c:pt>
                <c:pt idx="123">
                  <c:v>275</c:v>
                </c:pt>
                <c:pt idx="124">
                  <c:v>275</c:v>
                </c:pt>
                <c:pt idx="125">
                  <c:v>275</c:v>
                </c:pt>
                <c:pt idx="126">
                  <c:v>275</c:v>
                </c:pt>
                <c:pt idx="127">
                  <c:v>333</c:v>
                </c:pt>
                <c:pt idx="128">
                  <c:v>333</c:v>
                </c:pt>
                <c:pt idx="129">
                  <c:v>333</c:v>
                </c:pt>
                <c:pt idx="130">
                  <c:v>333</c:v>
                </c:pt>
                <c:pt idx="131">
                  <c:v>333</c:v>
                </c:pt>
                <c:pt idx="132">
                  <c:v>333</c:v>
                </c:pt>
                <c:pt idx="133">
                  <c:v>333</c:v>
                </c:pt>
                <c:pt idx="134">
                  <c:v>333</c:v>
                </c:pt>
                <c:pt idx="135">
                  <c:v>333</c:v>
                </c:pt>
                <c:pt idx="136">
                  <c:v>333</c:v>
                </c:pt>
                <c:pt idx="137">
                  <c:v>333</c:v>
                </c:pt>
                <c:pt idx="138">
                  <c:v>333</c:v>
                </c:pt>
                <c:pt idx="139">
                  <c:v>333</c:v>
                </c:pt>
                <c:pt idx="140">
                  <c:v>333</c:v>
                </c:pt>
                <c:pt idx="141">
                  <c:v>333</c:v>
                </c:pt>
                <c:pt idx="142">
                  <c:v>333</c:v>
                </c:pt>
                <c:pt idx="143">
                  <c:v>333</c:v>
                </c:pt>
                <c:pt idx="144">
                  <c:v>333</c:v>
                </c:pt>
                <c:pt idx="145">
                  <c:v>333</c:v>
                </c:pt>
                <c:pt idx="146">
                  <c:v>333</c:v>
                </c:pt>
                <c:pt idx="147">
                  <c:v>333</c:v>
                </c:pt>
                <c:pt idx="148">
                  <c:v>333</c:v>
                </c:pt>
                <c:pt idx="149">
                  <c:v>420</c:v>
                </c:pt>
                <c:pt idx="150">
                  <c:v>420</c:v>
                </c:pt>
                <c:pt idx="151">
                  <c:v>420</c:v>
                </c:pt>
                <c:pt idx="152">
                  <c:v>420</c:v>
                </c:pt>
                <c:pt idx="153">
                  <c:v>420</c:v>
                </c:pt>
                <c:pt idx="154">
                  <c:v>420</c:v>
                </c:pt>
                <c:pt idx="155">
                  <c:v>420</c:v>
                </c:pt>
                <c:pt idx="156">
                  <c:v>420</c:v>
                </c:pt>
                <c:pt idx="157">
                  <c:v>420</c:v>
                </c:pt>
                <c:pt idx="158">
                  <c:v>420</c:v>
                </c:pt>
                <c:pt idx="159">
                  <c:v>420</c:v>
                </c:pt>
                <c:pt idx="160">
                  <c:v>420</c:v>
                </c:pt>
                <c:pt idx="161">
                  <c:v>420</c:v>
                </c:pt>
                <c:pt idx="162">
                  <c:v>420</c:v>
                </c:pt>
                <c:pt idx="163">
                  <c:v>420</c:v>
                </c:pt>
                <c:pt idx="164">
                  <c:v>420</c:v>
                </c:pt>
                <c:pt idx="165">
                  <c:v>420</c:v>
                </c:pt>
                <c:pt idx="166">
                  <c:v>420</c:v>
                </c:pt>
                <c:pt idx="167">
                  <c:v>479</c:v>
                </c:pt>
                <c:pt idx="168">
                  <c:v>479</c:v>
                </c:pt>
                <c:pt idx="169">
                  <c:v>479</c:v>
                </c:pt>
                <c:pt idx="170">
                  <c:v>479</c:v>
                </c:pt>
                <c:pt idx="171">
                  <c:v>479</c:v>
                </c:pt>
                <c:pt idx="172">
                  <c:v>479</c:v>
                </c:pt>
                <c:pt idx="173">
                  <c:v>479</c:v>
                </c:pt>
                <c:pt idx="174">
                  <c:v>479</c:v>
                </c:pt>
                <c:pt idx="175">
                  <c:v>479</c:v>
                </c:pt>
                <c:pt idx="176">
                  <c:v>479</c:v>
                </c:pt>
                <c:pt idx="177">
                  <c:v>479</c:v>
                </c:pt>
                <c:pt idx="178">
                  <c:v>479</c:v>
                </c:pt>
                <c:pt idx="179">
                  <c:v>479</c:v>
                </c:pt>
                <c:pt idx="180">
                  <c:v>479</c:v>
                </c:pt>
                <c:pt idx="181">
                  <c:v>479</c:v>
                </c:pt>
                <c:pt idx="182">
                  <c:v>479</c:v>
                </c:pt>
                <c:pt idx="183">
                  <c:v>479</c:v>
                </c:pt>
                <c:pt idx="184">
                  <c:v>479</c:v>
                </c:pt>
                <c:pt idx="185">
                  <c:v>571</c:v>
                </c:pt>
                <c:pt idx="186">
                  <c:v>571</c:v>
                </c:pt>
                <c:pt idx="187">
                  <c:v>571</c:v>
                </c:pt>
                <c:pt idx="188">
                  <c:v>571</c:v>
                </c:pt>
                <c:pt idx="189">
                  <c:v>571</c:v>
                </c:pt>
                <c:pt idx="190">
                  <c:v>571</c:v>
                </c:pt>
                <c:pt idx="191">
                  <c:v>571</c:v>
                </c:pt>
                <c:pt idx="192">
                  <c:v>571</c:v>
                </c:pt>
                <c:pt idx="193">
                  <c:v>571</c:v>
                </c:pt>
                <c:pt idx="194">
                  <c:v>571</c:v>
                </c:pt>
                <c:pt idx="195">
                  <c:v>571</c:v>
                </c:pt>
                <c:pt idx="196">
                  <c:v>571</c:v>
                </c:pt>
                <c:pt idx="197">
                  <c:v>571</c:v>
                </c:pt>
                <c:pt idx="198">
                  <c:v>571</c:v>
                </c:pt>
                <c:pt idx="199">
                  <c:v>571</c:v>
                </c:pt>
                <c:pt idx="200">
                  <c:v>571</c:v>
                </c:pt>
                <c:pt idx="201">
                  <c:v>571</c:v>
                </c:pt>
                <c:pt idx="202">
                  <c:v>571</c:v>
                </c:pt>
                <c:pt idx="203">
                  <c:v>571</c:v>
                </c:pt>
                <c:pt idx="204">
                  <c:v>630</c:v>
                </c:pt>
                <c:pt idx="205">
                  <c:v>630</c:v>
                </c:pt>
                <c:pt idx="206">
                  <c:v>630</c:v>
                </c:pt>
                <c:pt idx="207">
                  <c:v>630</c:v>
                </c:pt>
                <c:pt idx="208">
                  <c:v>630</c:v>
                </c:pt>
                <c:pt idx="209">
                  <c:v>630</c:v>
                </c:pt>
                <c:pt idx="210">
                  <c:v>630</c:v>
                </c:pt>
                <c:pt idx="211">
                  <c:v>630</c:v>
                </c:pt>
                <c:pt idx="212">
                  <c:v>630</c:v>
                </c:pt>
                <c:pt idx="213">
                  <c:v>630</c:v>
                </c:pt>
                <c:pt idx="214">
                  <c:v>630</c:v>
                </c:pt>
                <c:pt idx="215">
                  <c:v>630</c:v>
                </c:pt>
                <c:pt idx="216">
                  <c:v>630</c:v>
                </c:pt>
                <c:pt idx="217">
                  <c:v>630</c:v>
                </c:pt>
                <c:pt idx="218">
                  <c:v>630</c:v>
                </c:pt>
                <c:pt idx="219">
                  <c:v>630</c:v>
                </c:pt>
                <c:pt idx="220">
                  <c:v>630</c:v>
                </c:pt>
                <c:pt idx="221">
                  <c:v>630</c:v>
                </c:pt>
                <c:pt idx="222">
                  <c:v>720</c:v>
                </c:pt>
                <c:pt idx="223">
                  <c:v>720</c:v>
                </c:pt>
                <c:pt idx="224">
                  <c:v>720</c:v>
                </c:pt>
                <c:pt idx="225">
                  <c:v>720</c:v>
                </c:pt>
                <c:pt idx="226">
                  <c:v>720</c:v>
                </c:pt>
                <c:pt idx="227">
                  <c:v>720</c:v>
                </c:pt>
                <c:pt idx="228">
                  <c:v>720</c:v>
                </c:pt>
                <c:pt idx="229">
                  <c:v>720</c:v>
                </c:pt>
                <c:pt idx="230">
                  <c:v>720</c:v>
                </c:pt>
                <c:pt idx="231">
                  <c:v>720</c:v>
                </c:pt>
                <c:pt idx="232">
                  <c:v>720</c:v>
                </c:pt>
                <c:pt idx="233">
                  <c:v>720</c:v>
                </c:pt>
                <c:pt idx="234">
                  <c:v>720</c:v>
                </c:pt>
                <c:pt idx="235">
                  <c:v>720</c:v>
                </c:pt>
                <c:pt idx="236">
                  <c:v>720</c:v>
                </c:pt>
                <c:pt idx="237">
                  <c:v>720</c:v>
                </c:pt>
                <c:pt idx="238">
                  <c:v>720</c:v>
                </c:pt>
                <c:pt idx="239">
                  <c:v>0</c:v>
                </c:pt>
                <c:pt idx="240">
                  <c:v>47</c:v>
                </c:pt>
                <c:pt idx="241">
                  <c:v>47</c:v>
                </c:pt>
                <c:pt idx="242">
                  <c:v>47</c:v>
                </c:pt>
                <c:pt idx="243">
                  <c:v>47</c:v>
                </c:pt>
                <c:pt idx="244">
                  <c:v>47</c:v>
                </c:pt>
                <c:pt idx="245">
                  <c:v>47</c:v>
                </c:pt>
                <c:pt idx="246">
                  <c:v>47</c:v>
                </c:pt>
                <c:pt idx="247">
                  <c:v>47</c:v>
                </c:pt>
                <c:pt idx="248">
                  <c:v>47</c:v>
                </c:pt>
                <c:pt idx="249">
                  <c:v>47</c:v>
                </c:pt>
                <c:pt idx="250">
                  <c:v>47</c:v>
                </c:pt>
                <c:pt idx="251">
                  <c:v>47</c:v>
                </c:pt>
                <c:pt idx="252">
                  <c:v>47</c:v>
                </c:pt>
                <c:pt idx="253">
                  <c:v>47</c:v>
                </c:pt>
                <c:pt idx="254">
                  <c:v>47</c:v>
                </c:pt>
                <c:pt idx="255">
                  <c:v>47</c:v>
                </c:pt>
                <c:pt idx="256">
                  <c:v>47</c:v>
                </c:pt>
                <c:pt idx="257">
                  <c:v>47</c:v>
                </c:pt>
                <c:pt idx="258">
                  <c:v>145</c:v>
                </c:pt>
                <c:pt idx="259">
                  <c:v>145</c:v>
                </c:pt>
                <c:pt idx="260">
                  <c:v>145</c:v>
                </c:pt>
                <c:pt idx="261">
                  <c:v>145</c:v>
                </c:pt>
                <c:pt idx="262">
                  <c:v>145</c:v>
                </c:pt>
                <c:pt idx="263">
                  <c:v>145</c:v>
                </c:pt>
                <c:pt idx="264">
                  <c:v>145</c:v>
                </c:pt>
                <c:pt idx="265">
                  <c:v>145</c:v>
                </c:pt>
                <c:pt idx="266">
                  <c:v>145</c:v>
                </c:pt>
                <c:pt idx="267">
                  <c:v>145</c:v>
                </c:pt>
                <c:pt idx="268">
                  <c:v>145</c:v>
                </c:pt>
                <c:pt idx="269">
                  <c:v>145</c:v>
                </c:pt>
                <c:pt idx="270">
                  <c:v>145</c:v>
                </c:pt>
                <c:pt idx="271">
                  <c:v>145</c:v>
                </c:pt>
                <c:pt idx="272">
                  <c:v>145</c:v>
                </c:pt>
                <c:pt idx="273">
                  <c:v>145</c:v>
                </c:pt>
                <c:pt idx="274">
                  <c:v>145</c:v>
                </c:pt>
                <c:pt idx="275">
                  <c:v>145</c:v>
                </c:pt>
                <c:pt idx="276">
                  <c:v>188</c:v>
                </c:pt>
                <c:pt idx="277">
                  <c:v>188</c:v>
                </c:pt>
                <c:pt idx="278">
                  <c:v>188</c:v>
                </c:pt>
                <c:pt idx="279">
                  <c:v>188</c:v>
                </c:pt>
                <c:pt idx="280">
                  <c:v>188</c:v>
                </c:pt>
                <c:pt idx="281">
                  <c:v>188</c:v>
                </c:pt>
                <c:pt idx="282">
                  <c:v>188</c:v>
                </c:pt>
                <c:pt idx="283">
                  <c:v>188</c:v>
                </c:pt>
                <c:pt idx="284">
                  <c:v>188</c:v>
                </c:pt>
                <c:pt idx="285">
                  <c:v>188</c:v>
                </c:pt>
                <c:pt idx="286">
                  <c:v>188</c:v>
                </c:pt>
                <c:pt idx="287">
                  <c:v>188</c:v>
                </c:pt>
                <c:pt idx="288">
                  <c:v>188</c:v>
                </c:pt>
                <c:pt idx="289">
                  <c:v>188</c:v>
                </c:pt>
                <c:pt idx="290">
                  <c:v>188</c:v>
                </c:pt>
                <c:pt idx="291">
                  <c:v>188</c:v>
                </c:pt>
                <c:pt idx="292">
                  <c:v>188</c:v>
                </c:pt>
                <c:pt idx="293">
                  <c:v>291</c:v>
                </c:pt>
                <c:pt idx="294">
                  <c:v>291</c:v>
                </c:pt>
                <c:pt idx="295">
                  <c:v>291</c:v>
                </c:pt>
                <c:pt idx="296">
                  <c:v>291</c:v>
                </c:pt>
                <c:pt idx="297">
                  <c:v>291</c:v>
                </c:pt>
                <c:pt idx="298">
                  <c:v>291</c:v>
                </c:pt>
                <c:pt idx="299">
                  <c:v>291</c:v>
                </c:pt>
                <c:pt idx="300">
                  <c:v>291</c:v>
                </c:pt>
                <c:pt idx="301">
                  <c:v>291</c:v>
                </c:pt>
                <c:pt idx="302">
                  <c:v>291</c:v>
                </c:pt>
                <c:pt idx="303">
                  <c:v>291</c:v>
                </c:pt>
                <c:pt idx="304">
                  <c:v>291</c:v>
                </c:pt>
                <c:pt idx="305">
                  <c:v>291</c:v>
                </c:pt>
                <c:pt idx="306">
                  <c:v>291</c:v>
                </c:pt>
                <c:pt idx="307">
                  <c:v>291</c:v>
                </c:pt>
                <c:pt idx="308">
                  <c:v>291</c:v>
                </c:pt>
                <c:pt idx="309">
                  <c:v>291</c:v>
                </c:pt>
                <c:pt idx="310">
                  <c:v>291</c:v>
                </c:pt>
                <c:pt idx="311">
                  <c:v>291</c:v>
                </c:pt>
                <c:pt idx="312">
                  <c:v>291</c:v>
                </c:pt>
                <c:pt idx="313">
                  <c:v>291</c:v>
                </c:pt>
                <c:pt idx="314">
                  <c:v>291</c:v>
                </c:pt>
                <c:pt idx="315">
                  <c:v>291</c:v>
                </c:pt>
                <c:pt idx="316">
                  <c:v>291</c:v>
                </c:pt>
                <c:pt idx="317">
                  <c:v>291</c:v>
                </c:pt>
                <c:pt idx="318">
                  <c:v>291</c:v>
                </c:pt>
                <c:pt idx="319">
                  <c:v>291</c:v>
                </c:pt>
                <c:pt idx="320">
                  <c:v>291</c:v>
                </c:pt>
                <c:pt idx="321">
                  <c:v>291</c:v>
                </c:pt>
                <c:pt idx="322">
                  <c:v>291</c:v>
                </c:pt>
                <c:pt idx="323">
                  <c:v>291</c:v>
                </c:pt>
                <c:pt idx="324">
                  <c:v>291</c:v>
                </c:pt>
                <c:pt idx="325">
                  <c:v>291</c:v>
                </c:pt>
                <c:pt idx="326">
                  <c:v>291</c:v>
                </c:pt>
                <c:pt idx="327">
                  <c:v>291</c:v>
                </c:pt>
                <c:pt idx="328">
                  <c:v>291</c:v>
                </c:pt>
                <c:pt idx="329">
                  <c:v>291</c:v>
                </c:pt>
                <c:pt idx="330">
                  <c:v>291</c:v>
                </c:pt>
                <c:pt idx="331">
                  <c:v>291</c:v>
                </c:pt>
                <c:pt idx="332">
                  <c:v>291</c:v>
                </c:pt>
                <c:pt idx="333">
                  <c:v>291</c:v>
                </c:pt>
                <c:pt idx="334">
                  <c:v>291</c:v>
                </c:pt>
                <c:pt idx="335">
                  <c:v>291</c:v>
                </c:pt>
                <c:pt idx="336">
                  <c:v>291</c:v>
                </c:pt>
                <c:pt idx="337">
                  <c:v>291</c:v>
                </c:pt>
                <c:pt idx="338">
                  <c:v>291</c:v>
                </c:pt>
                <c:pt idx="339">
                  <c:v>291</c:v>
                </c:pt>
                <c:pt idx="340">
                  <c:v>291</c:v>
                </c:pt>
                <c:pt idx="341">
                  <c:v>291</c:v>
                </c:pt>
                <c:pt idx="342">
                  <c:v>291</c:v>
                </c:pt>
                <c:pt idx="343">
                  <c:v>291</c:v>
                </c:pt>
                <c:pt idx="344">
                  <c:v>291</c:v>
                </c:pt>
                <c:pt idx="345">
                  <c:v>291</c:v>
                </c:pt>
                <c:pt idx="346">
                  <c:v>291</c:v>
                </c:pt>
                <c:pt idx="347">
                  <c:v>291</c:v>
                </c:pt>
                <c:pt idx="348">
                  <c:v>291</c:v>
                </c:pt>
                <c:pt idx="349">
                  <c:v>291</c:v>
                </c:pt>
                <c:pt idx="350">
                  <c:v>291</c:v>
                </c:pt>
                <c:pt idx="351">
                  <c:v>291</c:v>
                </c:pt>
                <c:pt idx="352">
                  <c:v>291</c:v>
                </c:pt>
                <c:pt idx="353">
                  <c:v>291</c:v>
                </c:pt>
                <c:pt idx="354">
                  <c:v>342</c:v>
                </c:pt>
                <c:pt idx="355">
                  <c:v>342</c:v>
                </c:pt>
                <c:pt idx="356">
                  <c:v>342</c:v>
                </c:pt>
                <c:pt idx="357">
                  <c:v>342</c:v>
                </c:pt>
                <c:pt idx="358">
                  <c:v>342</c:v>
                </c:pt>
                <c:pt idx="359">
                  <c:v>342</c:v>
                </c:pt>
                <c:pt idx="360">
                  <c:v>342</c:v>
                </c:pt>
                <c:pt idx="361">
                  <c:v>342</c:v>
                </c:pt>
                <c:pt idx="362">
                  <c:v>342</c:v>
                </c:pt>
                <c:pt idx="363">
                  <c:v>342</c:v>
                </c:pt>
                <c:pt idx="364">
                  <c:v>342</c:v>
                </c:pt>
                <c:pt idx="365">
                  <c:v>342</c:v>
                </c:pt>
                <c:pt idx="366">
                  <c:v>342</c:v>
                </c:pt>
                <c:pt idx="367">
                  <c:v>342</c:v>
                </c:pt>
                <c:pt idx="368">
                  <c:v>342</c:v>
                </c:pt>
                <c:pt idx="369">
                  <c:v>342</c:v>
                </c:pt>
                <c:pt idx="370">
                  <c:v>342</c:v>
                </c:pt>
                <c:pt idx="371">
                  <c:v>342</c:v>
                </c:pt>
                <c:pt idx="372">
                  <c:v>448</c:v>
                </c:pt>
                <c:pt idx="373">
                  <c:v>448</c:v>
                </c:pt>
                <c:pt idx="374">
                  <c:v>448</c:v>
                </c:pt>
                <c:pt idx="375">
                  <c:v>448</c:v>
                </c:pt>
                <c:pt idx="376">
                  <c:v>448</c:v>
                </c:pt>
                <c:pt idx="377">
                  <c:v>448</c:v>
                </c:pt>
                <c:pt idx="378">
                  <c:v>448</c:v>
                </c:pt>
                <c:pt idx="379">
                  <c:v>448</c:v>
                </c:pt>
                <c:pt idx="380">
                  <c:v>448</c:v>
                </c:pt>
                <c:pt idx="381">
                  <c:v>448</c:v>
                </c:pt>
                <c:pt idx="382">
                  <c:v>448</c:v>
                </c:pt>
                <c:pt idx="383">
                  <c:v>448</c:v>
                </c:pt>
                <c:pt idx="384">
                  <c:v>448</c:v>
                </c:pt>
                <c:pt idx="385">
                  <c:v>448</c:v>
                </c:pt>
                <c:pt idx="386">
                  <c:v>448</c:v>
                </c:pt>
                <c:pt idx="387">
                  <c:v>448</c:v>
                </c:pt>
                <c:pt idx="388">
                  <c:v>448</c:v>
                </c:pt>
                <c:pt idx="389">
                  <c:v>493</c:v>
                </c:pt>
                <c:pt idx="390">
                  <c:v>493</c:v>
                </c:pt>
                <c:pt idx="391">
                  <c:v>493</c:v>
                </c:pt>
                <c:pt idx="392">
                  <c:v>493</c:v>
                </c:pt>
                <c:pt idx="393">
                  <c:v>493</c:v>
                </c:pt>
                <c:pt idx="394">
                  <c:v>493</c:v>
                </c:pt>
                <c:pt idx="395">
                  <c:v>493</c:v>
                </c:pt>
                <c:pt idx="396">
                  <c:v>493</c:v>
                </c:pt>
                <c:pt idx="397">
                  <c:v>493</c:v>
                </c:pt>
                <c:pt idx="398">
                  <c:v>493</c:v>
                </c:pt>
                <c:pt idx="399">
                  <c:v>493</c:v>
                </c:pt>
                <c:pt idx="400">
                  <c:v>493</c:v>
                </c:pt>
                <c:pt idx="401">
                  <c:v>493</c:v>
                </c:pt>
                <c:pt idx="402">
                  <c:v>493</c:v>
                </c:pt>
                <c:pt idx="403">
                  <c:v>493</c:v>
                </c:pt>
                <c:pt idx="404">
                  <c:v>493</c:v>
                </c:pt>
                <c:pt idx="405">
                  <c:v>493</c:v>
                </c:pt>
                <c:pt idx="406">
                  <c:v>493</c:v>
                </c:pt>
                <c:pt idx="407">
                  <c:v>587</c:v>
                </c:pt>
                <c:pt idx="408">
                  <c:v>587</c:v>
                </c:pt>
                <c:pt idx="409">
                  <c:v>587</c:v>
                </c:pt>
                <c:pt idx="410">
                  <c:v>587</c:v>
                </c:pt>
                <c:pt idx="411">
                  <c:v>587</c:v>
                </c:pt>
                <c:pt idx="412">
                  <c:v>587</c:v>
                </c:pt>
                <c:pt idx="413">
                  <c:v>587</c:v>
                </c:pt>
                <c:pt idx="414">
                  <c:v>587</c:v>
                </c:pt>
                <c:pt idx="415">
                  <c:v>587</c:v>
                </c:pt>
                <c:pt idx="416">
                  <c:v>587</c:v>
                </c:pt>
                <c:pt idx="417">
                  <c:v>587</c:v>
                </c:pt>
                <c:pt idx="418">
                  <c:v>587</c:v>
                </c:pt>
                <c:pt idx="419">
                  <c:v>587</c:v>
                </c:pt>
                <c:pt idx="420">
                  <c:v>587</c:v>
                </c:pt>
                <c:pt idx="421">
                  <c:v>587</c:v>
                </c:pt>
                <c:pt idx="422">
                  <c:v>587</c:v>
                </c:pt>
                <c:pt idx="423">
                  <c:v>587</c:v>
                </c:pt>
                <c:pt idx="424">
                  <c:v>587</c:v>
                </c:pt>
                <c:pt idx="425">
                  <c:v>587</c:v>
                </c:pt>
                <c:pt idx="426">
                  <c:v>634</c:v>
                </c:pt>
                <c:pt idx="427">
                  <c:v>634</c:v>
                </c:pt>
                <c:pt idx="428">
                  <c:v>634</c:v>
                </c:pt>
                <c:pt idx="429">
                  <c:v>634</c:v>
                </c:pt>
                <c:pt idx="430">
                  <c:v>634</c:v>
                </c:pt>
                <c:pt idx="431">
                  <c:v>634</c:v>
                </c:pt>
                <c:pt idx="432">
                  <c:v>634</c:v>
                </c:pt>
                <c:pt idx="433">
                  <c:v>634</c:v>
                </c:pt>
                <c:pt idx="434">
                  <c:v>634</c:v>
                </c:pt>
                <c:pt idx="435">
                  <c:v>634</c:v>
                </c:pt>
                <c:pt idx="436">
                  <c:v>634</c:v>
                </c:pt>
                <c:pt idx="437">
                  <c:v>634</c:v>
                </c:pt>
                <c:pt idx="438">
                  <c:v>634</c:v>
                </c:pt>
                <c:pt idx="439">
                  <c:v>634</c:v>
                </c:pt>
                <c:pt idx="440">
                  <c:v>634</c:v>
                </c:pt>
                <c:pt idx="441">
                  <c:v>634</c:v>
                </c:pt>
                <c:pt idx="442">
                  <c:v>634</c:v>
                </c:pt>
                <c:pt idx="443">
                  <c:v>737</c:v>
                </c:pt>
                <c:pt idx="444">
                  <c:v>737</c:v>
                </c:pt>
                <c:pt idx="445">
                  <c:v>737</c:v>
                </c:pt>
                <c:pt idx="446">
                  <c:v>737</c:v>
                </c:pt>
                <c:pt idx="447">
                  <c:v>737</c:v>
                </c:pt>
                <c:pt idx="448">
                  <c:v>737</c:v>
                </c:pt>
                <c:pt idx="449">
                  <c:v>737</c:v>
                </c:pt>
                <c:pt idx="450">
                  <c:v>737</c:v>
                </c:pt>
                <c:pt idx="451">
                  <c:v>737</c:v>
                </c:pt>
                <c:pt idx="452">
                  <c:v>737</c:v>
                </c:pt>
                <c:pt idx="453">
                  <c:v>737</c:v>
                </c:pt>
                <c:pt idx="454">
                  <c:v>737</c:v>
                </c:pt>
                <c:pt idx="455">
                  <c:v>737</c:v>
                </c:pt>
                <c:pt idx="456">
                  <c:v>737</c:v>
                </c:pt>
                <c:pt idx="457">
                  <c:v>737</c:v>
                </c:pt>
                <c:pt idx="458">
                  <c:v>737</c:v>
                </c:pt>
                <c:pt idx="459">
                  <c:v>737</c:v>
                </c:pt>
                <c:pt idx="460">
                  <c:v>737</c:v>
                </c:pt>
                <c:pt idx="461">
                  <c:v>737</c:v>
                </c:pt>
                <c:pt idx="462">
                  <c:v>39</c:v>
                </c:pt>
                <c:pt idx="463">
                  <c:v>39</c:v>
                </c:pt>
                <c:pt idx="464">
                  <c:v>39</c:v>
                </c:pt>
                <c:pt idx="465">
                  <c:v>39</c:v>
                </c:pt>
                <c:pt idx="466">
                  <c:v>39</c:v>
                </c:pt>
                <c:pt idx="467">
                  <c:v>39</c:v>
                </c:pt>
                <c:pt idx="468">
                  <c:v>39</c:v>
                </c:pt>
                <c:pt idx="469">
                  <c:v>39</c:v>
                </c:pt>
                <c:pt idx="470">
                  <c:v>39</c:v>
                </c:pt>
                <c:pt idx="471">
                  <c:v>39</c:v>
                </c:pt>
                <c:pt idx="472">
                  <c:v>39</c:v>
                </c:pt>
                <c:pt idx="473">
                  <c:v>39</c:v>
                </c:pt>
                <c:pt idx="474">
                  <c:v>39</c:v>
                </c:pt>
                <c:pt idx="475">
                  <c:v>39</c:v>
                </c:pt>
                <c:pt idx="476">
                  <c:v>39</c:v>
                </c:pt>
                <c:pt idx="477">
                  <c:v>39</c:v>
                </c:pt>
                <c:pt idx="478">
                  <c:v>39</c:v>
                </c:pt>
                <c:pt idx="479">
                  <c:v>126</c:v>
                </c:pt>
                <c:pt idx="480">
                  <c:v>126</c:v>
                </c:pt>
                <c:pt idx="481">
                  <c:v>126</c:v>
                </c:pt>
                <c:pt idx="482">
                  <c:v>126</c:v>
                </c:pt>
                <c:pt idx="483">
                  <c:v>126</c:v>
                </c:pt>
                <c:pt idx="484">
                  <c:v>126</c:v>
                </c:pt>
                <c:pt idx="485">
                  <c:v>126</c:v>
                </c:pt>
                <c:pt idx="486">
                  <c:v>126</c:v>
                </c:pt>
                <c:pt idx="487">
                  <c:v>126</c:v>
                </c:pt>
                <c:pt idx="488">
                  <c:v>126</c:v>
                </c:pt>
                <c:pt idx="489">
                  <c:v>126</c:v>
                </c:pt>
                <c:pt idx="490">
                  <c:v>126</c:v>
                </c:pt>
                <c:pt idx="491">
                  <c:v>126</c:v>
                </c:pt>
                <c:pt idx="492">
                  <c:v>126</c:v>
                </c:pt>
                <c:pt idx="493">
                  <c:v>126</c:v>
                </c:pt>
                <c:pt idx="494">
                  <c:v>126</c:v>
                </c:pt>
                <c:pt idx="495">
                  <c:v>126</c:v>
                </c:pt>
                <c:pt idx="496">
                  <c:v>126</c:v>
                </c:pt>
                <c:pt idx="497">
                  <c:v>126</c:v>
                </c:pt>
                <c:pt idx="498">
                  <c:v>163</c:v>
                </c:pt>
                <c:pt idx="499">
                  <c:v>163</c:v>
                </c:pt>
                <c:pt idx="500">
                  <c:v>163</c:v>
                </c:pt>
                <c:pt idx="501">
                  <c:v>163</c:v>
                </c:pt>
                <c:pt idx="502">
                  <c:v>163</c:v>
                </c:pt>
                <c:pt idx="503">
                  <c:v>163</c:v>
                </c:pt>
                <c:pt idx="504">
                  <c:v>163</c:v>
                </c:pt>
                <c:pt idx="505">
                  <c:v>163</c:v>
                </c:pt>
                <c:pt idx="506">
                  <c:v>163</c:v>
                </c:pt>
                <c:pt idx="507">
                  <c:v>163</c:v>
                </c:pt>
                <c:pt idx="508">
                  <c:v>163</c:v>
                </c:pt>
                <c:pt idx="509">
                  <c:v>163</c:v>
                </c:pt>
                <c:pt idx="510">
                  <c:v>163</c:v>
                </c:pt>
                <c:pt idx="511">
                  <c:v>163</c:v>
                </c:pt>
                <c:pt idx="512">
                  <c:v>163</c:v>
                </c:pt>
                <c:pt idx="513">
                  <c:v>163</c:v>
                </c:pt>
                <c:pt idx="514">
                  <c:v>163</c:v>
                </c:pt>
                <c:pt idx="515">
                  <c:v>275</c:v>
                </c:pt>
                <c:pt idx="516">
                  <c:v>275</c:v>
                </c:pt>
                <c:pt idx="517">
                  <c:v>275</c:v>
                </c:pt>
                <c:pt idx="518">
                  <c:v>275</c:v>
                </c:pt>
                <c:pt idx="519">
                  <c:v>275</c:v>
                </c:pt>
                <c:pt idx="520">
                  <c:v>275</c:v>
                </c:pt>
                <c:pt idx="521">
                  <c:v>275</c:v>
                </c:pt>
                <c:pt idx="522">
                  <c:v>275</c:v>
                </c:pt>
                <c:pt idx="523">
                  <c:v>275</c:v>
                </c:pt>
                <c:pt idx="524">
                  <c:v>275</c:v>
                </c:pt>
                <c:pt idx="525">
                  <c:v>275</c:v>
                </c:pt>
                <c:pt idx="526">
                  <c:v>275</c:v>
                </c:pt>
                <c:pt idx="527">
                  <c:v>275</c:v>
                </c:pt>
                <c:pt idx="528">
                  <c:v>275</c:v>
                </c:pt>
                <c:pt idx="529">
                  <c:v>275</c:v>
                </c:pt>
                <c:pt idx="530">
                  <c:v>275</c:v>
                </c:pt>
                <c:pt idx="531">
                  <c:v>275</c:v>
                </c:pt>
                <c:pt idx="532">
                  <c:v>275</c:v>
                </c:pt>
                <c:pt idx="533">
                  <c:v>275</c:v>
                </c:pt>
                <c:pt idx="534">
                  <c:v>275</c:v>
                </c:pt>
                <c:pt idx="535">
                  <c:v>275</c:v>
                </c:pt>
                <c:pt idx="536">
                  <c:v>275</c:v>
                </c:pt>
                <c:pt idx="537">
                  <c:v>275</c:v>
                </c:pt>
                <c:pt idx="538">
                  <c:v>326</c:v>
                </c:pt>
                <c:pt idx="539">
                  <c:v>326</c:v>
                </c:pt>
                <c:pt idx="540">
                  <c:v>326</c:v>
                </c:pt>
                <c:pt idx="541">
                  <c:v>326</c:v>
                </c:pt>
                <c:pt idx="542">
                  <c:v>326</c:v>
                </c:pt>
                <c:pt idx="543">
                  <c:v>326</c:v>
                </c:pt>
                <c:pt idx="544">
                  <c:v>326</c:v>
                </c:pt>
                <c:pt idx="545">
                  <c:v>326</c:v>
                </c:pt>
                <c:pt idx="546">
                  <c:v>326</c:v>
                </c:pt>
                <c:pt idx="547">
                  <c:v>326</c:v>
                </c:pt>
                <c:pt idx="548">
                  <c:v>326</c:v>
                </c:pt>
                <c:pt idx="549">
                  <c:v>326</c:v>
                </c:pt>
                <c:pt idx="550">
                  <c:v>326</c:v>
                </c:pt>
                <c:pt idx="551">
                  <c:v>326</c:v>
                </c:pt>
                <c:pt idx="552">
                  <c:v>326</c:v>
                </c:pt>
                <c:pt idx="553">
                  <c:v>326</c:v>
                </c:pt>
                <c:pt idx="554">
                  <c:v>433</c:v>
                </c:pt>
                <c:pt idx="555">
                  <c:v>433</c:v>
                </c:pt>
                <c:pt idx="556">
                  <c:v>433</c:v>
                </c:pt>
                <c:pt idx="557">
                  <c:v>433</c:v>
                </c:pt>
                <c:pt idx="558">
                  <c:v>433</c:v>
                </c:pt>
                <c:pt idx="559">
                  <c:v>433</c:v>
                </c:pt>
                <c:pt idx="560">
                  <c:v>433</c:v>
                </c:pt>
                <c:pt idx="561">
                  <c:v>433</c:v>
                </c:pt>
                <c:pt idx="562">
                  <c:v>433</c:v>
                </c:pt>
                <c:pt idx="563">
                  <c:v>433</c:v>
                </c:pt>
                <c:pt idx="564">
                  <c:v>433</c:v>
                </c:pt>
                <c:pt idx="565">
                  <c:v>433</c:v>
                </c:pt>
                <c:pt idx="566">
                  <c:v>433</c:v>
                </c:pt>
                <c:pt idx="567">
                  <c:v>433</c:v>
                </c:pt>
                <c:pt idx="568">
                  <c:v>433</c:v>
                </c:pt>
                <c:pt idx="569">
                  <c:v>433</c:v>
                </c:pt>
                <c:pt idx="570">
                  <c:v>476</c:v>
                </c:pt>
                <c:pt idx="571">
                  <c:v>476</c:v>
                </c:pt>
                <c:pt idx="572">
                  <c:v>476</c:v>
                </c:pt>
                <c:pt idx="573">
                  <c:v>476</c:v>
                </c:pt>
                <c:pt idx="574">
                  <c:v>476</c:v>
                </c:pt>
                <c:pt idx="575">
                  <c:v>476</c:v>
                </c:pt>
                <c:pt idx="576">
                  <c:v>476</c:v>
                </c:pt>
                <c:pt idx="577">
                  <c:v>476</c:v>
                </c:pt>
                <c:pt idx="578">
                  <c:v>476</c:v>
                </c:pt>
                <c:pt idx="579">
                  <c:v>476</c:v>
                </c:pt>
                <c:pt idx="580">
                  <c:v>476</c:v>
                </c:pt>
                <c:pt idx="581">
                  <c:v>476</c:v>
                </c:pt>
                <c:pt idx="582">
                  <c:v>476</c:v>
                </c:pt>
                <c:pt idx="583">
                  <c:v>476</c:v>
                </c:pt>
                <c:pt idx="584">
                  <c:v>476</c:v>
                </c:pt>
                <c:pt idx="585">
                  <c:v>476</c:v>
                </c:pt>
                <c:pt idx="586">
                  <c:v>476</c:v>
                </c:pt>
                <c:pt idx="587">
                  <c:v>476</c:v>
                </c:pt>
                <c:pt idx="588">
                  <c:v>574</c:v>
                </c:pt>
                <c:pt idx="589">
                  <c:v>574</c:v>
                </c:pt>
                <c:pt idx="590">
                  <c:v>574</c:v>
                </c:pt>
                <c:pt idx="591">
                  <c:v>574</c:v>
                </c:pt>
                <c:pt idx="592">
                  <c:v>574</c:v>
                </c:pt>
                <c:pt idx="593">
                  <c:v>574</c:v>
                </c:pt>
                <c:pt idx="594">
                  <c:v>574</c:v>
                </c:pt>
                <c:pt idx="595">
                  <c:v>574</c:v>
                </c:pt>
                <c:pt idx="596">
                  <c:v>574</c:v>
                </c:pt>
                <c:pt idx="597">
                  <c:v>574</c:v>
                </c:pt>
                <c:pt idx="598">
                  <c:v>574</c:v>
                </c:pt>
                <c:pt idx="599">
                  <c:v>574</c:v>
                </c:pt>
                <c:pt idx="600">
                  <c:v>574</c:v>
                </c:pt>
                <c:pt idx="601">
                  <c:v>574</c:v>
                </c:pt>
                <c:pt idx="602">
                  <c:v>574</c:v>
                </c:pt>
                <c:pt idx="603">
                  <c:v>574</c:v>
                </c:pt>
                <c:pt idx="604">
                  <c:v>574</c:v>
                </c:pt>
                <c:pt idx="605">
                  <c:v>621</c:v>
                </c:pt>
                <c:pt idx="606">
                  <c:v>621</c:v>
                </c:pt>
                <c:pt idx="607">
                  <c:v>621</c:v>
                </c:pt>
                <c:pt idx="608">
                  <c:v>621</c:v>
                </c:pt>
                <c:pt idx="609">
                  <c:v>621</c:v>
                </c:pt>
                <c:pt idx="610">
                  <c:v>621</c:v>
                </c:pt>
                <c:pt idx="611">
                  <c:v>621</c:v>
                </c:pt>
                <c:pt idx="612">
                  <c:v>621</c:v>
                </c:pt>
                <c:pt idx="613">
                  <c:v>621</c:v>
                </c:pt>
                <c:pt idx="614">
                  <c:v>621</c:v>
                </c:pt>
                <c:pt idx="615">
                  <c:v>621</c:v>
                </c:pt>
                <c:pt idx="616">
                  <c:v>621</c:v>
                </c:pt>
                <c:pt idx="617">
                  <c:v>621</c:v>
                </c:pt>
                <c:pt idx="618">
                  <c:v>621</c:v>
                </c:pt>
                <c:pt idx="619">
                  <c:v>621</c:v>
                </c:pt>
                <c:pt idx="620">
                  <c:v>621</c:v>
                </c:pt>
                <c:pt idx="621">
                  <c:v>621</c:v>
                </c:pt>
                <c:pt idx="622">
                  <c:v>621</c:v>
                </c:pt>
                <c:pt idx="623">
                  <c:v>621</c:v>
                </c:pt>
                <c:pt idx="624">
                  <c:v>720</c:v>
                </c:pt>
                <c:pt idx="625">
                  <c:v>720</c:v>
                </c:pt>
                <c:pt idx="626">
                  <c:v>720</c:v>
                </c:pt>
                <c:pt idx="627">
                  <c:v>720</c:v>
                </c:pt>
                <c:pt idx="628">
                  <c:v>720</c:v>
                </c:pt>
                <c:pt idx="629">
                  <c:v>720</c:v>
                </c:pt>
                <c:pt idx="630">
                  <c:v>720</c:v>
                </c:pt>
                <c:pt idx="631">
                  <c:v>720</c:v>
                </c:pt>
                <c:pt idx="632">
                  <c:v>720</c:v>
                </c:pt>
                <c:pt idx="633">
                  <c:v>720</c:v>
                </c:pt>
                <c:pt idx="634">
                  <c:v>720</c:v>
                </c:pt>
                <c:pt idx="635">
                  <c:v>720</c:v>
                </c:pt>
                <c:pt idx="636">
                  <c:v>720</c:v>
                </c:pt>
                <c:pt idx="637">
                  <c:v>720</c:v>
                </c:pt>
                <c:pt idx="638">
                  <c:v>720</c:v>
                </c:pt>
                <c:pt idx="639">
                  <c:v>720</c:v>
                </c:pt>
                <c:pt idx="640">
                  <c:v>720</c:v>
                </c:pt>
                <c:pt idx="641">
                  <c:v>720</c:v>
                </c:pt>
                <c:pt idx="642">
                  <c:v>720</c:v>
                </c:pt>
                <c:pt idx="643">
                  <c:v>720</c:v>
                </c:pt>
                <c:pt idx="644">
                  <c:v>19</c:v>
                </c:pt>
                <c:pt idx="645">
                  <c:v>19</c:v>
                </c:pt>
                <c:pt idx="646">
                  <c:v>19</c:v>
                </c:pt>
                <c:pt idx="647">
                  <c:v>19</c:v>
                </c:pt>
                <c:pt idx="648">
                  <c:v>19</c:v>
                </c:pt>
                <c:pt idx="649">
                  <c:v>19</c:v>
                </c:pt>
                <c:pt idx="650">
                  <c:v>19</c:v>
                </c:pt>
                <c:pt idx="651">
                  <c:v>19</c:v>
                </c:pt>
                <c:pt idx="652">
                  <c:v>19</c:v>
                </c:pt>
                <c:pt idx="653">
                  <c:v>19</c:v>
                </c:pt>
                <c:pt idx="654">
                  <c:v>19</c:v>
                </c:pt>
                <c:pt idx="655">
                  <c:v>19</c:v>
                </c:pt>
                <c:pt idx="656">
                  <c:v>19</c:v>
                </c:pt>
                <c:pt idx="657">
                  <c:v>19</c:v>
                </c:pt>
                <c:pt idx="658">
                  <c:v>19</c:v>
                </c:pt>
                <c:pt idx="659">
                  <c:v>19</c:v>
                </c:pt>
                <c:pt idx="660">
                  <c:v>19</c:v>
                </c:pt>
                <c:pt idx="661">
                  <c:v>113</c:v>
                </c:pt>
                <c:pt idx="662">
                  <c:v>113</c:v>
                </c:pt>
                <c:pt idx="663">
                  <c:v>113</c:v>
                </c:pt>
                <c:pt idx="664">
                  <c:v>113</c:v>
                </c:pt>
                <c:pt idx="665">
                  <c:v>113</c:v>
                </c:pt>
                <c:pt idx="666">
                  <c:v>113</c:v>
                </c:pt>
                <c:pt idx="667">
                  <c:v>113</c:v>
                </c:pt>
                <c:pt idx="668">
                  <c:v>113</c:v>
                </c:pt>
                <c:pt idx="669">
                  <c:v>113</c:v>
                </c:pt>
                <c:pt idx="670">
                  <c:v>113</c:v>
                </c:pt>
                <c:pt idx="671">
                  <c:v>113</c:v>
                </c:pt>
                <c:pt idx="672">
                  <c:v>113</c:v>
                </c:pt>
                <c:pt idx="673">
                  <c:v>113</c:v>
                </c:pt>
                <c:pt idx="674">
                  <c:v>113</c:v>
                </c:pt>
                <c:pt idx="675">
                  <c:v>113</c:v>
                </c:pt>
                <c:pt idx="676">
                  <c:v>113</c:v>
                </c:pt>
                <c:pt idx="677">
                  <c:v>113</c:v>
                </c:pt>
                <c:pt idx="678">
                  <c:v>113</c:v>
                </c:pt>
                <c:pt idx="679">
                  <c:v>148</c:v>
                </c:pt>
                <c:pt idx="680">
                  <c:v>148</c:v>
                </c:pt>
                <c:pt idx="681">
                  <c:v>148</c:v>
                </c:pt>
                <c:pt idx="682">
                  <c:v>148</c:v>
                </c:pt>
                <c:pt idx="683">
                  <c:v>148</c:v>
                </c:pt>
                <c:pt idx="684">
                  <c:v>148</c:v>
                </c:pt>
                <c:pt idx="685">
                  <c:v>148</c:v>
                </c:pt>
                <c:pt idx="686">
                  <c:v>148</c:v>
                </c:pt>
                <c:pt idx="687">
                  <c:v>148</c:v>
                </c:pt>
                <c:pt idx="688">
                  <c:v>148</c:v>
                </c:pt>
                <c:pt idx="689">
                  <c:v>148</c:v>
                </c:pt>
                <c:pt idx="690">
                  <c:v>148</c:v>
                </c:pt>
                <c:pt idx="691">
                  <c:v>148</c:v>
                </c:pt>
                <c:pt idx="692">
                  <c:v>148</c:v>
                </c:pt>
                <c:pt idx="693">
                  <c:v>148</c:v>
                </c:pt>
                <c:pt idx="694">
                  <c:v>148</c:v>
                </c:pt>
                <c:pt idx="695">
                  <c:v>148</c:v>
                </c:pt>
                <c:pt idx="696">
                  <c:v>148</c:v>
                </c:pt>
                <c:pt idx="697">
                  <c:v>148</c:v>
                </c:pt>
                <c:pt idx="698">
                  <c:v>244</c:v>
                </c:pt>
                <c:pt idx="699">
                  <c:v>244</c:v>
                </c:pt>
                <c:pt idx="700">
                  <c:v>244</c:v>
                </c:pt>
                <c:pt idx="701">
                  <c:v>244</c:v>
                </c:pt>
                <c:pt idx="702">
                  <c:v>244</c:v>
                </c:pt>
                <c:pt idx="703">
                  <c:v>244</c:v>
                </c:pt>
                <c:pt idx="704">
                  <c:v>244</c:v>
                </c:pt>
                <c:pt idx="705">
                  <c:v>244</c:v>
                </c:pt>
                <c:pt idx="706">
                  <c:v>244</c:v>
                </c:pt>
                <c:pt idx="707">
                  <c:v>244</c:v>
                </c:pt>
                <c:pt idx="708">
                  <c:v>244</c:v>
                </c:pt>
                <c:pt idx="709">
                  <c:v>244</c:v>
                </c:pt>
                <c:pt idx="710">
                  <c:v>244</c:v>
                </c:pt>
                <c:pt idx="711">
                  <c:v>244</c:v>
                </c:pt>
                <c:pt idx="712">
                  <c:v>244</c:v>
                </c:pt>
                <c:pt idx="713">
                  <c:v>244</c:v>
                </c:pt>
                <c:pt idx="714">
                  <c:v>244</c:v>
                </c:pt>
                <c:pt idx="715">
                  <c:v>287</c:v>
                </c:pt>
                <c:pt idx="716">
                  <c:v>287</c:v>
                </c:pt>
                <c:pt idx="717">
                  <c:v>287</c:v>
                </c:pt>
                <c:pt idx="718">
                  <c:v>287</c:v>
                </c:pt>
                <c:pt idx="719">
                  <c:v>287</c:v>
                </c:pt>
                <c:pt idx="720">
                  <c:v>287</c:v>
                </c:pt>
                <c:pt idx="721">
                  <c:v>287</c:v>
                </c:pt>
                <c:pt idx="722">
                  <c:v>287</c:v>
                </c:pt>
                <c:pt idx="723">
                  <c:v>287</c:v>
                </c:pt>
                <c:pt idx="724">
                  <c:v>287</c:v>
                </c:pt>
                <c:pt idx="725">
                  <c:v>287</c:v>
                </c:pt>
                <c:pt idx="726">
                  <c:v>287</c:v>
                </c:pt>
                <c:pt idx="727">
                  <c:v>287</c:v>
                </c:pt>
                <c:pt idx="728">
                  <c:v>287</c:v>
                </c:pt>
                <c:pt idx="729">
                  <c:v>287</c:v>
                </c:pt>
                <c:pt idx="730">
                  <c:v>287</c:v>
                </c:pt>
                <c:pt idx="731">
                  <c:v>287</c:v>
                </c:pt>
                <c:pt idx="732">
                  <c:v>287</c:v>
                </c:pt>
                <c:pt idx="733">
                  <c:v>388</c:v>
                </c:pt>
                <c:pt idx="734">
                  <c:v>388</c:v>
                </c:pt>
                <c:pt idx="735">
                  <c:v>388</c:v>
                </c:pt>
                <c:pt idx="736">
                  <c:v>388</c:v>
                </c:pt>
                <c:pt idx="737">
                  <c:v>388</c:v>
                </c:pt>
                <c:pt idx="738">
                  <c:v>388</c:v>
                </c:pt>
                <c:pt idx="739">
                  <c:v>388</c:v>
                </c:pt>
                <c:pt idx="740">
                  <c:v>388</c:v>
                </c:pt>
                <c:pt idx="741">
                  <c:v>388</c:v>
                </c:pt>
                <c:pt idx="742">
                  <c:v>388</c:v>
                </c:pt>
                <c:pt idx="743">
                  <c:v>388</c:v>
                </c:pt>
                <c:pt idx="744">
                  <c:v>388</c:v>
                </c:pt>
                <c:pt idx="745">
                  <c:v>388</c:v>
                </c:pt>
                <c:pt idx="746">
                  <c:v>388</c:v>
                </c:pt>
                <c:pt idx="747">
                  <c:v>388</c:v>
                </c:pt>
                <c:pt idx="748">
                  <c:v>388</c:v>
                </c:pt>
                <c:pt idx="749">
                  <c:v>388</c:v>
                </c:pt>
                <c:pt idx="750">
                  <c:v>388</c:v>
                </c:pt>
                <c:pt idx="751">
                  <c:v>388</c:v>
                </c:pt>
                <c:pt idx="752">
                  <c:v>388</c:v>
                </c:pt>
                <c:pt idx="753">
                  <c:v>388</c:v>
                </c:pt>
                <c:pt idx="754">
                  <c:v>388</c:v>
                </c:pt>
                <c:pt idx="755">
                  <c:v>428</c:v>
                </c:pt>
                <c:pt idx="756">
                  <c:v>428</c:v>
                </c:pt>
                <c:pt idx="757">
                  <c:v>428</c:v>
                </c:pt>
                <c:pt idx="758">
                  <c:v>428</c:v>
                </c:pt>
                <c:pt idx="759">
                  <c:v>428</c:v>
                </c:pt>
                <c:pt idx="760">
                  <c:v>428</c:v>
                </c:pt>
                <c:pt idx="761">
                  <c:v>428</c:v>
                </c:pt>
                <c:pt idx="762">
                  <c:v>428</c:v>
                </c:pt>
                <c:pt idx="763">
                  <c:v>428</c:v>
                </c:pt>
                <c:pt idx="764">
                  <c:v>428</c:v>
                </c:pt>
                <c:pt idx="765">
                  <c:v>428</c:v>
                </c:pt>
                <c:pt idx="766">
                  <c:v>428</c:v>
                </c:pt>
                <c:pt idx="767">
                  <c:v>428</c:v>
                </c:pt>
                <c:pt idx="768">
                  <c:v>428</c:v>
                </c:pt>
                <c:pt idx="769">
                  <c:v>428</c:v>
                </c:pt>
                <c:pt idx="770">
                  <c:v>428</c:v>
                </c:pt>
                <c:pt idx="771">
                  <c:v>428</c:v>
                </c:pt>
                <c:pt idx="772">
                  <c:v>530</c:v>
                </c:pt>
                <c:pt idx="773">
                  <c:v>530</c:v>
                </c:pt>
                <c:pt idx="774">
                  <c:v>530</c:v>
                </c:pt>
                <c:pt idx="775">
                  <c:v>530</c:v>
                </c:pt>
                <c:pt idx="776">
                  <c:v>530</c:v>
                </c:pt>
                <c:pt idx="777">
                  <c:v>530</c:v>
                </c:pt>
                <c:pt idx="778">
                  <c:v>530</c:v>
                </c:pt>
                <c:pt idx="779">
                  <c:v>530</c:v>
                </c:pt>
                <c:pt idx="780">
                  <c:v>530</c:v>
                </c:pt>
                <c:pt idx="781">
                  <c:v>530</c:v>
                </c:pt>
                <c:pt idx="782">
                  <c:v>530</c:v>
                </c:pt>
                <c:pt idx="783">
                  <c:v>530</c:v>
                </c:pt>
                <c:pt idx="784">
                  <c:v>530</c:v>
                </c:pt>
                <c:pt idx="785">
                  <c:v>530</c:v>
                </c:pt>
                <c:pt idx="786">
                  <c:v>530</c:v>
                </c:pt>
                <c:pt idx="787">
                  <c:v>574</c:v>
                </c:pt>
                <c:pt idx="788">
                  <c:v>574</c:v>
                </c:pt>
                <c:pt idx="789">
                  <c:v>574</c:v>
                </c:pt>
                <c:pt idx="790">
                  <c:v>574</c:v>
                </c:pt>
                <c:pt idx="791">
                  <c:v>574</c:v>
                </c:pt>
                <c:pt idx="792">
                  <c:v>574</c:v>
                </c:pt>
                <c:pt idx="793">
                  <c:v>574</c:v>
                </c:pt>
                <c:pt idx="794">
                  <c:v>574</c:v>
                </c:pt>
                <c:pt idx="795">
                  <c:v>574</c:v>
                </c:pt>
                <c:pt idx="796">
                  <c:v>574</c:v>
                </c:pt>
                <c:pt idx="797">
                  <c:v>574</c:v>
                </c:pt>
                <c:pt idx="798">
                  <c:v>574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2091-454A-9381-B3FB544D5311}"/>
            </c:ext>
          </c:extLst>
        </c:ser>
        <c:ser>
          <c:idx val="2"/>
          <c:order val="4"/>
          <c:tx>
            <c:strRef>
              <c:f>Data!$I$1</c:f>
              <c:strCache>
                <c:ptCount val="1"/>
                <c:pt idx="0">
                  <c:v>Total 1.0-2.0</c:v>
                </c:pt>
              </c:strCache>
            </c:strRef>
          </c:tx>
          <c:marker>
            <c:symbol val="none"/>
          </c:marker>
          <c:xVal>
            <c:numRef>
              <c:f>Data!$B$2:$B$820</c:f>
              <c:numCache>
                <c:formatCode>General</c:formatCode>
                <c:ptCount val="8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</c:numCache>
            </c:numRef>
          </c:xVal>
          <c:yVal>
            <c:numRef>
              <c:f>Data!$I$2:$I$820</c:f>
              <c:numCache>
                <c:formatCode>General</c:formatCode>
                <c:ptCount val="8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4</c:v>
                </c:pt>
                <c:pt idx="77">
                  <c:v>4</c:v>
                </c:pt>
                <c:pt idx="78">
                  <c:v>4</c:v>
                </c:pt>
                <c:pt idx="79">
                  <c:v>4</c:v>
                </c:pt>
                <c:pt idx="80">
                  <c:v>4</c:v>
                </c:pt>
                <c:pt idx="81">
                  <c:v>4</c:v>
                </c:pt>
                <c:pt idx="82">
                  <c:v>4</c:v>
                </c:pt>
                <c:pt idx="83">
                  <c:v>4</c:v>
                </c:pt>
                <c:pt idx="84">
                  <c:v>4</c:v>
                </c:pt>
                <c:pt idx="85">
                  <c:v>4</c:v>
                </c:pt>
                <c:pt idx="86">
                  <c:v>4</c:v>
                </c:pt>
                <c:pt idx="87">
                  <c:v>4</c:v>
                </c:pt>
                <c:pt idx="88">
                  <c:v>4</c:v>
                </c:pt>
                <c:pt idx="89">
                  <c:v>4</c:v>
                </c:pt>
                <c:pt idx="90">
                  <c:v>4</c:v>
                </c:pt>
                <c:pt idx="91">
                  <c:v>4</c:v>
                </c:pt>
                <c:pt idx="92">
                  <c:v>4</c:v>
                </c:pt>
                <c:pt idx="93">
                  <c:v>4</c:v>
                </c:pt>
                <c:pt idx="94">
                  <c:v>4</c:v>
                </c:pt>
                <c:pt idx="95">
                  <c:v>4</c:v>
                </c:pt>
                <c:pt idx="96">
                  <c:v>4</c:v>
                </c:pt>
                <c:pt idx="97">
                  <c:v>4</c:v>
                </c:pt>
                <c:pt idx="98">
                  <c:v>4</c:v>
                </c:pt>
                <c:pt idx="99">
                  <c:v>4</c:v>
                </c:pt>
                <c:pt idx="100">
                  <c:v>4</c:v>
                </c:pt>
                <c:pt idx="101">
                  <c:v>4</c:v>
                </c:pt>
                <c:pt idx="102">
                  <c:v>4</c:v>
                </c:pt>
                <c:pt idx="103">
                  <c:v>4</c:v>
                </c:pt>
                <c:pt idx="104">
                  <c:v>4</c:v>
                </c:pt>
                <c:pt idx="105">
                  <c:v>4</c:v>
                </c:pt>
                <c:pt idx="106">
                  <c:v>4</c:v>
                </c:pt>
                <c:pt idx="107">
                  <c:v>4</c:v>
                </c:pt>
                <c:pt idx="108">
                  <c:v>4</c:v>
                </c:pt>
                <c:pt idx="109">
                  <c:v>4</c:v>
                </c:pt>
                <c:pt idx="110">
                  <c:v>4</c:v>
                </c:pt>
                <c:pt idx="111">
                  <c:v>6</c:v>
                </c:pt>
                <c:pt idx="112">
                  <c:v>6</c:v>
                </c:pt>
                <c:pt idx="113">
                  <c:v>6</c:v>
                </c:pt>
                <c:pt idx="114">
                  <c:v>6</c:v>
                </c:pt>
                <c:pt idx="115">
                  <c:v>6</c:v>
                </c:pt>
                <c:pt idx="116">
                  <c:v>6</c:v>
                </c:pt>
                <c:pt idx="117">
                  <c:v>6</c:v>
                </c:pt>
                <c:pt idx="118">
                  <c:v>6</c:v>
                </c:pt>
                <c:pt idx="119">
                  <c:v>6</c:v>
                </c:pt>
                <c:pt idx="120">
                  <c:v>6</c:v>
                </c:pt>
                <c:pt idx="121">
                  <c:v>6</c:v>
                </c:pt>
                <c:pt idx="122">
                  <c:v>6</c:v>
                </c:pt>
                <c:pt idx="123">
                  <c:v>6</c:v>
                </c:pt>
                <c:pt idx="124">
                  <c:v>6</c:v>
                </c:pt>
                <c:pt idx="125">
                  <c:v>6</c:v>
                </c:pt>
                <c:pt idx="126">
                  <c:v>6</c:v>
                </c:pt>
                <c:pt idx="127">
                  <c:v>7</c:v>
                </c:pt>
                <c:pt idx="128">
                  <c:v>7</c:v>
                </c:pt>
                <c:pt idx="129">
                  <c:v>7</c:v>
                </c:pt>
                <c:pt idx="130">
                  <c:v>7</c:v>
                </c:pt>
                <c:pt idx="131">
                  <c:v>7</c:v>
                </c:pt>
                <c:pt idx="132">
                  <c:v>7</c:v>
                </c:pt>
                <c:pt idx="133">
                  <c:v>7</c:v>
                </c:pt>
                <c:pt idx="134">
                  <c:v>7</c:v>
                </c:pt>
                <c:pt idx="135">
                  <c:v>7</c:v>
                </c:pt>
                <c:pt idx="136">
                  <c:v>7</c:v>
                </c:pt>
                <c:pt idx="137">
                  <c:v>7</c:v>
                </c:pt>
                <c:pt idx="138">
                  <c:v>7</c:v>
                </c:pt>
                <c:pt idx="139">
                  <c:v>7</c:v>
                </c:pt>
                <c:pt idx="140">
                  <c:v>7</c:v>
                </c:pt>
                <c:pt idx="141">
                  <c:v>7</c:v>
                </c:pt>
                <c:pt idx="142">
                  <c:v>7</c:v>
                </c:pt>
                <c:pt idx="143">
                  <c:v>7</c:v>
                </c:pt>
                <c:pt idx="144">
                  <c:v>7</c:v>
                </c:pt>
                <c:pt idx="145">
                  <c:v>7</c:v>
                </c:pt>
                <c:pt idx="146">
                  <c:v>7</c:v>
                </c:pt>
                <c:pt idx="147">
                  <c:v>7</c:v>
                </c:pt>
                <c:pt idx="148">
                  <c:v>7</c:v>
                </c:pt>
                <c:pt idx="149">
                  <c:v>12</c:v>
                </c:pt>
                <c:pt idx="150">
                  <c:v>12</c:v>
                </c:pt>
                <c:pt idx="151">
                  <c:v>12</c:v>
                </c:pt>
                <c:pt idx="152">
                  <c:v>12</c:v>
                </c:pt>
                <c:pt idx="153">
                  <c:v>12</c:v>
                </c:pt>
                <c:pt idx="154">
                  <c:v>12</c:v>
                </c:pt>
                <c:pt idx="155">
                  <c:v>12</c:v>
                </c:pt>
                <c:pt idx="156">
                  <c:v>12</c:v>
                </c:pt>
                <c:pt idx="157">
                  <c:v>12</c:v>
                </c:pt>
                <c:pt idx="158">
                  <c:v>12</c:v>
                </c:pt>
                <c:pt idx="159">
                  <c:v>12</c:v>
                </c:pt>
                <c:pt idx="160">
                  <c:v>12</c:v>
                </c:pt>
                <c:pt idx="161">
                  <c:v>12</c:v>
                </c:pt>
                <c:pt idx="162">
                  <c:v>12</c:v>
                </c:pt>
                <c:pt idx="163">
                  <c:v>12</c:v>
                </c:pt>
                <c:pt idx="164">
                  <c:v>12</c:v>
                </c:pt>
                <c:pt idx="165">
                  <c:v>12</c:v>
                </c:pt>
                <c:pt idx="166">
                  <c:v>12</c:v>
                </c:pt>
                <c:pt idx="167">
                  <c:v>13</c:v>
                </c:pt>
                <c:pt idx="168">
                  <c:v>13</c:v>
                </c:pt>
                <c:pt idx="169">
                  <c:v>13</c:v>
                </c:pt>
                <c:pt idx="170">
                  <c:v>13</c:v>
                </c:pt>
                <c:pt idx="171">
                  <c:v>13</c:v>
                </c:pt>
                <c:pt idx="172">
                  <c:v>13</c:v>
                </c:pt>
                <c:pt idx="173">
                  <c:v>13</c:v>
                </c:pt>
                <c:pt idx="174">
                  <c:v>13</c:v>
                </c:pt>
                <c:pt idx="175">
                  <c:v>13</c:v>
                </c:pt>
                <c:pt idx="176">
                  <c:v>13</c:v>
                </c:pt>
                <c:pt idx="177">
                  <c:v>13</c:v>
                </c:pt>
                <c:pt idx="178">
                  <c:v>13</c:v>
                </c:pt>
                <c:pt idx="179">
                  <c:v>13</c:v>
                </c:pt>
                <c:pt idx="180">
                  <c:v>13</c:v>
                </c:pt>
                <c:pt idx="181">
                  <c:v>13</c:v>
                </c:pt>
                <c:pt idx="182">
                  <c:v>13</c:v>
                </c:pt>
                <c:pt idx="183">
                  <c:v>13</c:v>
                </c:pt>
                <c:pt idx="184">
                  <c:v>13</c:v>
                </c:pt>
                <c:pt idx="185">
                  <c:v>19</c:v>
                </c:pt>
                <c:pt idx="186">
                  <c:v>19</c:v>
                </c:pt>
                <c:pt idx="187">
                  <c:v>19</c:v>
                </c:pt>
                <c:pt idx="188">
                  <c:v>19</c:v>
                </c:pt>
                <c:pt idx="189">
                  <c:v>19</c:v>
                </c:pt>
                <c:pt idx="190">
                  <c:v>19</c:v>
                </c:pt>
                <c:pt idx="191">
                  <c:v>19</c:v>
                </c:pt>
                <c:pt idx="192">
                  <c:v>19</c:v>
                </c:pt>
                <c:pt idx="193">
                  <c:v>19</c:v>
                </c:pt>
                <c:pt idx="194">
                  <c:v>19</c:v>
                </c:pt>
                <c:pt idx="195">
                  <c:v>19</c:v>
                </c:pt>
                <c:pt idx="196">
                  <c:v>19</c:v>
                </c:pt>
                <c:pt idx="197">
                  <c:v>19</c:v>
                </c:pt>
                <c:pt idx="198">
                  <c:v>19</c:v>
                </c:pt>
                <c:pt idx="199">
                  <c:v>19</c:v>
                </c:pt>
                <c:pt idx="200">
                  <c:v>19</c:v>
                </c:pt>
                <c:pt idx="201">
                  <c:v>19</c:v>
                </c:pt>
                <c:pt idx="202">
                  <c:v>19</c:v>
                </c:pt>
                <c:pt idx="203">
                  <c:v>19</c:v>
                </c:pt>
                <c:pt idx="204">
                  <c:v>21</c:v>
                </c:pt>
                <c:pt idx="205">
                  <c:v>21</c:v>
                </c:pt>
                <c:pt idx="206">
                  <c:v>21</c:v>
                </c:pt>
                <c:pt idx="207">
                  <c:v>21</c:v>
                </c:pt>
                <c:pt idx="208">
                  <c:v>21</c:v>
                </c:pt>
                <c:pt idx="209">
                  <c:v>21</c:v>
                </c:pt>
                <c:pt idx="210">
                  <c:v>21</c:v>
                </c:pt>
                <c:pt idx="211">
                  <c:v>21</c:v>
                </c:pt>
                <c:pt idx="212">
                  <c:v>21</c:v>
                </c:pt>
                <c:pt idx="213">
                  <c:v>21</c:v>
                </c:pt>
                <c:pt idx="214">
                  <c:v>21</c:v>
                </c:pt>
                <c:pt idx="215">
                  <c:v>21</c:v>
                </c:pt>
                <c:pt idx="216">
                  <c:v>21</c:v>
                </c:pt>
                <c:pt idx="217">
                  <c:v>21</c:v>
                </c:pt>
                <c:pt idx="218">
                  <c:v>21</c:v>
                </c:pt>
                <c:pt idx="219">
                  <c:v>21</c:v>
                </c:pt>
                <c:pt idx="220">
                  <c:v>21</c:v>
                </c:pt>
                <c:pt idx="221">
                  <c:v>21</c:v>
                </c:pt>
                <c:pt idx="222">
                  <c:v>27</c:v>
                </c:pt>
                <c:pt idx="223">
                  <c:v>27</c:v>
                </c:pt>
                <c:pt idx="224">
                  <c:v>27</c:v>
                </c:pt>
                <c:pt idx="225">
                  <c:v>27</c:v>
                </c:pt>
                <c:pt idx="226">
                  <c:v>27</c:v>
                </c:pt>
                <c:pt idx="227">
                  <c:v>27</c:v>
                </c:pt>
                <c:pt idx="228">
                  <c:v>27</c:v>
                </c:pt>
                <c:pt idx="229">
                  <c:v>27</c:v>
                </c:pt>
                <c:pt idx="230">
                  <c:v>27</c:v>
                </c:pt>
                <c:pt idx="231">
                  <c:v>27</c:v>
                </c:pt>
                <c:pt idx="232">
                  <c:v>27</c:v>
                </c:pt>
                <c:pt idx="233">
                  <c:v>27</c:v>
                </c:pt>
                <c:pt idx="234">
                  <c:v>27</c:v>
                </c:pt>
                <c:pt idx="235">
                  <c:v>27</c:v>
                </c:pt>
                <c:pt idx="236">
                  <c:v>27</c:v>
                </c:pt>
                <c:pt idx="237">
                  <c:v>27</c:v>
                </c:pt>
                <c:pt idx="238">
                  <c:v>27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7</c:v>
                </c:pt>
                <c:pt idx="259">
                  <c:v>7</c:v>
                </c:pt>
                <c:pt idx="260">
                  <c:v>7</c:v>
                </c:pt>
                <c:pt idx="261">
                  <c:v>7</c:v>
                </c:pt>
                <c:pt idx="262">
                  <c:v>7</c:v>
                </c:pt>
                <c:pt idx="263">
                  <c:v>7</c:v>
                </c:pt>
                <c:pt idx="264">
                  <c:v>7</c:v>
                </c:pt>
                <c:pt idx="265">
                  <c:v>7</c:v>
                </c:pt>
                <c:pt idx="266">
                  <c:v>7</c:v>
                </c:pt>
                <c:pt idx="267">
                  <c:v>7</c:v>
                </c:pt>
                <c:pt idx="268">
                  <c:v>7</c:v>
                </c:pt>
                <c:pt idx="269">
                  <c:v>7</c:v>
                </c:pt>
                <c:pt idx="270">
                  <c:v>7</c:v>
                </c:pt>
                <c:pt idx="271">
                  <c:v>7</c:v>
                </c:pt>
                <c:pt idx="272">
                  <c:v>7</c:v>
                </c:pt>
                <c:pt idx="273">
                  <c:v>7</c:v>
                </c:pt>
                <c:pt idx="274">
                  <c:v>7</c:v>
                </c:pt>
                <c:pt idx="275">
                  <c:v>7</c:v>
                </c:pt>
                <c:pt idx="276">
                  <c:v>7</c:v>
                </c:pt>
                <c:pt idx="277">
                  <c:v>7</c:v>
                </c:pt>
                <c:pt idx="278">
                  <c:v>7</c:v>
                </c:pt>
                <c:pt idx="279">
                  <c:v>7</c:v>
                </c:pt>
                <c:pt idx="280">
                  <c:v>7</c:v>
                </c:pt>
                <c:pt idx="281">
                  <c:v>7</c:v>
                </c:pt>
                <c:pt idx="282">
                  <c:v>7</c:v>
                </c:pt>
                <c:pt idx="283">
                  <c:v>7</c:v>
                </c:pt>
                <c:pt idx="284">
                  <c:v>7</c:v>
                </c:pt>
                <c:pt idx="285">
                  <c:v>7</c:v>
                </c:pt>
                <c:pt idx="286">
                  <c:v>7</c:v>
                </c:pt>
                <c:pt idx="287">
                  <c:v>7</c:v>
                </c:pt>
                <c:pt idx="288">
                  <c:v>7</c:v>
                </c:pt>
                <c:pt idx="289">
                  <c:v>7</c:v>
                </c:pt>
                <c:pt idx="290">
                  <c:v>7</c:v>
                </c:pt>
                <c:pt idx="291">
                  <c:v>7</c:v>
                </c:pt>
                <c:pt idx="292">
                  <c:v>7</c:v>
                </c:pt>
                <c:pt idx="293">
                  <c:v>14</c:v>
                </c:pt>
                <c:pt idx="294">
                  <c:v>14</c:v>
                </c:pt>
                <c:pt idx="295">
                  <c:v>14</c:v>
                </c:pt>
                <c:pt idx="296">
                  <c:v>14</c:v>
                </c:pt>
                <c:pt idx="297">
                  <c:v>14</c:v>
                </c:pt>
                <c:pt idx="298">
                  <c:v>14</c:v>
                </c:pt>
                <c:pt idx="299">
                  <c:v>14</c:v>
                </c:pt>
                <c:pt idx="300">
                  <c:v>14</c:v>
                </c:pt>
                <c:pt idx="301">
                  <c:v>14</c:v>
                </c:pt>
                <c:pt idx="302">
                  <c:v>14</c:v>
                </c:pt>
                <c:pt idx="303">
                  <c:v>14</c:v>
                </c:pt>
                <c:pt idx="304">
                  <c:v>14</c:v>
                </c:pt>
                <c:pt idx="305">
                  <c:v>14</c:v>
                </c:pt>
                <c:pt idx="306">
                  <c:v>14</c:v>
                </c:pt>
                <c:pt idx="307">
                  <c:v>14</c:v>
                </c:pt>
                <c:pt idx="308">
                  <c:v>14</c:v>
                </c:pt>
                <c:pt idx="309">
                  <c:v>14</c:v>
                </c:pt>
                <c:pt idx="310">
                  <c:v>14</c:v>
                </c:pt>
                <c:pt idx="311">
                  <c:v>14</c:v>
                </c:pt>
                <c:pt idx="312">
                  <c:v>14</c:v>
                </c:pt>
                <c:pt idx="313">
                  <c:v>14</c:v>
                </c:pt>
                <c:pt idx="314">
                  <c:v>14</c:v>
                </c:pt>
                <c:pt idx="315">
                  <c:v>14</c:v>
                </c:pt>
                <c:pt idx="316">
                  <c:v>14</c:v>
                </c:pt>
                <c:pt idx="317">
                  <c:v>14</c:v>
                </c:pt>
                <c:pt idx="318">
                  <c:v>14</c:v>
                </c:pt>
                <c:pt idx="319">
                  <c:v>14</c:v>
                </c:pt>
                <c:pt idx="320">
                  <c:v>14</c:v>
                </c:pt>
                <c:pt idx="321">
                  <c:v>14</c:v>
                </c:pt>
                <c:pt idx="322">
                  <c:v>14</c:v>
                </c:pt>
                <c:pt idx="323">
                  <c:v>14</c:v>
                </c:pt>
                <c:pt idx="324">
                  <c:v>14</c:v>
                </c:pt>
                <c:pt idx="325">
                  <c:v>14</c:v>
                </c:pt>
                <c:pt idx="326">
                  <c:v>14</c:v>
                </c:pt>
                <c:pt idx="327">
                  <c:v>14</c:v>
                </c:pt>
                <c:pt idx="328">
                  <c:v>14</c:v>
                </c:pt>
                <c:pt idx="329">
                  <c:v>14</c:v>
                </c:pt>
                <c:pt idx="330">
                  <c:v>14</c:v>
                </c:pt>
                <c:pt idx="331">
                  <c:v>14</c:v>
                </c:pt>
                <c:pt idx="332">
                  <c:v>14</c:v>
                </c:pt>
                <c:pt idx="333">
                  <c:v>14</c:v>
                </c:pt>
                <c:pt idx="334">
                  <c:v>14</c:v>
                </c:pt>
                <c:pt idx="335">
                  <c:v>14</c:v>
                </c:pt>
                <c:pt idx="336">
                  <c:v>14</c:v>
                </c:pt>
                <c:pt idx="337">
                  <c:v>14</c:v>
                </c:pt>
                <c:pt idx="338">
                  <c:v>14</c:v>
                </c:pt>
                <c:pt idx="339">
                  <c:v>14</c:v>
                </c:pt>
                <c:pt idx="340">
                  <c:v>14</c:v>
                </c:pt>
                <c:pt idx="341">
                  <c:v>14</c:v>
                </c:pt>
                <c:pt idx="342">
                  <c:v>14</c:v>
                </c:pt>
                <c:pt idx="343">
                  <c:v>14</c:v>
                </c:pt>
                <c:pt idx="344">
                  <c:v>14</c:v>
                </c:pt>
                <c:pt idx="345">
                  <c:v>14</c:v>
                </c:pt>
                <c:pt idx="346">
                  <c:v>14</c:v>
                </c:pt>
                <c:pt idx="347">
                  <c:v>14</c:v>
                </c:pt>
                <c:pt idx="348">
                  <c:v>14</c:v>
                </c:pt>
                <c:pt idx="349">
                  <c:v>14</c:v>
                </c:pt>
                <c:pt idx="350">
                  <c:v>14</c:v>
                </c:pt>
                <c:pt idx="351">
                  <c:v>14</c:v>
                </c:pt>
                <c:pt idx="352">
                  <c:v>14</c:v>
                </c:pt>
                <c:pt idx="353">
                  <c:v>14</c:v>
                </c:pt>
                <c:pt idx="354">
                  <c:v>14</c:v>
                </c:pt>
                <c:pt idx="355">
                  <c:v>14</c:v>
                </c:pt>
                <c:pt idx="356">
                  <c:v>14</c:v>
                </c:pt>
                <c:pt idx="357">
                  <c:v>14</c:v>
                </c:pt>
                <c:pt idx="358">
                  <c:v>14</c:v>
                </c:pt>
                <c:pt idx="359">
                  <c:v>14</c:v>
                </c:pt>
                <c:pt idx="360">
                  <c:v>14</c:v>
                </c:pt>
                <c:pt idx="361">
                  <c:v>14</c:v>
                </c:pt>
                <c:pt idx="362">
                  <c:v>14</c:v>
                </c:pt>
                <c:pt idx="363">
                  <c:v>14</c:v>
                </c:pt>
                <c:pt idx="364">
                  <c:v>14</c:v>
                </c:pt>
                <c:pt idx="365">
                  <c:v>14</c:v>
                </c:pt>
                <c:pt idx="366">
                  <c:v>14</c:v>
                </c:pt>
                <c:pt idx="367">
                  <c:v>14</c:v>
                </c:pt>
                <c:pt idx="368">
                  <c:v>14</c:v>
                </c:pt>
                <c:pt idx="369">
                  <c:v>14</c:v>
                </c:pt>
                <c:pt idx="370">
                  <c:v>14</c:v>
                </c:pt>
                <c:pt idx="371">
                  <c:v>14</c:v>
                </c:pt>
                <c:pt idx="372">
                  <c:v>19</c:v>
                </c:pt>
                <c:pt idx="373">
                  <c:v>19</c:v>
                </c:pt>
                <c:pt idx="374">
                  <c:v>19</c:v>
                </c:pt>
                <c:pt idx="375">
                  <c:v>19</c:v>
                </c:pt>
                <c:pt idx="376">
                  <c:v>19</c:v>
                </c:pt>
                <c:pt idx="377">
                  <c:v>19</c:v>
                </c:pt>
                <c:pt idx="378">
                  <c:v>19</c:v>
                </c:pt>
                <c:pt idx="379">
                  <c:v>19</c:v>
                </c:pt>
                <c:pt idx="380">
                  <c:v>19</c:v>
                </c:pt>
                <c:pt idx="381">
                  <c:v>19</c:v>
                </c:pt>
                <c:pt idx="382">
                  <c:v>19</c:v>
                </c:pt>
                <c:pt idx="383">
                  <c:v>19</c:v>
                </c:pt>
                <c:pt idx="384">
                  <c:v>19</c:v>
                </c:pt>
                <c:pt idx="385">
                  <c:v>19</c:v>
                </c:pt>
                <c:pt idx="386">
                  <c:v>19</c:v>
                </c:pt>
                <c:pt idx="387">
                  <c:v>19</c:v>
                </c:pt>
                <c:pt idx="388">
                  <c:v>19</c:v>
                </c:pt>
                <c:pt idx="389">
                  <c:v>19</c:v>
                </c:pt>
                <c:pt idx="390">
                  <c:v>19</c:v>
                </c:pt>
                <c:pt idx="391">
                  <c:v>19</c:v>
                </c:pt>
                <c:pt idx="392">
                  <c:v>19</c:v>
                </c:pt>
                <c:pt idx="393">
                  <c:v>19</c:v>
                </c:pt>
                <c:pt idx="394">
                  <c:v>19</c:v>
                </c:pt>
                <c:pt idx="395">
                  <c:v>19</c:v>
                </c:pt>
                <c:pt idx="396">
                  <c:v>19</c:v>
                </c:pt>
                <c:pt idx="397">
                  <c:v>19</c:v>
                </c:pt>
                <c:pt idx="398">
                  <c:v>19</c:v>
                </c:pt>
                <c:pt idx="399">
                  <c:v>19</c:v>
                </c:pt>
                <c:pt idx="400">
                  <c:v>19</c:v>
                </c:pt>
                <c:pt idx="401">
                  <c:v>19</c:v>
                </c:pt>
                <c:pt idx="402">
                  <c:v>19</c:v>
                </c:pt>
                <c:pt idx="403">
                  <c:v>19</c:v>
                </c:pt>
                <c:pt idx="404">
                  <c:v>19</c:v>
                </c:pt>
                <c:pt idx="405">
                  <c:v>19</c:v>
                </c:pt>
                <c:pt idx="406">
                  <c:v>19</c:v>
                </c:pt>
                <c:pt idx="407">
                  <c:v>27</c:v>
                </c:pt>
                <c:pt idx="408">
                  <c:v>27</c:v>
                </c:pt>
                <c:pt idx="409">
                  <c:v>27</c:v>
                </c:pt>
                <c:pt idx="410">
                  <c:v>27</c:v>
                </c:pt>
                <c:pt idx="411">
                  <c:v>27</c:v>
                </c:pt>
                <c:pt idx="412">
                  <c:v>27</c:v>
                </c:pt>
                <c:pt idx="413">
                  <c:v>27</c:v>
                </c:pt>
                <c:pt idx="414">
                  <c:v>27</c:v>
                </c:pt>
                <c:pt idx="415">
                  <c:v>27</c:v>
                </c:pt>
                <c:pt idx="416">
                  <c:v>27</c:v>
                </c:pt>
                <c:pt idx="417">
                  <c:v>27</c:v>
                </c:pt>
                <c:pt idx="418">
                  <c:v>27</c:v>
                </c:pt>
                <c:pt idx="419">
                  <c:v>27</c:v>
                </c:pt>
                <c:pt idx="420">
                  <c:v>27</c:v>
                </c:pt>
                <c:pt idx="421">
                  <c:v>27</c:v>
                </c:pt>
                <c:pt idx="422">
                  <c:v>27</c:v>
                </c:pt>
                <c:pt idx="423">
                  <c:v>27</c:v>
                </c:pt>
                <c:pt idx="424">
                  <c:v>27</c:v>
                </c:pt>
                <c:pt idx="425">
                  <c:v>27</c:v>
                </c:pt>
                <c:pt idx="426">
                  <c:v>27</c:v>
                </c:pt>
                <c:pt idx="427">
                  <c:v>27</c:v>
                </c:pt>
                <c:pt idx="428">
                  <c:v>27</c:v>
                </c:pt>
                <c:pt idx="429">
                  <c:v>27</c:v>
                </c:pt>
                <c:pt idx="430">
                  <c:v>27</c:v>
                </c:pt>
                <c:pt idx="431">
                  <c:v>27</c:v>
                </c:pt>
                <c:pt idx="432">
                  <c:v>27</c:v>
                </c:pt>
                <c:pt idx="433">
                  <c:v>27</c:v>
                </c:pt>
                <c:pt idx="434">
                  <c:v>27</c:v>
                </c:pt>
                <c:pt idx="435">
                  <c:v>27</c:v>
                </c:pt>
                <c:pt idx="436">
                  <c:v>27</c:v>
                </c:pt>
                <c:pt idx="437">
                  <c:v>27</c:v>
                </c:pt>
                <c:pt idx="438">
                  <c:v>27</c:v>
                </c:pt>
                <c:pt idx="439">
                  <c:v>27</c:v>
                </c:pt>
                <c:pt idx="440">
                  <c:v>27</c:v>
                </c:pt>
                <c:pt idx="441">
                  <c:v>27</c:v>
                </c:pt>
                <c:pt idx="442">
                  <c:v>27</c:v>
                </c:pt>
                <c:pt idx="443">
                  <c:v>38</c:v>
                </c:pt>
                <c:pt idx="444">
                  <c:v>38</c:v>
                </c:pt>
                <c:pt idx="445">
                  <c:v>38</c:v>
                </c:pt>
                <c:pt idx="446">
                  <c:v>38</c:v>
                </c:pt>
                <c:pt idx="447">
                  <c:v>38</c:v>
                </c:pt>
                <c:pt idx="448">
                  <c:v>38</c:v>
                </c:pt>
                <c:pt idx="449">
                  <c:v>38</c:v>
                </c:pt>
                <c:pt idx="450">
                  <c:v>38</c:v>
                </c:pt>
                <c:pt idx="451">
                  <c:v>38</c:v>
                </c:pt>
                <c:pt idx="452">
                  <c:v>38</c:v>
                </c:pt>
                <c:pt idx="453">
                  <c:v>38</c:v>
                </c:pt>
                <c:pt idx="454">
                  <c:v>38</c:v>
                </c:pt>
                <c:pt idx="455">
                  <c:v>38</c:v>
                </c:pt>
                <c:pt idx="456">
                  <c:v>38</c:v>
                </c:pt>
                <c:pt idx="457">
                  <c:v>38</c:v>
                </c:pt>
                <c:pt idx="458">
                  <c:v>38</c:v>
                </c:pt>
                <c:pt idx="459">
                  <c:v>38</c:v>
                </c:pt>
                <c:pt idx="460">
                  <c:v>38</c:v>
                </c:pt>
                <c:pt idx="461">
                  <c:v>38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8</c:v>
                </c:pt>
                <c:pt idx="480">
                  <c:v>8</c:v>
                </c:pt>
                <c:pt idx="481">
                  <c:v>8</c:v>
                </c:pt>
                <c:pt idx="482">
                  <c:v>8</c:v>
                </c:pt>
                <c:pt idx="483">
                  <c:v>8</c:v>
                </c:pt>
                <c:pt idx="484">
                  <c:v>8</c:v>
                </c:pt>
                <c:pt idx="485">
                  <c:v>8</c:v>
                </c:pt>
                <c:pt idx="486">
                  <c:v>8</c:v>
                </c:pt>
                <c:pt idx="487">
                  <c:v>8</c:v>
                </c:pt>
                <c:pt idx="488">
                  <c:v>8</c:v>
                </c:pt>
                <c:pt idx="489">
                  <c:v>8</c:v>
                </c:pt>
                <c:pt idx="490">
                  <c:v>8</c:v>
                </c:pt>
                <c:pt idx="491">
                  <c:v>8</c:v>
                </c:pt>
                <c:pt idx="492">
                  <c:v>8</c:v>
                </c:pt>
                <c:pt idx="493">
                  <c:v>8</c:v>
                </c:pt>
                <c:pt idx="494">
                  <c:v>8</c:v>
                </c:pt>
                <c:pt idx="495">
                  <c:v>8</c:v>
                </c:pt>
                <c:pt idx="496">
                  <c:v>8</c:v>
                </c:pt>
                <c:pt idx="497">
                  <c:v>8</c:v>
                </c:pt>
                <c:pt idx="498">
                  <c:v>8</c:v>
                </c:pt>
                <c:pt idx="499">
                  <c:v>8</c:v>
                </c:pt>
                <c:pt idx="500">
                  <c:v>8</c:v>
                </c:pt>
                <c:pt idx="501">
                  <c:v>8</c:v>
                </c:pt>
                <c:pt idx="502">
                  <c:v>8</c:v>
                </c:pt>
                <c:pt idx="503">
                  <c:v>8</c:v>
                </c:pt>
                <c:pt idx="504">
                  <c:v>8</c:v>
                </c:pt>
                <c:pt idx="505">
                  <c:v>8</c:v>
                </c:pt>
                <c:pt idx="506">
                  <c:v>8</c:v>
                </c:pt>
                <c:pt idx="507">
                  <c:v>8</c:v>
                </c:pt>
                <c:pt idx="508">
                  <c:v>8</c:v>
                </c:pt>
                <c:pt idx="509">
                  <c:v>8</c:v>
                </c:pt>
                <c:pt idx="510">
                  <c:v>8</c:v>
                </c:pt>
                <c:pt idx="511">
                  <c:v>8</c:v>
                </c:pt>
                <c:pt idx="512">
                  <c:v>8</c:v>
                </c:pt>
                <c:pt idx="513">
                  <c:v>8</c:v>
                </c:pt>
                <c:pt idx="514">
                  <c:v>8</c:v>
                </c:pt>
                <c:pt idx="515">
                  <c:v>15</c:v>
                </c:pt>
                <c:pt idx="516">
                  <c:v>15</c:v>
                </c:pt>
                <c:pt idx="517">
                  <c:v>15</c:v>
                </c:pt>
                <c:pt idx="518">
                  <c:v>15</c:v>
                </c:pt>
                <c:pt idx="519">
                  <c:v>15</c:v>
                </c:pt>
                <c:pt idx="520">
                  <c:v>15</c:v>
                </c:pt>
                <c:pt idx="521">
                  <c:v>15</c:v>
                </c:pt>
                <c:pt idx="522">
                  <c:v>15</c:v>
                </c:pt>
                <c:pt idx="523">
                  <c:v>15</c:v>
                </c:pt>
                <c:pt idx="524">
                  <c:v>15</c:v>
                </c:pt>
                <c:pt idx="525">
                  <c:v>15</c:v>
                </c:pt>
                <c:pt idx="526">
                  <c:v>15</c:v>
                </c:pt>
                <c:pt idx="527">
                  <c:v>15</c:v>
                </c:pt>
                <c:pt idx="528">
                  <c:v>15</c:v>
                </c:pt>
                <c:pt idx="529">
                  <c:v>15</c:v>
                </c:pt>
                <c:pt idx="530">
                  <c:v>15</c:v>
                </c:pt>
                <c:pt idx="531">
                  <c:v>15</c:v>
                </c:pt>
                <c:pt idx="532">
                  <c:v>15</c:v>
                </c:pt>
                <c:pt idx="533">
                  <c:v>15</c:v>
                </c:pt>
                <c:pt idx="534">
                  <c:v>15</c:v>
                </c:pt>
                <c:pt idx="535">
                  <c:v>15</c:v>
                </c:pt>
                <c:pt idx="536">
                  <c:v>15</c:v>
                </c:pt>
                <c:pt idx="537">
                  <c:v>15</c:v>
                </c:pt>
                <c:pt idx="538">
                  <c:v>15</c:v>
                </c:pt>
                <c:pt idx="539">
                  <c:v>15</c:v>
                </c:pt>
                <c:pt idx="540">
                  <c:v>15</c:v>
                </c:pt>
                <c:pt idx="541">
                  <c:v>15</c:v>
                </c:pt>
                <c:pt idx="542">
                  <c:v>15</c:v>
                </c:pt>
                <c:pt idx="543">
                  <c:v>15</c:v>
                </c:pt>
                <c:pt idx="544">
                  <c:v>15</c:v>
                </c:pt>
                <c:pt idx="545">
                  <c:v>15</c:v>
                </c:pt>
                <c:pt idx="546">
                  <c:v>15</c:v>
                </c:pt>
                <c:pt idx="547">
                  <c:v>15</c:v>
                </c:pt>
                <c:pt idx="548">
                  <c:v>15</c:v>
                </c:pt>
                <c:pt idx="549">
                  <c:v>15</c:v>
                </c:pt>
                <c:pt idx="550">
                  <c:v>15</c:v>
                </c:pt>
                <c:pt idx="551">
                  <c:v>15</c:v>
                </c:pt>
                <c:pt idx="552">
                  <c:v>15</c:v>
                </c:pt>
                <c:pt idx="553">
                  <c:v>15</c:v>
                </c:pt>
                <c:pt idx="554">
                  <c:v>20</c:v>
                </c:pt>
                <c:pt idx="555">
                  <c:v>20</c:v>
                </c:pt>
                <c:pt idx="556">
                  <c:v>20</c:v>
                </c:pt>
                <c:pt idx="557">
                  <c:v>20</c:v>
                </c:pt>
                <c:pt idx="558">
                  <c:v>20</c:v>
                </c:pt>
                <c:pt idx="559">
                  <c:v>20</c:v>
                </c:pt>
                <c:pt idx="560">
                  <c:v>20</c:v>
                </c:pt>
                <c:pt idx="561">
                  <c:v>20</c:v>
                </c:pt>
                <c:pt idx="562">
                  <c:v>20</c:v>
                </c:pt>
                <c:pt idx="563">
                  <c:v>20</c:v>
                </c:pt>
                <c:pt idx="564">
                  <c:v>20</c:v>
                </c:pt>
                <c:pt idx="565">
                  <c:v>20</c:v>
                </c:pt>
                <c:pt idx="566">
                  <c:v>20</c:v>
                </c:pt>
                <c:pt idx="567">
                  <c:v>20</c:v>
                </c:pt>
                <c:pt idx="568">
                  <c:v>20</c:v>
                </c:pt>
                <c:pt idx="569">
                  <c:v>20</c:v>
                </c:pt>
                <c:pt idx="570">
                  <c:v>20</c:v>
                </c:pt>
                <c:pt idx="571">
                  <c:v>20</c:v>
                </c:pt>
                <c:pt idx="572">
                  <c:v>20</c:v>
                </c:pt>
                <c:pt idx="573">
                  <c:v>20</c:v>
                </c:pt>
                <c:pt idx="574">
                  <c:v>20</c:v>
                </c:pt>
                <c:pt idx="575">
                  <c:v>20</c:v>
                </c:pt>
                <c:pt idx="576">
                  <c:v>20</c:v>
                </c:pt>
                <c:pt idx="577">
                  <c:v>20</c:v>
                </c:pt>
                <c:pt idx="578">
                  <c:v>20</c:v>
                </c:pt>
                <c:pt idx="579">
                  <c:v>20</c:v>
                </c:pt>
                <c:pt idx="580">
                  <c:v>20</c:v>
                </c:pt>
                <c:pt idx="581">
                  <c:v>20</c:v>
                </c:pt>
                <c:pt idx="582">
                  <c:v>20</c:v>
                </c:pt>
                <c:pt idx="583">
                  <c:v>20</c:v>
                </c:pt>
                <c:pt idx="584">
                  <c:v>20</c:v>
                </c:pt>
                <c:pt idx="585">
                  <c:v>20</c:v>
                </c:pt>
                <c:pt idx="586">
                  <c:v>20</c:v>
                </c:pt>
                <c:pt idx="587">
                  <c:v>20</c:v>
                </c:pt>
                <c:pt idx="588">
                  <c:v>26</c:v>
                </c:pt>
                <c:pt idx="589">
                  <c:v>26</c:v>
                </c:pt>
                <c:pt idx="590">
                  <c:v>26</c:v>
                </c:pt>
                <c:pt idx="591">
                  <c:v>26</c:v>
                </c:pt>
                <c:pt idx="592">
                  <c:v>26</c:v>
                </c:pt>
                <c:pt idx="593">
                  <c:v>26</c:v>
                </c:pt>
                <c:pt idx="594">
                  <c:v>26</c:v>
                </c:pt>
                <c:pt idx="595">
                  <c:v>26</c:v>
                </c:pt>
                <c:pt idx="596">
                  <c:v>26</c:v>
                </c:pt>
                <c:pt idx="597">
                  <c:v>26</c:v>
                </c:pt>
                <c:pt idx="598">
                  <c:v>26</c:v>
                </c:pt>
                <c:pt idx="599">
                  <c:v>26</c:v>
                </c:pt>
                <c:pt idx="600">
                  <c:v>26</c:v>
                </c:pt>
                <c:pt idx="601">
                  <c:v>26</c:v>
                </c:pt>
                <c:pt idx="602">
                  <c:v>26</c:v>
                </c:pt>
                <c:pt idx="603">
                  <c:v>26</c:v>
                </c:pt>
                <c:pt idx="604">
                  <c:v>26</c:v>
                </c:pt>
                <c:pt idx="605">
                  <c:v>26</c:v>
                </c:pt>
                <c:pt idx="606">
                  <c:v>26</c:v>
                </c:pt>
                <c:pt idx="607">
                  <c:v>26</c:v>
                </c:pt>
                <c:pt idx="608">
                  <c:v>26</c:v>
                </c:pt>
                <c:pt idx="609">
                  <c:v>26</c:v>
                </c:pt>
                <c:pt idx="610">
                  <c:v>26</c:v>
                </c:pt>
                <c:pt idx="611">
                  <c:v>26</c:v>
                </c:pt>
                <c:pt idx="612">
                  <c:v>26</c:v>
                </c:pt>
                <c:pt idx="613">
                  <c:v>26</c:v>
                </c:pt>
                <c:pt idx="614">
                  <c:v>26</c:v>
                </c:pt>
                <c:pt idx="615">
                  <c:v>26</c:v>
                </c:pt>
                <c:pt idx="616">
                  <c:v>26</c:v>
                </c:pt>
                <c:pt idx="617">
                  <c:v>26</c:v>
                </c:pt>
                <c:pt idx="618">
                  <c:v>26</c:v>
                </c:pt>
                <c:pt idx="619">
                  <c:v>26</c:v>
                </c:pt>
                <c:pt idx="620">
                  <c:v>26</c:v>
                </c:pt>
                <c:pt idx="621">
                  <c:v>26</c:v>
                </c:pt>
                <c:pt idx="622">
                  <c:v>26</c:v>
                </c:pt>
                <c:pt idx="623">
                  <c:v>26</c:v>
                </c:pt>
                <c:pt idx="624">
                  <c:v>32</c:v>
                </c:pt>
                <c:pt idx="625">
                  <c:v>32</c:v>
                </c:pt>
                <c:pt idx="626">
                  <c:v>32</c:v>
                </c:pt>
                <c:pt idx="627">
                  <c:v>32</c:v>
                </c:pt>
                <c:pt idx="628">
                  <c:v>32</c:v>
                </c:pt>
                <c:pt idx="629">
                  <c:v>32</c:v>
                </c:pt>
                <c:pt idx="630">
                  <c:v>32</c:v>
                </c:pt>
                <c:pt idx="631">
                  <c:v>32</c:v>
                </c:pt>
                <c:pt idx="632">
                  <c:v>32</c:v>
                </c:pt>
                <c:pt idx="633">
                  <c:v>32</c:v>
                </c:pt>
                <c:pt idx="634">
                  <c:v>32</c:v>
                </c:pt>
                <c:pt idx="635">
                  <c:v>32</c:v>
                </c:pt>
                <c:pt idx="636">
                  <c:v>32</c:v>
                </c:pt>
                <c:pt idx="637">
                  <c:v>32</c:v>
                </c:pt>
                <c:pt idx="638">
                  <c:v>32</c:v>
                </c:pt>
                <c:pt idx="639">
                  <c:v>32</c:v>
                </c:pt>
                <c:pt idx="640">
                  <c:v>32</c:v>
                </c:pt>
                <c:pt idx="641">
                  <c:v>32</c:v>
                </c:pt>
                <c:pt idx="642">
                  <c:v>32</c:v>
                </c:pt>
                <c:pt idx="643">
                  <c:v>32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8</c:v>
                </c:pt>
                <c:pt idx="662">
                  <c:v>8</c:v>
                </c:pt>
                <c:pt idx="663">
                  <c:v>8</c:v>
                </c:pt>
                <c:pt idx="664">
                  <c:v>8</c:v>
                </c:pt>
                <c:pt idx="665">
                  <c:v>8</c:v>
                </c:pt>
                <c:pt idx="666">
                  <c:v>8</c:v>
                </c:pt>
                <c:pt idx="667">
                  <c:v>8</c:v>
                </c:pt>
                <c:pt idx="668">
                  <c:v>8</c:v>
                </c:pt>
                <c:pt idx="669">
                  <c:v>8</c:v>
                </c:pt>
                <c:pt idx="670">
                  <c:v>8</c:v>
                </c:pt>
                <c:pt idx="671">
                  <c:v>8</c:v>
                </c:pt>
                <c:pt idx="672">
                  <c:v>8</c:v>
                </c:pt>
                <c:pt idx="673">
                  <c:v>8</c:v>
                </c:pt>
                <c:pt idx="674">
                  <c:v>8</c:v>
                </c:pt>
                <c:pt idx="675">
                  <c:v>8</c:v>
                </c:pt>
                <c:pt idx="676">
                  <c:v>8</c:v>
                </c:pt>
                <c:pt idx="677">
                  <c:v>8</c:v>
                </c:pt>
                <c:pt idx="678">
                  <c:v>8</c:v>
                </c:pt>
                <c:pt idx="679">
                  <c:v>8</c:v>
                </c:pt>
                <c:pt idx="680">
                  <c:v>8</c:v>
                </c:pt>
                <c:pt idx="681">
                  <c:v>8</c:v>
                </c:pt>
                <c:pt idx="682">
                  <c:v>8</c:v>
                </c:pt>
                <c:pt idx="683">
                  <c:v>8</c:v>
                </c:pt>
                <c:pt idx="684">
                  <c:v>8</c:v>
                </c:pt>
                <c:pt idx="685">
                  <c:v>8</c:v>
                </c:pt>
                <c:pt idx="686">
                  <c:v>8</c:v>
                </c:pt>
                <c:pt idx="687">
                  <c:v>8</c:v>
                </c:pt>
                <c:pt idx="688">
                  <c:v>8</c:v>
                </c:pt>
                <c:pt idx="689">
                  <c:v>8</c:v>
                </c:pt>
                <c:pt idx="690">
                  <c:v>8</c:v>
                </c:pt>
                <c:pt idx="691">
                  <c:v>8</c:v>
                </c:pt>
                <c:pt idx="692">
                  <c:v>8</c:v>
                </c:pt>
                <c:pt idx="693">
                  <c:v>8</c:v>
                </c:pt>
                <c:pt idx="694">
                  <c:v>8</c:v>
                </c:pt>
                <c:pt idx="695">
                  <c:v>8</c:v>
                </c:pt>
                <c:pt idx="696">
                  <c:v>8</c:v>
                </c:pt>
                <c:pt idx="697">
                  <c:v>8</c:v>
                </c:pt>
                <c:pt idx="698">
                  <c:v>17</c:v>
                </c:pt>
                <c:pt idx="699">
                  <c:v>17</c:v>
                </c:pt>
                <c:pt idx="700">
                  <c:v>17</c:v>
                </c:pt>
                <c:pt idx="701">
                  <c:v>17</c:v>
                </c:pt>
                <c:pt idx="702">
                  <c:v>17</c:v>
                </c:pt>
                <c:pt idx="703">
                  <c:v>17</c:v>
                </c:pt>
                <c:pt idx="704">
                  <c:v>17</c:v>
                </c:pt>
                <c:pt idx="705">
                  <c:v>17</c:v>
                </c:pt>
                <c:pt idx="706">
                  <c:v>17</c:v>
                </c:pt>
                <c:pt idx="707">
                  <c:v>17</c:v>
                </c:pt>
                <c:pt idx="708">
                  <c:v>17</c:v>
                </c:pt>
                <c:pt idx="709">
                  <c:v>17</c:v>
                </c:pt>
                <c:pt idx="710">
                  <c:v>17</c:v>
                </c:pt>
                <c:pt idx="711">
                  <c:v>17</c:v>
                </c:pt>
                <c:pt idx="712">
                  <c:v>17</c:v>
                </c:pt>
                <c:pt idx="713">
                  <c:v>17</c:v>
                </c:pt>
                <c:pt idx="714">
                  <c:v>17</c:v>
                </c:pt>
                <c:pt idx="715">
                  <c:v>17</c:v>
                </c:pt>
                <c:pt idx="716">
                  <c:v>17</c:v>
                </c:pt>
                <c:pt idx="717">
                  <c:v>17</c:v>
                </c:pt>
                <c:pt idx="718">
                  <c:v>17</c:v>
                </c:pt>
                <c:pt idx="719">
                  <c:v>17</c:v>
                </c:pt>
                <c:pt idx="720">
                  <c:v>17</c:v>
                </c:pt>
                <c:pt idx="721">
                  <c:v>17</c:v>
                </c:pt>
                <c:pt idx="722">
                  <c:v>17</c:v>
                </c:pt>
                <c:pt idx="723">
                  <c:v>17</c:v>
                </c:pt>
                <c:pt idx="724">
                  <c:v>17</c:v>
                </c:pt>
                <c:pt idx="725">
                  <c:v>17</c:v>
                </c:pt>
                <c:pt idx="726">
                  <c:v>17</c:v>
                </c:pt>
                <c:pt idx="727">
                  <c:v>17</c:v>
                </c:pt>
                <c:pt idx="728">
                  <c:v>17</c:v>
                </c:pt>
                <c:pt idx="729">
                  <c:v>17</c:v>
                </c:pt>
                <c:pt idx="730">
                  <c:v>17</c:v>
                </c:pt>
                <c:pt idx="731">
                  <c:v>17</c:v>
                </c:pt>
                <c:pt idx="732">
                  <c:v>17</c:v>
                </c:pt>
                <c:pt idx="733">
                  <c:v>26</c:v>
                </c:pt>
                <c:pt idx="734">
                  <c:v>26</c:v>
                </c:pt>
                <c:pt idx="735">
                  <c:v>26</c:v>
                </c:pt>
                <c:pt idx="736">
                  <c:v>26</c:v>
                </c:pt>
                <c:pt idx="737">
                  <c:v>26</c:v>
                </c:pt>
                <c:pt idx="738">
                  <c:v>26</c:v>
                </c:pt>
                <c:pt idx="739">
                  <c:v>26</c:v>
                </c:pt>
                <c:pt idx="740">
                  <c:v>26</c:v>
                </c:pt>
                <c:pt idx="741">
                  <c:v>26</c:v>
                </c:pt>
                <c:pt idx="742">
                  <c:v>26</c:v>
                </c:pt>
                <c:pt idx="743">
                  <c:v>26</c:v>
                </c:pt>
                <c:pt idx="744">
                  <c:v>26</c:v>
                </c:pt>
                <c:pt idx="745">
                  <c:v>26</c:v>
                </c:pt>
                <c:pt idx="746">
                  <c:v>26</c:v>
                </c:pt>
                <c:pt idx="747">
                  <c:v>26</c:v>
                </c:pt>
                <c:pt idx="748">
                  <c:v>26</c:v>
                </c:pt>
                <c:pt idx="749">
                  <c:v>26</c:v>
                </c:pt>
                <c:pt idx="750">
                  <c:v>26</c:v>
                </c:pt>
                <c:pt idx="751">
                  <c:v>26</c:v>
                </c:pt>
                <c:pt idx="752">
                  <c:v>26</c:v>
                </c:pt>
                <c:pt idx="753">
                  <c:v>26</c:v>
                </c:pt>
                <c:pt idx="754">
                  <c:v>26</c:v>
                </c:pt>
                <c:pt idx="755">
                  <c:v>26</c:v>
                </c:pt>
                <c:pt idx="756">
                  <c:v>26</c:v>
                </c:pt>
                <c:pt idx="757">
                  <c:v>26</c:v>
                </c:pt>
                <c:pt idx="758">
                  <c:v>26</c:v>
                </c:pt>
                <c:pt idx="759">
                  <c:v>26</c:v>
                </c:pt>
                <c:pt idx="760">
                  <c:v>26</c:v>
                </c:pt>
                <c:pt idx="761">
                  <c:v>26</c:v>
                </c:pt>
                <c:pt idx="762">
                  <c:v>26</c:v>
                </c:pt>
                <c:pt idx="763">
                  <c:v>26</c:v>
                </c:pt>
                <c:pt idx="764">
                  <c:v>26</c:v>
                </c:pt>
                <c:pt idx="765">
                  <c:v>26</c:v>
                </c:pt>
                <c:pt idx="766">
                  <c:v>26</c:v>
                </c:pt>
                <c:pt idx="767">
                  <c:v>26</c:v>
                </c:pt>
                <c:pt idx="768">
                  <c:v>26</c:v>
                </c:pt>
                <c:pt idx="769">
                  <c:v>26</c:v>
                </c:pt>
                <c:pt idx="770">
                  <c:v>26</c:v>
                </c:pt>
                <c:pt idx="771">
                  <c:v>26</c:v>
                </c:pt>
                <c:pt idx="772">
                  <c:v>35</c:v>
                </c:pt>
                <c:pt idx="773">
                  <c:v>35</c:v>
                </c:pt>
                <c:pt idx="774">
                  <c:v>35</c:v>
                </c:pt>
                <c:pt idx="775">
                  <c:v>35</c:v>
                </c:pt>
                <c:pt idx="776">
                  <c:v>35</c:v>
                </c:pt>
                <c:pt idx="777">
                  <c:v>35</c:v>
                </c:pt>
                <c:pt idx="778">
                  <c:v>35</c:v>
                </c:pt>
                <c:pt idx="779">
                  <c:v>35</c:v>
                </c:pt>
                <c:pt idx="780">
                  <c:v>35</c:v>
                </c:pt>
                <c:pt idx="781">
                  <c:v>35</c:v>
                </c:pt>
                <c:pt idx="782">
                  <c:v>35</c:v>
                </c:pt>
                <c:pt idx="783">
                  <c:v>35</c:v>
                </c:pt>
                <c:pt idx="784">
                  <c:v>35</c:v>
                </c:pt>
                <c:pt idx="785">
                  <c:v>35</c:v>
                </c:pt>
                <c:pt idx="786">
                  <c:v>35</c:v>
                </c:pt>
                <c:pt idx="787">
                  <c:v>35</c:v>
                </c:pt>
                <c:pt idx="788">
                  <c:v>35</c:v>
                </c:pt>
                <c:pt idx="789">
                  <c:v>35</c:v>
                </c:pt>
                <c:pt idx="790">
                  <c:v>35</c:v>
                </c:pt>
                <c:pt idx="791">
                  <c:v>35</c:v>
                </c:pt>
                <c:pt idx="792">
                  <c:v>35</c:v>
                </c:pt>
                <c:pt idx="793">
                  <c:v>35</c:v>
                </c:pt>
                <c:pt idx="794">
                  <c:v>35</c:v>
                </c:pt>
                <c:pt idx="795">
                  <c:v>35</c:v>
                </c:pt>
                <c:pt idx="796">
                  <c:v>35</c:v>
                </c:pt>
                <c:pt idx="797">
                  <c:v>35</c:v>
                </c:pt>
                <c:pt idx="798">
                  <c:v>35</c:v>
                </c:pt>
                <c:pt idx="799">
                  <c:v>35</c:v>
                </c:pt>
                <c:pt idx="800">
                  <c:v>35</c:v>
                </c:pt>
                <c:pt idx="801">
                  <c:v>35</c:v>
                </c:pt>
                <c:pt idx="802">
                  <c:v>35</c:v>
                </c:pt>
                <c:pt idx="803">
                  <c:v>35</c:v>
                </c:pt>
                <c:pt idx="804">
                  <c:v>35</c:v>
                </c:pt>
                <c:pt idx="805">
                  <c:v>43</c:v>
                </c:pt>
                <c:pt idx="806">
                  <c:v>43</c:v>
                </c:pt>
                <c:pt idx="807">
                  <c:v>43</c:v>
                </c:pt>
                <c:pt idx="808">
                  <c:v>43</c:v>
                </c:pt>
                <c:pt idx="809">
                  <c:v>43</c:v>
                </c:pt>
                <c:pt idx="810">
                  <c:v>43</c:v>
                </c:pt>
                <c:pt idx="811">
                  <c:v>43</c:v>
                </c:pt>
                <c:pt idx="812">
                  <c:v>43</c:v>
                </c:pt>
                <c:pt idx="813">
                  <c:v>43</c:v>
                </c:pt>
                <c:pt idx="814">
                  <c:v>43</c:v>
                </c:pt>
                <c:pt idx="815">
                  <c:v>43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2091-454A-9381-B3FB544D5311}"/>
            </c:ext>
          </c:extLst>
        </c:ser>
        <c:ser>
          <c:idx val="3"/>
          <c:order val="5"/>
          <c:tx>
            <c:strRef>
              <c:f>Data!$J$1</c:f>
              <c:strCache>
                <c:ptCount val="1"/>
                <c:pt idx="0">
                  <c:v>Total 2.0-3.0</c:v>
                </c:pt>
              </c:strCache>
            </c:strRef>
          </c:tx>
          <c:marker>
            <c:symbol val="none"/>
          </c:marker>
          <c:xVal>
            <c:numRef>
              <c:f>Data!$B$2:$B$800</c:f>
              <c:numCache>
                <c:formatCode>General</c:formatCode>
                <c:ptCount val="79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</c:numCache>
            </c:numRef>
          </c:xVal>
          <c:yVal>
            <c:numRef>
              <c:f>Data!$J$2:$J$800</c:f>
              <c:numCache>
                <c:formatCode>General</c:formatCode>
                <c:ptCount val="79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2</c:v>
                </c:pt>
                <c:pt idx="444">
                  <c:v>2</c:v>
                </c:pt>
                <c:pt idx="445">
                  <c:v>2</c:v>
                </c:pt>
                <c:pt idx="446">
                  <c:v>2</c:v>
                </c:pt>
                <c:pt idx="447">
                  <c:v>2</c:v>
                </c:pt>
                <c:pt idx="448">
                  <c:v>2</c:v>
                </c:pt>
                <c:pt idx="449">
                  <c:v>2</c:v>
                </c:pt>
                <c:pt idx="450">
                  <c:v>2</c:v>
                </c:pt>
                <c:pt idx="451">
                  <c:v>2</c:v>
                </c:pt>
                <c:pt idx="452">
                  <c:v>2</c:v>
                </c:pt>
                <c:pt idx="453">
                  <c:v>2</c:v>
                </c:pt>
                <c:pt idx="454">
                  <c:v>2</c:v>
                </c:pt>
                <c:pt idx="455">
                  <c:v>2</c:v>
                </c:pt>
                <c:pt idx="456">
                  <c:v>2</c:v>
                </c:pt>
                <c:pt idx="457">
                  <c:v>2</c:v>
                </c:pt>
                <c:pt idx="458">
                  <c:v>2</c:v>
                </c:pt>
                <c:pt idx="459">
                  <c:v>2</c:v>
                </c:pt>
                <c:pt idx="460">
                  <c:v>2</c:v>
                </c:pt>
                <c:pt idx="461">
                  <c:v>2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2091-454A-9381-B3FB544D5311}"/>
            </c:ext>
          </c:extLst>
        </c:ser>
        <c:ser>
          <c:idx val="4"/>
          <c:order val="6"/>
          <c:tx>
            <c:strRef>
              <c:f>Data!$K$1</c:f>
              <c:strCache>
                <c:ptCount val="1"/>
                <c:pt idx="0">
                  <c:v>Total 3.0-3.6</c:v>
                </c:pt>
              </c:strCache>
            </c:strRef>
          </c:tx>
          <c:marker>
            <c:symbol val="none"/>
          </c:marker>
          <c:xVal>
            <c:numRef>
              <c:f>Data!$B$2:$B$361</c:f>
              <c:numCache>
                <c:formatCode>General</c:formatCode>
                <c:ptCount val="36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</c:numCache>
            </c:numRef>
          </c:xVal>
          <c:yVal>
            <c:numRef>
              <c:f>Data!$K$2:$K$361</c:f>
              <c:numCache>
                <c:formatCode>General</c:formatCode>
                <c:ptCount val="36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2091-454A-9381-B3FB544D5311}"/>
            </c:ext>
          </c:extLst>
        </c:ser>
        <c:ser>
          <c:idx val="5"/>
          <c:order val="7"/>
          <c:tx>
            <c:strRef>
              <c:f>Data!$L$1</c:f>
              <c:strCache>
                <c:ptCount val="1"/>
                <c:pt idx="0">
                  <c:v>Total Sup 3.6</c:v>
                </c:pt>
              </c:strCache>
            </c:strRef>
          </c:tx>
          <c:marker>
            <c:symbol val="none"/>
          </c:marker>
          <c:xVal>
            <c:numRef>
              <c:f>Data!$B$2:$B$820</c:f>
              <c:numCache>
                <c:formatCode>General</c:formatCode>
                <c:ptCount val="8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</c:numCache>
            </c:numRef>
          </c:xVal>
          <c:yVal>
            <c:numRef>
              <c:f>Data!$L$2:$L$820</c:f>
              <c:numCache>
                <c:formatCode>General</c:formatCode>
                <c:ptCount val="8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2091-454A-9381-B3FB544D53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2165272"/>
        <c:axId val="282170520"/>
      </c:scatterChart>
      <c:valAx>
        <c:axId val="282165272"/>
        <c:scaling>
          <c:orientation val="minMax"/>
          <c:max val="820"/>
          <c:min val="5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n° point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82170520"/>
        <c:crosses val="autoZero"/>
        <c:crossBetween val="midCat"/>
      </c:valAx>
      <c:valAx>
        <c:axId val="282170520"/>
        <c:scaling>
          <c:orientation val="minMax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Nb particules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82165272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/>
              <a:t>Cumulative</a:t>
            </a:r>
            <a:r>
              <a:rPr lang="fr-FR" baseline="0"/>
              <a:t> Counting mode</a:t>
            </a:r>
            <a:endParaRPr lang="fr-FR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1101741351453404"/>
          <c:y val="9.4156432034280965E-2"/>
          <c:w val="0.73795628514900979"/>
          <c:h val="0.80356300369383071"/>
        </c:manualLayout>
      </c:layout>
      <c:scatterChart>
        <c:scatterStyle val="smoothMarker"/>
        <c:varyColors val="0"/>
        <c:ser>
          <c:idx val="7"/>
          <c:order val="0"/>
          <c:tx>
            <c:strRef>
              <c:f>Data2Plot!$M$1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Data2Plot!$A$2:$A$361</c:f>
              <c:numCache>
                <c:formatCode>General</c:formatCode>
                <c:ptCount val="36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</c:numCache>
            </c:numRef>
          </c:xVal>
          <c:yVal>
            <c:numRef>
              <c:f>Data2Plot!$M$2:$M$361</c:f>
              <c:numCache>
                <c:formatCode>General</c:formatCode>
                <c:ptCount val="36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112</c:v>
                </c:pt>
                <c:pt idx="54">
                  <c:v>112</c:v>
                </c:pt>
                <c:pt idx="55">
                  <c:v>112</c:v>
                </c:pt>
                <c:pt idx="56">
                  <c:v>112</c:v>
                </c:pt>
                <c:pt idx="57">
                  <c:v>112</c:v>
                </c:pt>
                <c:pt idx="58">
                  <c:v>112</c:v>
                </c:pt>
                <c:pt idx="59">
                  <c:v>112</c:v>
                </c:pt>
                <c:pt idx="60">
                  <c:v>112</c:v>
                </c:pt>
                <c:pt idx="61">
                  <c:v>112</c:v>
                </c:pt>
                <c:pt idx="62">
                  <c:v>112</c:v>
                </c:pt>
                <c:pt idx="63">
                  <c:v>112</c:v>
                </c:pt>
                <c:pt idx="64">
                  <c:v>112</c:v>
                </c:pt>
                <c:pt idx="65">
                  <c:v>112</c:v>
                </c:pt>
                <c:pt idx="66">
                  <c:v>112</c:v>
                </c:pt>
                <c:pt idx="67">
                  <c:v>112</c:v>
                </c:pt>
                <c:pt idx="68">
                  <c:v>112</c:v>
                </c:pt>
                <c:pt idx="69">
                  <c:v>112</c:v>
                </c:pt>
                <c:pt idx="70">
                  <c:v>995</c:v>
                </c:pt>
                <c:pt idx="71">
                  <c:v>4155</c:v>
                </c:pt>
                <c:pt idx="72">
                  <c:v>6749</c:v>
                </c:pt>
                <c:pt idx="73">
                  <c:v>7283</c:v>
                </c:pt>
                <c:pt idx="74">
                  <c:v>7982</c:v>
                </c:pt>
                <c:pt idx="75">
                  <c:v>8936</c:v>
                </c:pt>
                <c:pt idx="76">
                  <c:v>9823</c:v>
                </c:pt>
                <c:pt idx="77">
                  <c:v>10159</c:v>
                </c:pt>
                <c:pt idx="78">
                  <c:v>10922</c:v>
                </c:pt>
                <c:pt idx="79">
                  <c:v>13422</c:v>
                </c:pt>
                <c:pt idx="80">
                  <c:v>14985</c:v>
                </c:pt>
                <c:pt idx="81">
                  <c:v>15827</c:v>
                </c:pt>
                <c:pt idx="82">
                  <c:v>16657</c:v>
                </c:pt>
                <c:pt idx="83">
                  <c:v>18327</c:v>
                </c:pt>
                <c:pt idx="84">
                  <c:v>19061</c:v>
                </c:pt>
                <c:pt idx="85">
                  <c:v>19576</c:v>
                </c:pt>
                <c:pt idx="86">
                  <c:v>20304</c:v>
                </c:pt>
                <c:pt idx="87">
                  <c:v>21004</c:v>
                </c:pt>
                <c:pt idx="88">
                  <c:v>21406</c:v>
                </c:pt>
                <c:pt idx="89">
                  <c:v>28137</c:v>
                </c:pt>
                <c:pt idx="90">
                  <c:v>28809</c:v>
                </c:pt>
                <c:pt idx="91">
                  <c:v>29345</c:v>
                </c:pt>
                <c:pt idx="92">
                  <c:v>30101</c:v>
                </c:pt>
                <c:pt idx="93">
                  <c:v>30234</c:v>
                </c:pt>
                <c:pt idx="94">
                  <c:v>30453</c:v>
                </c:pt>
                <c:pt idx="95">
                  <c:v>30800</c:v>
                </c:pt>
                <c:pt idx="96">
                  <c:v>31216</c:v>
                </c:pt>
                <c:pt idx="97">
                  <c:v>31765</c:v>
                </c:pt>
                <c:pt idx="98">
                  <c:v>32487</c:v>
                </c:pt>
                <c:pt idx="99">
                  <c:v>32911</c:v>
                </c:pt>
                <c:pt idx="100">
                  <c:v>33361</c:v>
                </c:pt>
                <c:pt idx="101">
                  <c:v>33675</c:v>
                </c:pt>
                <c:pt idx="102">
                  <c:v>34298</c:v>
                </c:pt>
                <c:pt idx="103">
                  <c:v>34548</c:v>
                </c:pt>
                <c:pt idx="104">
                  <c:v>35416</c:v>
                </c:pt>
                <c:pt idx="105">
                  <c:v>35885</c:v>
                </c:pt>
                <c:pt idx="106">
                  <c:v>37274</c:v>
                </c:pt>
                <c:pt idx="107">
                  <c:v>37842</c:v>
                </c:pt>
                <c:pt idx="108">
                  <c:v>38468</c:v>
                </c:pt>
                <c:pt idx="109">
                  <c:v>38806</c:v>
                </c:pt>
                <c:pt idx="110">
                  <c:v>39246</c:v>
                </c:pt>
                <c:pt idx="111">
                  <c:v>39692</c:v>
                </c:pt>
                <c:pt idx="112">
                  <c:v>40369</c:v>
                </c:pt>
                <c:pt idx="113">
                  <c:v>40716</c:v>
                </c:pt>
                <c:pt idx="114">
                  <c:v>41135</c:v>
                </c:pt>
                <c:pt idx="115">
                  <c:v>41493</c:v>
                </c:pt>
                <c:pt idx="116">
                  <c:v>41681</c:v>
                </c:pt>
                <c:pt idx="117">
                  <c:v>41788</c:v>
                </c:pt>
                <c:pt idx="118">
                  <c:v>42236</c:v>
                </c:pt>
                <c:pt idx="119">
                  <c:v>42667</c:v>
                </c:pt>
                <c:pt idx="120">
                  <c:v>43225</c:v>
                </c:pt>
                <c:pt idx="121">
                  <c:v>43327</c:v>
                </c:pt>
                <c:pt idx="122">
                  <c:v>43649</c:v>
                </c:pt>
                <c:pt idx="123">
                  <c:v>43942</c:v>
                </c:pt>
                <c:pt idx="124">
                  <c:v>44100</c:v>
                </c:pt>
                <c:pt idx="125">
                  <c:v>44500</c:v>
                </c:pt>
                <c:pt idx="126">
                  <c:v>52444</c:v>
                </c:pt>
                <c:pt idx="127">
                  <c:v>52958</c:v>
                </c:pt>
                <c:pt idx="128">
                  <c:v>53168</c:v>
                </c:pt>
                <c:pt idx="129">
                  <c:v>53220</c:v>
                </c:pt>
                <c:pt idx="130">
                  <c:v>53309</c:v>
                </c:pt>
                <c:pt idx="131">
                  <c:v>53538</c:v>
                </c:pt>
                <c:pt idx="132">
                  <c:v>53789</c:v>
                </c:pt>
                <c:pt idx="133">
                  <c:v>54345</c:v>
                </c:pt>
                <c:pt idx="134">
                  <c:v>54840</c:v>
                </c:pt>
                <c:pt idx="135">
                  <c:v>55245</c:v>
                </c:pt>
                <c:pt idx="136">
                  <c:v>55657</c:v>
                </c:pt>
                <c:pt idx="137">
                  <c:v>56099</c:v>
                </c:pt>
                <c:pt idx="138">
                  <c:v>56600</c:v>
                </c:pt>
                <c:pt idx="139">
                  <c:v>56988</c:v>
                </c:pt>
                <c:pt idx="140">
                  <c:v>58463</c:v>
                </c:pt>
                <c:pt idx="141">
                  <c:v>58927</c:v>
                </c:pt>
                <c:pt idx="142">
                  <c:v>59164</c:v>
                </c:pt>
                <c:pt idx="143">
                  <c:v>59290</c:v>
                </c:pt>
                <c:pt idx="144">
                  <c:v>59905</c:v>
                </c:pt>
                <c:pt idx="145">
                  <c:v>60333</c:v>
                </c:pt>
                <c:pt idx="146">
                  <c:v>61438</c:v>
                </c:pt>
                <c:pt idx="147">
                  <c:v>62527</c:v>
                </c:pt>
                <c:pt idx="148">
                  <c:v>63613</c:v>
                </c:pt>
                <c:pt idx="149">
                  <c:v>64688</c:v>
                </c:pt>
                <c:pt idx="150">
                  <c:v>65986</c:v>
                </c:pt>
                <c:pt idx="151">
                  <c:v>67456</c:v>
                </c:pt>
                <c:pt idx="152">
                  <c:v>68608</c:v>
                </c:pt>
                <c:pt idx="153">
                  <c:v>69816</c:v>
                </c:pt>
                <c:pt idx="154">
                  <c:v>71014</c:v>
                </c:pt>
                <c:pt idx="155">
                  <c:v>72123</c:v>
                </c:pt>
                <c:pt idx="156">
                  <c:v>73387</c:v>
                </c:pt>
                <c:pt idx="157">
                  <c:v>74601</c:v>
                </c:pt>
                <c:pt idx="158">
                  <c:v>76055</c:v>
                </c:pt>
                <c:pt idx="159">
                  <c:v>77747</c:v>
                </c:pt>
                <c:pt idx="160">
                  <c:v>78240</c:v>
                </c:pt>
                <c:pt idx="161">
                  <c:v>78666</c:v>
                </c:pt>
                <c:pt idx="162">
                  <c:v>78934</c:v>
                </c:pt>
                <c:pt idx="163">
                  <c:v>78967</c:v>
                </c:pt>
                <c:pt idx="164">
                  <c:v>79093</c:v>
                </c:pt>
                <c:pt idx="165">
                  <c:v>79098</c:v>
                </c:pt>
                <c:pt idx="166">
                  <c:v>79098</c:v>
                </c:pt>
                <c:pt idx="167">
                  <c:v>79133</c:v>
                </c:pt>
                <c:pt idx="168">
                  <c:v>79133</c:v>
                </c:pt>
                <c:pt idx="169">
                  <c:v>79135</c:v>
                </c:pt>
                <c:pt idx="170">
                  <c:v>79135</c:v>
                </c:pt>
                <c:pt idx="171">
                  <c:v>79135</c:v>
                </c:pt>
                <c:pt idx="172">
                  <c:v>79135</c:v>
                </c:pt>
                <c:pt idx="173">
                  <c:v>79135</c:v>
                </c:pt>
                <c:pt idx="174">
                  <c:v>79161</c:v>
                </c:pt>
                <c:pt idx="175">
                  <c:v>79161</c:v>
                </c:pt>
                <c:pt idx="176">
                  <c:v>79161</c:v>
                </c:pt>
                <c:pt idx="177">
                  <c:v>79161</c:v>
                </c:pt>
                <c:pt idx="178">
                  <c:v>79192</c:v>
                </c:pt>
                <c:pt idx="179">
                  <c:v>79192</c:v>
                </c:pt>
                <c:pt idx="180">
                  <c:v>79192</c:v>
                </c:pt>
                <c:pt idx="181">
                  <c:v>79192</c:v>
                </c:pt>
                <c:pt idx="182">
                  <c:v>79192</c:v>
                </c:pt>
                <c:pt idx="183">
                  <c:v>79192</c:v>
                </c:pt>
                <c:pt idx="184">
                  <c:v>79192</c:v>
                </c:pt>
                <c:pt idx="185">
                  <c:v>79192</c:v>
                </c:pt>
                <c:pt idx="186">
                  <c:v>79192</c:v>
                </c:pt>
                <c:pt idx="187">
                  <c:v>79192</c:v>
                </c:pt>
                <c:pt idx="188">
                  <c:v>79192</c:v>
                </c:pt>
                <c:pt idx="189">
                  <c:v>79192</c:v>
                </c:pt>
                <c:pt idx="190">
                  <c:v>79192</c:v>
                </c:pt>
                <c:pt idx="191">
                  <c:v>79192</c:v>
                </c:pt>
                <c:pt idx="192">
                  <c:v>79192</c:v>
                </c:pt>
                <c:pt idx="193">
                  <c:v>79192</c:v>
                </c:pt>
                <c:pt idx="194">
                  <c:v>79192</c:v>
                </c:pt>
                <c:pt idx="195">
                  <c:v>79192</c:v>
                </c:pt>
                <c:pt idx="196">
                  <c:v>79192</c:v>
                </c:pt>
                <c:pt idx="197">
                  <c:v>79192</c:v>
                </c:pt>
                <c:pt idx="198">
                  <c:v>79192</c:v>
                </c:pt>
                <c:pt idx="199">
                  <c:v>79192</c:v>
                </c:pt>
                <c:pt idx="200">
                  <c:v>79192</c:v>
                </c:pt>
                <c:pt idx="201">
                  <c:v>79209</c:v>
                </c:pt>
                <c:pt idx="202">
                  <c:v>79209</c:v>
                </c:pt>
                <c:pt idx="203">
                  <c:v>79209</c:v>
                </c:pt>
                <c:pt idx="204">
                  <c:v>79209</c:v>
                </c:pt>
                <c:pt idx="205">
                  <c:v>79209</c:v>
                </c:pt>
                <c:pt idx="206">
                  <c:v>79209</c:v>
                </c:pt>
                <c:pt idx="207">
                  <c:v>79241</c:v>
                </c:pt>
                <c:pt idx="208">
                  <c:v>79241</c:v>
                </c:pt>
                <c:pt idx="209">
                  <c:v>79241</c:v>
                </c:pt>
                <c:pt idx="210">
                  <c:v>79241</c:v>
                </c:pt>
                <c:pt idx="211">
                  <c:v>79241</c:v>
                </c:pt>
                <c:pt idx="212">
                  <c:v>79241</c:v>
                </c:pt>
                <c:pt idx="213">
                  <c:v>79241</c:v>
                </c:pt>
                <c:pt idx="214">
                  <c:v>79241</c:v>
                </c:pt>
                <c:pt idx="215">
                  <c:v>79241</c:v>
                </c:pt>
                <c:pt idx="216">
                  <c:v>79241</c:v>
                </c:pt>
                <c:pt idx="217">
                  <c:v>79241</c:v>
                </c:pt>
                <c:pt idx="218">
                  <c:v>79241</c:v>
                </c:pt>
                <c:pt idx="219">
                  <c:v>79241</c:v>
                </c:pt>
                <c:pt idx="220">
                  <c:v>79241</c:v>
                </c:pt>
                <c:pt idx="221">
                  <c:v>79241</c:v>
                </c:pt>
                <c:pt idx="222">
                  <c:v>79241</c:v>
                </c:pt>
                <c:pt idx="223">
                  <c:v>79241</c:v>
                </c:pt>
                <c:pt idx="224">
                  <c:v>79241</c:v>
                </c:pt>
                <c:pt idx="225">
                  <c:v>79241</c:v>
                </c:pt>
                <c:pt idx="226">
                  <c:v>79241</c:v>
                </c:pt>
                <c:pt idx="227">
                  <c:v>79241</c:v>
                </c:pt>
                <c:pt idx="228">
                  <c:v>79241</c:v>
                </c:pt>
                <c:pt idx="229">
                  <c:v>79241</c:v>
                </c:pt>
                <c:pt idx="230">
                  <c:v>79241</c:v>
                </c:pt>
                <c:pt idx="231">
                  <c:v>79241</c:v>
                </c:pt>
                <c:pt idx="232">
                  <c:v>79241</c:v>
                </c:pt>
                <c:pt idx="233">
                  <c:v>79241</c:v>
                </c:pt>
                <c:pt idx="234">
                  <c:v>79241</c:v>
                </c:pt>
                <c:pt idx="235">
                  <c:v>79241</c:v>
                </c:pt>
                <c:pt idx="236">
                  <c:v>79241</c:v>
                </c:pt>
                <c:pt idx="237">
                  <c:v>79241</c:v>
                </c:pt>
                <c:pt idx="238">
                  <c:v>79241</c:v>
                </c:pt>
                <c:pt idx="239">
                  <c:v>79241</c:v>
                </c:pt>
                <c:pt idx="240">
                  <c:v>79241</c:v>
                </c:pt>
                <c:pt idx="241">
                  <c:v>79270</c:v>
                </c:pt>
                <c:pt idx="242">
                  <c:v>79270</c:v>
                </c:pt>
                <c:pt idx="243">
                  <c:v>79270</c:v>
                </c:pt>
                <c:pt idx="244">
                  <c:v>79270</c:v>
                </c:pt>
                <c:pt idx="245">
                  <c:v>79270</c:v>
                </c:pt>
                <c:pt idx="246">
                  <c:v>79270</c:v>
                </c:pt>
                <c:pt idx="247">
                  <c:v>79270</c:v>
                </c:pt>
                <c:pt idx="248">
                  <c:v>79270</c:v>
                </c:pt>
                <c:pt idx="249">
                  <c:v>79270</c:v>
                </c:pt>
                <c:pt idx="250">
                  <c:v>79270</c:v>
                </c:pt>
                <c:pt idx="251">
                  <c:v>79270</c:v>
                </c:pt>
                <c:pt idx="252">
                  <c:v>79270</c:v>
                </c:pt>
                <c:pt idx="253">
                  <c:v>79270</c:v>
                </c:pt>
                <c:pt idx="254">
                  <c:v>79270</c:v>
                </c:pt>
                <c:pt idx="255">
                  <c:v>79270</c:v>
                </c:pt>
                <c:pt idx="256">
                  <c:v>79270</c:v>
                </c:pt>
                <c:pt idx="257">
                  <c:v>79406</c:v>
                </c:pt>
                <c:pt idx="258">
                  <c:v>79406</c:v>
                </c:pt>
                <c:pt idx="259">
                  <c:v>79406</c:v>
                </c:pt>
                <c:pt idx="260">
                  <c:v>79406</c:v>
                </c:pt>
                <c:pt idx="261">
                  <c:v>79406</c:v>
                </c:pt>
                <c:pt idx="262">
                  <c:v>79406</c:v>
                </c:pt>
                <c:pt idx="263">
                  <c:v>79406</c:v>
                </c:pt>
                <c:pt idx="264">
                  <c:v>79406</c:v>
                </c:pt>
                <c:pt idx="265">
                  <c:v>79406</c:v>
                </c:pt>
                <c:pt idx="266">
                  <c:v>79406</c:v>
                </c:pt>
                <c:pt idx="267">
                  <c:v>79406</c:v>
                </c:pt>
                <c:pt idx="268">
                  <c:v>79406</c:v>
                </c:pt>
                <c:pt idx="269">
                  <c:v>79406</c:v>
                </c:pt>
                <c:pt idx="270">
                  <c:v>79406</c:v>
                </c:pt>
                <c:pt idx="271">
                  <c:v>79406</c:v>
                </c:pt>
                <c:pt idx="272">
                  <c:v>79406</c:v>
                </c:pt>
                <c:pt idx="273">
                  <c:v>79406</c:v>
                </c:pt>
                <c:pt idx="274">
                  <c:v>79406</c:v>
                </c:pt>
                <c:pt idx="275">
                  <c:v>79406</c:v>
                </c:pt>
                <c:pt idx="276">
                  <c:v>79421</c:v>
                </c:pt>
                <c:pt idx="277">
                  <c:v>81003</c:v>
                </c:pt>
                <c:pt idx="278">
                  <c:v>81996</c:v>
                </c:pt>
                <c:pt idx="279">
                  <c:v>82512</c:v>
                </c:pt>
                <c:pt idx="280">
                  <c:v>83437</c:v>
                </c:pt>
                <c:pt idx="281">
                  <c:v>83863</c:v>
                </c:pt>
                <c:pt idx="282">
                  <c:v>84559</c:v>
                </c:pt>
                <c:pt idx="283">
                  <c:v>85163</c:v>
                </c:pt>
                <c:pt idx="284">
                  <c:v>85476</c:v>
                </c:pt>
                <c:pt idx="285">
                  <c:v>86522</c:v>
                </c:pt>
                <c:pt idx="286">
                  <c:v>86740</c:v>
                </c:pt>
                <c:pt idx="287">
                  <c:v>87444</c:v>
                </c:pt>
                <c:pt idx="288">
                  <c:v>87767</c:v>
                </c:pt>
                <c:pt idx="289">
                  <c:v>87913</c:v>
                </c:pt>
                <c:pt idx="290">
                  <c:v>91694</c:v>
                </c:pt>
                <c:pt idx="291">
                  <c:v>91925</c:v>
                </c:pt>
                <c:pt idx="292">
                  <c:v>92662</c:v>
                </c:pt>
                <c:pt idx="293">
                  <c:v>93061</c:v>
                </c:pt>
                <c:pt idx="294">
                  <c:v>93353</c:v>
                </c:pt>
                <c:pt idx="295">
                  <c:v>94040</c:v>
                </c:pt>
                <c:pt idx="296">
                  <c:v>94288</c:v>
                </c:pt>
                <c:pt idx="297">
                  <c:v>94718</c:v>
                </c:pt>
                <c:pt idx="298">
                  <c:v>94871</c:v>
                </c:pt>
                <c:pt idx="299">
                  <c:v>95571</c:v>
                </c:pt>
                <c:pt idx="300">
                  <c:v>96300</c:v>
                </c:pt>
                <c:pt idx="301">
                  <c:v>96750</c:v>
                </c:pt>
                <c:pt idx="302">
                  <c:v>97023</c:v>
                </c:pt>
                <c:pt idx="303">
                  <c:v>97420</c:v>
                </c:pt>
                <c:pt idx="304">
                  <c:v>97633</c:v>
                </c:pt>
                <c:pt idx="305">
                  <c:v>97939</c:v>
                </c:pt>
                <c:pt idx="306">
                  <c:v>98549</c:v>
                </c:pt>
                <c:pt idx="307">
                  <c:v>98903</c:v>
                </c:pt>
                <c:pt idx="308">
                  <c:v>99701</c:v>
                </c:pt>
                <c:pt idx="309">
                  <c:v>100211</c:v>
                </c:pt>
                <c:pt idx="310">
                  <c:v>100442</c:v>
                </c:pt>
                <c:pt idx="311">
                  <c:v>100697</c:v>
                </c:pt>
                <c:pt idx="312">
                  <c:v>101561</c:v>
                </c:pt>
                <c:pt idx="313">
                  <c:v>102118</c:v>
                </c:pt>
                <c:pt idx="314">
                  <c:v>103006</c:v>
                </c:pt>
                <c:pt idx="315">
                  <c:v>103072</c:v>
                </c:pt>
                <c:pt idx="316">
                  <c:v>103255</c:v>
                </c:pt>
                <c:pt idx="317">
                  <c:v>103341</c:v>
                </c:pt>
                <c:pt idx="318">
                  <c:v>103655</c:v>
                </c:pt>
                <c:pt idx="319">
                  <c:v>104470</c:v>
                </c:pt>
                <c:pt idx="320">
                  <c:v>104617</c:v>
                </c:pt>
                <c:pt idx="321">
                  <c:v>104807</c:v>
                </c:pt>
                <c:pt idx="322">
                  <c:v>104905</c:v>
                </c:pt>
                <c:pt idx="323">
                  <c:v>105134</c:v>
                </c:pt>
                <c:pt idx="324">
                  <c:v>106216</c:v>
                </c:pt>
                <c:pt idx="325">
                  <c:v>106273</c:v>
                </c:pt>
                <c:pt idx="326">
                  <c:v>106653</c:v>
                </c:pt>
                <c:pt idx="327">
                  <c:v>106706</c:v>
                </c:pt>
                <c:pt idx="328">
                  <c:v>106780</c:v>
                </c:pt>
                <c:pt idx="329">
                  <c:v>107045</c:v>
                </c:pt>
                <c:pt idx="330">
                  <c:v>107164</c:v>
                </c:pt>
                <c:pt idx="331">
                  <c:v>107478</c:v>
                </c:pt>
                <c:pt idx="332">
                  <c:v>108020</c:v>
                </c:pt>
                <c:pt idx="333">
                  <c:v>108147</c:v>
                </c:pt>
                <c:pt idx="334">
                  <c:v>108552</c:v>
                </c:pt>
                <c:pt idx="335">
                  <c:v>109013</c:v>
                </c:pt>
                <c:pt idx="336">
                  <c:v>109165</c:v>
                </c:pt>
                <c:pt idx="337">
                  <c:v>109318</c:v>
                </c:pt>
                <c:pt idx="338">
                  <c:v>109675</c:v>
                </c:pt>
                <c:pt idx="339">
                  <c:v>110053</c:v>
                </c:pt>
                <c:pt idx="340">
                  <c:v>110207</c:v>
                </c:pt>
                <c:pt idx="341">
                  <c:v>110588</c:v>
                </c:pt>
                <c:pt idx="342">
                  <c:v>110794</c:v>
                </c:pt>
                <c:pt idx="343">
                  <c:v>110894</c:v>
                </c:pt>
                <c:pt idx="344">
                  <c:v>111054</c:v>
                </c:pt>
                <c:pt idx="345">
                  <c:v>111311</c:v>
                </c:pt>
                <c:pt idx="346">
                  <c:v>111801</c:v>
                </c:pt>
                <c:pt idx="347">
                  <c:v>111982</c:v>
                </c:pt>
                <c:pt idx="348">
                  <c:v>112061</c:v>
                </c:pt>
                <c:pt idx="349">
                  <c:v>112257</c:v>
                </c:pt>
                <c:pt idx="350">
                  <c:v>112476</c:v>
                </c:pt>
                <c:pt idx="351">
                  <c:v>112662</c:v>
                </c:pt>
                <c:pt idx="352">
                  <c:v>113023</c:v>
                </c:pt>
                <c:pt idx="353">
                  <c:v>113545</c:v>
                </c:pt>
                <c:pt idx="354">
                  <c:v>113797</c:v>
                </c:pt>
                <c:pt idx="355">
                  <c:v>114102</c:v>
                </c:pt>
                <c:pt idx="356">
                  <c:v>114145</c:v>
                </c:pt>
                <c:pt idx="357">
                  <c:v>114272</c:v>
                </c:pt>
                <c:pt idx="358">
                  <c:v>114548</c:v>
                </c:pt>
                <c:pt idx="359">
                  <c:v>114621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5B9-4055-BF04-5542CF99C679}"/>
            </c:ext>
          </c:extLst>
        </c:ser>
        <c:ser>
          <c:idx val="0"/>
          <c:order val="1"/>
          <c:tx>
            <c:strRef>
              <c:f>Data2Plot!$F$1</c:f>
              <c:strCache>
                <c:ptCount val="1"/>
                <c:pt idx="0">
                  <c:v>Total BG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Data2Plot!$A$2:$A$361</c:f>
              <c:numCache>
                <c:formatCode>General</c:formatCode>
                <c:ptCount val="36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</c:numCache>
            </c:numRef>
          </c:xVal>
          <c:yVal>
            <c:numRef>
              <c:f>Data2Plot!$F$2:$F$361</c:f>
              <c:numCache>
                <c:formatCode>General</c:formatCode>
                <c:ptCount val="36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82</c:v>
                </c:pt>
                <c:pt idx="54">
                  <c:v>82</c:v>
                </c:pt>
                <c:pt idx="55">
                  <c:v>82</c:v>
                </c:pt>
                <c:pt idx="56">
                  <c:v>82</c:v>
                </c:pt>
                <c:pt idx="57">
                  <c:v>82</c:v>
                </c:pt>
                <c:pt idx="58">
                  <c:v>82</c:v>
                </c:pt>
                <c:pt idx="59">
                  <c:v>82</c:v>
                </c:pt>
                <c:pt idx="60">
                  <c:v>82</c:v>
                </c:pt>
                <c:pt idx="61">
                  <c:v>82</c:v>
                </c:pt>
                <c:pt idx="62">
                  <c:v>82</c:v>
                </c:pt>
                <c:pt idx="63">
                  <c:v>82</c:v>
                </c:pt>
                <c:pt idx="64">
                  <c:v>82</c:v>
                </c:pt>
                <c:pt idx="65">
                  <c:v>82</c:v>
                </c:pt>
                <c:pt idx="66">
                  <c:v>82</c:v>
                </c:pt>
                <c:pt idx="67">
                  <c:v>82</c:v>
                </c:pt>
                <c:pt idx="68">
                  <c:v>82</c:v>
                </c:pt>
                <c:pt idx="69">
                  <c:v>82</c:v>
                </c:pt>
                <c:pt idx="70">
                  <c:v>445</c:v>
                </c:pt>
                <c:pt idx="71">
                  <c:v>1674</c:v>
                </c:pt>
                <c:pt idx="72">
                  <c:v>2325</c:v>
                </c:pt>
                <c:pt idx="73">
                  <c:v>2570</c:v>
                </c:pt>
                <c:pt idx="74">
                  <c:v>2803</c:v>
                </c:pt>
                <c:pt idx="75">
                  <c:v>3067</c:v>
                </c:pt>
                <c:pt idx="76">
                  <c:v>3263</c:v>
                </c:pt>
                <c:pt idx="77">
                  <c:v>3339</c:v>
                </c:pt>
                <c:pt idx="78">
                  <c:v>3505</c:v>
                </c:pt>
                <c:pt idx="79">
                  <c:v>3864</c:v>
                </c:pt>
                <c:pt idx="80">
                  <c:v>4068</c:v>
                </c:pt>
                <c:pt idx="81">
                  <c:v>4530</c:v>
                </c:pt>
                <c:pt idx="82">
                  <c:v>4778</c:v>
                </c:pt>
                <c:pt idx="83">
                  <c:v>5283</c:v>
                </c:pt>
                <c:pt idx="84">
                  <c:v>5524</c:v>
                </c:pt>
                <c:pt idx="85">
                  <c:v>5762</c:v>
                </c:pt>
                <c:pt idx="86">
                  <c:v>6056</c:v>
                </c:pt>
                <c:pt idx="87">
                  <c:v>6192</c:v>
                </c:pt>
                <c:pt idx="88">
                  <c:v>6333</c:v>
                </c:pt>
                <c:pt idx="89">
                  <c:v>6799</c:v>
                </c:pt>
                <c:pt idx="90">
                  <c:v>7013</c:v>
                </c:pt>
                <c:pt idx="91">
                  <c:v>7139</c:v>
                </c:pt>
                <c:pt idx="92">
                  <c:v>7457</c:v>
                </c:pt>
                <c:pt idx="93">
                  <c:v>7532</c:v>
                </c:pt>
                <c:pt idx="94">
                  <c:v>7599</c:v>
                </c:pt>
                <c:pt idx="95">
                  <c:v>7693</c:v>
                </c:pt>
                <c:pt idx="96">
                  <c:v>7844</c:v>
                </c:pt>
                <c:pt idx="97">
                  <c:v>7994</c:v>
                </c:pt>
                <c:pt idx="98">
                  <c:v>8265</c:v>
                </c:pt>
                <c:pt idx="99">
                  <c:v>8373</c:v>
                </c:pt>
                <c:pt idx="100">
                  <c:v>8499</c:v>
                </c:pt>
                <c:pt idx="101">
                  <c:v>8635</c:v>
                </c:pt>
                <c:pt idx="102">
                  <c:v>8983</c:v>
                </c:pt>
                <c:pt idx="103">
                  <c:v>9058</c:v>
                </c:pt>
                <c:pt idx="104">
                  <c:v>9434</c:v>
                </c:pt>
                <c:pt idx="105">
                  <c:v>9584</c:v>
                </c:pt>
                <c:pt idx="106">
                  <c:v>10285</c:v>
                </c:pt>
                <c:pt idx="107">
                  <c:v>10479</c:v>
                </c:pt>
                <c:pt idx="108">
                  <c:v>10634</c:v>
                </c:pt>
                <c:pt idx="109">
                  <c:v>10754</c:v>
                </c:pt>
                <c:pt idx="110">
                  <c:v>10914</c:v>
                </c:pt>
                <c:pt idx="111">
                  <c:v>11178</c:v>
                </c:pt>
                <c:pt idx="112">
                  <c:v>11405</c:v>
                </c:pt>
                <c:pt idx="113">
                  <c:v>11518</c:v>
                </c:pt>
                <c:pt idx="114">
                  <c:v>11630</c:v>
                </c:pt>
                <c:pt idx="115">
                  <c:v>11767</c:v>
                </c:pt>
                <c:pt idx="116">
                  <c:v>11829</c:v>
                </c:pt>
                <c:pt idx="117">
                  <c:v>11868</c:v>
                </c:pt>
                <c:pt idx="118">
                  <c:v>12050</c:v>
                </c:pt>
                <c:pt idx="119">
                  <c:v>12205</c:v>
                </c:pt>
                <c:pt idx="120">
                  <c:v>12374</c:v>
                </c:pt>
                <c:pt idx="121">
                  <c:v>12419</c:v>
                </c:pt>
                <c:pt idx="122">
                  <c:v>12516</c:v>
                </c:pt>
                <c:pt idx="123">
                  <c:v>12607</c:v>
                </c:pt>
                <c:pt idx="124">
                  <c:v>12647</c:v>
                </c:pt>
                <c:pt idx="125">
                  <c:v>12739</c:v>
                </c:pt>
                <c:pt idx="126">
                  <c:v>14597</c:v>
                </c:pt>
                <c:pt idx="127">
                  <c:v>14747</c:v>
                </c:pt>
                <c:pt idx="128">
                  <c:v>14864</c:v>
                </c:pt>
                <c:pt idx="129">
                  <c:v>14883</c:v>
                </c:pt>
                <c:pt idx="130">
                  <c:v>14925</c:v>
                </c:pt>
                <c:pt idx="131">
                  <c:v>15010</c:v>
                </c:pt>
                <c:pt idx="132">
                  <c:v>15071</c:v>
                </c:pt>
                <c:pt idx="133">
                  <c:v>15309</c:v>
                </c:pt>
                <c:pt idx="134">
                  <c:v>15500</c:v>
                </c:pt>
                <c:pt idx="135">
                  <c:v>15629</c:v>
                </c:pt>
                <c:pt idx="136">
                  <c:v>15784</c:v>
                </c:pt>
                <c:pt idx="137">
                  <c:v>15856</c:v>
                </c:pt>
                <c:pt idx="138">
                  <c:v>16026</c:v>
                </c:pt>
                <c:pt idx="139">
                  <c:v>16164</c:v>
                </c:pt>
                <c:pt idx="140">
                  <c:v>17042</c:v>
                </c:pt>
                <c:pt idx="141">
                  <c:v>17181</c:v>
                </c:pt>
                <c:pt idx="142">
                  <c:v>17259</c:v>
                </c:pt>
                <c:pt idx="143">
                  <c:v>17324</c:v>
                </c:pt>
                <c:pt idx="144">
                  <c:v>17501</c:v>
                </c:pt>
                <c:pt idx="145">
                  <c:v>17771</c:v>
                </c:pt>
                <c:pt idx="146">
                  <c:v>18780</c:v>
                </c:pt>
                <c:pt idx="147">
                  <c:v>19773</c:v>
                </c:pt>
                <c:pt idx="148">
                  <c:v>20728</c:v>
                </c:pt>
                <c:pt idx="149">
                  <c:v>21648</c:v>
                </c:pt>
                <c:pt idx="150">
                  <c:v>22585</c:v>
                </c:pt>
                <c:pt idx="151">
                  <c:v>23656</c:v>
                </c:pt>
                <c:pt idx="152">
                  <c:v>24648</c:v>
                </c:pt>
                <c:pt idx="153">
                  <c:v>25688</c:v>
                </c:pt>
                <c:pt idx="154">
                  <c:v>26709</c:v>
                </c:pt>
                <c:pt idx="155">
                  <c:v>27742</c:v>
                </c:pt>
                <c:pt idx="156">
                  <c:v>28827</c:v>
                </c:pt>
                <c:pt idx="157">
                  <c:v>29902</c:v>
                </c:pt>
                <c:pt idx="158">
                  <c:v>30967</c:v>
                </c:pt>
                <c:pt idx="159">
                  <c:v>31729</c:v>
                </c:pt>
                <c:pt idx="160">
                  <c:v>32001</c:v>
                </c:pt>
                <c:pt idx="161">
                  <c:v>32123</c:v>
                </c:pt>
                <c:pt idx="162">
                  <c:v>32206</c:v>
                </c:pt>
                <c:pt idx="163">
                  <c:v>32223</c:v>
                </c:pt>
                <c:pt idx="164">
                  <c:v>32303</c:v>
                </c:pt>
                <c:pt idx="165">
                  <c:v>32308</c:v>
                </c:pt>
                <c:pt idx="166">
                  <c:v>32308</c:v>
                </c:pt>
                <c:pt idx="167">
                  <c:v>32335</c:v>
                </c:pt>
                <c:pt idx="168">
                  <c:v>32335</c:v>
                </c:pt>
                <c:pt idx="169">
                  <c:v>32337</c:v>
                </c:pt>
                <c:pt idx="170">
                  <c:v>32337</c:v>
                </c:pt>
                <c:pt idx="171">
                  <c:v>32337</c:v>
                </c:pt>
                <c:pt idx="172">
                  <c:v>32337</c:v>
                </c:pt>
                <c:pt idx="173">
                  <c:v>32337</c:v>
                </c:pt>
                <c:pt idx="174">
                  <c:v>32363</c:v>
                </c:pt>
                <c:pt idx="175">
                  <c:v>32363</c:v>
                </c:pt>
                <c:pt idx="176">
                  <c:v>32363</c:v>
                </c:pt>
                <c:pt idx="177">
                  <c:v>32363</c:v>
                </c:pt>
                <c:pt idx="178">
                  <c:v>32388</c:v>
                </c:pt>
                <c:pt idx="179">
                  <c:v>32388</c:v>
                </c:pt>
                <c:pt idx="180">
                  <c:v>32388</c:v>
                </c:pt>
                <c:pt idx="181">
                  <c:v>32388</c:v>
                </c:pt>
                <c:pt idx="182">
                  <c:v>32388</c:v>
                </c:pt>
                <c:pt idx="183">
                  <c:v>32388</c:v>
                </c:pt>
                <c:pt idx="184">
                  <c:v>32388</c:v>
                </c:pt>
                <c:pt idx="185">
                  <c:v>32388</c:v>
                </c:pt>
                <c:pt idx="186">
                  <c:v>32388</c:v>
                </c:pt>
                <c:pt idx="187">
                  <c:v>32388</c:v>
                </c:pt>
                <c:pt idx="188">
                  <c:v>32388</c:v>
                </c:pt>
                <c:pt idx="189">
                  <c:v>32388</c:v>
                </c:pt>
                <c:pt idx="190">
                  <c:v>32388</c:v>
                </c:pt>
                <c:pt idx="191">
                  <c:v>32388</c:v>
                </c:pt>
                <c:pt idx="192">
                  <c:v>32388</c:v>
                </c:pt>
                <c:pt idx="193">
                  <c:v>32388</c:v>
                </c:pt>
                <c:pt idx="194">
                  <c:v>32388</c:v>
                </c:pt>
                <c:pt idx="195">
                  <c:v>32388</c:v>
                </c:pt>
                <c:pt idx="196">
                  <c:v>32388</c:v>
                </c:pt>
                <c:pt idx="197">
                  <c:v>32388</c:v>
                </c:pt>
                <c:pt idx="198">
                  <c:v>32388</c:v>
                </c:pt>
                <c:pt idx="199">
                  <c:v>32388</c:v>
                </c:pt>
                <c:pt idx="200">
                  <c:v>32388</c:v>
                </c:pt>
                <c:pt idx="201">
                  <c:v>32391</c:v>
                </c:pt>
                <c:pt idx="202">
                  <c:v>32391</c:v>
                </c:pt>
                <c:pt idx="203">
                  <c:v>32391</c:v>
                </c:pt>
                <c:pt idx="204">
                  <c:v>32391</c:v>
                </c:pt>
                <c:pt idx="205">
                  <c:v>32391</c:v>
                </c:pt>
                <c:pt idx="206">
                  <c:v>32391</c:v>
                </c:pt>
                <c:pt idx="207">
                  <c:v>32412</c:v>
                </c:pt>
                <c:pt idx="208">
                  <c:v>32412</c:v>
                </c:pt>
                <c:pt idx="209">
                  <c:v>32412</c:v>
                </c:pt>
                <c:pt idx="210">
                  <c:v>32412</c:v>
                </c:pt>
                <c:pt idx="211">
                  <c:v>32412</c:v>
                </c:pt>
                <c:pt idx="212">
                  <c:v>32412</c:v>
                </c:pt>
                <c:pt idx="213">
                  <c:v>32412</c:v>
                </c:pt>
                <c:pt idx="214">
                  <c:v>32412</c:v>
                </c:pt>
                <c:pt idx="215">
                  <c:v>32412</c:v>
                </c:pt>
                <c:pt idx="216">
                  <c:v>32412</c:v>
                </c:pt>
                <c:pt idx="217">
                  <c:v>32412</c:v>
                </c:pt>
                <c:pt idx="218">
                  <c:v>32412</c:v>
                </c:pt>
                <c:pt idx="219">
                  <c:v>32412</c:v>
                </c:pt>
                <c:pt idx="220">
                  <c:v>32412</c:v>
                </c:pt>
                <c:pt idx="221">
                  <c:v>32412</c:v>
                </c:pt>
                <c:pt idx="222">
                  <c:v>32412</c:v>
                </c:pt>
                <c:pt idx="223">
                  <c:v>32412</c:v>
                </c:pt>
                <c:pt idx="224">
                  <c:v>32412</c:v>
                </c:pt>
                <c:pt idx="225">
                  <c:v>32412</c:v>
                </c:pt>
                <c:pt idx="226">
                  <c:v>32412</c:v>
                </c:pt>
                <c:pt idx="227">
                  <c:v>32412</c:v>
                </c:pt>
                <c:pt idx="228">
                  <c:v>32412</c:v>
                </c:pt>
                <c:pt idx="229">
                  <c:v>32412</c:v>
                </c:pt>
                <c:pt idx="230">
                  <c:v>32412</c:v>
                </c:pt>
                <c:pt idx="231">
                  <c:v>32412</c:v>
                </c:pt>
                <c:pt idx="232">
                  <c:v>32412</c:v>
                </c:pt>
                <c:pt idx="233">
                  <c:v>32412</c:v>
                </c:pt>
                <c:pt idx="234">
                  <c:v>32412</c:v>
                </c:pt>
                <c:pt idx="235">
                  <c:v>32412</c:v>
                </c:pt>
                <c:pt idx="236">
                  <c:v>32412</c:v>
                </c:pt>
                <c:pt idx="237">
                  <c:v>32412</c:v>
                </c:pt>
                <c:pt idx="238">
                  <c:v>32412</c:v>
                </c:pt>
                <c:pt idx="239">
                  <c:v>32412</c:v>
                </c:pt>
                <c:pt idx="240">
                  <c:v>32412</c:v>
                </c:pt>
                <c:pt idx="241">
                  <c:v>32436</c:v>
                </c:pt>
                <c:pt idx="242">
                  <c:v>32436</c:v>
                </c:pt>
                <c:pt idx="243">
                  <c:v>32436</c:v>
                </c:pt>
                <c:pt idx="244">
                  <c:v>32436</c:v>
                </c:pt>
                <c:pt idx="245">
                  <c:v>32436</c:v>
                </c:pt>
                <c:pt idx="246">
                  <c:v>32436</c:v>
                </c:pt>
                <c:pt idx="247">
                  <c:v>32436</c:v>
                </c:pt>
                <c:pt idx="248">
                  <c:v>32436</c:v>
                </c:pt>
                <c:pt idx="249">
                  <c:v>32436</c:v>
                </c:pt>
                <c:pt idx="250">
                  <c:v>32436</c:v>
                </c:pt>
                <c:pt idx="251">
                  <c:v>32436</c:v>
                </c:pt>
                <c:pt idx="252">
                  <c:v>32436</c:v>
                </c:pt>
                <c:pt idx="253">
                  <c:v>32436</c:v>
                </c:pt>
                <c:pt idx="254">
                  <c:v>32436</c:v>
                </c:pt>
                <c:pt idx="255">
                  <c:v>32436</c:v>
                </c:pt>
                <c:pt idx="256">
                  <c:v>32436</c:v>
                </c:pt>
                <c:pt idx="257">
                  <c:v>32528</c:v>
                </c:pt>
                <c:pt idx="258">
                  <c:v>32528</c:v>
                </c:pt>
                <c:pt idx="259">
                  <c:v>32528</c:v>
                </c:pt>
                <c:pt idx="260">
                  <c:v>32528</c:v>
                </c:pt>
                <c:pt idx="261">
                  <c:v>32528</c:v>
                </c:pt>
                <c:pt idx="262">
                  <c:v>32528</c:v>
                </c:pt>
                <c:pt idx="263">
                  <c:v>32528</c:v>
                </c:pt>
                <c:pt idx="264">
                  <c:v>32528</c:v>
                </c:pt>
                <c:pt idx="265">
                  <c:v>32528</c:v>
                </c:pt>
                <c:pt idx="266">
                  <c:v>32528</c:v>
                </c:pt>
                <c:pt idx="267">
                  <c:v>32528</c:v>
                </c:pt>
                <c:pt idx="268">
                  <c:v>32528</c:v>
                </c:pt>
                <c:pt idx="269">
                  <c:v>32528</c:v>
                </c:pt>
                <c:pt idx="270">
                  <c:v>32528</c:v>
                </c:pt>
                <c:pt idx="271">
                  <c:v>32528</c:v>
                </c:pt>
                <c:pt idx="272">
                  <c:v>32528</c:v>
                </c:pt>
                <c:pt idx="273">
                  <c:v>32528</c:v>
                </c:pt>
                <c:pt idx="274">
                  <c:v>32528</c:v>
                </c:pt>
                <c:pt idx="275">
                  <c:v>32528</c:v>
                </c:pt>
                <c:pt idx="276">
                  <c:v>32543</c:v>
                </c:pt>
                <c:pt idx="277">
                  <c:v>33278</c:v>
                </c:pt>
                <c:pt idx="278">
                  <c:v>33601</c:v>
                </c:pt>
                <c:pt idx="279">
                  <c:v>33734</c:v>
                </c:pt>
                <c:pt idx="280">
                  <c:v>33995</c:v>
                </c:pt>
                <c:pt idx="281">
                  <c:v>34221</c:v>
                </c:pt>
                <c:pt idx="282">
                  <c:v>34486</c:v>
                </c:pt>
                <c:pt idx="283">
                  <c:v>34660</c:v>
                </c:pt>
                <c:pt idx="284">
                  <c:v>34781</c:v>
                </c:pt>
                <c:pt idx="285">
                  <c:v>35125</c:v>
                </c:pt>
                <c:pt idx="286">
                  <c:v>35178</c:v>
                </c:pt>
                <c:pt idx="287">
                  <c:v>35266</c:v>
                </c:pt>
                <c:pt idx="288">
                  <c:v>35368</c:v>
                </c:pt>
                <c:pt idx="289">
                  <c:v>35414</c:v>
                </c:pt>
                <c:pt idx="290">
                  <c:v>36004</c:v>
                </c:pt>
                <c:pt idx="291">
                  <c:v>36095</c:v>
                </c:pt>
                <c:pt idx="292">
                  <c:v>36279</c:v>
                </c:pt>
                <c:pt idx="293">
                  <c:v>36381</c:v>
                </c:pt>
                <c:pt idx="294">
                  <c:v>36450</c:v>
                </c:pt>
                <c:pt idx="295">
                  <c:v>36688</c:v>
                </c:pt>
                <c:pt idx="296">
                  <c:v>36826</c:v>
                </c:pt>
                <c:pt idx="297">
                  <c:v>37045</c:v>
                </c:pt>
                <c:pt idx="298">
                  <c:v>37097</c:v>
                </c:pt>
                <c:pt idx="299">
                  <c:v>37311</c:v>
                </c:pt>
                <c:pt idx="300">
                  <c:v>37597</c:v>
                </c:pt>
                <c:pt idx="301">
                  <c:v>37743</c:v>
                </c:pt>
                <c:pt idx="302">
                  <c:v>37842</c:v>
                </c:pt>
                <c:pt idx="303">
                  <c:v>37931</c:v>
                </c:pt>
                <c:pt idx="304">
                  <c:v>37990</c:v>
                </c:pt>
                <c:pt idx="305">
                  <c:v>38092</c:v>
                </c:pt>
                <c:pt idx="306">
                  <c:v>38235</c:v>
                </c:pt>
                <c:pt idx="307">
                  <c:v>38344</c:v>
                </c:pt>
                <c:pt idx="308">
                  <c:v>38431</c:v>
                </c:pt>
                <c:pt idx="309">
                  <c:v>38532</c:v>
                </c:pt>
                <c:pt idx="310">
                  <c:v>38585</c:v>
                </c:pt>
                <c:pt idx="311">
                  <c:v>38653</c:v>
                </c:pt>
                <c:pt idx="312">
                  <c:v>38998</c:v>
                </c:pt>
                <c:pt idx="313">
                  <c:v>39076</c:v>
                </c:pt>
                <c:pt idx="314">
                  <c:v>39272</c:v>
                </c:pt>
                <c:pt idx="315">
                  <c:v>39299</c:v>
                </c:pt>
                <c:pt idx="316">
                  <c:v>39351</c:v>
                </c:pt>
                <c:pt idx="317">
                  <c:v>39388</c:v>
                </c:pt>
                <c:pt idx="318">
                  <c:v>39531</c:v>
                </c:pt>
                <c:pt idx="319">
                  <c:v>39792</c:v>
                </c:pt>
                <c:pt idx="320">
                  <c:v>39839</c:v>
                </c:pt>
                <c:pt idx="321">
                  <c:v>39905</c:v>
                </c:pt>
                <c:pt idx="322">
                  <c:v>39948</c:v>
                </c:pt>
                <c:pt idx="323">
                  <c:v>40137</c:v>
                </c:pt>
                <c:pt idx="324">
                  <c:v>40758</c:v>
                </c:pt>
                <c:pt idx="325">
                  <c:v>40774</c:v>
                </c:pt>
                <c:pt idx="326">
                  <c:v>40892</c:v>
                </c:pt>
                <c:pt idx="327">
                  <c:v>40917</c:v>
                </c:pt>
                <c:pt idx="328">
                  <c:v>40950</c:v>
                </c:pt>
                <c:pt idx="329">
                  <c:v>40992</c:v>
                </c:pt>
                <c:pt idx="330">
                  <c:v>41023</c:v>
                </c:pt>
                <c:pt idx="331">
                  <c:v>41113</c:v>
                </c:pt>
                <c:pt idx="332">
                  <c:v>41209</c:v>
                </c:pt>
                <c:pt idx="333">
                  <c:v>41273</c:v>
                </c:pt>
                <c:pt idx="334">
                  <c:v>41501</c:v>
                </c:pt>
                <c:pt idx="335">
                  <c:v>41745</c:v>
                </c:pt>
                <c:pt idx="336">
                  <c:v>41791</c:v>
                </c:pt>
                <c:pt idx="337">
                  <c:v>41857</c:v>
                </c:pt>
                <c:pt idx="338">
                  <c:v>41998</c:v>
                </c:pt>
                <c:pt idx="339">
                  <c:v>42077</c:v>
                </c:pt>
                <c:pt idx="340">
                  <c:v>42117</c:v>
                </c:pt>
                <c:pt idx="341">
                  <c:v>42268</c:v>
                </c:pt>
                <c:pt idx="342">
                  <c:v>42301</c:v>
                </c:pt>
                <c:pt idx="343">
                  <c:v>42357</c:v>
                </c:pt>
                <c:pt idx="344">
                  <c:v>42407</c:v>
                </c:pt>
                <c:pt idx="345">
                  <c:v>42481</c:v>
                </c:pt>
                <c:pt idx="346">
                  <c:v>42613</c:v>
                </c:pt>
                <c:pt idx="347">
                  <c:v>42677</c:v>
                </c:pt>
                <c:pt idx="348">
                  <c:v>42739</c:v>
                </c:pt>
                <c:pt idx="349">
                  <c:v>42836</c:v>
                </c:pt>
                <c:pt idx="350">
                  <c:v>42947</c:v>
                </c:pt>
                <c:pt idx="351">
                  <c:v>43017</c:v>
                </c:pt>
                <c:pt idx="352">
                  <c:v>43131</c:v>
                </c:pt>
                <c:pt idx="353">
                  <c:v>43348</c:v>
                </c:pt>
                <c:pt idx="354">
                  <c:v>43496</c:v>
                </c:pt>
                <c:pt idx="355">
                  <c:v>43622</c:v>
                </c:pt>
                <c:pt idx="356">
                  <c:v>43637</c:v>
                </c:pt>
                <c:pt idx="357">
                  <c:v>43699</c:v>
                </c:pt>
                <c:pt idx="358">
                  <c:v>43816</c:v>
                </c:pt>
                <c:pt idx="359">
                  <c:v>43827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5B9-4055-BF04-5542CF99C679}"/>
            </c:ext>
          </c:extLst>
        </c:ser>
        <c:ser>
          <c:idx val="2"/>
          <c:order val="2"/>
          <c:tx>
            <c:strRef>
              <c:f>Data2Plot!$H$1</c:f>
              <c:strCache>
                <c:ptCount val="1"/>
                <c:pt idx="0">
                  <c:v>Total 0.5-1.0</c:v>
                </c:pt>
              </c:strCache>
            </c:strRef>
          </c:tx>
          <c:marker>
            <c:symbol val="none"/>
          </c:marker>
          <c:xVal>
            <c:numRef>
              <c:f>Data2Plot!$A$2:$A$361</c:f>
              <c:numCache>
                <c:formatCode>General</c:formatCode>
                <c:ptCount val="36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</c:numCache>
            </c:numRef>
          </c:xVal>
          <c:yVal>
            <c:numRef>
              <c:f>Data2Plot!$H$2:$H$361</c:f>
              <c:numCache>
                <c:formatCode>General</c:formatCode>
                <c:ptCount val="36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9</c:v>
                </c:pt>
                <c:pt idx="54">
                  <c:v>9</c:v>
                </c:pt>
                <c:pt idx="55">
                  <c:v>9</c:v>
                </c:pt>
                <c:pt idx="56">
                  <c:v>9</c:v>
                </c:pt>
                <c:pt idx="57">
                  <c:v>9</c:v>
                </c:pt>
                <c:pt idx="58">
                  <c:v>9</c:v>
                </c:pt>
                <c:pt idx="59">
                  <c:v>9</c:v>
                </c:pt>
                <c:pt idx="60">
                  <c:v>9</c:v>
                </c:pt>
                <c:pt idx="61">
                  <c:v>9</c:v>
                </c:pt>
                <c:pt idx="62">
                  <c:v>9</c:v>
                </c:pt>
                <c:pt idx="63">
                  <c:v>9</c:v>
                </c:pt>
                <c:pt idx="64">
                  <c:v>9</c:v>
                </c:pt>
                <c:pt idx="65">
                  <c:v>9</c:v>
                </c:pt>
                <c:pt idx="66">
                  <c:v>9</c:v>
                </c:pt>
                <c:pt idx="67">
                  <c:v>9</c:v>
                </c:pt>
                <c:pt idx="68">
                  <c:v>9</c:v>
                </c:pt>
                <c:pt idx="69">
                  <c:v>9</c:v>
                </c:pt>
                <c:pt idx="70">
                  <c:v>255</c:v>
                </c:pt>
                <c:pt idx="71">
                  <c:v>995</c:v>
                </c:pt>
                <c:pt idx="72">
                  <c:v>1782</c:v>
                </c:pt>
                <c:pt idx="73">
                  <c:v>1881</c:v>
                </c:pt>
                <c:pt idx="74">
                  <c:v>2080</c:v>
                </c:pt>
                <c:pt idx="75">
                  <c:v>2306</c:v>
                </c:pt>
                <c:pt idx="76">
                  <c:v>2588</c:v>
                </c:pt>
                <c:pt idx="77">
                  <c:v>2682</c:v>
                </c:pt>
                <c:pt idx="78">
                  <c:v>2867</c:v>
                </c:pt>
                <c:pt idx="79">
                  <c:v>3417</c:v>
                </c:pt>
                <c:pt idx="80">
                  <c:v>3555</c:v>
                </c:pt>
                <c:pt idx="81">
                  <c:v>3709</c:v>
                </c:pt>
                <c:pt idx="82">
                  <c:v>3954</c:v>
                </c:pt>
                <c:pt idx="83">
                  <c:v>4382</c:v>
                </c:pt>
                <c:pt idx="84">
                  <c:v>4593</c:v>
                </c:pt>
                <c:pt idx="85">
                  <c:v>4700</c:v>
                </c:pt>
                <c:pt idx="86">
                  <c:v>4898</c:v>
                </c:pt>
                <c:pt idx="87">
                  <c:v>5179</c:v>
                </c:pt>
                <c:pt idx="88">
                  <c:v>5290</c:v>
                </c:pt>
                <c:pt idx="89">
                  <c:v>6950</c:v>
                </c:pt>
                <c:pt idx="90">
                  <c:v>7089</c:v>
                </c:pt>
                <c:pt idx="91">
                  <c:v>7262</c:v>
                </c:pt>
                <c:pt idx="92">
                  <c:v>7411</c:v>
                </c:pt>
                <c:pt idx="93">
                  <c:v>7441</c:v>
                </c:pt>
                <c:pt idx="94">
                  <c:v>7489</c:v>
                </c:pt>
                <c:pt idx="95">
                  <c:v>7571</c:v>
                </c:pt>
                <c:pt idx="96">
                  <c:v>7638</c:v>
                </c:pt>
                <c:pt idx="97">
                  <c:v>7753</c:v>
                </c:pt>
                <c:pt idx="98">
                  <c:v>7925</c:v>
                </c:pt>
                <c:pt idx="99">
                  <c:v>8074</c:v>
                </c:pt>
                <c:pt idx="100">
                  <c:v>8210</c:v>
                </c:pt>
                <c:pt idx="101">
                  <c:v>8295</c:v>
                </c:pt>
                <c:pt idx="102">
                  <c:v>8416</c:v>
                </c:pt>
                <c:pt idx="103">
                  <c:v>8493</c:v>
                </c:pt>
                <c:pt idx="104">
                  <c:v>8710</c:v>
                </c:pt>
                <c:pt idx="105">
                  <c:v>8894</c:v>
                </c:pt>
                <c:pt idx="106">
                  <c:v>9118</c:v>
                </c:pt>
                <c:pt idx="107">
                  <c:v>9284</c:v>
                </c:pt>
                <c:pt idx="108">
                  <c:v>9462</c:v>
                </c:pt>
                <c:pt idx="109">
                  <c:v>9584</c:v>
                </c:pt>
                <c:pt idx="110">
                  <c:v>9703</c:v>
                </c:pt>
                <c:pt idx="111">
                  <c:v>9779</c:v>
                </c:pt>
                <c:pt idx="112">
                  <c:v>9991</c:v>
                </c:pt>
                <c:pt idx="113">
                  <c:v>10083</c:v>
                </c:pt>
                <c:pt idx="114">
                  <c:v>10267</c:v>
                </c:pt>
                <c:pt idx="115">
                  <c:v>10359</c:v>
                </c:pt>
                <c:pt idx="116">
                  <c:v>10432</c:v>
                </c:pt>
                <c:pt idx="117">
                  <c:v>10457</c:v>
                </c:pt>
                <c:pt idx="118">
                  <c:v>10586</c:v>
                </c:pt>
                <c:pt idx="119">
                  <c:v>10707</c:v>
                </c:pt>
                <c:pt idx="120">
                  <c:v>10834</c:v>
                </c:pt>
                <c:pt idx="121">
                  <c:v>10876</c:v>
                </c:pt>
                <c:pt idx="122">
                  <c:v>10946</c:v>
                </c:pt>
                <c:pt idx="123">
                  <c:v>11039</c:v>
                </c:pt>
                <c:pt idx="124">
                  <c:v>11102</c:v>
                </c:pt>
                <c:pt idx="125">
                  <c:v>11229</c:v>
                </c:pt>
                <c:pt idx="126">
                  <c:v>15450</c:v>
                </c:pt>
                <c:pt idx="127">
                  <c:v>15710</c:v>
                </c:pt>
                <c:pt idx="128">
                  <c:v>15751</c:v>
                </c:pt>
                <c:pt idx="129">
                  <c:v>15770</c:v>
                </c:pt>
                <c:pt idx="130">
                  <c:v>15786</c:v>
                </c:pt>
                <c:pt idx="131">
                  <c:v>15838</c:v>
                </c:pt>
                <c:pt idx="132">
                  <c:v>15933</c:v>
                </c:pt>
                <c:pt idx="133">
                  <c:v>16065</c:v>
                </c:pt>
                <c:pt idx="134">
                  <c:v>16197</c:v>
                </c:pt>
                <c:pt idx="135">
                  <c:v>16317</c:v>
                </c:pt>
                <c:pt idx="136">
                  <c:v>16446</c:v>
                </c:pt>
                <c:pt idx="137">
                  <c:v>16630</c:v>
                </c:pt>
                <c:pt idx="138">
                  <c:v>16758</c:v>
                </c:pt>
                <c:pt idx="139">
                  <c:v>16879</c:v>
                </c:pt>
                <c:pt idx="140">
                  <c:v>17002</c:v>
                </c:pt>
                <c:pt idx="141">
                  <c:v>17165</c:v>
                </c:pt>
                <c:pt idx="142">
                  <c:v>17214</c:v>
                </c:pt>
                <c:pt idx="143">
                  <c:v>17234</c:v>
                </c:pt>
                <c:pt idx="144">
                  <c:v>17395</c:v>
                </c:pt>
                <c:pt idx="145">
                  <c:v>17461</c:v>
                </c:pt>
                <c:pt idx="146">
                  <c:v>17515</c:v>
                </c:pt>
                <c:pt idx="147">
                  <c:v>17551</c:v>
                </c:pt>
                <c:pt idx="148">
                  <c:v>17587</c:v>
                </c:pt>
                <c:pt idx="149">
                  <c:v>17658</c:v>
                </c:pt>
                <c:pt idx="150">
                  <c:v>17808</c:v>
                </c:pt>
                <c:pt idx="151">
                  <c:v>17988</c:v>
                </c:pt>
                <c:pt idx="152">
                  <c:v>18075</c:v>
                </c:pt>
                <c:pt idx="153">
                  <c:v>18159</c:v>
                </c:pt>
                <c:pt idx="154">
                  <c:v>18264</c:v>
                </c:pt>
                <c:pt idx="155">
                  <c:v>18301</c:v>
                </c:pt>
                <c:pt idx="156">
                  <c:v>18406</c:v>
                </c:pt>
                <c:pt idx="157">
                  <c:v>18466</c:v>
                </c:pt>
                <c:pt idx="158">
                  <c:v>18584</c:v>
                </c:pt>
                <c:pt idx="159">
                  <c:v>18949</c:v>
                </c:pt>
                <c:pt idx="160">
                  <c:v>19049</c:v>
                </c:pt>
                <c:pt idx="161">
                  <c:v>19176</c:v>
                </c:pt>
                <c:pt idx="162">
                  <c:v>19293</c:v>
                </c:pt>
                <c:pt idx="163">
                  <c:v>19293</c:v>
                </c:pt>
                <c:pt idx="164">
                  <c:v>19298</c:v>
                </c:pt>
                <c:pt idx="165">
                  <c:v>19298</c:v>
                </c:pt>
                <c:pt idx="166">
                  <c:v>19298</c:v>
                </c:pt>
                <c:pt idx="167">
                  <c:v>19298</c:v>
                </c:pt>
                <c:pt idx="168">
                  <c:v>19298</c:v>
                </c:pt>
                <c:pt idx="169">
                  <c:v>19298</c:v>
                </c:pt>
                <c:pt idx="170">
                  <c:v>19298</c:v>
                </c:pt>
                <c:pt idx="171">
                  <c:v>19298</c:v>
                </c:pt>
                <c:pt idx="172">
                  <c:v>19298</c:v>
                </c:pt>
                <c:pt idx="173">
                  <c:v>19298</c:v>
                </c:pt>
                <c:pt idx="174">
                  <c:v>19298</c:v>
                </c:pt>
                <c:pt idx="175">
                  <c:v>19298</c:v>
                </c:pt>
                <c:pt idx="176">
                  <c:v>19298</c:v>
                </c:pt>
                <c:pt idx="177">
                  <c:v>19298</c:v>
                </c:pt>
                <c:pt idx="178">
                  <c:v>19298</c:v>
                </c:pt>
                <c:pt idx="179">
                  <c:v>19298</c:v>
                </c:pt>
                <c:pt idx="180">
                  <c:v>19298</c:v>
                </c:pt>
                <c:pt idx="181">
                  <c:v>19298</c:v>
                </c:pt>
                <c:pt idx="182">
                  <c:v>19298</c:v>
                </c:pt>
                <c:pt idx="183">
                  <c:v>19298</c:v>
                </c:pt>
                <c:pt idx="184">
                  <c:v>19298</c:v>
                </c:pt>
                <c:pt idx="185">
                  <c:v>19298</c:v>
                </c:pt>
                <c:pt idx="186">
                  <c:v>19298</c:v>
                </c:pt>
                <c:pt idx="187">
                  <c:v>19298</c:v>
                </c:pt>
                <c:pt idx="188">
                  <c:v>19298</c:v>
                </c:pt>
                <c:pt idx="189">
                  <c:v>19298</c:v>
                </c:pt>
                <c:pt idx="190">
                  <c:v>19298</c:v>
                </c:pt>
                <c:pt idx="191">
                  <c:v>19298</c:v>
                </c:pt>
                <c:pt idx="192">
                  <c:v>19298</c:v>
                </c:pt>
                <c:pt idx="193">
                  <c:v>19298</c:v>
                </c:pt>
                <c:pt idx="194">
                  <c:v>19298</c:v>
                </c:pt>
                <c:pt idx="195">
                  <c:v>19298</c:v>
                </c:pt>
                <c:pt idx="196">
                  <c:v>19298</c:v>
                </c:pt>
                <c:pt idx="197">
                  <c:v>19298</c:v>
                </c:pt>
                <c:pt idx="198">
                  <c:v>19298</c:v>
                </c:pt>
                <c:pt idx="199">
                  <c:v>19298</c:v>
                </c:pt>
                <c:pt idx="200">
                  <c:v>19298</c:v>
                </c:pt>
                <c:pt idx="201">
                  <c:v>19310</c:v>
                </c:pt>
                <c:pt idx="202">
                  <c:v>19310</c:v>
                </c:pt>
                <c:pt idx="203">
                  <c:v>19310</c:v>
                </c:pt>
                <c:pt idx="204">
                  <c:v>19310</c:v>
                </c:pt>
                <c:pt idx="205">
                  <c:v>19310</c:v>
                </c:pt>
                <c:pt idx="206">
                  <c:v>19310</c:v>
                </c:pt>
                <c:pt idx="207">
                  <c:v>19315</c:v>
                </c:pt>
                <c:pt idx="208">
                  <c:v>19315</c:v>
                </c:pt>
                <c:pt idx="209">
                  <c:v>19315</c:v>
                </c:pt>
                <c:pt idx="210">
                  <c:v>19315</c:v>
                </c:pt>
                <c:pt idx="211">
                  <c:v>19315</c:v>
                </c:pt>
                <c:pt idx="212">
                  <c:v>19315</c:v>
                </c:pt>
                <c:pt idx="213">
                  <c:v>19315</c:v>
                </c:pt>
                <c:pt idx="214">
                  <c:v>19315</c:v>
                </c:pt>
                <c:pt idx="215">
                  <c:v>19315</c:v>
                </c:pt>
                <c:pt idx="216">
                  <c:v>19315</c:v>
                </c:pt>
                <c:pt idx="217">
                  <c:v>19315</c:v>
                </c:pt>
                <c:pt idx="218">
                  <c:v>19315</c:v>
                </c:pt>
                <c:pt idx="219">
                  <c:v>19315</c:v>
                </c:pt>
                <c:pt idx="220">
                  <c:v>19315</c:v>
                </c:pt>
                <c:pt idx="221">
                  <c:v>19315</c:v>
                </c:pt>
                <c:pt idx="222">
                  <c:v>19315</c:v>
                </c:pt>
                <c:pt idx="223">
                  <c:v>19315</c:v>
                </c:pt>
                <c:pt idx="224">
                  <c:v>19315</c:v>
                </c:pt>
                <c:pt idx="225">
                  <c:v>19315</c:v>
                </c:pt>
                <c:pt idx="226">
                  <c:v>19315</c:v>
                </c:pt>
                <c:pt idx="227">
                  <c:v>19315</c:v>
                </c:pt>
                <c:pt idx="228">
                  <c:v>19315</c:v>
                </c:pt>
                <c:pt idx="229">
                  <c:v>19315</c:v>
                </c:pt>
                <c:pt idx="230">
                  <c:v>19315</c:v>
                </c:pt>
                <c:pt idx="231">
                  <c:v>19315</c:v>
                </c:pt>
                <c:pt idx="232">
                  <c:v>19315</c:v>
                </c:pt>
                <c:pt idx="233">
                  <c:v>19315</c:v>
                </c:pt>
                <c:pt idx="234">
                  <c:v>19315</c:v>
                </c:pt>
                <c:pt idx="235">
                  <c:v>19315</c:v>
                </c:pt>
                <c:pt idx="236">
                  <c:v>19315</c:v>
                </c:pt>
                <c:pt idx="237">
                  <c:v>19315</c:v>
                </c:pt>
                <c:pt idx="238">
                  <c:v>19315</c:v>
                </c:pt>
                <c:pt idx="239">
                  <c:v>19315</c:v>
                </c:pt>
                <c:pt idx="240">
                  <c:v>19315</c:v>
                </c:pt>
                <c:pt idx="241">
                  <c:v>19316</c:v>
                </c:pt>
                <c:pt idx="242">
                  <c:v>19316</c:v>
                </c:pt>
                <c:pt idx="243">
                  <c:v>19316</c:v>
                </c:pt>
                <c:pt idx="244">
                  <c:v>19316</c:v>
                </c:pt>
                <c:pt idx="245">
                  <c:v>19316</c:v>
                </c:pt>
                <c:pt idx="246">
                  <c:v>19316</c:v>
                </c:pt>
                <c:pt idx="247">
                  <c:v>19316</c:v>
                </c:pt>
                <c:pt idx="248">
                  <c:v>19316</c:v>
                </c:pt>
                <c:pt idx="249">
                  <c:v>19316</c:v>
                </c:pt>
                <c:pt idx="250">
                  <c:v>19316</c:v>
                </c:pt>
                <c:pt idx="251">
                  <c:v>19316</c:v>
                </c:pt>
                <c:pt idx="252">
                  <c:v>19316</c:v>
                </c:pt>
                <c:pt idx="253">
                  <c:v>19316</c:v>
                </c:pt>
                <c:pt idx="254">
                  <c:v>19316</c:v>
                </c:pt>
                <c:pt idx="255">
                  <c:v>19316</c:v>
                </c:pt>
                <c:pt idx="256">
                  <c:v>19316</c:v>
                </c:pt>
                <c:pt idx="257">
                  <c:v>19327</c:v>
                </c:pt>
                <c:pt idx="258">
                  <c:v>19327</c:v>
                </c:pt>
                <c:pt idx="259">
                  <c:v>19327</c:v>
                </c:pt>
                <c:pt idx="260">
                  <c:v>19327</c:v>
                </c:pt>
                <c:pt idx="261">
                  <c:v>19327</c:v>
                </c:pt>
                <c:pt idx="262">
                  <c:v>19327</c:v>
                </c:pt>
                <c:pt idx="263">
                  <c:v>19327</c:v>
                </c:pt>
                <c:pt idx="264">
                  <c:v>19327</c:v>
                </c:pt>
                <c:pt idx="265">
                  <c:v>19327</c:v>
                </c:pt>
                <c:pt idx="266">
                  <c:v>19327</c:v>
                </c:pt>
                <c:pt idx="267">
                  <c:v>19327</c:v>
                </c:pt>
                <c:pt idx="268">
                  <c:v>19327</c:v>
                </c:pt>
                <c:pt idx="269">
                  <c:v>19327</c:v>
                </c:pt>
                <c:pt idx="270">
                  <c:v>19327</c:v>
                </c:pt>
                <c:pt idx="271">
                  <c:v>19327</c:v>
                </c:pt>
                <c:pt idx="272">
                  <c:v>19327</c:v>
                </c:pt>
                <c:pt idx="273">
                  <c:v>19327</c:v>
                </c:pt>
                <c:pt idx="274">
                  <c:v>19327</c:v>
                </c:pt>
                <c:pt idx="275">
                  <c:v>19327</c:v>
                </c:pt>
                <c:pt idx="276">
                  <c:v>19327</c:v>
                </c:pt>
                <c:pt idx="277">
                  <c:v>19566</c:v>
                </c:pt>
                <c:pt idx="278">
                  <c:v>19824</c:v>
                </c:pt>
                <c:pt idx="279">
                  <c:v>19951</c:v>
                </c:pt>
                <c:pt idx="280">
                  <c:v>20105</c:v>
                </c:pt>
                <c:pt idx="281">
                  <c:v>20164</c:v>
                </c:pt>
                <c:pt idx="282">
                  <c:v>20254</c:v>
                </c:pt>
                <c:pt idx="283">
                  <c:v>20336</c:v>
                </c:pt>
                <c:pt idx="284">
                  <c:v>20430</c:v>
                </c:pt>
                <c:pt idx="285">
                  <c:v>20587</c:v>
                </c:pt>
                <c:pt idx="286">
                  <c:v>20630</c:v>
                </c:pt>
                <c:pt idx="287">
                  <c:v>20751</c:v>
                </c:pt>
                <c:pt idx="288">
                  <c:v>20846</c:v>
                </c:pt>
                <c:pt idx="289">
                  <c:v>20883</c:v>
                </c:pt>
                <c:pt idx="290">
                  <c:v>21693</c:v>
                </c:pt>
                <c:pt idx="291">
                  <c:v>21779</c:v>
                </c:pt>
                <c:pt idx="292">
                  <c:v>21971</c:v>
                </c:pt>
                <c:pt idx="293">
                  <c:v>22096</c:v>
                </c:pt>
                <c:pt idx="294">
                  <c:v>22203</c:v>
                </c:pt>
                <c:pt idx="295">
                  <c:v>22441</c:v>
                </c:pt>
                <c:pt idx="296">
                  <c:v>22514</c:v>
                </c:pt>
                <c:pt idx="297">
                  <c:v>22592</c:v>
                </c:pt>
                <c:pt idx="298">
                  <c:v>22635</c:v>
                </c:pt>
                <c:pt idx="299">
                  <c:v>22827</c:v>
                </c:pt>
                <c:pt idx="300">
                  <c:v>22974</c:v>
                </c:pt>
                <c:pt idx="301">
                  <c:v>23105</c:v>
                </c:pt>
                <c:pt idx="302">
                  <c:v>23150</c:v>
                </c:pt>
                <c:pt idx="303">
                  <c:v>23273</c:v>
                </c:pt>
                <c:pt idx="304">
                  <c:v>23324</c:v>
                </c:pt>
                <c:pt idx="305">
                  <c:v>23404</c:v>
                </c:pt>
                <c:pt idx="306">
                  <c:v>23543</c:v>
                </c:pt>
                <c:pt idx="307">
                  <c:v>23649</c:v>
                </c:pt>
                <c:pt idx="308">
                  <c:v>23895</c:v>
                </c:pt>
                <c:pt idx="309">
                  <c:v>24038</c:v>
                </c:pt>
                <c:pt idx="310">
                  <c:v>24074</c:v>
                </c:pt>
                <c:pt idx="311">
                  <c:v>24188</c:v>
                </c:pt>
                <c:pt idx="312">
                  <c:v>24443</c:v>
                </c:pt>
                <c:pt idx="313">
                  <c:v>24582</c:v>
                </c:pt>
                <c:pt idx="314">
                  <c:v>24883</c:v>
                </c:pt>
                <c:pt idx="315">
                  <c:v>24897</c:v>
                </c:pt>
                <c:pt idx="316">
                  <c:v>24960</c:v>
                </c:pt>
                <c:pt idx="317">
                  <c:v>24977</c:v>
                </c:pt>
                <c:pt idx="318">
                  <c:v>25040</c:v>
                </c:pt>
                <c:pt idx="319">
                  <c:v>25361</c:v>
                </c:pt>
                <c:pt idx="320">
                  <c:v>25402</c:v>
                </c:pt>
                <c:pt idx="321">
                  <c:v>25444</c:v>
                </c:pt>
                <c:pt idx="322">
                  <c:v>25471</c:v>
                </c:pt>
                <c:pt idx="323">
                  <c:v>25483</c:v>
                </c:pt>
                <c:pt idx="324">
                  <c:v>25715</c:v>
                </c:pt>
                <c:pt idx="325">
                  <c:v>25734</c:v>
                </c:pt>
                <c:pt idx="326">
                  <c:v>25853</c:v>
                </c:pt>
                <c:pt idx="327">
                  <c:v>25868</c:v>
                </c:pt>
                <c:pt idx="328">
                  <c:v>25885</c:v>
                </c:pt>
                <c:pt idx="329">
                  <c:v>25943</c:v>
                </c:pt>
                <c:pt idx="330">
                  <c:v>26005</c:v>
                </c:pt>
                <c:pt idx="331">
                  <c:v>26129</c:v>
                </c:pt>
                <c:pt idx="332">
                  <c:v>26316</c:v>
                </c:pt>
                <c:pt idx="333">
                  <c:v>26336</c:v>
                </c:pt>
                <c:pt idx="334">
                  <c:v>26392</c:v>
                </c:pt>
                <c:pt idx="335">
                  <c:v>26472</c:v>
                </c:pt>
                <c:pt idx="336">
                  <c:v>26515</c:v>
                </c:pt>
                <c:pt idx="337">
                  <c:v>26558</c:v>
                </c:pt>
                <c:pt idx="338">
                  <c:v>26651</c:v>
                </c:pt>
                <c:pt idx="339">
                  <c:v>26768</c:v>
                </c:pt>
                <c:pt idx="340">
                  <c:v>26828</c:v>
                </c:pt>
                <c:pt idx="341">
                  <c:v>26962</c:v>
                </c:pt>
                <c:pt idx="342">
                  <c:v>27079</c:v>
                </c:pt>
                <c:pt idx="343">
                  <c:v>27096</c:v>
                </c:pt>
                <c:pt idx="344">
                  <c:v>27152</c:v>
                </c:pt>
                <c:pt idx="345">
                  <c:v>27235</c:v>
                </c:pt>
                <c:pt idx="346">
                  <c:v>27381</c:v>
                </c:pt>
                <c:pt idx="347">
                  <c:v>27412</c:v>
                </c:pt>
                <c:pt idx="348">
                  <c:v>27421</c:v>
                </c:pt>
                <c:pt idx="349">
                  <c:v>27452</c:v>
                </c:pt>
                <c:pt idx="350">
                  <c:v>27514</c:v>
                </c:pt>
                <c:pt idx="351">
                  <c:v>27551</c:v>
                </c:pt>
                <c:pt idx="352">
                  <c:v>27646</c:v>
                </c:pt>
                <c:pt idx="353">
                  <c:v>27807</c:v>
                </c:pt>
                <c:pt idx="354">
                  <c:v>27854</c:v>
                </c:pt>
                <c:pt idx="355">
                  <c:v>27942</c:v>
                </c:pt>
                <c:pt idx="356">
                  <c:v>27960</c:v>
                </c:pt>
                <c:pt idx="357">
                  <c:v>27993</c:v>
                </c:pt>
                <c:pt idx="358">
                  <c:v>28048</c:v>
                </c:pt>
                <c:pt idx="359">
                  <c:v>28075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85B9-4055-BF04-5542CF99C679}"/>
            </c:ext>
          </c:extLst>
        </c:ser>
        <c:ser>
          <c:idx val="1"/>
          <c:order val="3"/>
          <c:tx>
            <c:strRef>
              <c:f>Data2Plot!$G$1</c:f>
              <c:strCache>
                <c:ptCount val="1"/>
                <c:pt idx="0">
                  <c:v>Total 0.3-0.5</c:v>
                </c:pt>
              </c:strCache>
            </c:strRef>
          </c:tx>
          <c:marker>
            <c:symbol val="none"/>
          </c:marker>
          <c:xVal>
            <c:numRef>
              <c:f>Data2Plot!$A$2:$A$361</c:f>
              <c:numCache>
                <c:formatCode>General</c:formatCode>
                <c:ptCount val="36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</c:numCache>
            </c:numRef>
          </c:xVal>
          <c:yVal>
            <c:numRef>
              <c:f>Data2Plot!$G$2:$G$361</c:f>
              <c:numCache>
                <c:formatCode>General</c:formatCode>
                <c:ptCount val="36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21</c:v>
                </c:pt>
                <c:pt idx="54">
                  <c:v>21</c:v>
                </c:pt>
                <c:pt idx="55">
                  <c:v>21</c:v>
                </c:pt>
                <c:pt idx="56">
                  <c:v>21</c:v>
                </c:pt>
                <c:pt idx="57">
                  <c:v>21</c:v>
                </c:pt>
                <c:pt idx="58">
                  <c:v>21</c:v>
                </c:pt>
                <c:pt idx="59">
                  <c:v>21</c:v>
                </c:pt>
                <c:pt idx="60">
                  <c:v>21</c:v>
                </c:pt>
                <c:pt idx="61">
                  <c:v>21</c:v>
                </c:pt>
                <c:pt idx="62">
                  <c:v>21</c:v>
                </c:pt>
                <c:pt idx="63">
                  <c:v>21</c:v>
                </c:pt>
                <c:pt idx="64">
                  <c:v>21</c:v>
                </c:pt>
                <c:pt idx="65">
                  <c:v>21</c:v>
                </c:pt>
                <c:pt idx="66">
                  <c:v>21</c:v>
                </c:pt>
                <c:pt idx="67">
                  <c:v>21</c:v>
                </c:pt>
                <c:pt idx="68">
                  <c:v>21</c:v>
                </c:pt>
                <c:pt idx="69">
                  <c:v>21</c:v>
                </c:pt>
                <c:pt idx="70">
                  <c:v>226</c:v>
                </c:pt>
                <c:pt idx="71">
                  <c:v>775</c:v>
                </c:pt>
                <c:pt idx="72">
                  <c:v>1107</c:v>
                </c:pt>
                <c:pt idx="73">
                  <c:v>1180</c:v>
                </c:pt>
                <c:pt idx="74">
                  <c:v>1295</c:v>
                </c:pt>
                <c:pt idx="75">
                  <c:v>1377</c:v>
                </c:pt>
                <c:pt idx="76">
                  <c:v>1473</c:v>
                </c:pt>
                <c:pt idx="77">
                  <c:v>1526</c:v>
                </c:pt>
                <c:pt idx="78">
                  <c:v>1619</c:v>
                </c:pt>
                <c:pt idx="79">
                  <c:v>1897</c:v>
                </c:pt>
                <c:pt idx="80">
                  <c:v>1979</c:v>
                </c:pt>
                <c:pt idx="81">
                  <c:v>2149</c:v>
                </c:pt>
                <c:pt idx="82">
                  <c:v>2245</c:v>
                </c:pt>
                <c:pt idx="83">
                  <c:v>2504</c:v>
                </c:pt>
                <c:pt idx="84">
                  <c:v>2621</c:v>
                </c:pt>
                <c:pt idx="85">
                  <c:v>2718</c:v>
                </c:pt>
                <c:pt idx="86">
                  <c:v>2894</c:v>
                </c:pt>
                <c:pt idx="87">
                  <c:v>2976</c:v>
                </c:pt>
                <c:pt idx="88">
                  <c:v>3040</c:v>
                </c:pt>
                <c:pt idx="89">
                  <c:v>3306</c:v>
                </c:pt>
                <c:pt idx="90">
                  <c:v>3419</c:v>
                </c:pt>
                <c:pt idx="91">
                  <c:v>3511</c:v>
                </c:pt>
                <c:pt idx="92">
                  <c:v>3675</c:v>
                </c:pt>
                <c:pt idx="93">
                  <c:v>3694</c:v>
                </c:pt>
                <c:pt idx="94">
                  <c:v>3725</c:v>
                </c:pt>
                <c:pt idx="95">
                  <c:v>3794</c:v>
                </c:pt>
                <c:pt idx="96">
                  <c:v>3858</c:v>
                </c:pt>
                <c:pt idx="97">
                  <c:v>3924</c:v>
                </c:pt>
                <c:pt idx="98">
                  <c:v>4065</c:v>
                </c:pt>
                <c:pt idx="99">
                  <c:v>4143</c:v>
                </c:pt>
                <c:pt idx="100">
                  <c:v>4216</c:v>
                </c:pt>
                <c:pt idx="101">
                  <c:v>4267</c:v>
                </c:pt>
                <c:pt idx="102">
                  <c:v>4359</c:v>
                </c:pt>
                <c:pt idx="103">
                  <c:v>4410</c:v>
                </c:pt>
                <c:pt idx="104">
                  <c:v>4587</c:v>
                </c:pt>
                <c:pt idx="105">
                  <c:v>4706</c:v>
                </c:pt>
                <c:pt idx="106">
                  <c:v>4906</c:v>
                </c:pt>
                <c:pt idx="107">
                  <c:v>5043</c:v>
                </c:pt>
                <c:pt idx="108">
                  <c:v>5118</c:v>
                </c:pt>
                <c:pt idx="109">
                  <c:v>5182</c:v>
                </c:pt>
                <c:pt idx="110">
                  <c:v>5275</c:v>
                </c:pt>
                <c:pt idx="111">
                  <c:v>5340</c:v>
                </c:pt>
                <c:pt idx="112">
                  <c:v>5441</c:v>
                </c:pt>
                <c:pt idx="113">
                  <c:v>5494</c:v>
                </c:pt>
                <c:pt idx="114">
                  <c:v>5563</c:v>
                </c:pt>
                <c:pt idx="115">
                  <c:v>5629</c:v>
                </c:pt>
                <c:pt idx="116">
                  <c:v>5664</c:v>
                </c:pt>
                <c:pt idx="117">
                  <c:v>5693</c:v>
                </c:pt>
                <c:pt idx="118">
                  <c:v>5785</c:v>
                </c:pt>
                <c:pt idx="119">
                  <c:v>5898</c:v>
                </c:pt>
                <c:pt idx="120">
                  <c:v>5996</c:v>
                </c:pt>
                <c:pt idx="121">
                  <c:v>6010</c:v>
                </c:pt>
                <c:pt idx="122">
                  <c:v>6063</c:v>
                </c:pt>
                <c:pt idx="123">
                  <c:v>6127</c:v>
                </c:pt>
                <c:pt idx="124">
                  <c:v>6139</c:v>
                </c:pt>
                <c:pt idx="125">
                  <c:v>6206</c:v>
                </c:pt>
                <c:pt idx="126">
                  <c:v>7736</c:v>
                </c:pt>
                <c:pt idx="127">
                  <c:v>7825</c:v>
                </c:pt>
                <c:pt idx="128">
                  <c:v>7867</c:v>
                </c:pt>
                <c:pt idx="129">
                  <c:v>7872</c:v>
                </c:pt>
                <c:pt idx="130">
                  <c:v>7901</c:v>
                </c:pt>
                <c:pt idx="131">
                  <c:v>7923</c:v>
                </c:pt>
                <c:pt idx="132">
                  <c:v>7951</c:v>
                </c:pt>
                <c:pt idx="133">
                  <c:v>8076</c:v>
                </c:pt>
                <c:pt idx="134">
                  <c:v>8157</c:v>
                </c:pt>
                <c:pt idx="135">
                  <c:v>8224</c:v>
                </c:pt>
                <c:pt idx="136">
                  <c:v>8304</c:v>
                </c:pt>
                <c:pt idx="137">
                  <c:v>8393</c:v>
                </c:pt>
                <c:pt idx="138">
                  <c:v>8473</c:v>
                </c:pt>
                <c:pt idx="139">
                  <c:v>8557</c:v>
                </c:pt>
                <c:pt idx="140">
                  <c:v>8984</c:v>
                </c:pt>
                <c:pt idx="141">
                  <c:v>9086</c:v>
                </c:pt>
                <c:pt idx="142">
                  <c:v>9149</c:v>
                </c:pt>
                <c:pt idx="143">
                  <c:v>9181</c:v>
                </c:pt>
                <c:pt idx="144">
                  <c:v>9315</c:v>
                </c:pt>
                <c:pt idx="145">
                  <c:v>9391</c:v>
                </c:pt>
                <c:pt idx="146">
                  <c:v>9433</c:v>
                </c:pt>
                <c:pt idx="147">
                  <c:v>9468</c:v>
                </c:pt>
                <c:pt idx="148">
                  <c:v>9544</c:v>
                </c:pt>
                <c:pt idx="149">
                  <c:v>9592</c:v>
                </c:pt>
                <c:pt idx="150">
                  <c:v>9662</c:v>
                </c:pt>
                <c:pt idx="151">
                  <c:v>9801</c:v>
                </c:pt>
                <c:pt idx="152">
                  <c:v>9854</c:v>
                </c:pt>
                <c:pt idx="153">
                  <c:v>9904</c:v>
                </c:pt>
                <c:pt idx="154">
                  <c:v>9935</c:v>
                </c:pt>
                <c:pt idx="155">
                  <c:v>9961</c:v>
                </c:pt>
                <c:pt idx="156">
                  <c:v>10011</c:v>
                </c:pt>
                <c:pt idx="157">
                  <c:v>10067</c:v>
                </c:pt>
                <c:pt idx="158">
                  <c:v>10120</c:v>
                </c:pt>
                <c:pt idx="159">
                  <c:v>10227</c:v>
                </c:pt>
                <c:pt idx="160">
                  <c:v>10277</c:v>
                </c:pt>
                <c:pt idx="161">
                  <c:v>10338</c:v>
                </c:pt>
                <c:pt idx="162">
                  <c:v>10379</c:v>
                </c:pt>
                <c:pt idx="163">
                  <c:v>10395</c:v>
                </c:pt>
                <c:pt idx="164">
                  <c:v>10436</c:v>
                </c:pt>
                <c:pt idx="165">
                  <c:v>10436</c:v>
                </c:pt>
                <c:pt idx="166">
                  <c:v>10436</c:v>
                </c:pt>
                <c:pt idx="167">
                  <c:v>10444</c:v>
                </c:pt>
                <c:pt idx="168">
                  <c:v>10444</c:v>
                </c:pt>
                <c:pt idx="169">
                  <c:v>10444</c:v>
                </c:pt>
                <c:pt idx="170">
                  <c:v>10444</c:v>
                </c:pt>
                <c:pt idx="171">
                  <c:v>10444</c:v>
                </c:pt>
                <c:pt idx="172">
                  <c:v>10444</c:v>
                </c:pt>
                <c:pt idx="173">
                  <c:v>10444</c:v>
                </c:pt>
                <c:pt idx="174">
                  <c:v>10444</c:v>
                </c:pt>
                <c:pt idx="175">
                  <c:v>10444</c:v>
                </c:pt>
                <c:pt idx="176">
                  <c:v>10444</c:v>
                </c:pt>
                <c:pt idx="177">
                  <c:v>10444</c:v>
                </c:pt>
                <c:pt idx="178">
                  <c:v>10450</c:v>
                </c:pt>
                <c:pt idx="179">
                  <c:v>10450</c:v>
                </c:pt>
                <c:pt idx="180">
                  <c:v>10450</c:v>
                </c:pt>
                <c:pt idx="181">
                  <c:v>10450</c:v>
                </c:pt>
                <c:pt idx="182">
                  <c:v>10450</c:v>
                </c:pt>
                <c:pt idx="183">
                  <c:v>10450</c:v>
                </c:pt>
                <c:pt idx="184">
                  <c:v>10450</c:v>
                </c:pt>
                <c:pt idx="185">
                  <c:v>10450</c:v>
                </c:pt>
                <c:pt idx="186">
                  <c:v>10450</c:v>
                </c:pt>
                <c:pt idx="187">
                  <c:v>10450</c:v>
                </c:pt>
                <c:pt idx="188">
                  <c:v>10450</c:v>
                </c:pt>
                <c:pt idx="189">
                  <c:v>10450</c:v>
                </c:pt>
                <c:pt idx="190">
                  <c:v>10450</c:v>
                </c:pt>
                <c:pt idx="191">
                  <c:v>10450</c:v>
                </c:pt>
                <c:pt idx="192">
                  <c:v>10450</c:v>
                </c:pt>
                <c:pt idx="193">
                  <c:v>10450</c:v>
                </c:pt>
                <c:pt idx="194">
                  <c:v>10450</c:v>
                </c:pt>
                <c:pt idx="195">
                  <c:v>10450</c:v>
                </c:pt>
                <c:pt idx="196">
                  <c:v>10450</c:v>
                </c:pt>
                <c:pt idx="197">
                  <c:v>10450</c:v>
                </c:pt>
                <c:pt idx="198">
                  <c:v>10450</c:v>
                </c:pt>
                <c:pt idx="199">
                  <c:v>10450</c:v>
                </c:pt>
                <c:pt idx="200">
                  <c:v>10450</c:v>
                </c:pt>
                <c:pt idx="201">
                  <c:v>10451</c:v>
                </c:pt>
                <c:pt idx="202">
                  <c:v>10451</c:v>
                </c:pt>
                <c:pt idx="203">
                  <c:v>10451</c:v>
                </c:pt>
                <c:pt idx="204">
                  <c:v>10451</c:v>
                </c:pt>
                <c:pt idx="205">
                  <c:v>10451</c:v>
                </c:pt>
                <c:pt idx="206">
                  <c:v>10451</c:v>
                </c:pt>
                <c:pt idx="207">
                  <c:v>10457</c:v>
                </c:pt>
                <c:pt idx="208">
                  <c:v>10457</c:v>
                </c:pt>
                <c:pt idx="209">
                  <c:v>10457</c:v>
                </c:pt>
                <c:pt idx="210">
                  <c:v>10457</c:v>
                </c:pt>
                <c:pt idx="211">
                  <c:v>10457</c:v>
                </c:pt>
                <c:pt idx="212">
                  <c:v>10457</c:v>
                </c:pt>
                <c:pt idx="213">
                  <c:v>10457</c:v>
                </c:pt>
                <c:pt idx="214">
                  <c:v>10457</c:v>
                </c:pt>
                <c:pt idx="215">
                  <c:v>10457</c:v>
                </c:pt>
                <c:pt idx="216">
                  <c:v>10457</c:v>
                </c:pt>
                <c:pt idx="217">
                  <c:v>10457</c:v>
                </c:pt>
                <c:pt idx="218">
                  <c:v>10457</c:v>
                </c:pt>
                <c:pt idx="219">
                  <c:v>10457</c:v>
                </c:pt>
                <c:pt idx="220">
                  <c:v>10457</c:v>
                </c:pt>
                <c:pt idx="221">
                  <c:v>10457</c:v>
                </c:pt>
                <c:pt idx="222">
                  <c:v>10457</c:v>
                </c:pt>
                <c:pt idx="223">
                  <c:v>10457</c:v>
                </c:pt>
                <c:pt idx="224">
                  <c:v>10457</c:v>
                </c:pt>
                <c:pt idx="225">
                  <c:v>10457</c:v>
                </c:pt>
                <c:pt idx="226">
                  <c:v>10457</c:v>
                </c:pt>
                <c:pt idx="227">
                  <c:v>10457</c:v>
                </c:pt>
                <c:pt idx="228">
                  <c:v>10457</c:v>
                </c:pt>
                <c:pt idx="229">
                  <c:v>10457</c:v>
                </c:pt>
                <c:pt idx="230">
                  <c:v>10457</c:v>
                </c:pt>
                <c:pt idx="231">
                  <c:v>10457</c:v>
                </c:pt>
                <c:pt idx="232">
                  <c:v>10457</c:v>
                </c:pt>
                <c:pt idx="233">
                  <c:v>10457</c:v>
                </c:pt>
                <c:pt idx="234">
                  <c:v>10457</c:v>
                </c:pt>
                <c:pt idx="235">
                  <c:v>10457</c:v>
                </c:pt>
                <c:pt idx="236">
                  <c:v>10457</c:v>
                </c:pt>
                <c:pt idx="237">
                  <c:v>10457</c:v>
                </c:pt>
                <c:pt idx="238">
                  <c:v>10457</c:v>
                </c:pt>
                <c:pt idx="239">
                  <c:v>10457</c:v>
                </c:pt>
                <c:pt idx="240">
                  <c:v>10457</c:v>
                </c:pt>
                <c:pt idx="241">
                  <c:v>10461</c:v>
                </c:pt>
                <c:pt idx="242">
                  <c:v>10461</c:v>
                </c:pt>
                <c:pt idx="243">
                  <c:v>10461</c:v>
                </c:pt>
                <c:pt idx="244">
                  <c:v>10461</c:v>
                </c:pt>
                <c:pt idx="245">
                  <c:v>10461</c:v>
                </c:pt>
                <c:pt idx="246">
                  <c:v>10461</c:v>
                </c:pt>
                <c:pt idx="247">
                  <c:v>10461</c:v>
                </c:pt>
                <c:pt idx="248">
                  <c:v>10461</c:v>
                </c:pt>
                <c:pt idx="249">
                  <c:v>10461</c:v>
                </c:pt>
                <c:pt idx="250">
                  <c:v>10461</c:v>
                </c:pt>
                <c:pt idx="251">
                  <c:v>10461</c:v>
                </c:pt>
                <c:pt idx="252">
                  <c:v>10461</c:v>
                </c:pt>
                <c:pt idx="253">
                  <c:v>10461</c:v>
                </c:pt>
                <c:pt idx="254">
                  <c:v>10461</c:v>
                </c:pt>
                <c:pt idx="255">
                  <c:v>10461</c:v>
                </c:pt>
                <c:pt idx="256">
                  <c:v>10461</c:v>
                </c:pt>
                <c:pt idx="257">
                  <c:v>10494</c:v>
                </c:pt>
                <c:pt idx="258">
                  <c:v>10494</c:v>
                </c:pt>
                <c:pt idx="259">
                  <c:v>10494</c:v>
                </c:pt>
                <c:pt idx="260">
                  <c:v>10494</c:v>
                </c:pt>
                <c:pt idx="261">
                  <c:v>10494</c:v>
                </c:pt>
                <c:pt idx="262">
                  <c:v>10494</c:v>
                </c:pt>
                <c:pt idx="263">
                  <c:v>10494</c:v>
                </c:pt>
                <c:pt idx="264">
                  <c:v>10494</c:v>
                </c:pt>
                <c:pt idx="265">
                  <c:v>10494</c:v>
                </c:pt>
                <c:pt idx="266">
                  <c:v>10494</c:v>
                </c:pt>
                <c:pt idx="267">
                  <c:v>10494</c:v>
                </c:pt>
                <c:pt idx="268">
                  <c:v>10494</c:v>
                </c:pt>
                <c:pt idx="269">
                  <c:v>10494</c:v>
                </c:pt>
                <c:pt idx="270">
                  <c:v>10494</c:v>
                </c:pt>
                <c:pt idx="271">
                  <c:v>10494</c:v>
                </c:pt>
                <c:pt idx="272">
                  <c:v>10494</c:v>
                </c:pt>
                <c:pt idx="273">
                  <c:v>10494</c:v>
                </c:pt>
                <c:pt idx="274">
                  <c:v>10494</c:v>
                </c:pt>
                <c:pt idx="275">
                  <c:v>10494</c:v>
                </c:pt>
                <c:pt idx="276">
                  <c:v>10494</c:v>
                </c:pt>
                <c:pt idx="277">
                  <c:v>10720</c:v>
                </c:pt>
                <c:pt idx="278">
                  <c:v>10942</c:v>
                </c:pt>
                <c:pt idx="279">
                  <c:v>11024</c:v>
                </c:pt>
                <c:pt idx="280">
                  <c:v>11108</c:v>
                </c:pt>
                <c:pt idx="281">
                  <c:v>11156</c:v>
                </c:pt>
                <c:pt idx="282">
                  <c:v>11194</c:v>
                </c:pt>
                <c:pt idx="283">
                  <c:v>11247</c:v>
                </c:pt>
                <c:pt idx="284">
                  <c:v>11307</c:v>
                </c:pt>
                <c:pt idx="285">
                  <c:v>11443</c:v>
                </c:pt>
                <c:pt idx="286">
                  <c:v>11485</c:v>
                </c:pt>
                <c:pt idx="287">
                  <c:v>11522</c:v>
                </c:pt>
                <c:pt idx="288">
                  <c:v>11579</c:v>
                </c:pt>
                <c:pt idx="289">
                  <c:v>11615</c:v>
                </c:pt>
                <c:pt idx="290">
                  <c:v>12014</c:v>
                </c:pt>
                <c:pt idx="291">
                  <c:v>12063</c:v>
                </c:pt>
                <c:pt idx="292">
                  <c:v>12137</c:v>
                </c:pt>
                <c:pt idx="293">
                  <c:v>12208</c:v>
                </c:pt>
                <c:pt idx="294">
                  <c:v>12261</c:v>
                </c:pt>
                <c:pt idx="295">
                  <c:v>12377</c:v>
                </c:pt>
                <c:pt idx="296">
                  <c:v>12410</c:v>
                </c:pt>
                <c:pt idx="297">
                  <c:v>12489</c:v>
                </c:pt>
                <c:pt idx="298">
                  <c:v>12523</c:v>
                </c:pt>
                <c:pt idx="299">
                  <c:v>12648</c:v>
                </c:pt>
                <c:pt idx="300">
                  <c:v>12790</c:v>
                </c:pt>
                <c:pt idx="301">
                  <c:v>12897</c:v>
                </c:pt>
                <c:pt idx="302">
                  <c:v>12944</c:v>
                </c:pt>
                <c:pt idx="303">
                  <c:v>12981</c:v>
                </c:pt>
                <c:pt idx="304">
                  <c:v>13018</c:v>
                </c:pt>
                <c:pt idx="305">
                  <c:v>13065</c:v>
                </c:pt>
                <c:pt idx="306">
                  <c:v>13142</c:v>
                </c:pt>
                <c:pt idx="307">
                  <c:v>13202</c:v>
                </c:pt>
                <c:pt idx="308">
                  <c:v>13254</c:v>
                </c:pt>
                <c:pt idx="309">
                  <c:v>13325</c:v>
                </c:pt>
                <c:pt idx="310">
                  <c:v>13354</c:v>
                </c:pt>
                <c:pt idx="311">
                  <c:v>13408</c:v>
                </c:pt>
                <c:pt idx="312">
                  <c:v>13560</c:v>
                </c:pt>
                <c:pt idx="313">
                  <c:v>13596</c:v>
                </c:pt>
                <c:pt idx="314">
                  <c:v>13766</c:v>
                </c:pt>
                <c:pt idx="315">
                  <c:v>13783</c:v>
                </c:pt>
                <c:pt idx="316">
                  <c:v>13822</c:v>
                </c:pt>
                <c:pt idx="317">
                  <c:v>13843</c:v>
                </c:pt>
                <c:pt idx="318">
                  <c:v>13907</c:v>
                </c:pt>
                <c:pt idx="319">
                  <c:v>14066</c:v>
                </c:pt>
                <c:pt idx="320">
                  <c:v>14098</c:v>
                </c:pt>
                <c:pt idx="321">
                  <c:v>14126</c:v>
                </c:pt>
                <c:pt idx="322">
                  <c:v>14147</c:v>
                </c:pt>
                <c:pt idx="323">
                  <c:v>14175</c:v>
                </c:pt>
                <c:pt idx="324">
                  <c:v>14370</c:v>
                </c:pt>
                <c:pt idx="325">
                  <c:v>14388</c:v>
                </c:pt>
                <c:pt idx="326">
                  <c:v>14472</c:v>
                </c:pt>
                <c:pt idx="327">
                  <c:v>14481</c:v>
                </c:pt>
                <c:pt idx="328">
                  <c:v>14496</c:v>
                </c:pt>
                <c:pt idx="329">
                  <c:v>14516</c:v>
                </c:pt>
                <c:pt idx="330">
                  <c:v>14529</c:v>
                </c:pt>
                <c:pt idx="331">
                  <c:v>14588</c:v>
                </c:pt>
                <c:pt idx="332">
                  <c:v>14682</c:v>
                </c:pt>
                <c:pt idx="333">
                  <c:v>14702</c:v>
                </c:pt>
                <c:pt idx="334">
                  <c:v>14784</c:v>
                </c:pt>
                <c:pt idx="335">
                  <c:v>14915</c:v>
                </c:pt>
                <c:pt idx="336">
                  <c:v>14930</c:v>
                </c:pt>
                <c:pt idx="337">
                  <c:v>14966</c:v>
                </c:pt>
                <c:pt idx="338">
                  <c:v>15044</c:v>
                </c:pt>
                <c:pt idx="339">
                  <c:v>15102</c:v>
                </c:pt>
                <c:pt idx="340">
                  <c:v>15134</c:v>
                </c:pt>
                <c:pt idx="341">
                  <c:v>15212</c:v>
                </c:pt>
                <c:pt idx="342">
                  <c:v>15245</c:v>
                </c:pt>
                <c:pt idx="343">
                  <c:v>15262</c:v>
                </c:pt>
                <c:pt idx="344">
                  <c:v>15275</c:v>
                </c:pt>
                <c:pt idx="345">
                  <c:v>15300</c:v>
                </c:pt>
                <c:pt idx="346">
                  <c:v>15416</c:v>
                </c:pt>
                <c:pt idx="347">
                  <c:v>15449</c:v>
                </c:pt>
                <c:pt idx="348">
                  <c:v>15457</c:v>
                </c:pt>
                <c:pt idx="349">
                  <c:v>15504</c:v>
                </c:pt>
                <c:pt idx="350">
                  <c:v>15544</c:v>
                </c:pt>
                <c:pt idx="351">
                  <c:v>15560</c:v>
                </c:pt>
                <c:pt idx="352">
                  <c:v>15612</c:v>
                </c:pt>
                <c:pt idx="353">
                  <c:v>15744</c:v>
                </c:pt>
                <c:pt idx="354">
                  <c:v>15780</c:v>
                </c:pt>
                <c:pt idx="355">
                  <c:v>15871</c:v>
                </c:pt>
                <c:pt idx="356">
                  <c:v>15877</c:v>
                </c:pt>
                <c:pt idx="357">
                  <c:v>15897</c:v>
                </c:pt>
                <c:pt idx="358">
                  <c:v>15968</c:v>
                </c:pt>
                <c:pt idx="359">
                  <c:v>15983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85B9-4055-BF04-5542CF99C679}"/>
            </c:ext>
          </c:extLst>
        </c:ser>
        <c:ser>
          <c:idx val="3"/>
          <c:order val="4"/>
          <c:tx>
            <c:strRef>
              <c:f>Data2Plot!$I$1</c:f>
              <c:strCache>
                <c:ptCount val="1"/>
                <c:pt idx="0">
                  <c:v>Total 1.0-2.0</c:v>
                </c:pt>
              </c:strCache>
            </c:strRef>
          </c:tx>
          <c:marker>
            <c:symbol val="none"/>
          </c:marker>
          <c:xVal>
            <c:numRef>
              <c:f>Data2Plot!$A$2:$A$361</c:f>
              <c:numCache>
                <c:formatCode>General</c:formatCode>
                <c:ptCount val="36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</c:numCache>
            </c:numRef>
          </c:xVal>
          <c:yVal>
            <c:numRef>
              <c:f>Data2Plot!$I$2:$I$361</c:f>
              <c:numCache>
                <c:formatCode>General</c:formatCode>
                <c:ptCount val="36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69</c:v>
                </c:pt>
                <c:pt idx="71">
                  <c:v>555</c:v>
                </c:pt>
                <c:pt idx="72">
                  <c:v>1069</c:v>
                </c:pt>
                <c:pt idx="73">
                  <c:v>1133</c:v>
                </c:pt>
                <c:pt idx="74">
                  <c:v>1225</c:v>
                </c:pt>
                <c:pt idx="75">
                  <c:v>1425</c:v>
                </c:pt>
                <c:pt idx="76">
                  <c:v>1650</c:v>
                </c:pt>
                <c:pt idx="77">
                  <c:v>1699</c:v>
                </c:pt>
                <c:pt idx="78">
                  <c:v>1836</c:v>
                </c:pt>
                <c:pt idx="79">
                  <c:v>2324</c:v>
                </c:pt>
                <c:pt idx="80">
                  <c:v>2450</c:v>
                </c:pt>
                <c:pt idx="81">
                  <c:v>2491</c:v>
                </c:pt>
                <c:pt idx="82">
                  <c:v>2672</c:v>
                </c:pt>
                <c:pt idx="83">
                  <c:v>2948</c:v>
                </c:pt>
                <c:pt idx="84">
                  <c:v>3069</c:v>
                </c:pt>
                <c:pt idx="85">
                  <c:v>3101</c:v>
                </c:pt>
                <c:pt idx="86">
                  <c:v>3134</c:v>
                </c:pt>
                <c:pt idx="87">
                  <c:v>3276</c:v>
                </c:pt>
                <c:pt idx="88">
                  <c:v>3337</c:v>
                </c:pt>
                <c:pt idx="89">
                  <c:v>4842</c:v>
                </c:pt>
                <c:pt idx="90">
                  <c:v>4974</c:v>
                </c:pt>
                <c:pt idx="91">
                  <c:v>5087</c:v>
                </c:pt>
                <c:pt idx="92">
                  <c:v>5162</c:v>
                </c:pt>
                <c:pt idx="93">
                  <c:v>5171</c:v>
                </c:pt>
                <c:pt idx="94">
                  <c:v>5205</c:v>
                </c:pt>
                <c:pt idx="95">
                  <c:v>5278</c:v>
                </c:pt>
                <c:pt idx="96">
                  <c:v>5384</c:v>
                </c:pt>
                <c:pt idx="97">
                  <c:v>5471</c:v>
                </c:pt>
                <c:pt idx="98">
                  <c:v>5580</c:v>
                </c:pt>
                <c:pt idx="99">
                  <c:v>5668</c:v>
                </c:pt>
                <c:pt idx="100">
                  <c:v>5751</c:v>
                </c:pt>
                <c:pt idx="101">
                  <c:v>5789</c:v>
                </c:pt>
                <c:pt idx="102">
                  <c:v>5822</c:v>
                </c:pt>
                <c:pt idx="103">
                  <c:v>5866</c:v>
                </c:pt>
                <c:pt idx="104">
                  <c:v>5930</c:v>
                </c:pt>
                <c:pt idx="105">
                  <c:v>5946</c:v>
                </c:pt>
                <c:pt idx="106">
                  <c:v>6112</c:v>
                </c:pt>
                <c:pt idx="107">
                  <c:v>6178</c:v>
                </c:pt>
                <c:pt idx="108">
                  <c:v>6331</c:v>
                </c:pt>
                <c:pt idx="109">
                  <c:v>6363</c:v>
                </c:pt>
                <c:pt idx="110">
                  <c:v>6405</c:v>
                </c:pt>
                <c:pt idx="111">
                  <c:v>6442</c:v>
                </c:pt>
                <c:pt idx="112">
                  <c:v>6554</c:v>
                </c:pt>
                <c:pt idx="113">
                  <c:v>6617</c:v>
                </c:pt>
                <c:pt idx="114">
                  <c:v>6665</c:v>
                </c:pt>
                <c:pt idx="115">
                  <c:v>6708</c:v>
                </c:pt>
                <c:pt idx="116">
                  <c:v>6726</c:v>
                </c:pt>
                <c:pt idx="117">
                  <c:v>6734</c:v>
                </c:pt>
                <c:pt idx="118">
                  <c:v>6771</c:v>
                </c:pt>
                <c:pt idx="119">
                  <c:v>6798</c:v>
                </c:pt>
                <c:pt idx="120">
                  <c:v>6852</c:v>
                </c:pt>
                <c:pt idx="121">
                  <c:v>6853</c:v>
                </c:pt>
                <c:pt idx="122">
                  <c:v>6916</c:v>
                </c:pt>
                <c:pt idx="123">
                  <c:v>6950</c:v>
                </c:pt>
                <c:pt idx="124">
                  <c:v>6986</c:v>
                </c:pt>
                <c:pt idx="125">
                  <c:v>7050</c:v>
                </c:pt>
                <c:pt idx="126">
                  <c:v>7361</c:v>
                </c:pt>
                <c:pt idx="127">
                  <c:v>7376</c:v>
                </c:pt>
                <c:pt idx="128">
                  <c:v>7385</c:v>
                </c:pt>
                <c:pt idx="129">
                  <c:v>7390</c:v>
                </c:pt>
                <c:pt idx="130">
                  <c:v>7392</c:v>
                </c:pt>
                <c:pt idx="131">
                  <c:v>7462</c:v>
                </c:pt>
                <c:pt idx="132">
                  <c:v>7515</c:v>
                </c:pt>
                <c:pt idx="133">
                  <c:v>7576</c:v>
                </c:pt>
                <c:pt idx="134">
                  <c:v>7637</c:v>
                </c:pt>
                <c:pt idx="135">
                  <c:v>7705</c:v>
                </c:pt>
                <c:pt idx="136">
                  <c:v>7741</c:v>
                </c:pt>
                <c:pt idx="137">
                  <c:v>7830</c:v>
                </c:pt>
                <c:pt idx="138">
                  <c:v>7942</c:v>
                </c:pt>
                <c:pt idx="139">
                  <c:v>7984</c:v>
                </c:pt>
                <c:pt idx="140">
                  <c:v>8014</c:v>
                </c:pt>
                <c:pt idx="141">
                  <c:v>8067</c:v>
                </c:pt>
                <c:pt idx="142">
                  <c:v>8091</c:v>
                </c:pt>
                <c:pt idx="143">
                  <c:v>8100</c:v>
                </c:pt>
                <c:pt idx="144">
                  <c:v>8228</c:v>
                </c:pt>
                <c:pt idx="145">
                  <c:v>8244</c:v>
                </c:pt>
                <c:pt idx="146">
                  <c:v>8244</c:v>
                </c:pt>
                <c:pt idx="147">
                  <c:v>8260</c:v>
                </c:pt>
                <c:pt idx="148">
                  <c:v>8279</c:v>
                </c:pt>
                <c:pt idx="149">
                  <c:v>8311</c:v>
                </c:pt>
                <c:pt idx="150">
                  <c:v>8388</c:v>
                </c:pt>
                <c:pt idx="151">
                  <c:v>8444</c:v>
                </c:pt>
                <c:pt idx="152">
                  <c:v>8461</c:v>
                </c:pt>
                <c:pt idx="153">
                  <c:v>8495</c:v>
                </c:pt>
                <c:pt idx="154">
                  <c:v>8536</c:v>
                </c:pt>
                <c:pt idx="155">
                  <c:v>8549</c:v>
                </c:pt>
                <c:pt idx="156">
                  <c:v>8572</c:v>
                </c:pt>
                <c:pt idx="157">
                  <c:v>8592</c:v>
                </c:pt>
                <c:pt idx="158">
                  <c:v>8718</c:v>
                </c:pt>
                <c:pt idx="159">
                  <c:v>9140</c:v>
                </c:pt>
                <c:pt idx="160">
                  <c:v>9181</c:v>
                </c:pt>
                <c:pt idx="161">
                  <c:v>9270</c:v>
                </c:pt>
                <c:pt idx="162">
                  <c:v>9297</c:v>
                </c:pt>
                <c:pt idx="163">
                  <c:v>9297</c:v>
                </c:pt>
                <c:pt idx="164">
                  <c:v>9297</c:v>
                </c:pt>
                <c:pt idx="165">
                  <c:v>9297</c:v>
                </c:pt>
                <c:pt idx="166">
                  <c:v>9297</c:v>
                </c:pt>
                <c:pt idx="167">
                  <c:v>9297</c:v>
                </c:pt>
                <c:pt idx="168">
                  <c:v>9297</c:v>
                </c:pt>
                <c:pt idx="169">
                  <c:v>9297</c:v>
                </c:pt>
                <c:pt idx="170">
                  <c:v>9297</c:v>
                </c:pt>
                <c:pt idx="171">
                  <c:v>9297</c:v>
                </c:pt>
                <c:pt idx="172">
                  <c:v>9297</c:v>
                </c:pt>
                <c:pt idx="173">
                  <c:v>9297</c:v>
                </c:pt>
                <c:pt idx="174">
                  <c:v>9297</c:v>
                </c:pt>
                <c:pt idx="175">
                  <c:v>9297</c:v>
                </c:pt>
                <c:pt idx="176">
                  <c:v>9297</c:v>
                </c:pt>
                <c:pt idx="177">
                  <c:v>9297</c:v>
                </c:pt>
                <c:pt idx="178">
                  <c:v>9297</c:v>
                </c:pt>
                <c:pt idx="179">
                  <c:v>9297</c:v>
                </c:pt>
                <c:pt idx="180">
                  <c:v>9297</c:v>
                </c:pt>
                <c:pt idx="181">
                  <c:v>9297</c:v>
                </c:pt>
                <c:pt idx="182">
                  <c:v>9297</c:v>
                </c:pt>
                <c:pt idx="183">
                  <c:v>9297</c:v>
                </c:pt>
                <c:pt idx="184">
                  <c:v>9297</c:v>
                </c:pt>
                <c:pt idx="185">
                  <c:v>9297</c:v>
                </c:pt>
                <c:pt idx="186">
                  <c:v>9297</c:v>
                </c:pt>
                <c:pt idx="187">
                  <c:v>9297</c:v>
                </c:pt>
                <c:pt idx="188">
                  <c:v>9297</c:v>
                </c:pt>
                <c:pt idx="189">
                  <c:v>9297</c:v>
                </c:pt>
                <c:pt idx="190">
                  <c:v>9297</c:v>
                </c:pt>
                <c:pt idx="191">
                  <c:v>9297</c:v>
                </c:pt>
                <c:pt idx="192">
                  <c:v>9297</c:v>
                </c:pt>
                <c:pt idx="193">
                  <c:v>9297</c:v>
                </c:pt>
                <c:pt idx="194">
                  <c:v>9297</c:v>
                </c:pt>
                <c:pt idx="195">
                  <c:v>9297</c:v>
                </c:pt>
                <c:pt idx="196">
                  <c:v>9297</c:v>
                </c:pt>
                <c:pt idx="197">
                  <c:v>9297</c:v>
                </c:pt>
                <c:pt idx="198">
                  <c:v>9297</c:v>
                </c:pt>
                <c:pt idx="199">
                  <c:v>9297</c:v>
                </c:pt>
                <c:pt idx="200">
                  <c:v>9297</c:v>
                </c:pt>
                <c:pt idx="201">
                  <c:v>9298</c:v>
                </c:pt>
                <c:pt idx="202">
                  <c:v>9298</c:v>
                </c:pt>
                <c:pt idx="203">
                  <c:v>9298</c:v>
                </c:pt>
                <c:pt idx="204">
                  <c:v>9298</c:v>
                </c:pt>
                <c:pt idx="205">
                  <c:v>9298</c:v>
                </c:pt>
                <c:pt idx="206">
                  <c:v>9298</c:v>
                </c:pt>
                <c:pt idx="207">
                  <c:v>9298</c:v>
                </c:pt>
                <c:pt idx="208">
                  <c:v>9298</c:v>
                </c:pt>
                <c:pt idx="209">
                  <c:v>9298</c:v>
                </c:pt>
                <c:pt idx="210">
                  <c:v>9298</c:v>
                </c:pt>
                <c:pt idx="211">
                  <c:v>9298</c:v>
                </c:pt>
                <c:pt idx="212">
                  <c:v>9298</c:v>
                </c:pt>
                <c:pt idx="213">
                  <c:v>9298</c:v>
                </c:pt>
                <c:pt idx="214">
                  <c:v>9298</c:v>
                </c:pt>
                <c:pt idx="215">
                  <c:v>9298</c:v>
                </c:pt>
                <c:pt idx="216">
                  <c:v>9298</c:v>
                </c:pt>
                <c:pt idx="217">
                  <c:v>9298</c:v>
                </c:pt>
                <c:pt idx="218">
                  <c:v>9298</c:v>
                </c:pt>
                <c:pt idx="219">
                  <c:v>9298</c:v>
                </c:pt>
                <c:pt idx="220">
                  <c:v>9298</c:v>
                </c:pt>
                <c:pt idx="221">
                  <c:v>9298</c:v>
                </c:pt>
                <c:pt idx="222">
                  <c:v>9298</c:v>
                </c:pt>
                <c:pt idx="223">
                  <c:v>9298</c:v>
                </c:pt>
                <c:pt idx="224">
                  <c:v>9298</c:v>
                </c:pt>
                <c:pt idx="225">
                  <c:v>9298</c:v>
                </c:pt>
                <c:pt idx="226">
                  <c:v>9298</c:v>
                </c:pt>
                <c:pt idx="227">
                  <c:v>9298</c:v>
                </c:pt>
                <c:pt idx="228">
                  <c:v>9298</c:v>
                </c:pt>
                <c:pt idx="229">
                  <c:v>9298</c:v>
                </c:pt>
                <c:pt idx="230">
                  <c:v>9298</c:v>
                </c:pt>
                <c:pt idx="231">
                  <c:v>9298</c:v>
                </c:pt>
                <c:pt idx="232">
                  <c:v>9298</c:v>
                </c:pt>
                <c:pt idx="233">
                  <c:v>9298</c:v>
                </c:pt>
                <c:pt idx="234">
                  <c:v>9298</c:v>
                </c:pt>
                <c:pt idx="235">
                  <c:v>9298</c:v>
                </c:pt>
                <c:pt idx="236">
                  <c:v>9298</c:v>
                </c:pt>
                <c:pt idx="237">
                  <c:v>9298</c:v>
                </c:pt>
                <c:pt idx="238">
                  <c:v>9298</c:v>
                </c:pt>
                <c:pt idx="239">
                  <c:v>9298</c:v>
                </c:pt>
                <c:pt idx="240">
                  <c:v>9298</c:v>
                </c:pt>
                <c:pt idx="241">
                  <c:v>9298</c:v>
                </c:pt>
                <c:pt idx="242">
                  <c:v>9298</c:v>
                </c:pt>
                <c:pt idx="243">
                  <c:v>9298</c:v>
                </c:pt>
                <c:pt idx="244">
                  <c:v>9298</c:v>
                </c:pt>
                <c:pt idx="245">
                  <c:v>9298</c:v>
                </c:pt>
                <c:pt idx="246">
                  <c:v>9298</c:v>
                </c:pt>
                <c:pt idx="247">
                  <c:v>9298</c:v>
                </c:pt>
                <c:pt idx="248">
                  <c:v>9298</c:v>
                </c:pt>
                <c:pt idx="249">
                  <c:v>9298</c:v>
                </c:pt>
                <c:pt idx="250">
                  <c:v>9298</c:v>
                </c:pt>
                <c:pt idx="251">
                  <c:v>9298</c:v>
                </c:pt>
                <c:pt idx="252">
                  <c:v>9298</c:v>
                </c:pt>
                <c:pt idx="253">
                  <c:v>9298</c:v>
                </c:pt>
                <c:pt idx="254">
                  <c:v>9298</c:v>
                </c:pt>
                <c:pt idx="255">
                  <c:v>9298</c:v>
                </c:pt>
                <c:pt idx="256">
                  <c:v>9298</c:v>
                </c:pt>
                <c:pt idx="257">
                  <c:v>9298</c:v>
                </c:pt>
                <c:pt idx="258">
                  <c:v>9298</c:v>
                </c:pt>
                <c:pt idx="259">
                  <c:v>9298</c:v>
                </c:pt>
                <c:pt idx="260">
                  <c:v>9298</c:v>
                </c:pt>
                <c:pt idx="261">
                  <c:v>9298</c:v>
                </c:pt>
                <c:pt idx="262">
                  <c:v>9298</c:v>
                </c:pt>
                <c:pt idx="263">
                  <c:v>9298</c:v>
                </c:pt>
                <c:pt idx="264">
                  <c:v>9298</c:v>
                </c:pt>
                <c:pt idx="265">
                  <c:v>9298</c:v>
                </c:pt>
                <c:pt idx="266">
                  <c:v>9298</c:v>
                </c:pt>
                <c:pt idx="267">
                  <c:v>9298</c:v>
                </c:pt>
                <c:pt idx="268">
                  <c:v>9298</c:v>
                </c:pt>
                <c:pt idx="269">
                  <c:v>9298</c:v>
                </c:pt>
                <c:pt idx="270">
                  <c:v>9298</c:v>
                </c:pt>
                <c:pt idx="271">
                  <c:v>9298</c:v>
                </c:pt>
                <c:pt idx="272">
                  <c:v>9298</c:v>
                </c:pt>
                <c:pt idx="273">
                  <c:v>9298</c:v>
                </c:pt>
                <c:pt idx="274">
                  <c:v>9298</c:v>
                </c:pt>
                <c:pt idx="275">
                  <c:v>9298</c:v>
                </c:pt>
                <c:pt idx="276">
                  <c:v>9298</c:v>
                </c:pt>
                <c:pt idx="277">
                  <c:v>9411</c:v>
                </c:pt>
                <c:pt idx="278">
                  <c:v>9547</c:v>
                </c:pt>
                <c:pt idx="279">
                  <c:v>9610</c:v>
                </c:pt>
                <c:pt idx="280">
                  <c:v>9792</c:v>
                </c:pt>
                <c:pt idx="281">
                  <c:v>9844</c:v>
                </c:pt>
                <c:pt idx="282">
                  <c:v>9950</c:v>
                </c:pt>
                <c:pt idx="283">
                  <c:v>10056</c:v>
                </c:pt>
                <c:pt idx="284">
                  <c:v>10080</c:v>
                </c:pt>
                <c:pt idx="285">
                  <c:v>10422</c:v>
                </c:pt>
                <c:pt idx="286">
                  <c:v>10440</c:v>
                </c:pt>
                <c:pt idx="287">
                  <c:v>10639</c:v>
                </c:pt>
                <c:pt idx="288">
                  <c:v>10670</c:v>
                </c:pt>
                <c:pt idx="289">
                  <c:v>10683</c:v>
                </c:pt>
                <c:pt idx="290">
                  <c:v>11580</c:v>
                </c:pt>
                <c:pt idx="291">
                  <c:v>11585</c:v>
                </c:pt>
                <c:pt idx="292">
                  <c:v>11777</c:v>
                </c:pt>
                <c:pt idx="293">
                  <c:v>11844</c:v>
                </c:pt>
                <c:pt idx="294">
                  <c:v>11900</c:v>
                </c:pt>
                <c:pt idx="295">
                  <c:v>11977</c:v>
                </c:pt>
                <c:pt idx="296">
                  <c:v>11981</c:v>
                </c:pt>
                <c:pt idx="297">
                  <c:v>12019</c:v>
                </c:pt>
                <c:pt idx="298">
                  <c:v>12042</c:v>
                </c:pt>
                <c:pt idx="299">
                  <c:v>12166</c:v>
                </c:pt>
                <c:pt idx="300">
                  <c:v>12249</c:v>
                </c:pt>
                <c:pt idx="301">
                  <c:v>12288</c:v>
                </c:pt>
                <c:pt idx="302">
                  <c:v>12311</c:v>
                </c:pt>
                <c:pt idx="303">
                  <c:v>12438</c:v>
                </c:pt>
                <c:pt idx="304">
                  <c:v>12499</c:v>
                </c:pt>
                <c:pt idx="305">
                  <c:v>12550</c:v>
                </c:pt>
                <c:pt idx="306">
                  <c:v>12659</c:v>
                </c:pt>
                <c:pt idx="307">
                  <c:v>12711</c:v>
                </c:pt>
                <c:pt idx="308">
                  <c:v>12897</c:v>
                </c:pt>
                <c:pt idx="309">
                  <c:v>12996</c:v>
                </c:pt>
                <c:pt idx="310">
                  <c:v>13047</c:v>
                </c:pt>
                <c:pt idx="311">
                  <c:v>13063</c:v>
                </c:pt>
                <c:pt idx="312">
                  <c:v>13131</c:v>
                </c:pt>
                <c:pt idx="313">
                  <c:v>13261</c:v>
                </c:pt>
                <c:pt idx="314">
                  <c:v>13418</c:v>
                </c:pt>
                <c:pt idx="315">
                  <c:v>13426</c:v>
                </c:pt>
                <c:pt idx="316">
                  <c:v>13446</c:v>
                </c:pt>
                <c:pt idx="317">
                  <c:v>13456</c:v>
                </c:pt>
                <c:pt idx="318">
                  <c:v>13474</c:v>
                </c:pt>
                <c:pt idx="319">
                  <c:v>13517</c:v>
                </c:pt>
                <c:pt idx="320">
                  <c:v>13536</c:v>
                </c:pt>
                <c:pt idx="321">
                  <c:v>13575</c:v>
                </c:pt>
                <c:pt idx="322">
                  <c:v>13582</c:v>
                </c:pt>
                <c:pt idx="323">
                  <c:v>13582</c:v>
                </c:pt>
                <c:pt idx="324">
                  <c:v>13610</c:v>
                </c:pt>
                <c:pt idx="325">
                  <c:v>13614</c:v>
                </c:pt>
                <c:pt idx="326">
                  <c:v>13664</c:v>
                </c:pt>
                <c:pt idx="327">
                  <c:v>13668</c:v>
                </c:pt>
                <c:pt idx="328">
                  <c:v>13677</c:v>
                </c:pt>
                <c:pt idx="329">
                  <c:v>13755</c:v>
                </c:pt>
                <c:pt idx="330">
                  <c:v>13768</c:v>
                </c:pt>
                <c:pt idx="331">
                  <c:v>13807</c:v>
                </c:pt>
                <c:pt idx="332">
                  <c:v>13865</c:v>
                </c:pt>
                <c:pt idx="333">
                  <c:v>13882</c:v>
                </c:pt>
                <c:pt idx="334">
                  <c:v>13898</c:v>
                </c:pt>
                <c:pt idx="335">
                  <c:v>13904</c:v>
                </c:pt>
                <c:pt idx="336">
                  <c:v>13936</c:v>
                </c:pt>
                <c:pt idx="337">
                  <c:v>13944</c:v>
                </c:pt>
                <c:pt idx="338">
                  <c:v>13974</c:v>
                </c:pt>
                <c:pt idx="339">
                  <c:v>14071</c:v>
                </c:pt>
                <c:pt idx="340">
                  <c:v>14093</c:v>
                </c:pt>
                <c:pt idx="341">
                  <c:v>14111</c:v>
                </c:pt>
                <c:pt idx="342">
                  <c:v>14134</c:v>
                </c:pt>
                <c:pt idx="343">
                  <c:v>14144</c:v>
                </c:pt>
                <c:pt idx="344">
                  <c:v>14183</c:v>
                </c:pt>
                <c:pt idx="345">
                  <c:v>14251</c:v>
                </c:pt>
                <c:pt idx="346">
                  <c:v>14347</c:v>
                </c:pt>
                <c:pt idx="347">
                  <c:v>14393</c:v>
                </c:pt>
                <c:pt idx="348">
                  <c:v>14393</c:v>
                </c:pt>
                <c:pt idx="349">
                  <c:v>14406</c:v>
                </c:pt>
                <c:pt idx="350">
                  <c:v>14412</c:v>
                </c:pt>
                <c:pt idx="351">
                  <c:v>14444</c:v>
                </c:pt>
                <c:pt idx="352">
                  <c:v>14492</c:v>
                </c:pt>
                <c:pt idx="353">
                  <c:v>14504</c:v>
                </c:pt>
                <c:pt idx="354">
                  <c:v>14521</c:v>
                </c:pt>
                <c:pt idx="355">
                  <c:v>14521</c:v>
                </c:pt>
                <c:pt idx="356">
                  <c:v>14525</c:v>
                </c:pt>
                <c:pt idx="357">
                  <c:v>14536</c:v>
                </c:pt>
                <c:pt idx="358">
                  <c:v>14553</c:v>
                </c:pt>
                <c:pt idx="359">
                  <c:v>14566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85B9-4055-BF04-5542CF99C679}"/>
            </c:ext>
          </c:extLst>
        </c:ser>
        <c:ser>
          <c:idx val="4"/>
          <c:order val="5"/>
          <c:tx>
            <c:strRef>
              <c:f>Data2Plot!$J$1</c:f>
              <c:strCache>
                <c:ptCount val="1"/>
                <c:pt idx="0">
                  <c:v>Total 2.0-3.0</c:v>
                </c:pt>
              </c:strCache>
            </c:strRef>
          </c:tx>
          <c:marker>
            <c:symbol val="none"/>
          </c:marker>
          <c:xVal>
            <c:numRef>
              <c:f>Data2Plot!$A$2:$A$361</c:f>
              <c:numCache>
                <c:formatCode>General</c:formatCode>
                <c:ptCount val="36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</c:numCache>
            </c:numRef>
          </c:xVal>
          <c:yVal>
            <c:numRef>
              <c:f>Data2Plot!$J$2:$J$361</c:f>
              <c:numCache>
                <c:formatCode>General</c:formatCode>
                <c:ptCount val="36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96</c:v>
                </c:pt>
                <c:pt idx="72">
                  <c:v>286</c:v>
                </c:pt>
                <c:pt idx="73">
                  <c:v>313</c:v>
                </c:pt>
                <c:pt idx="74">
                  <c:v>334</c:v>
                </c:pt>
                <c:pt idx="75">
                  <c:v>421</c:v>
                </c:pt>
                <c:pt idx="76">
                  <c:v>484</c:v>
                </c:pt>
                <c:pt idx="77">
                  <c:v>503</c:v>
                </c:pt>
                <c:pt idx="78">
                  <c:v>559</c:v>
                </c:pt>
                <c:pt idx="79">
                  <c:v>820</c:v>
                </c:pt>
                <c:pt idx="80">
                  <c:v>928</c:v>
                </c:pt>
                <c:pt idx="81">
                  <c:v>938</c:v>
                </c:pt>
                <c:pt idx="82">
                  <c:v>976</c:v>
                </c:pt>
                <c:pt idx="83">
                  <c:v>1058</c:v>
                </c:pt>
                <c:pt idx="84">
                  <c:v>1084</c:v>
                </c:pt>
                <c:pt idx="85">
                  <c:v>1091</c:v>
                </c:pt>
                <c:pt idx="86">
                  <c:v>1112</c:v>
                </c:pt>
                <c:pt idx="87">
                  <c:v>1138</c:v>
                </c:pt>
                <c:pt idx="88">
                  <c:v>1154</c:v>
                </c:pt>
                <c:pt idx="89">
                  <c:v>2850</c:v>
                </c:pt>
                <c:pt idx="90">
                  <c:v>2873</c:v>
                </c:pt>
                <c:pt idx="91">
                  <c:v>2894</c:v>
                </c:pt>
                <c:pt idx="92">
                  <c:v>2916</c:v>
                </c:pt>
                <c:pt idx="93">
                  <c:v>2916</c:v>
                </c:pt>
                <c:pt idx="94">
                  <c:v>2940</c:v>
                </c:pt>
                <c:pt idx="95">
                  <c:v>2950</c:v>
                </c:pt>
                <c:pt idx="96">
                  <c:v>2972</c:v>
                </c:pt>
                <c:pt idx="97">
                  <c:v>3009</c:v>
                </c:pt>
                <c:pt idx="98">
                  <c:v>3023</c:v>
                </c:pt>
                <c:pt idx="99">
                  <c:v>3024</c:v>
                </c:pt>
                <c:pt idx="100">
                  <c:v>3050</c:v>
                </c:pt>
                <c:pt idx="101">
                  <c:v>3054</c:v>
                </c:pt>
                <c:pt idx="102">
                  <c:v>3064</c:v>
                </c:pt>
                <c:pt idx="103">
                  <c:v>3067</c:v>
                </c:pt>
                <c:pt idx="104">
                  <c:v>3082</c:v>
                </c:pt>
                <c:pt idx="105">
                  <c:v>3082</c:v>
                </c:pt>
                <c:pt idx="106">
                  <c:v>3136</c:v>
                </c:pt>
                <c:pt idx="107">
                  <c:v>3139</c:v>
                </c:pt>
                <c:pt idx="108">
                  <c:v>3174</c:v>
                </c:pt>
                <c:pt idx="109">
                  <c:v>3174</c:v>
                </c:pt>
                <c:pt idx="110">
                  <c:v>3193</c:v>
                </c:pt>
                <c:pt idx="111">
                  <c:v>3197</c:v>
                </c:pt>
                <c:pt idx="112">
                  <c:v>3208</c:v>
                </c:pt>
                <c:pt idx="113">
                  <c:v>3226</c:v>
                </c:pt>
                <c:pt idx="114">
                  <c:v>3226</c:v>
                </c:pt>
                <c:pt idx="115">
                  <c:v>3238</c:v>
                </c:pt>
                <c:pt idx="116">
                  <c:v>3238</c:v>
                </c:pt>
                <c:pt idx="117">
                  <c:v>3242</c:v>
                </c:pt>
                <c:pt idx="118">
                  <c:v>3248</c:v>
                </c:pt>
                <c:pt idx="119">
                  <c:v>3254</c:v>
                </c:pt>
                <c:pt idx="120">
                  <c:v>3273</c:v>
                </c:pt>
                <c:pt idx="121">
                  <c:v>3273</c:v>
                </c:pt>
                <c:pt idx="122">
                  <c:v>3291</c:v>
                </c:pt>
                <c:pt idx="123">
                  <c:v>3294</c:v>
                </c:pt>
                <c:pt idx="124">
                  <c:v>3301</c:v>
                </c:pt>
                <c:pt idx="125">
                  <c:v>3324</c:v>
                </c:pt>
                <c:pt idx="126">
                  <c:v>3335</c:v>
                </c:pt>
                <c:pt idx="127">
                  <c:v>3335</c:v>
                </c:pt>
                <c:pt idx="128">
                  <c:v>3336</c:v>
                </c:pt>
                <c:pt idx="129">
                  <c:v>3336</c:v>
                </c:pt>
                <c:pt idx="130">
                  <c:v>3336</c:v>
                </c:pt>
                <c:pt idx="131">
                  <c:v>3336</c:v>
                </c:pt>
                <c:pt idx="132">
                  <c:v>3343</c:v>
                </c:pt>
                <c:pt idx="133">
                  <c:v>3343</c:v>
                </c:pt>
                <c:pt idx="134">
                  <c:v>3352</c:v>
                </c:pt>
                <c:pt idx="135">
                  <c:v>3373</c:v>
                </c:pt>
                <c:pt idx="136">
                  <c:v>3379</c:v>
                </c:pt>
                <c:pt idx="137">
                  <c:v>3387</c:v>
                </c:pt>
                <c:pt idx="138">
                  <c:v>3398</c:v>
                </c:pt>
                <c:pt idx="139">
                  <c:v>3401</c:v>
                </c:pt>
                <c:pt idx="140">
                  <c:v>3402</c:v>
                </c:pt>
                <c:pt idx="141">
                  <c:v>3409</c:v>
                </c:pt>
                <c:pt idx="142">
                  <c:v>3418</c:v>
                </c:pt>
                <c:pt idx="143">
                  <c:v>3418</c:v>
                </c:pt>
                <c:pt idx="144">
                  <c:v>3426</c:v>
                </c:pt>
                <c:pt idx="145">
                  <c:v>3426</c:v>
                </c:pt>
                <c:pt idx="146">
                  <c:v>3426</c:v>
                </c:pt>
                <c:pt idx="147">
                  <c:v>3428</c:v>
                </c:pt>
                <c:pt idx="148">
                  <c:v>3428</c:v>
                </c:pt>
                <c:pt idx="149">
                  <c:v>3430</c:v>
                </c:pt>
                <c:pt idx="150">
                  <c:v>3462</c:v>
                </c:pt>
                <c:pt idx="151">
                  <c:v>3480</c:v>
                </c:pt>
                <c:pt idx="152">
                  <c:v>3481</c:v>
                </c:pt>
                <c:pt idx="153">
                  <c:v>3481</c:v>
                </c:pt>
                <c:pt idx="154">
                  <c:v>3481</c:v>
                </c:pt>
                <c:pt idx="155">
                  <c:v>3481</c:v>
                </c:pt>
                <c:pt idx="156">
                  <c:v>3482</c:v>
                </c:pt>
                <c:pt idx="157">
                  <c:v>3485</c:v>
                </c:pt>
                <c:pt idx="158">
                  <c:v>3517</c:v>
                </c:pt>
                <c:pt idx="159">
                  <c:v>3551</c:v>
                </c:pt>
                <c:pt idx="160">
                  <c:v>3562</c:v>
                </c:pt>
                <c:pt idx="161">
                  <c:v>3586</c:v>
                </c:pt>
                <c:pt idx="162">
                  <c:v>3586</c:v>
                </c:pt>
                <c:pt idx="163">
                  <c:v>3586</c:v>
                </c:pt>
                <c:pt idx="164">
                  <c:v>3586</c:v>
                </c:pt>
                <c:pt idx="165">
                  <c:v>3586</c:v>
                </c:pt>
                <c:pt idx="166">
                  <c:v>3586</c:v>
                </c:pt>
                <c:pt idx="167">
                  <c:v>3586</c:v>
                </c:pt>
                <c:pt idx="168">
                  <c:v>3586</c:v>
                </c:pt>
                <c:pt idx="169">
                  <c:v>3586</c:v>
                </c:pt>
                <c:pt idx="170">
                  <c:v>3586</c:v>
                </c:pt>
                <c:pt idx="171">
                  <c:v>3586</c:v>
                </c:pt>
                <c:pt idx="172">
                  <c:v>3586</c:v>
                </c:pt>
                <c:pt idx="173">
                  <c:v>3586</c:v>
                </c:pt>
                <c:pt idx="174">
                  <c:v>3586</c:v>
                </c:pt>
                <c:pt idx="175">
                  <c:v>3586</c:v>
                </c:pt>
                <c:pt idx="176">
                  <c:v>3586</c:v>
                </c:pt>
                <c:pt idx="177">
                  <c:v>3586</c:v>
                </c:pt>
                <c:pt idx="178">
                  <c:v>3586</c:v>
                </c:pt>
                <c:pt idx="179">
                  <c:v>3586</c:v>
                </c:pt>
                <c:pt idx="180">
                  <c:v>3586</c:v>
                </c:pt>
                <c:pt idx="181">
                  <c:v>3586</c:v>
                </c:pt>
                <c:pt idx="182">
                  <c:v>3586</c:v>
                </c:pt>
                <c:pt idx="183">
                  <c:v>3586</c:v>
                </c:pt>
                <c:pt idx="184">
                  <c:v>3586</c:v>
                </c:pt>
                <c:pt idx="185">
                  <c:v>3586</c:v>
                </c:pt>
                <c:pt idx="186">
                  <c:v>3586</c:v>
                </c:pt>
                <c:pt idx="187">
                  <c:v>3586</c:v>
                </c:pt>
                <c:pt idx="188">
                  <c:v>3586</c:v>
                </c:pt>
                <c:pt idx="189">
                  <c:v>3586</c:v>
                </c:pt>
                <c:pt idx="190">
                  <c:v>3586</c:v>
                </c:pt>
                <c:pt idx="191">
                  <c:v>3586</c:v>
                </c:pt>
                <c:pt idx="192">
                  <c:v>3586</c:v>
                </c:pt>
                <c:pt idx="193">
                  <c:v>3586</c:v>
                </c:pt>
                <c:pt idx="194">
                  <c:v>3586</c:v>
                </c:pt>
                <c:pt idx="195">
                  <c:v>3586</c:v>
                </c:pt>
                <c:pt idx="196">
                  <c:v>3586</c:v>
                </c:pt>
                <c:pt idx="197">
                  <c:v>3586</c:v>
                </c:pt>
                <c:pt idx="198">
                  <c:v>3586</c:v>
                </c:pt>
                <c:pt idx="199">
                  <c:v>3586</c:v>
                </c:pt>
                <c:pt idx="200">
                  <c:v>3586</c:v>
                </c:pt>
                <c:pt idx="201">
                  <c:v>3586</c:v>
                </c:pt>
                <c:pt idx="202">
                  <c:v>3586</c:v>
                </c:pt>
                <c:pt idx="203">
                  <c:v>3586</c:v>
                </c:pt>
                <c:pt idx="204">
                  <c:v>3586</c:v>
                </c:pt>
                <c:pt idx="205">
                  <c:v>3586</c:v>
                </c:pt>
                <c:pt idx="206">
                  <c:v>3586</c:v>
                </c:pt>
                <c:pt idx="207">
                  <c:v>3586</c:v>
                </c:pt>
                <c:pt idx="208">
                  <c:v>3586</c:v>
                </c:pt>
                <c:pt idx="209">
                  <c:v>3586</c:v>
                </c:pt>
                <c:pt idx="210">
                  <c:v>3586</c:v>
                </c:pt>
                <c:pt idx="211">
                  <c:v>3586</c:v>
                </c:pt>
                <c:pt idx="212">
                  <c:v>3586</c:v>
                </c:pt>
                <c:pt idx="213">
                  <c:v>3586</c:v>
                </c:pt>
                <c:pt idx="214">
                  <c:v>3586</c:v>
                </c:pt>
                <c:pt idx="215">
                  <c:v>3586</c:v>
                </c:pt>
                <c:pt idx="216">
                  <c:v>3586</c:v>
                </c:pt>
                <c:pt idx="217">
                  <c:v>3586</c:v>
                </c:pt>
                <c:pt idx="218">
                  <c:v>3586</c:v>
                </c:pt>
                <c:pt idx="219">
                  <c:v>3586</c:v>
                </c:pt>
                <c:pt idx="220">
                  <c:v>3586</c:v>
                </c:pt>
                <c:pt idx="221">
                  <c:v>3586</c:v>
                </c:pt>
                <c:pt idx="222">
                  <c:v>3586</c:v>
                </c:pt>
                <c:pt idx="223">
                  <c:v>3586</c:v>
                </c:pt>
                <c:pt idx="224">
                  <c:v>3586</c:v>
                </c:pt>
                <c:pt idx="225">
                  <c:v>3586</c:v>
                </c:pt>
                <c:pt idx="226">
                  <c:v>3586</c:v>
                </c:pt>
                <c:pt idx="227">
                  <c:v>3586</c:v>
                </c:pt>
                <c:pt idx="228">
                  <c:v>3586</c:v>
                </c:pt>
                <c:pt idx="229">
                  <c:v>3586</c:v>
                </c:pt>
                <c:pt idx="230">
                  <c:v>3586</c:v>
                </c:pt>
                <c:pt idx="231">
                  <c:v>3586</c:v>
                </c:pt>
                <c:pt idx="232">
                  <c:v>3586</c:v>
                </c:pt>
                <c:pt idx="233">
                  <c:v>3586</c:v>
                </c:pt>
                <c:pt idx="234">
                  <c:v>3586</c:v>
                </c:pt>
                <c:pt idx="235">
                  <c:v>3586</c:v>
                </c:pt>
                <c:pt idx="236">
                  <c:v>3586</c:v>
                </c:pt>
                <c:pt idx="237">
                  <c:v>3586</c:v>
                </c:pt>
                <c:pt idx="238">
                  <c:v>3586</c:v>
                </c:pt>
                <c:pt idx="239">
                  <c:v>3586</c:v>
                </c:pt>
                <c:pt idx="240">
                  <c:v>3586</c:v>
                </c:pt>
                <c:pt idx="241">
                  <c:v>3586</c:v>
                </c:pt>
                <c:pt idx="242">
                  <c:v>3586</c:v>
                </c:pt>
                <c:pt idx="243">
                  <c:v>3586</c:v>
                </c:pt>
                <c:pt idx="244">
                  <c:v>3586</c:v>
                </c:pt>
                <c:pt idx="245">
                  <c:v>3586</c:v>
                </c:pt>
                <c:pt idx="246">
                  <c:v>3586</c:v>
                </c:pt>
                <c:pt idx="247">
                  <c:v>3586</c:v>
                </c:pt>
                <c:pt idx="248">
                  <c:v>3586</c:v>
                </c:pt>
                <c:pt idx="249">
                  <c:v>3586</c:v>
                </c:pt>
                <c:pt idx="250">
                  <c:v>3586</c:v>
                </c:pt>
                <c:pt idx="251">
                  <c:v>3586</c:v>
                </c:pt>
                <c:pt idx="252">
                  <c:v>3586</c:v>
                </c:pt>
                <c:pt idx="253">
                  <c:v>3586</c:v>
                </c:pt>
                <c:pt idx="254">
                  <c:v>3586</c:v>
                </c:pt>
                <c:pt idx="255">
                  <c:v>3586</c:v>
                </c:pt>
                <c:pt idx="256">
                  <c:v>3586</c:v>
                </c:pt>
                <c:pt idx="257">
                  <c:v>3586</c:v>
                </c:pt>
                <c:pt idx="258">
                  <c:v>3586</c:v>
                </c:pt>
                <c:pt idx="259">
                  <c:v>3586</c:v>
                </c:pt>
                <c:pt idx="260">
                  <c:v>3586</c:v>
                </c:pt>
                <c:pt idx="261">
                  <c:v>3586</c:v>
                </c:pt>
                <c:pt idx="262">
                  <c:v>3586</c:v>
                </c:pt>
                <c:pt idx="263">
                  <c:v>3586</c:v>
                </c:pt>
                <c:pt idx="264">
                  <c:v>3586</c:v>
                </c:pt>
                <c:pt idx="265">
                  <c:v>3586</c:v>
                </c:pt>
                <c:pt idx="266">
                  <c:v>3586</c:v>
                </c:pt>
                <c:pt idx="267">
                  <c:v>3586</c:v>
                </c:pt>
                <c:pt idx="268">
                  <c:v>3586</c:v>
                </c:pt>
                <c:pt idx="269">
                  <c:v>3586</c:v>
                </c:pt>
                <c:pt idx="270">
                  <c:v>3586</c:v>
                </c:pt>
                <c:pt idx="271">
                  <c:v>3586</c:v>
                </c:pt>
                <c:pt idx="272">
                  <c:v>3586</c:v>
                </c:pt>
                <c:pt idx="273">
                  <c:v>3586</c:v>
                </c:pt>
                <c:pt idx="274">
                  <c:v>3586</c:v>
                </c:pt>
                <c:pt idx="275">
                  <c:v>3586</c:v>
                </c:pt>
                <c:pt idx="276">
                  <c:v>3586</c:v>
                </c:pt>
                <c:pt idx="277">
                  <c:v>3617</c:v>
                </c:pt>
                <c:pt idx="278">
                  <c:v>3649</c:v>
                </c:pt>
                <c:pt idx="279">
                  <c:v>3675</c:v>
                </c:pt>
                <c:pt idx="280">
                  <c:v>3722</c:v>
                </c:pt>
                <c:pt idx="281">
                  <c:v>3733</c:v>
                </c:pt>
                <c:pt idx="282">
                  <c:v>3803</c:v>
                </c:pt>
                <c:pt idx="283">
                  <c:v>3856</c:v>
                </c:pt>
                <c:pt idx="284">
                  <c:v>3868</c:v>
                </c:pt>
                <c:pt idx="285">
                  <c:v>3908</c:v>
                </c:pt>
                <c:pt idx="286">
                  <c:v>3922</c:v>
                </c:pt>
                <c:pt idx="287">
                  <c:v>4010</c:v>
                </c:pt>
                <c:pt idx="288">
                  <c:v>4025</c:v>
                </c:pt>
                <c:pt idx="289">
                  <c:v>4029</c:v>
                </c:pt>
                <c:pt idx="290">
                  <c:v>4520</c:v>
                </c:pt>
                <c:pt idx="291">
                  <c:v>4520</c:v>
                </c:pt>
                <c:pt idx="292">
                  <c:v>4573</c:v>
                </c:pt>
                <c:pt idx="293">
                  <c:v>4586</c:v>
                </c:pt>
                <c:pt idx="294">
                  <c:v>4593</c:v>
                </c:pt>
                <c:pt idx="295">
                  <c:v>4604</c:v>
                </c:pt>
                <c:pt idx="296">
                  <c:v>4604</c:v>
                </c:pt>
                <c:pt idx="297">
                  <c:v>4612</c:v>
                </c:pt>
                <c:pt idx="298">
                  <c:v>4613</c:v>
                </c:pt>
                <c:pt idx="299">
                  <c:v>4637</c:v>
                </c:pt>
                <c:pt idx="300">
                  <c:v>4659</c:v>
                </c:pt>
                <c:pt idx="301">
                  <c:v>4666</c:v>
                </c:pt>
                <c:pt idx="302">
                  <c:v>4689</c:v>
                </c:pt>
                <c:pt idx="303">
                  <c:v>4703</c:v>
                </c:pt>
                <c:pt idx="304">
                  <c:v>4708</c:v>
                </c:pt>
                <c:pt idx="305">
                  <c:v>4728</c:v>
                </c:pt>
                <c:pt idx="306">
                  <c:v>4805</c:v>
                </c:pt>
                <c:pt idx="307">
                  <c:v>4819</c:v>
                </c:pt>
                <c:pt idx="308">
                  <c:v>4924</c:v>
                </c:pt>
                <c:pt idx="309">
                  <c:v>4951</c:v>
                </c:pt>
                <c:pt idx="310">
                  <c:v>4983</c:v>
                </c:pt>
                <c:pt idx="311">
                  <c:v>4985</c:v>
                </c:pt>
                <c:pt idx="312">
                  <c:v>5002</c:v>
                </c:pt>
                <c:pt idx="313">
                  <c:v>5050</c:v>
                </c:pt>
                <c:pt idx="314">
                  <c:v>5081</c:v>
                </c:pt>
                <c:pt idx="315">
                  <c:v>5081</c:v>
                </c:pt>
                <c:pt idx="316">
                  <c:v>5087</c:v>
                </c:pt>
                <c:pt idx="317">
                  <c:v>5088</c:v>
                </c:pt>
                <c:pt idx="318">
                  <c:v>5101</c:v>
                </c:pt>
                <c:pt idx="319">
                  <c:v>5116</c:v>
                </c:pt>
                <c:pt idx="320">
                  <c:v>5123</c:v>
                </c:pt>
                <c:pt idx="321">
                  <c:v>5133</c:v>
                </c:pt>
                <c:pt idx="322">
                  <c:v>5133</c:v>
                </c:pt>
                <c:pt idx="323">
                  <c:v>5133</c:v>
                </c:pt>
                <c:pt idx="324">
                  <c:v>5139</c:v>
                </c:pt>
                <c:pt idx="325">
                  <c:v>5139</c:v>
                </c:pt>
                <c:pt idx="326">
                  <c:v>5141</c:v>
                </c:pt>
                <c:pt idx="327">
                  <c:v>5141</c:v>
                </c:pt>
                <c:pt idx="328">
                  <c:v>5141</c:v>
                </c:pt>
                <c:pt idx="329">
                  <c:v>5179</c:v>
                </c:pt>
                <c:pt idx="330">
                  <c:v>5179</c:v>
                </c:pt>
                <c:pt idx="331">
                  <c:v>5181</c:v>
                </c:pt>
                <c:pt idx="332">
                  <c:v>5229</c:v>
                </c:pt>
                <c:pt idx="333">
                  <c:v>5231</c:v>
                </c:pt>
                <c:pt idx="334">
                  <c:v>5239</c:v>
                </c:pt>
                <c:pt idx="335">
                  <c:v>5239</c:v>
                </c:pt>
                <c:pt idx="336">
                  <c:v>5250</c:v>
                </c:pt>
                <c:pt idx="337">
                  <c:v>5250</c:v>
                </c:pt>
                <c:pt idx="338">
                  <c:v>5258</c:v>
                </c:pt>
                <c:pt idx="339">
                  <c:v>5277</c:v>
                </c:pt>
                <c:pt idx="340">
                  <c:v>5277</c:v>
                </c:pt>
                <c:pt idx="341">
                  <c:v>5277</c:v>
                </c:pt>
                <c:pt idx="342">
                  <c:v>5277</c:v>
                </c:pt>
                <c:pt idx="343">
                  <c:v>5277</c:v>
                </c:pt>
                <c:pt idx="344">
                  <c:v>5279</c:v>
                </c:pt>
                <c:pt idx="345">
                  <c:v>5286</c:v>
                </c:pt>
                <c:pt idx="346">
                  <c:v>5286</c:v>
                </c:pt>
                <c:pt idx="347">
                  <c:v>5291</c:v>
                </c:pt>
                <c:pt idx="348">
                  <c:v>5291</c:v>
                </c:pt>
                <c:pt idx="349">
                  <c:v>5295</c:v>
                </c:pt>
                <c:pt idx="350">
                  <c:v>5295</c:v>
                </c:pt>
                <c:pt idx="351">
                  <c:v>5309</c:v>
                </c:pt>
                <c:pt idx="352">
                  <c:v>5325</c:v>
                </c:pt>
                <c:pt idx="353">
                  <c:v>5325</c:v>
                </c:pt>
                <c:pt idx="354">
                  <c:v>5328</c:v>
                </c:pt>
                <c:pt idx="355">
                  <c:v>5328</c:v>
                </c:pt>
                <c:pt idx="356">
                  <c:v>5328</c:v>
                </c:pt>
                <c:pt idx="357">
                  <c:v>5329</c:v>
                </c:pt>
                <c:pt idx="358">
                  <c:v>5334</c:v>
                </c:pt>
                <c:pt idx="359">
                  <c:v>5339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85B9-4055-BF04-5542CF99C679}"/>
            </c:ext>
          </c:extLst>
        </c:ser>
        <c:ser>
          <c:idx val="5"/>
          <c:order val="6"/>
          <c:tx>
            <c:strRef>
              <c:f>Data2Plot!$K$1</c:f>
              <c:strCache>
                <c:ptCount val="1"/>
                <c:pt idx="0">
                  <c:v>Total 3.0-3.6</c:v>
                </c:pt>
              </c:strCache>
            </c:strRef>
          </c:tx>
          <c:marker>
            <c:symbol val="none"/>
          </c:marker>
          <c:xVal>
            <c:numRef>
              <c:f>Data2Plot!$A$2:$A$361</c:f>
              <c:numCache>
                <c:formatCode>General</c:formatCode>
                <c:ptCount val="36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</c:numCache>
            </c:numRef>
          </c:xVal>
          <c:yVal>
            <c:numRef>
              <c:f>Data2Plot!$K$2:$K$361</c:f>
              <c:numCache>
                <c:formatCode>General</c:formatCode>
                <c:ptCount val="36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29</c:v>
                </c:pt>
                <c:pt idx="72">
                  <c:v>100</c:v>
                </c:pt>
                <c:pt idx="73">
                  <c:v>101</c:v>
                </c:pt>
                <c:pt idx="74">
                  <c:v>112</c:v>
                </c:pt>
                <c:pt idx="75">
                  <c:v>158</c:v>
                </c:pt>
                <c:pt idx="76">
                  <c:v>172</c:v>
                </c:pt>
                <c:pt idx="77">
                  <c:v>188</c:v>
                </c:pt>
                <c:pt idx="78">
                  <c:v>242</c:v>
                </c:pt>
                <c:pt idx="79">
                  <c:v>554</c:v>
                </c:pt>
                <c:pt idx="80">
                  <c:v>700</c:v>
                </c:pt>
                <c:pt idx="81">
                  <c:v>705</c:v>
                </c:pt>
                <c:pt idx="82">
                  <c:v>717</c:v>
                </c:pt>
                <c:pt idx="83">
                  <c:v>779</c:v>
                </c:pt>
                <c:pt idx="84">
                  <c:v>782</c:v>
                </c:pt>
                <c:pt idx="85">
                  <c:v>786</c:v>
                </c:pt>
                <c:pt idx="86">
                  <c:v>788</c:v>
                </c:pt>
                <c:pt idx="87">
                  <c:v>799</c:v>
                </c:pt>
                <c:pt idx="88">
                  <c:v>806</c:v>
                </c:pt>
                <c:pt idx="89">
                  <c:v>1806</c:v>
                </c:pt>
                <c:pt idx="90">
                  <c:v>1812</c:v>
                </c:pt>
                <c:pt idx="91">
                  <c:v>1817</c:v>
                </c:pt>
                <c:pt idx="92">
                  <c:v>1832</c:v>
                </c:pt>
                <c:pt idx="93">
                  <c:v>1832</c:v>
                </c:pt>
                <c:pt idx="94">
                  <c:v>1836</c:v>
                </c:pt>
                <c:pt idx="95">
                  <c:v>1841</c:v>
                </c:pt>
                <c:pt idx="96">
                  <c:v>1845</c:v>
                </c:pt>
                <c:pt idx="97">
                  <c:v>1894</c:v>
                </c:pt>
                <c:pt idx="98">
                  <c:v>1903</c:v>
                </c:pt>
                <c:pt idx="99">
                  <c:v>1903</c:v>
                </c:pt>
                <c:pt idx="100">
                  <c:v>1909</c:v>
                </c:pt>
                <c:pt idx="101">
                  <c:v>1909</c:v>
                </c:pt>
                <c:pt idx="102">
                  <c:v>1914</c:v>
                </c:pt>
                <c:pt idx="103">
                  <c:v>1914</c:v>
                </c:pt>
                <c:pt idx="104">
                  <c:v>1920</c:v>
                </c:pt>
                <c:pt idx="105">
                  <c:v>1920</c:v>
                </c:pt>
                <c:pt idx="106">
                  <c:v>1943</c:v>
                </c:pt>
                <c:pt idx="107">
                  <c:v>1945</c:v>
                </c:pt>
                <c:pt idx="108">
                  <c:v>1963</c:v>
                </c:pt>
                <c:pt idx="109">
                  <c:v>1963</c:v>
                </c:pt>
                <c:pt idx="110">
                  <c:v>1970</c:v>
                </c:pt>
                <c:pt idx="111">
                  <c:v>1970</c:v>
                </c:pt>
                <c:pt idx="112">
                  <c:v>1975</c:v>
                </c:pt>
                <c:pt idx="113">
                  <c:v>1980</c:v>
                </c:pt>
                <c:pt idx="114">
                  <c:v>1984</c:v>
                </c:pt>
                <c:pt idx="115">
                  <c:v>1992</c:v>
                </c:pt>
                <c:pt idx="116">
                  <c:v>1992</c:v>
                </c:pt>
                <c:pt idx="117">
                  <c:v>1994</c:v>
                </c:pt>
                <c:pt idx="118">
                  <c:v>1996</c:v>
                </c:pt>
                <c:pt idx="119">
                  <c:v>2003</c:v>
                </c:pt>
                <c:pt idx="120">
                  <c:v>2022</c:v>
                </c:pt>
                <c:pt idx="121">
                  <c:v>2022</c:v>
                </c:pt>
                <c:pt idx="122">
                  <c:v>2032</c:v>
                </c:pt>
                <c:pt idx="123">
                  <c:v>2034</c:v>
                </c:pt>
                <c:pt idx="124">
                  <c:v>2034</c:v>
                </c:pt>
                <c:pt idx="125">
                  <c:v>2045</c:v>
                </c:pt>
                <c:pt idx="126">
                  <c:v>2057</c:v>
                </c:pt>
                <c:pt idx="127">
                  <c:v>2057</c:v>
                </c:pt>
                <c:pt idx="128">
                  <c:v>2057</c:v>
                </c:pt>
                <c:pt idx="129">
                  <c:v>2060</c:v>
                </c:pt>
                <c:pt idx="130">
                  <c:v>2060</c:v>
                </c:pt>
                <c:pt idx="131">
                  <c:v>2060</c:v>
                </c:pt>
                <c:pt idx="132">
                  <c:v>2062</c:v>
                </c:pt>
                <c:pt idx="133">
                  <c:v>2062</c:v>
                </c:pt>
                <c:pt idx="134">
                  <c:v>2074</c:v>
                </c:pt>
                <c:pt idx="135">
                  <c:v>2074</c:v>
                </c:pt>
                <c:pt idx="136">
                  <c:v>2080</c:v>
                </c:pt>
                <c:pt idx="137">
                  <c:v>2080</c:v>
                </c:pt>
                <c:pt idx="138">
                  <c:v>2080</c:v>
                </c:pt>
                <c:pt idx="139">
                  <c:v>2080</c:v>
                </c:pt>
                <c:pt idx="140">
                  <c:v>2082</c:v>
                </c:pt>
                <c:pt idx="141">
                  <c:v>2082</c:v>
                </c:pt>
                <c:pt idx="142">
                  <c:v>2092</c:v>
                </c:pt>
                <c:pt idx="143">
                  <c:v>2092</c:v>
                </c:pt>
                <c:pt idx="144">
                  <c:v>2099</c:v>
                </c:pt>
                <c:pt idx="145">
                  <c:v>2099</c:v>
                </c:pt>
                <c:pt idx="146">
                  <c:v>2099</c:v>
                </c:pt>
                <c:pt idx="147">
                  <c:v>2100</c:v>
                </c:pt>
                <c:pt idx="148">
                  <c:v>2100</c:v>
                </c:pt>
                <c:pt idx="149">
                  <c:v>2102</c:v>
                </c:pt>
                <c:pt idx="150">
                  <c:v>2114</c:v>
                </c:pt>
                <c:pt idx="151">
                  <c:v>2120</c:v>
                </c:pt>
                <c:pt idx="152">
                  <c:v>2122</c:v>
                </c:pt>
                <c:pt idx="153">
                  <c:v>2122</c:v>
                </c:pt>
                <c:pt idx="154">
                  <c:v>2122</c:v>
                </c:pt>
                <c:pt idx="155">
                  <c:v>2122</c:v>
                </c:pt>
                <c:pt idx="156">
                  <c:v>2122</c:v>
                </c:pt>
                <c:pt idx="157">
                  <c:v>2122</c:v>
                </c:pt>
                <c:pt idx="158">
                  <c:v>2147</c:v>
                </c:pt>
                <c:pt idx="159">
                  <c:v>2149</c:v>
                </c:pt>
                <c:pt idx="160">
                  <c:v>2152</c:v>
                </c:pt>
                <c:pt idx="161">
                  <c:v>2155</c:v>
                </c:pt>
                <c:pt idx="162">
                  <c:v>2155</c:v>
                </c:pt>
                <c:pt idx="163">
                  <c:v>2155</c:v>
                </c:pt>
                <c:pt idx="164">
                  <c:v>2155</c:v>
                </c:pt>
                <c:pt idx="165">
                  <c:v>2155</c:v>
                </c:pt>
                <c:pt idx="166">
                  <c:v>2155</c:v>
                </c:pt>
                <c:pt idx="167">
                  <c:v>2155</c:v>
                </c:pt>
                <c:pt idx="168">
                  <c:v>2155</c:v>
                </c:pt>
                <c:pt idx="169">
                  <c:v>2155</c:v>
                </c:pt>
                <c:pt idx="170">
                  <c:v>2155</c:v>
                </c:pt>
                <c:pt idx="171">
                  <c:v>2155</c:v>
                </c:pt>
                <c:pt idx="172">
                  <c:v>2155</c:v>
                </c:pt>
                <c:pt idx="173">
                  <c:v>2155</c:v>
                </c:pt>
                <c:pt idx="174">
                  <c:v>2155</c:v>
                </c:pt>
                <c:pt idx="175">
                  <c:v>2155</c:v>
                </c:pt>
                <c:pt idx="176">
                  <c:v>2155</c:v>
                </c:pt>
                <c:pt idx="177">
                  <c:v>2155</c:v>
                </c:pt>
                <c:pt idx="178">
                  <c:v>2155</c:v>
                </c:pt>
                <c:pt idx="179">
                  <c:v>2155</c:v>
                </c:pt>
                <c:pt idx="180">
                  <c:v>2155</c:v>
                </c:pt>
                <c:pt idx="181">
                  <c:v>2155</c:v>
                </c:pt>
                <c:pt idx="182">
                  <c:v>2155</c:v>
                </c:pt>
                <c:pt idx="183">
                  <c:v>2155</c:v>
                </c:pt>
                <c:pt idx="184">
                  <c:v>2155</c:v>
                </c:pt>
                <c:pt idx="185">
                  <c:v>2155</c:v>
                </c:pt>
                <c:pt idx="186">
                  <c:v>2155</c:v>
                </c:pt>
                <c:pt idx="187">
                  <c:v>2155</c:v>
                </c:pt>
                <c:pt idx="188">
                  <c:v>2155</c:v>
                </c:pt>
                <c:pt idx="189">
                  <c:v>2155</c:v>
                </c:pt>
                <c:pt idx="190">
                  <c:v>2155</c:v>
                </c:pt>
                <c:pt idx="191">
                  <c:v>2155</c:v>
                </c:pt>
                <c:pt idx="192">
                  <c:v>2155</c:v>
                </c:pt>
                <c:pt idx="193">
                  <c:v>2155</c:v>
                </c:pt>
                <c:pt idx="194">
                  <c:v>2155</c:v>
                </c:pt>
                <c:pt idx="195">
                  <c:v>2155</c:v>
                </c:pt>
                <c:pt idx="196">
                  <c:v>2155</c:v>
                </c:pt>
                <c:pt idx="197">
                  <c:v>2155</c:v>
                </c:pt>
                <c:pt idx="198">
                  <c:v>2155</c:v>
                </c:pt>
                <c:pt idx="199">
                  <c:v>2155</c:v>
                </c:pt>
                <c:pt idx="200">
                  <c:v>2155</c:v>
                </c:pt>
                <c:pt idx="201">
                  <c:v>2155</c:v>
                </c:pt>
                <c:pt idx="202">
                  <c:v>2155</c:v>
                </c:pt>
                <c:pt idx="203">
                  <c:v>2155</c:v>
                </c:pt>
                <c:pt idx="204">
                  <c:v>2155</c:v>
                </c:pt>
                <c:pt idx="205">
                  <c:v>2155</c:v>
                </c:pt>
                <c:pt idx="206">
                  <c:v>2155</c:v>
                </c:pt>
                <c:pt idx="207">
                  <c:v>2155</c:v>
                </c:pt>
                <c:pt idx="208">
                  <c:v>2155</c:v>
                </c:pt>
                <c:pt idx="209">
                  <c:v>2155</c:v>
                </c:pt>
                <c:pt idx="210">
                  <c:v>2155</c:v>
                </c:pt>
                <c:pt idx="211">
                  <c:v>2155</c:v>
                </c:pt>
                <c:pt idx="212">
                  <c:v>2155</c:v>
                </c:pt>
                <c:pt idx="213">
                  <c:v>2155</c:v>
                </c:pt>
                <c:pt idx="214">
                  <c:v>2155</c:v>
                </c:pt>
                <c:pt idx="215">
                  <c:v>2155</c:v>
                </c:pt>
                <c:pt idx="216">
                  <c:v>2155</c:v>
                </c:pt>
                <c:pt idx="217">
                  <c:v>2155</c:v>
                </c:pt>
                <c:pt idx="218">
                  <c:v>2155</c:v>
                </c:pt>
                <c:pt idx="219">
                  <c:v>2155</c:v>
                </c:pt>
                <c:pt idx="220">
                  <c:v>2155</c:v>
                </c:pt>
                <c:pt idx="221">
                  <c:v>2155</c:v>
                </c:pt>
                <c:pt idx="222">
                  <c:v>2155</c:v>
                </c:pt>
                <c:pt idx="223">
                  <c:v>2155</c:v>
                </c:pt>
                <c:pt idx="224">
                  <c:v>2155</c:v>
                </c:pt>
                <c:pt idx="225">
                  <c:v>2155</c:v>
                </c:pt>
                <c:pt idx="226">
                  <c:v>2155</c:v>
                </c:pt>
                <c:pt idx="227">
                  <c:v>2155</c:v>
                </c:pt>
                <c:pt idx="228">
                  <c:v>2155</c:v>
                </c:pt>
                <c:pt idx="229">
                  <c:v>2155</c:v>
                </c:pt>
                <c:pt idx="230">
                  <c:v>2155</c:v>
                </c:pt>
                <c:pt idx="231">
                  <c:v>2155</c:v>
                </c:pt>
                <c:pt idx="232">
                  <c:v>2155</c:v>
                </c:pt>
                <c:pt idx="233">
                  <c:v>2155</c:v>
                </c:pt>
                <c:pt idx="234">
                  <c:v>2155</c:v>
                </c:pt>
                <c:pt idx="235">
                  <c:v>2155</c:v>
                </c:pt>
                <c:pt idx="236">
                  <c:v>2155</c:v>
                </c:pt>
                <c:pt idx="237">
                  <c:v>2155</c:v>
                </c:pt>
                <c:pt idx="238">
                  <c:v>2155</c:v>
                </c:pt>
                <c:pt idx="239">
                  <c:v>2155</c:v>
                </c:pt>
                <c:pt idx="240">
                  <c:v>2155</c:v>
                </c:pt>
                <c:pt idx="241">
                  <c:v>2155</c:v>
                </c:pt>
                <c:pt idx="242">
                  <c:v>2155</c:v>
                </c:pt>
                <c:pt idx="243">
                  <c:v>2155</c:v>
                </c:pt>
                <c:pt idx="244">
                  <c:v>2155</c:v>
                </c:pt>
                <c:pt idx="245">
                  <c:v>2155</c:v>
                </c:pt>
                <c:pt idx="246">
                  <c:v>2155</c:v>
                </c:pt>
                <c:pt idx="247">
                  <c:v>2155</c:v>
                </c:pt>
                <c:pt idx="248">
                  <c:v>2155</c:v>
                </c:pt>
                <c:pt idx="249">
                  <c:v>2155</c:v>
                </c:pt>
                <c:pt idx="250">
                  <c:v>2155</c:v>
                </c:pt>
                <c:pt idx="251">
                  <c:v>2155</c:v>
                </c:pt>
                <c:pt idx="252">
                  <c:v>2155</c:v>
                </c:pt>
                <c:pt idx="253">
                  <c:v>2155</c:v>
                </c:pt>
                <c:pt idx="254">
                  <c:v>2155</c:v>
                </c:pt>
                <c:pt idx="255">
                  <c:v>2155</c:v>
                </c:pt>
                <c:pt idx="256">
                  <c:v>2155</c:v>
                </c:pt>
                <c:pt idx="257">
                  <c:v>2155</c:v>
                </c:pt>
                <c:pt idx="258">
                  <c:v>2155</c:v>
                </c:pt>
                <c:pt idx="259">
                  <c:v>2155</c:v>
                </c:pt>
                <c:pt idx="260">
                  <c:v>2155</c:v>
                </c:pt>
                <c:pt idx="261">
                  <c:v>2155</c:v>
                </c:pt>
                <c:pt idx="262">
                  <c:v>2155</c:v>
                </c:pt>
                <c:pt idx="263">
                  <c:v>2155</c:v>
                </c:pt>
                <c:pt idx="264">
                  <c:v>2155</c:v>
                </c:pt>
                <c:pt idx="265">
                  <c:v>2155</c:v>
                </c:pt>
                <c:pt idx="266">
                  <c:v>2155</c:v>
                </c:pt>
                <c:pt idx="267">
                  <c:v>2155</c:v>
                </c:pt>
                <c:pt idx="268">
                  <c:v>2155</c:v>
                </c:pt>
                <c:pt idx="269">
                  <c:v>2155</c:v>
                </c:pt>
                <c:pt idx="270">
                  <c:v>2155</c:v>
                </c:pt>
                <c:pt idx="271">
                  <c:v>2155</c:v>
                </c:pt>
                <c:pt idx="272">
                  <c:v>2155</c:v>
                </c:pt>
                <c:pt idx="273">
                  <c:v>2155</c:v>
                </c:pt>
                <c:pt idx="274">
                  <c:v>2155</c:v>
                </c:pt>
                <c:pt idx="275">
                  <c:v>2155</c:v>
                </c:pt>
                <c:pt idx="276">
                  <c:v>2155</c:v>
                </c:pt>
                <c:pt idx="277">
                  <c:v>2235</c:v>
                </c:pt>
                <c:pt idx="278">
                  <c:v>2250</c:v>
                </c:pt>
                <c:pt idx="279">
                  <c:v>2284</c:v>
                </c:pt>
                <c:pt idx="280">
                  <c:v>2361</c:v>
                </c:pt>
                <c:pt idx="281">
                  <c:v>2365</c:v>
                </c:pt>
                <c:pt idx="282">
                  <c:v>2417</c:v>
                </c:pt>
                <c:pt idx="283">
                  <c:v>2460</c:v>
                </c:pt>
                <c:pt idx="284">
                  <c:v>2462</c:v>
                </c:pt>
                <c:pt idx="285">
                  <c:v>2475</c:v>
                </c:pt>
                <c:pt idx="286">
                  <c:v>2490</c:v>
                </c:pt>
                <c:pt idx="287">
                  <c:v>2576</c:v>
                </c:pt>
                <c:pt idx="288">
                  <c:v>2583</c:v>
                </c:pt>
                <c:pt idx="289">
                  <c:v>2585</c:v>
                </c:pt>
                <c:pt idx="290">
                  <c:v>2933</c:v>
                </c:pt>
                <c:pt idx="291">
                  <c:v>2933</c:v>
                </c:pt>
                <c:pt idx="292">
                  <c:v>2955</c:v>
                </c:pt>
                <c:pt idx="293">
                  <c:v>2960</c:v>
                </c:pt>
                <c:pt idx="294">
                  <c:v>2960</c:v>
                </c:pt>
                <c:pt idx="295">
                  <c:v>2964</c:v>
                </c:pt>
                <c:pt idx="296">
                  <c:v>2964</c:v>
                </c:pt>
                <c:pt idx="297">
                  <c:v>2971</c:v>
                </c:pt>
                <c:pt idx="298">
                  <c:v>2971</c:v>
                </c:pt>
                <c:pt idx="299">
                  <c:v>2983</c:v>
                </c:pt>
                <c:pt idx="300">
                  <c:v>3002</c:v>
                </c:pt>
                <c:pt idx="301">
                  <c:v>3003</c:v>
                </c:pt>
                <c:pt idx="302">
                  <c:v>3022</c:v>
                </c:pt>
                <c:pt idx="303">
                  <c:v>3027</c:v>
                </c:pt>
                <c:pt idx="304">
                  <c:v>3027</c:v>
                </c:pt>
                <c:pt idx="305">
                  <c:v>3033</c:v>
                </c:pt>
                <c:pt idx="306">
                  <c:v>3044</c:v>
                </c:pt>
                <c:pt idx="307">
                  <c:v>3050</c:v>
                </c:pt>
                <c:pt idx="308">
                  <c:v>3112</c:v>
                </c:pt>
                <c:pt idx="309">
                  <c:v>3148</c:v>
                </c:pt>
                <c:pt idx="310">
                  <c:v>3168</c:v>
                </c:pt>
                <c:pt idx="311">
                  <c:v>3169</c:v>
                </c:pt>
                <c:pt idx="312">
                  <c:v>3183</c:v>
                </c:pt>
                <c:pt idx="313">
                  <c:v>3251</c:v>
                </c:pt>
                <c:pt idx="314">
                  <c:v>3283</c:v>
                </c:pt>
                <c:pt idx="315">
                  <c:v>3283</c:v>
                </c:pt>
                <c:pt idx="316">
                  <c:v>3286</c:v>
                </c:pt>
                <c:pt idx="317">
                  <c:v>3286</c:v>
                </c:pt>
                <c:pt idx="318">
                  <c:v>3290</c:v>
                </c:pt>
                <c:pt idx="319">
                  <c:v>3297</c:v>
                </c:pt>
                <c:pt idx="320">
                  <c:v>3298</c:v>
                </c:pt>
                <c:pt idx="321">
                  <c:v>3303</c:v>
                </c:pt>
                <c:pt idx="322">
                  <c:v>3303</c:v>
                </c:pt>
                <c:pt idx="323">
                  <c:v>3303</c:v>
                </c:pt>
                <c:pt idx="324">
                  <c:v>3303</c:v>
                </c:pt>
                <c:pt idx="325">
                  <c:v>3303</c:v>
                </c:pt>
                <c:pt idx="326">
                  <c:v>3308</c:v>
                </c:pt>
                <c:pt idx="327">
                  <c:v>3308</c:v>
                </c:pt>
                <c:pt idx="328">
                  <c:v>3308</c:v>
                </c:pt>
                <c:pt idx="329">
                  <c:v>3323</c:v>
                </c:pt>
                <c:pt idx="330">
                  <c:v>3323</c:v>
                </c:pt>
                <c:pt idx="331">
                  <c:v>3323</c:v>
                </c:pt>
                <c:pt idx="332">
                  <c:v>3336</c:v>
                </c:pt>
                <c:pt idx="333">
                  <c:v>3339</c:v>
                </c:pt>
                <c:pt idx="334">
                  <c:v>3341</c:v>
                </c:pt>
                <c:pt idx="335">
                  <c:v>3341</c:v>
                </c:pt>
                <c:pt idx="336">
                  <c:v>3346</c:v>
                </c:pt>
                <c:pt idx="337">
                  <c:v>3346</c:v>
                </c:pt>
                <c:pt idx="338">
                  <c:v>3351</c:v>
                </c:pt>
                <c:pt idx="339">
                  <c:v>3357</c:v>
                </c:pt>
                <c:pt idx="340">
                  <c:v>3357</c:v>
                </c:pt>
                <c:pt idx="341">
                  <c:v>3357</c:v>
                </c:pt>
                <c:pt idx="342">
                  <c:v>3357</c:v>
                </c:pt>
                <c:pt idx="343">
                  <c:v>3357</c:v>
                </c:pt>
                <c:pt idx="344">
                  <c:v>3357</c:v>
                </c:pt>
                <c:pt idx="345">
                  <c:v>3357</c:v>
                </c:pt>
                <c:pt idx="346">
                  <c:v>3357</c:v>
                </c:pt>
                <c:pt idx="347">
                  <c:v>3359</c:v>
                </c:pt>
                <c:pt idx="348">
                  <c:v>3359</c:v>
                </c:pt>
                <c:pt idx="349">
                  <c:v>3361</c:v>
                </c:pt>
                <c:pt idx="350">
                  <c:v>3361</c:v>
                </c:pt>
                <c:pt idx="351">
                  <c:v>3367</c:v>
                </c:pt>
                <c:pt idx="352">
                  <c:v>3383</c:v>
                </c:pt>
                <c:pt idx="353">
                  <c:v>3383</c:v>
                </c:pt>
                <c:pt idx="354">
                  <c:v>3384</c:v>
                </c:pt>
                <c:pt idx="355">
                  <c:v>3384</c:v>
                </c:pt>
                <c:pt idx="356">
                  <c:v>3384</c:v>
                </c:pt>
                <c:pt idx="357">
                  <c:v>3384</c:v>
                </c:pt>
                <c:pt idx="358">
                  <c:v>3389</c:v>
                </c:pt>
                <c:pt idx="359">
                  <c:v>3391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85B9-4055-BF04-5542CF99C679}"/>
            </c:ext>
          </c:extLst>
        </c:ser>
        <c:ser>
          <c:idx val="6"/>
          <c:order val="7"/>
          <c:tx>
            <c:strRef>
              <c:f>Data2Plot!$L$1</c:f>
              <c:strCache>
                <c:ptCount val="1"/>
                <c:pt idx="0">
                  <c:v>Total Sup 3.6</c:v>
                </c:pt>
              </c:strCache>
            </c:strRef>
          </c:tx>
          <c:marker>
            <c:symbol val="none"/>
          </c:marker>
          <c:xVal>
            <c:numRef>
              <c:f>Data2Plot!$A$2:$A$361</c:f>
              <c:numCache>
                <c:formatCode>General</c:formatCode>
                <c:ptCount val="36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</c:numCache>
            </c:numRef>
          </c:xVal>
          <c:yVal>
            <c:numRef>
              <c:f>Data2Plot!$L$2:$L$361</c:f>
              <c:numCache>
                <c:formatCode>General</c:formatCode>
                <c:ptCount val="36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31</c:v>
                </c:pt>
                <c:pt idx="72">
                  <c:v>80</c:v>
                </c:pt>
                <c:pt idx="73">
                  <c:v>105</c:v>
                </c:pt>
                <c:pt idx="74">
                  <c:v>133</c:v>
                </c:pt>
                <c:pt idx="75">
                  <c:v>182</c:v>
                </c:pt>
                <c:pt idx="76">
                  <c:v>193</c:v>
                </c:pt>
                <c:pt idx="77">
                  <c:v>222</c:v>
                </c:pt>
                <c:pt idx="78">
                  <c:v>294</c:v>
                </c:pt>
                <c:pt idx="79">
                  <c:v>546</c:v>
                </c:pt>
                <c:pt idx="80">
                  <c:v>1305</c:v>
                </c:pt>
                <c:pt idx="81">
                  <c:v>1305</c:v>
                </c:pt>
                <c:pt idx="82">
                  <c:v>1315</c:v>
                </c:pt>
                <c:pt idx="83">
                  <c:v>1373</c:v>
                </c:pt>
                <c:pt idx="84">
                  <c:v>1388</c:v>
                </c:pt>
                <c:pt idx="85">
                  <c:v>1418</c:v>
                </c:pt>
                <c:pt idx="86">
                  <c:v>1422</c:v>
                </c:pt>
                <c:pt idx="87">
                  <c:v>1444</c:v>
                </c:pt>
                <c:pt idx="88">
                  <c:v>1446</c:v>
                </c:pt>
                <c:pt idx="89">
                  <c:v>1584</c:v>
                </c:pt>
                <c:pt idx="90">
                  <c:v>1629</c:v>
                </c:pt>
                <c:pt idx="91">
                  <c:v>1635</c:v>
                </c:pt>
                <c:pt idx="92">
                  <c:v>1648</c:v>
                </c:pt>
                <c:pt idx="93">
                  <c:v>1648</c:v>
                </c:pt>
                <c:pt idx="94">
                  <c:v>1659</c:v>
                </c:pt>
                <c:pt idx="95">
                  <c:v>1673</c:v>
                </c:pt>
                <c:pt idx="96">
                  <c:v>1675</c:v>
                </c:pt>
                <c:pt idx="97">
                  <c:v>1720</c:v>
                </c:pt>
                <c:pt idx="98">
                  <c:v>1726</c:v>
                </c:pt>
                <c:pt idx="99">
                  <c:v>1726</c:v>
                </c:pt>
                <c:pt idx="100">
                  <c:v>1726</c:v>
                </c:pt>
                <c:pt idx="101">
                  <c:v>1726</c:v>
                </c:pt>
                <c:pt idx="102">
                  <c:v>1740</c:v>
                </c:pt>
                <c:pt idx="103">
                  <c:v>1740</c:v>
                </c:pt>
                <c:pt idx="104">
                  <c:v>1753</c:v>
                </c:pt>
                <c:pt idx="105">
                  <c:v>1753</c:v>
                </c:pt>
                <c:pt idx="106">
                  <c:v>1774</c:v>
                </c:pt>
                <c:pt idx="107">
                  <c:v>1774</c:v>
                </c:pt>
                <c:pt idx="108">
                  <c:v>1786</c:v>
                </c:pt>
                <c:pt idx="109">
                  <c:v>1786</c:v>
                </c:pt>
                <c:pt idx="110">
                  <c:v>1786</c:v>
                </c:pt>
                <c:pt idx="111">
                  <c:v>1786</c:v>
                </c:pt>
                <c:pt idx="112">
                  <c:v>1795</c:v>
                </c:pt>
                <c:pt idx="113">
                  <c:v>1798</c:v>
                </c:pt>
                <c:pt idx="114">
                  <c:v>1800</c:v>
                </c:pt>
                <c:pt idx="115">
                  <c:v>1800</c:v>
                </c:pt>
                <c:pt idx="116">
                  <c:v>1800</c:v>
                </c:pt>
                <c:pt idx="117">
                  <c:v>1800</c:v>
                </c:pt>
                <c:pt idx="118">
                  <c:v>1800</c:v>
                </c:pt>
                <c:pt idx="119">
                  <c:v>1802</c:v>
                </c:pt>
                <c:pt idx="120">
                  <c:v>1874</c:v>
                </c:pt>
                <c:pt idx="121">
                  <c:v>1874</c:v>
                </c:pt>
                <c:pt idx="122">
                  <c:v>1885</c:v>
                </c:pt>
                <c:pt idx="123">
                  <c:v>1891</c:v>
                </c:pt>
                <c:pt idx="124">
                  <c:v>1891</c:v>
                </c:pt>
                <c:pt idx="125">
                  <c:v>1907</c:v>
                </c:pt>
                <c:pt idx="126">
                  <c:v>1908</c:v>
                </c:pt>
                <c:pt idx="127">
                  <c:v>1908</c:v>
                </c:pt>
                <c:pt idx="128">
                  <c:v>1908</c:v>
                </c:pt>
                <c:pt idx="129">
                  <c:v>1909</c:v>
                </c:pt>
                <c:pt idx="130">
                  <c:v>1909</c:v>
                </c:pt>
                <c:pt idx="131">
                  <c:v>1909</c:v>
                </c:pt>
                <c:pt idx="132">
                  <c:v>1914</c:v>
                </c:pt>
                <c:pt idx="133">
                  <c:v>1914</c:v>
                </c:pt>
                <c:pt idx="134">
                  <c:v>1923</c:v>
                </c:pt>
                <c:pt idx="135">
                  <c:v>1923</c:v>
                </c:pt>
                <c:pt idx="136">
                  <c:v>1923</c:v>
                </c:pt>
                <c:pt idx="137">
                  <c:v>1923</c:v>
                </c:pt>
                <c:pt idx="138">
                  <c:v>1923</c:v>
                </c:pt>
                <c:pt idx="139">
                  <c:v>1923</c:v>
                </c:pt>
                <c:pt idx="140">
                  <c:v>1937</c:v>
                </c:pt>
                <c:pt idx="141">
                  <c:v>1937</c:v>
                </c:pt>
                <c:pt idx="142">
                  <c:v>1941</c:v>
                </c:pt>
                <c:pt idx="143">
                  <c:v>1941</c:v>
                </c:pt>
                <c:pt idx="144">
                  <c:v>1941</c:v>
                </c:pt>
                <c:pt idx="145">
                  <c:v>1941</c:v>
                </c:pt>
                <c:pt idx="146">
                  <c:v>1941</c:v>
                </c:pt>
                <c:pt idx="147">
                  <c:v>1947</c:v>
                </c:pt>
                <c:pt idx="148">
                  <c:v>1947</c:v>
                </c:pt>
                <c:pt idx="149">
                  <c:v>1947</c:v>
                </c:pt>
                <c:pt idx="150">
                  <c:v>1967</c:v>
                </c:pt>
                <c:pt idx="151">
                  <c:v>1967</c:v>
                </c:pt>
                <c:pt idx="152">
                  <c:v>1967</c:v>
                </c:pt>
                <c:pt idx="153">
                  <c:v>1967</c:v>
                </c:pt>
                <c:pt idx="154">
                  <c:v>1967</c:v>
                </c:pt>
                <c:pt idx="155">
                  <c:v>1967</c:v>
                </c:pt>
                <c:pt idx="156">
                  <c:v>1967</c:v>
                </c:pt>
                <c:pt idx="157">
                  <c:v>1967</c:v>
                </c:pt>
                <c:pt idx="158">
                  <c:v>2002</c:v>
                </c:pt>
                <c:pt idx="159">
                  <c:v>2002</c:v>
                </c:pt>
                <c:pt idx="160">
                  <c:v>2018</c:v>
                </c:pt>
                <c:pt idx="161">
                  <c:v>2018</c:v>
                </c:pt>
                <c:pt idx="162">
                  <c:v>2018</c:v>
                </c:pt>
                <c:pt idx="163">
                  <c:v>2018</c:v>
                </c:pt>
                <c:pt idx="164">
                  <c:v>2018</c:v>
                </c:pt>
                <c:pt idx="165">
                  <c:v>2018</c:v>
                </c:pt>
                <c:pt idx="166">
                  <c:v>2018</c:v>
                </c:pt>
                <c:pt idx="167">
                  <c:v>2018</c:v>
                </c:pt>
                <c:pt idx="168">
                  <c:v>2018</c:v>
                </c:pt>
                <c:pt idx="169">
                  <c:v>2018</c:v>
                </c:pt>
                <c:pt idx="170">
                  <c:v>2018</c:v>
                </c:pt>
                <c:pt idx="171">
                  <c:v>2018</c:v>
                </c:pt>
                <c:pt idx="172">
                  <c:v>2018</c:v>
                </c:pt>
                <c:pt idx="173">
                  <c:v>2018</c:v>
                </c:pt>
                <c:pt idx="174">
                  <c:v>2018</c:v>
                </c:pt>
                <c:pt idx="175">
                  <c:v>2018</c:v>
                </c:pt>
                <c:pt idx="176">
                  <c:v>2018</c:v>
                </c:pt>
                <c:pt idx="177">
                  <c:v>2018</c:v>
                </c:pt>
                <c:pt idx="178">
                  <c:v>2018</c:v>
                </c:pt>
                <c:pt idx="179">
                  <c:v>2018</c:v>
                </c:pt>
                <c:pt idx="180">
                  <c:v>2018</c:v>
                </c:pt>
                <c:pt idx="181">
                  <c:v>2018</c:v>
                </c:pt>
                <c:pt idx="182">
                  <c:v>2018</c:v>
                </c:pt>
                <c:pt idx="183">
                  <c:v>2018</c:v>
                </c:pt>
                <c:pt idx="184">
                  <c:v>2018</c:v>
                </c:pt>
                <c:pt idx="185">
                  <c:v>2018</c:v>
                </c:pt>
                <c:pt idx="186">
                  <c:v>2018</c:v>
                </c:pt>
                <c:pt idx="187">
                  <c:v>2018</c:v>
                </c:pt>
                <c:pt idx="188">
                  <c:v>2018</c:v>
                </c:pt>
                <c:pt idx="189">
                  <c:v>2018</c:v>
                </c:pt>
                <c:pt idx="190">
                  <c:v>2018</c:v>
                </c:pt>
                <c:pt idx="191">
                  <c:v>2018</c:v>
                </c:pt>
                <c:pt idx="192">
                  <c:v>2018</c:v>
                </c:pt>
                <c:pt idx="193">
                  <c:v>2018</c:v>
                </c:pt>
                <c:pt idx="194">
                  <c:v>2018</c:v>
                </c:pt>
                <c:pt idx="195">
                  <c:v>2018</c:v>
                </c:pt>
                <c:pt idx="196">
                  <c:v>2018</c:v>
                </c:pt>
                <c:pt idx="197">
                  <c:v>2018</c:v>
                </c:pt>
                <c:pt idx="198">
                  <c:v>2018</c:v>
                </c:pt>
                <c:pt idx="199">
                  <c:v>2018</c:v>
                </c:pt>
                <c:pt idx="200">
                  <c:v>2018</c:v>
                </c:pt>
                <c:pt idx="201">
                  <c:v>2018</c:v>
                </c:pt>
                <c:pt idx="202">
                  <c:v>2018</c:v>
                </c:pt>
                <c:pt idx="203">
                  <c:v>2018</c:v>
                </c:pt>
                <c:pt idx="204">
                  <c:v>2018</c:v>
                </c:pt>
                <c:pt idx="205">
                  <c:v>2018</c:v>
                </c:pt>
                <c:pt idx="206">
                  <c:v>2018</c:v>
                </c:pt>
                <c:pt idx="207">
                  <c:v>2018</c:v>
                </c:pt>
                <c:pt idx="208">
                  <c:v>2018</c:v>
                </c:pt>
                <c:pt idx="209">
                  <c:v>2018</c:v>
                </c:pt>
                <c:pt idx="210">
                  <c:v>2018</c:v>
                </c:pt>
                <c:pt idx="211">
                  <c:v>2018</c:v>
                </c:pt>
                <c:pt idx="212">
                  <c:v>2018</c:v>
                </c:pt>
                <c:pt idx="213">
                  <c:v>2018</c:v>
                </c:pt>
                <c:pt idx="214">
                  <c:v>2018</c:v>
                </c:pt>
                <c:pt idx="215">
                  <c:v>2018</c:v>
                </c:pt>
                <c:pt idx="216">
                  <c:v>2018</c:v>
                </c:pt>
                <c:pt idx="217">
                  <c:v>2018</c:v>
                </c:pt>
                <c:pt idx="218">
                  <c:v>2018</c:v>
                </c:pt>
                <c:pt idx="219">
                  <c:v>2018</c:v>
                </c:pt>
                <c:pt idx="220">
                  <c:v>2018</c:v>
                </c:pt>
                <c:pt idx="221">
                  <c:v>2018</c:v>
                </c:pt>
                <c:pt idx="222">
                  <c:v>2018</c:v>
                </c:pt>
                <c:pt idx="223">
                  <c:v>2018</c:v>
                </c:pt>
                <c:pt idx="224">
                  <c:v>2018</c:v>
                </c:pt>
                <c:pt idx="225">
                  <c:v>2018</c:v>
                </c:pt>
                <c:pt idx="226">
                  <c:v>2018</c:v>
                </c:pt>
                <c:pt idx="227">
                  <c:v>2018</c:v>
                </c:pt>
                <c:pt idx="228">
                  <c:v>2018</c:v>
                </c:pt>
                <c:pt idx="229">
                  <c:v>2018</c:v>
                </c:pt>
                <c:pt idx="230">
                  <c:v>2018</c:v>
                </c:pt>
                <c:pt idx="231">
                  <c:v>2018</c:v>
                </c:pt>
                <c:pt idx="232">
                  <c:v>2018</c:v>
                </c:pt>
                <c:pt idx="233">
                  <c:v>2018</c:v>
                </c:pt>
                <c:pt idx="234">
                  <c:v>2018</c:v>
                </c:pt>
                <c:pt idx="235">
                  <c:v>2018</c:v>
                </c:pt>
                <c:pt idx="236">
                  <c:v>2018</c:v>
                </c:pt>
                <c:pt idx="237">
                  <c:v>2018</c:v>
                </c:pt>
                <c:pt idx="238">
                  <c:v>2018</c:v>
                </c:pt>
                <c:pt idx="239">
                  <c:v>2018</c:v>
                </c:pt>
                <c:pt idx="240">
                  <c:v>2018</c:v>
                </c:pt>
                <c:pt idx="241">
                  <c:v>2018</c:v>
                </c:pt>
                <c:pt idx="242">
                  <c:v>2018</c:v>
                </c:pt>
                <c:pt idx="243">
                  <c:v>2018</c:v>
                </c:pt>
                <c:pt idx="244">
                  <c:v>2018</c:v>
                </c:pt>
                <c:pt idx="245">
                  <c:v>2018</c:v>
                </c:pt>
                <c:pt idx="246">
                  <c:v>2018</c:v>
                </c:pt>
                <c:pt idx="247">
                  <c:v>2018</c:v>
                </c:pt>
                <c:pt idx="248">
                  <c:v>2018</c:v>
                </c:pt>
                <c:pt idx="249">
                  <c:v>2018</c:v>
                </c:pt>
                <c:pt idx="250">
                  <c:v>2018</c:v>
                </c:pt>
                <c:pt idx="251">
                  <c:v>2018</c:v>
                </c:pt>
                <c:pt idx="252">
                  <c:v>2018</c:v>
                </c:pt>
                <c:pt idx="253">
                  <c:v>2018</c:v>
                </c:pt>
                <c:pt idx="254">
                  <c:v>2018</c:v>
                </c:pt>
                <c:pt idx="255">
                  <c:v>2018</c:v>
                </c:pt>
                <c:pt idx="256">
                  <c:v>2018</c:v>
                </c:pt>
                <c:pt idx="257">
                  <c:v>2018</c:v>
                </c:pt>
                <c:pt idx="258">
                  <c:v>2018</c:v>
                </c:pt>
                <c:pt idx="259">
                  <c:v>2018</c:v>
                </c:pt>
                <c:pt idx="260">
                  <c:v>2018</c:v>
                </c:pt>
                <c:pt idx="261">
                  <c:v>2018</c:v>
                </c:pt>
                <c:pt idx="262">
                  <c:v>2018</c:v>
                </c:pt>
                <c:pt idx="263">
                  <c:v>2018</c:v>
                </c:pt>
                <c:pt idx="264">
                  <c:v>2018</c:v>
                </c:pt>
                <c:pt idx="265">
                  <c:v>2018</c:v>
                </c:pt>
                <c:pt idx="266">
                  <c:v>2018</c:v>
                </c:pt>
                <c:pt idx="267">
                  <c:v>2018</c:v>
                </c:pt>
                <c:pt idx="268">
                  <c:v>2018</c:v>
                </c:pt>
                <c:pt idx="269">
                  <c:v>2018</c:v>
                </c:pt>
                <c:pt idx="270">
                  <c:v>2018</c:v>
                </c:pt>
                <c:pt idx="271">
                  <c:v>2018</c:v>
                </c:pt>
                <c:pt idx="272">
                  <c:v>2018</c:v>
                </c:pt>
                <c:pt idx="273">
                  <c:v>2018</c:v>
                </c:pt>
                <c:pt idx="274">
                  <c:v>2018</c:v>
                </c:pt>
                <c:pt idx="275">
                  <c:v>2018</c:v>
                </c:pt>
                <c:pt idx="276">
                  <c:v>2018</c:v>
                </c:pt>
                <c:pt idx="277">
                  <c:v>2176</c:v>
                </c:pt>
                <c:pt idx="278">
                  <c:v>2183</c:v>
                </c:pt>
                <c:pt idx="279">
                  <c:v>2234</c:v>
                </c:pt>
                <c:pt idx="280">
                  <c:v>2354</c:v>
                </c:pt>
                <c:pt idx="281">
                  <c:v>2380</c:v>
                </c:pt>
                <c:pt idx="282">
                  <c:v>2455</c:v>
                </c:pt>
                <c:pt idx="283">
                  <c:v>2548</c:v>
                </c:pt>
                <c:pt idx="284">
                  <c:v>2548</c:v>
                </c:pt>
                <c:pt idx="285">
                  <c:v>2562</c:v>
                </c:pt>
                <c:pt idx="286">
                  <c:v>2595</c:v>
                </c:pt>
                <c:pt idx="287">
                  <c:v>2680</c:v>
                </c:pt>
                <c:pt idx="288">
                  <c:v>2696</c:v>
                </c:pt>
                <c:pt idx="289">
                  <c:v>2704</c:v>
                </c:pt>
                <c:pt idx="290">
                  <c:v>2950</c:v>
                </c:pt>
                <c:pt idx="291">
                  <c:v>2950</c:v>
                </c:pt>
                <c:pt idx="292">
                  <c:v>2970</c:v>
                </c:pt>
                <c:pt idx="293">
                  <c:v>2986</c:v>
                </c:pt>
                <c:pt idx="294">
                  <c:v>2986</c:v>
                </c:pt>
                <c:pt idx="295">
                  <c:v>2989</c:v>
                </c:pt>
                <c:pt idx="296">
                  <c:v>2989</c:v>
                </c:pt>
                <c:pt idx="297">
                  <c:v>2990</c:v>
                </c:pt>
                <c:pt idx="298">
                  <c:v>2990</c:v>
                </c:pt>
                <c:pt idx="299">
                  <c:v>2999</c:v>
                </c:pt>
                <c:pt idx="300">
                  <c:v>3029</c:v>
                </c:pt>
                <c:pt idx="301">
                  <c:v>3048</c:v>
                </c:pt>
                <c:pt idx="302">
                  <c:v>3065</c:v>
                </c:pt>
                <c:pt idx="303">
                  <c:v>3067</c:v>
                </c:pt>
                <c:pt idx="304">
                  <c:v>3067</c:v>
                </c:pt>
                <c:pt idx="305">
                  <c:v>3067</c:v>
                </c:pt>
                <c:pt idx="306">
                  <c:v>3121</c:v>
                </c:pt>
                <c:pt idx="307">
                  <c:v>3128</c:v>
                </c:pt>
                <c:pt idx="308">
                  <c:v>3188</c:v>
                </c:pt>
                <c:pt idx="309">
                  <c:v>3221</c:v>
                </c:pt>
                <c:pt idx="310">
                  <c:v>3231</c:v>
                </c:pt>
                <c:pt idx="311">
                  <c:v>3231</c:v>
                </c:pt>
                <c:pt idx="312">
                  <c:v>3244</c:v>
                </c:pt>
                <c:pt idx="313">
                  <c:v>3302</c:v>
                </c:pt>
                <c:pt idx="314">
                  <c:v>3303</c:v>
                </c:pt>
                <c:pt idx="315">
                  <c:v>3303</c:v>
                </c:pt>
                <c:pt idx="316">
                  <c:v>3303</c:v>
                </c:pt>
                <c:pt idx="317">
                  <c:v>3303</c:v>
                </c:pt>
                <c:pt idx="318">
                  <c:v>3312</c:v>
                </c:pt>
                <c:pt idx="319">
                  <c:v>3321</c:v>
                </c:pt>
                <c:pt idx="320">
                  <c:v>3321</c:v>
                </c:pt>
                <c:pt idx="321">
                  <c:v>3321</c:v>
                </c:pt>
                <c:pt idx="322">
                  <c:v>3321</c:v>
                </c:pt>
                <c:pt idx="323">
                  <c:v>3321</c:v>
                </c:pt>
                <c:pt idx="324">
                  <c:v>3321</c:v>
                </c:pt>
                <c:pt idx="325">
                  <c:v>3321</c:v>
                </c:pt>
                <c:pt idx="326">
                  <c:v>3323</c:v>
                </c:pt>
                <c:pt idx="327">
                  <c:v>3323</c:v>
                </c:pt>
                <c:pt idx="328">
                  <c:v>3323</c:v>
                </c:pt>
                <c:pt idx="329">
                  <c:v>3337</c:v>
                </c:pt>
                <c:pt idx="330">
                  <c:v>3337</c:v>
                </c:pt>
                <c:pt idx="331">
                  <c:v>3337</c:v>
                </c:pt>
                <c:pt idx="332">
                  <c:v>3383</c:v>
                </c:pt>
                <c:pt idx="333">
                  <c:v>3384</c:v>
                </c:pt>
                <c:pt idx="334">
                  <c:v>3397</c:v>
                </c:pt>
                <c:pt idx="335">
                  <c:v>3397</c:v>
                </c:pt>
                <c:pt idx="336">
                  <c:v>3397</c:v>
                </c:pt>
                <c:pt idx="337">
                  <c:v>3397</c:v>
                </c:pt>
                <c:pt idx="338">
                  <c:v>3399</c:v>
                </c:pt>
                <c:pt idx="339">
                  <c:v>3401</c:v>
                </c:pt>
                <c:pt idx="340">
                  <c:v>3401</c:v>
                </c:pt>
                <c:pt idx="341">
                  <c:v>3401</c:v>
                </c:pt>
                <c:pt idx="342">
                  <c:v>3401</c:v>
                </c:pt>
                <c:pt idx="343">
                  <c:v>3401</c:v>
                </c:pt>
                <c:pt idx="344">
                  <c:v>3401</c:v>
                </c:pt>
                <c:pt idx="345">
                  <c:v>3401</c:v>
                </c:pt>
                <c:pt idx="346">
                  <c:v>3401</c:v>
                </c:pt>
                <c:pt idx="347">
                  <c:v>3401</c:v>
                </c:pt>
                <c:pt idx="348">
                  <c:v>3401</c:v>
                </c:pt>
                <c:pt idx="349">
                  <c:v>3403</c:v>
                </c:pt>
                <c:pt idx="350">
                  <c:v>3403</c:v>
                </c:pt>
                <c:pt idx="351">
                  <c:v>3414</c:v>
                </c:pt>
                <c:pt idx="352">
                  <c:v>3434</c:v>
                </c:pt>
                <c:pt idx="353">
                  <c:v>3434</c:v>
                </c:pt>
                <c:pt idx="354">
                  <c:v>3434</c:v>
                </c:pt>
                <c:pt idx="355">
                  <c:v>3434</c:v>
                </c:pt>
                <c:pt idx="356">
                  <c:v>3434</c:v>
                </c:pt>
                <c:pt idx="357">
                  <c:v>3434</c:v>
                </c:pt>
                <c:pt idx="358">
                  <c:v>3440</c:v>
                </c:pt>
                <c:pt idx="359">
                  <c:v>3440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85B9-4055-BF04-5542CF99C6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6532904"/>
        <c:axId val="276527656"/>
      </c:scatterChart>
      <c:valAx>
        <c:axId val="276532904"/>
        <c:scaling>
          <c:orientation val="minMax"/>
          <c:max val="37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n° point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76527656"/>
        <c:crosses val="autoZero"/>
        <c:crossBetween val="midCat"/>
      </c:valAx>
      <c:valAx>
        <c:axId val="276527656"/>
        <c:scaling>
          <c:orientation val="minMax"/>
          <c:max val="12000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Nb particules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76532904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279146497971686E-2"/>
          <c:y val="6.888237603820184E-2"/>
          <c:w val="0.82094235380369995"/>
          <c:h val="0.84770575409954008"/>
        </c:manualLayout>
      </c:layout>
      <c:scatterChart>
        <c:scatterStyle val="smoothMarker"/>
        <c:varyColors val="0"/>
        <c:ser>
          <c:idx val="7"/>
          <c:order val="0"/>
          <c:tx>
            <c:strRef>
              <c:f>Data2Plot!$T$1</c:f>
              <c:strCache>
                <c:ptCount val="1"/>
                <c:pt idx="0">
                  <c:v>Unit Total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Data2Plot!$A$2:$A$292</c:f>
              <c:numCache>
                <c:formatCode>General</c:formatCode>
                <c:ptCount val="29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</c:numCache>
            </c:numRef>
          </c:xVal>
          <c:yVal>
            <c:numRef>
              <c:f>Data2Plot!$T$2:$T$292</c:f>
              <c:numCache>
                <c:formatCode>General</c:formatCode>
                <c:ptCount val="2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195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424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1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3</c:v>
                </c:pt>
                <c:pt idx="241">
                  <c:v>0</c:v>
                </c:pt>
                <c:pt idx="242">
                  <c:v>0</c:v>
                </c:pt>
                <c:pt idx="243">
                  <c:v>9</c:v>
                </c:pt>
                <c:pt idx="244">
                  <c:v>3</c:v>
                </c:pt>
                <c:pt idx="245">
                  <c:v>0</c:v>
                </c:pt>
                <c:pt idx="246">
                  <c:v>7</c:v>
                </c:pt>
                <c:pt idx="247">
                  <c:v>0</c:v>
                </c:pt>
                <c:pt idx="248">
                  <c:v>2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9</c:v>
                </c:pt>
                <c:pt idx="254">
                  <c:v>14</c:v>
                </c:pt>
                <c:pt idx="255">
                  <c:v>2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573-4F3F-86C3-CA48888F6CCD}"/>
            </c:ext>
          </c:extLst>
        </c:ser>
        <c:ser>
          <c:idx val="0"/>
          <c:order val="1"/>
          <c:tx>
            <c:strRef>
              <c:f>Data2Plot!$M$1</c:f>
              <c:strCache>
                <c:ptCount val="1"/>
                <c:pt idx="0">
                  <c:v>Unit BG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Data2Plot!$A$2:$A$292</c:f>
              <c:numCache>
                <c:formatCode>General</c:formatCode>
                <c:ptCount val="29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</c:numCache>
            </c:numRef>
          </c:xVal>
          <c:yVal>
            <c:numRef>
              <c:f>Data2Plot!$M$2:$M$292</c:f>
              <c:numCache>
                <c:formatCode>General</c:formatCode>
                <c:ptCount val="2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88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227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1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3</c:v>
                </c:pt>
                <c:pt idx="241">
                  <c:v>0</c:v>
                </c:pt>
                <c:pt idx="242">
                  <c:v>0</c:v>
                </c:pt>
                <c:pt idx="243">
                  <c:v>9</c:v>
                </c:pt>
                <c:pt idx="244">
                  <c:v>3</c:v>
                </c:pt>
                <c:pt idx="245">
                  <c:v>0</c:v>
                </c:pt>
                <c:pt idx="246">
                  <c:v>7</c:v>
                </c:pt>
                <c:pt idx="247">
                  <c:v>0</c:v>
                </c:pt>
                <c:pt idx="248">
                  <c:v>2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9</c:v>
                </c:pt>
                <c:pt idx="254">
                  <c:v>14</c:v>
                </c:pt>
                <c:pt idx="255">
                  <c:v>2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573-4F3F-86C3-CA48888F6CCD}"/>
            </c:ext>
          </c:extLst>
        </c:ser>
        <c:ser>
          <c:idx val="1"/>
          <c:order val="2"/>
          <c:tx>
            <c:strRef>
              <c:f>Data2Plot!$N$1</c:f>
              <c:strCache>
                <c:ptCount val="1"/>
                <c:pt idx="0">
                  <c:v>Unit 0.3-0.5</c:v>
                </c:pt>
              </c:strCache>
            </c:strRef>
          </c:tx>
          <c:marker>
            <c:symbol val="none"/>
          </c:marker>
          <c:xVal>
            <c:numRef>
              <c:f>Data2Plot!$A$2:$A$292</c:f>
              <c:numCache>
                <c:formatCode>General</c:formatCode>
                <c:ptCount val="29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</c:numCache>
            </c:numRef>
          </c:xVal>
          <c:yVal>
            <c:numRef>
              <c:f>Data2Plot!$N$2:$N$292</c:f>
              <c:numCache>
                <c:formatCode>General</c:formatCode>
                <c:ptCount val="2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44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100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2573-4F3F-86C3-CA48888F6CCD}"/>
            </c:ext>
          </c:extLst>
        </c:ser>
        <c:ser>
          <c:idx val="2"/>
          <c:order val="3"/>
          <c:tx>
            <c:strRef>
              <c:f>Data2Plot!$O$1</c:f>
              <c:strCache>
                <c:ptCount val="1"/>
                <c:pt idx="0">
                  <c:v>Unit 0.5-1.0</c:v>
                </c:pt>
              </c:strCache>
            </c:strRef>
          </c:tx>
          <c:marker>
            <c:symbol val="none"/>
          </c:marker>
          <c:xVal>
            <c:numRef>
              <c:f>Data2Plot!$A$2:$A$292</c:f>
              <c:numCache>
                <c:formatCode>General</c:formatCode>
                <c:ptCount val="29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</c:numCache>
            </c:numRef>
          </c:xVal>
          <c:yVal>
            <c:numRef>
              <c:f>Data2Plot!$O$2:$O$292</c:f>
              <c:numCache>
                <c:formatCode>General</c:formatCode>
                <c:ptCount val="2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63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88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2573-4F3F-86C3-CA48888F6CCD}"/>
            </c:ext>
          </c:extLst>
        </c:ser>
        <c:ser>
          <c:idx val="3"/>
          <c:order val="4"/>
          <c:tx>
            <c:strRef>
              <c:f>Data2Plot!$P$1</c:f>
              <c:strCache>
                <c:ptCount val="1"/>
                <c:pt idx="0">
                  <c:v>Unit 1.0-2.0</c:v>
                </c:pt>
              </c:strCache>
            </c:strRef>
          </c:tx>
          <c:marker>
            <c:symbol val="none"/>
          </c:marker>
          <c:xVal>
            <c:numRef>
              <c:f>Data2Plot!$A$2:$A$292</c:f>
              <c:numCache>
                <c:formatCode>General</c:formatCode>
                <c:ptCount val="29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</c:numCache>
            </c:numRef>
          </c:xVal>
          <c:yVal>
            <c:numRef>
              <c:f>Data2Plot!$P$2:$P$292</c:f>
              <c:numCache>
                <c:formatCode>General</c:formatCode>
                <c:ptCount val="2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9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2573-4F3F-86C3-CA48888F6CCD}"/>
            </c:ext>
          </c:extLst>
        </c:ser>
        <c:ser>
          <c:idx val="4"/>
          <c:order val="5"/>
          <c:tx>
            <c:strRef>
              <c:f>Data2Plot!$Q$1</c:f>
              <c:strCache>
                <c:ptCount val="1"/>
                <c:pt idx="0">
                  <c:v>Unit 2.0-3.0</c:v>
                </c:pt>
              </c:strCache>
            </c:strRef>
          </c:tx>
          <c:marker>
            <c:symbol val="none"/>
          </c:marker>
          <c:xVal>
            <c:numRef>
              <c:f>Data2Plot!$A$2:$A$292</c:f>
              <c:numCache>
                <c:formatCode>General</c:formatCode>
                <c:ptCount val="29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</c:numCache>
            </c:numRef>
          </c:xVal>
          <c:yVal>
            <c:numRef>
              <c:f>Data2Plot!$Q$2:$Q$292</c:f>
              <c:numCache>
                <c:formatCode>General</c:formatCode>
                <c:ptCount val="2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2573-4F3F-86C3-CA48888F6CCD}"/>
            </c:ext>
          </c:extLst>
        </c:ser>
        <c:ser>
          <c:idx val="5"/>
          <c:order val="6"/>
          <c:tx>
            <c:strRef>
              <c:f>Data2Plot!$R$1</c:f>
              <c:strCache>
                <c:ptCount val="1"/>
                <c:pt idx="0">
                  <c:v>Unit 3.0-3.6</c:v>
                </c:pt>
              </c:strCache>
            </c:strRef>
          </c:tx>
          <c:marker>
            <c:symbol val="none"/>
          </c:marker>
          <c:xVal>
            <c:numRef>
              <c:f>Data2Plot!$A$2:$A$292</c:f>
              <c:numCache>
                <c:formatCode>General</c:formatCode>
                <c:ptCount val="29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</c:numCache>
            </c:numRef>
          </c:xVal>
          <c:yVal>
            <c:numRef>
              <c:f>Data2Plot!$R$2:$R$292</c:f>
              <c:numCache>
                <c:formatCode>General</c:formatCode>
                <c:ptCount val="2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2573-4F3F-86C3-CA48888F6CCD}"/>
            </c:ext>
          </c:extLst>
        </c:ser>
        <c:ser>
          <c:idx val="6"/>
          <c:order val="7"/>
          <c:tx>
            <c:strRef>
              <c:f>Data2Plot!$S$1</c:f>
              <c:strCache>
                <c:ptCount val="1"/>
                <c:pt idx="0">
                  <c:v>Unit Sup 3.6</c:v>
                </c:pt>
              </c:strCache>
            </c:strRef>
          </c:tx>
          <c:marker>
            <c:symbol val="none"/>
          </c:marker>
          <c:xVal>
            <c:numRef>
              <c:f>Data2Plot!$A$2:$A$292</c:f>
              <c:numCache>
                <c:formatCode>General</c:formatCode>
                <c:ptCount val="29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</c:numCache>
            </c:numRef>
          </c:xVal>
          <c:yVal>
            <c:numRef>
              <c:f>Data2Plot!$S$2:$S$292</c:f>
              <c:numCache>
                <c:formatCode>General</c:formatCode>
                <c:ptCount val="2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2573-4F3F-86C3-CA48888F6C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5123896"/>
        <c:axId val="345118648"/>
      </c:scatterChart>
      <c:valAx>
        <c:axId val="345123896"/>
        <c:scaling>
          <c:orientation val="minMax"/>
          <c:max val="300"/>
          <c:min val="15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n° point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45118648"/>
        <c:crosses val="autoZero"/>
        <c:crossBetween val="midCat"/>
      </c:valAx>
      <c:valAx>
        <c:axId val="345118648"/>
        <c:scaling>
          <c:orientation val="minMax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Nb particules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45123896"/>
        <c:crosses val="autoZero"/>
        <c:crossBetween val="midCat"/>
      </c:valAx>
      <c:spPr>
        <a:solidFill>
          <a:schemeClr val="bg1"/>
        </a:solidFill>
      </c:spPr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052759112450996E-2"/>
          <c:y val="7.948568079230417E-2"/>
          <c:w val="0.75950283566310151"/>
          <c:h val="0.85746227025115029"/>
        </c:manualLayout>
      </c:layout>
      <c:barChart>
        <c:barDir val="col"/>
        <c:grouping val="clustered"/>
        <c:varyColors val="0"/>
        <c:ser>
          <c:idx val="1"/>
          <c:order val="2"/>
          <c:tx>
            <c:strRef>
              <c:f>Data2Plot!$O$1</c:f>
              <c:strCache>
                <c:ptCount val="1"/>
                <c:pt idx="0">
                  <c:v>Unit 0.3-0.5</c:v>
                </c:pt>
              </c:strCache>
            </c:strRef>
          </c:tx>
          <c:spPr>
            <a:ln w="3175">
              <a:solidFill>
                <a:srgbClr val="FF0000"/>
              </a:solidFill>
            </a:ln>
          </c:spPr>
          <c:invertIfNegative val="0"/>
          <c:cat>
            <c:numRef>
              <c:f>Data2Plot!$A$2:$A$350</c:f>
              <c:numCache>
                <c:formatCode>General</c:formatCode>
                <c:ptCount val="34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</c:numCache>
            </c:numRef>
          </c:cat>
          <c:val>
            <c:numRef>
              <c:f>Data2Plot!$O$2:$O$350</c:f>
              <c:numCache>
                <c:formatCode>General</c:formatCode>
                <c:ptCount val="34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90-4E96-8AF2-DF43B0D6CAB0}"/>
            </c:ext>
          </c:extLst>
        </c:ser>
        <c:ser>
          <c:idx val="2"/>
          <c:order val="3"/>
          <c:tx>
            <c:strRef>
              <c:f>Data2Plot!$P$1</c:f>
              <c:strCache>
                <c:ptCount val="1"/>
                <c:pt idx="0">
                  <c:v>Unit 0.5-1.0</c:v>
                </c:pt>
              </c:strCache>
            </c:strRef>
          </c:tx>
          <c:invertIfNegative val="0"/>
          <c:cat>
            <c:numRef>
              <c:f>Data2Plot!$A$2:$A$350</c:f>
              <c:numCache>
                <c:formatCode>General</c:formatCode>
                <c:ptCount val="34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</c:numCache>
            </c:numRef>
          </c:cat>
          <c:val>
            <c:numRef>
              <c:f>Data2Plot!$P$2:$P$350</c:f>
              <c:numCache>
                <c:formatCode>General</c:formatCode>
                <c:ptCount val="34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90-4E96-8AF2-DF43B0D6CAB0}"/>
            </c:ext>
          </c:extLst>
        </c:ser>
        <c:ser>
          <c:idx val="3"/>
          <c:order val="4"/>
          <c:tx>
            <c:strRef>
              <c:f>Data2Plot!$Q$1</c:f>
              <c:strCache>
                <c:ptCount val="1"/>
                <c:pt idx="0">
                  <c:v>Unit 1.0-2.0</c:v>
                </c:pt>
              </c:strCache>
            </c:strRef>
          </c:tx>
          <c:spPr>
            <a:ln w="19050" cap="rnd">
              <a:solidFill>
                <a:schemeClr val="accent2"/>
              </a:solidFill>
            </a:ln>
          </c:spPr>
          <c:invertIfNegative val="0"/>
          <c:cat>
            <c:numRef>
              <c:f>Data2Plot!$A$2:$A$350</c:f>
              <c:numCache>
                <c:formatCode>General</c:formatCode>
                <c:ptCount val="34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</c:numCache>
            </c:numRef>
          </c:cat>
          <c:val>
            <c:numRef>
              <c:f>Data2Plot!$Q$2:$Q$350</c:f>
              <c:numCache>
                <c:formatCode>General</c:formatCode>
                <c:ptCount val="34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90-4E96-8AF2-DF43B0D6CA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9897784"/>
        <c:axId val="329896144"/>
      </c:barChart>
      <c:lineChart>
        <c:grouping val="standard"/>
        <c:varyColors val="0"/>
        <c:ser>
          <c:idx val="7"/>
          <c:order val="0"/>
          <c:tx>
            <c:strRef>
              <c:f>Data2Plot!$U$1</c:f>
              <c:strCache>
                <c:ptCount val="1"/>
                <c:pt idx="0">
                  <c:v>Unit Total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Data2Plot!$A$2:$A$350</c:f>
              <c:numCache>
                <c:formatCode>General</c:formatCode>
                <c:ptCount val="34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</c:numCache>
            </c:numRef>
          </c:cat>
          <c:val>
            <c:numRef>
              <c:f>Data2Plot!$U$2:$U$350</c:f>
              <c:numCache>
                <c:formatCode>General</c:formatCode>
                <c:ptCount val="34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1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12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D90-4E96-8AF2-DF43B0D6CAB0}"/>
            </c:ext>
          </c:extLst>
        </c:ser>
        <c:ser>
          <c:idx val="4"/>
          <c:order val="5"/>
          <c:tx>
            <c:strRef>
              <c:f>Data2Plot!$R$1</c:f>
              <c:strCache>
                <c:ptCount val="1"/>
                <c:pt idx="0">
                  <c:v>Unit 2.0-3.0</c:v>
                </c:pt>
              </c:strCache>
            </c:strRef>
          </c:tx>
          <c:marker>
            <c:symbol val="none"/>
          </c:marker>
          <c:cat>
            <c:numRef>
              <c:f>Data2Plot!$A$2:$A$350</c:f>
              <c:numCache>
                <c:formatCode>General</c:formatCode>
                <c:ptCount val="34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</c:numCache>
            </c:numRef>
          </c:cat>
          <c:val>
            <c:numRef>
              <c:f>Data2Plot!$R$2:$R$350</c:f>
              <c:numCache>
                <c:formatCode>General</c:formatCode>
                <c:ptCount val="34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D90-4E96-8AF2-DF43B0D6CAB0}"/>
            </c:ext>
          </c:extLst>
        </c:ser>
        <c:ser>
          <c:idx val="5"/>
          <c:order val="6"/>
          <c:tx>
            <c:strRef>
              <c:f>Data2Plot!$S$1</c:f>
              <c:strCache>
                <c:ptCount val="1"/>
                <c:pt idx="0">
                  <c:v>Unit 3.0-3.6</c:v>
                </c:pt>
              </c:strCache>
            </c:strRef>
          </c:tx>
          <c:marker>
            <c:symbol val="none"/>
          </c:marker>
          <c:cat>
            <c:numRef>
              <c:f>Data2Plot!$A$2:$A$350</c:f>
              <c:numCache>
                <c:formatCode>General</c:formatCode>
                <c:ptCount val="34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</c:numCache>
            </c:numRef>
          </c:cat>
          <c:val>
            <c:numRef>
              <c:f>Data2Plot!$S$2:$S$350</c:f>
              <c:numCache>
                <c:formatCode>General</c:formatCode>
                <c:ptCount val="34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D90-4E96-8AF2-DF43B0D6CAB0}"/>
            </c:ext>
          </c:extLst>
        </c:ser>
        <c:ser>
          <c:idx val="6"/>
          <c:order val="7"/>
          <c:tx>
            <c:strRef>
              <c:f>Data2Plot!$T$1</c:f>
              <c:strCache>
                <c:ptCount val="1"/>
                <c:pt idx="0">
                  <c:v>Unit Sup 3.6</c:v>
                </c:pt>
              </c:strCache>
            </c:strRef>
          </c:tx>
          <c:marker>
            <c:symbol val="none"/>
          </c:marker>
          <c:cat>
            <c:numRef>
              <c:f>Data2Plot!$A$2:$A$350</c:f>
              <c:numCache>
                <c:formatCode>General</c:formatCode>
                <c:ptCount val="34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</c:numCache>
            </c:numRef>
          </c:cat>
          <c:val>
            <c:numRef>
              <c:f>Data2Plot!$T$2:$T$350</c:f>
              <c:numCache>
                <c:formatCode>General</c:formatCode>
                <c:ptCount val="34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D90-4E96-8AF2-DF43B0D6CA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9897784"/>
        <c:axId val="329896144"/>
      </c:lineChart>
      <c:scatterChart>
        <c:scatterStyle val="smoothMarker"/>
        <c:varyColors val="0"/>
        <c:ser>
          <c:idx val="9"/>
          <c:order val="8"/>
          <c:tx>
            <c:strRef>
              <c:f>Data2Plot!$D$1</c:f>
              <c:strCache>
                <c:ptCount val="1"/>
                <c:pt idx="0">
                  <c:v>P (mbar)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xVal>
            <c:numRef>
              <c:f>Data2Plot!$A$2:$A$350</c:f>
              <c:numCache>
                <c:formatCode>General</c:formatCode>
                <c:ptCount val="34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</c:numCache>
            </c:numRef>
          </c:xVal>
          <c:yVal>
            <c:numRef>
              <c:f>Data2Plot!$D$2:$D$350</c:f>
              <c:numCache>
                <c:formatCode>0</c:formatCode>
                <c:ptCount val="349"/>
                <c:pt idx="0">
                  <c:v>1043</c:v>
                </c:pt>
                <c:pt idx="1">
                  <c:v>1043</c:v>
                </c:pt>
                <c:pt idx="2">
                  <c:v>1043</c:v>
                </c:pt>
                <c:pt idx="3">
                  <c:v>1043</c:v>
                </c:pt>
                <c:pt idx="4">
                  <c:v>1043</c:v>
                </c:pt>
                <c:pt idx="5">
                  <c:v>1043</c:v>
                </c:pt>
                <c:pt idx="6">
                  <c:v>1043</c:v>
                </c:pt>
                <c:pt idx="7">
                  <c:v>1043</c:v>
                </c:pt>
                <c:pt idx="8">
                  <c:v>1043</c:v>
                </c:pt>
                <c:pt idx="9">
                  <c:v>1043</c:v>
                </c:pt>
                <c:pt idx="10">
                  <c:v>1043</c:v>
                </c:pt>
                <c:pt idx="11">
                  <c:v>1043</c:v>
                </c:pt>
                <c:pt idx="12">
                  <c:v>1043</c:v>
                </c:pt>
                <c:pt idx="13">
                  <c:v>1043</c:v>
                </c:pt>
                <c:pt idx="14">
                  <c:v>1107</c:v>
                </c:pt>
                <c:pt idx="15">
                  <c:v>1107</c:v>
                </c:pt>
                <c:pt idx="16">
                  <c:v>1107</c:v>
                </c:pt>
                <c:pt idx="17">
                  <c:v>1107</c:v>
                </c:pt>
                <c:pt idx="18">
                  <c:v>1107</c:v>
                </c:pt>
                <c:pt idx="19">
                  <c:v>1107</c:v>
                </c:pt>
                <c:pt idx="20">
                  <c:v>1107</c:v>
                </c:pt>
                <c:pt idx="21">
                  <c:v>1107</c:v>
                </c:pt>
                <c:pt idx="22">
                  <c:v>1107</c:v>
                </c:pt>
                <c:pt idx="23">
                  <c:v>1107</c:v>
                </c:pt>
                <c:pt idx="24">
                  <c:v>1107</c:v>
                </c:pt>
                <c:pt idx="25">
                  <c:v>1107</c:v>
                </c:pt>
                <c:pt idx="26">
                  <c:v>1107</c:v>
                </c:pt>
                <c:pt idx="27">
                  <c:v>1107</c:v>
                </c:pt>
                <c:pt idx="28">
                  <c:v>1107</c:v>
                </c:pt>
                <c:pt idx="29">
                  <c:v>1107</c:v>
                </c:pt>
                <c:pt idx="30">
                  <c:v>1107</c:v>
                </c:pt>
                <c:pt idx="31">
                  <c:v>1107</c:v>
                </c:pt>
                <c:pt idx="32">
                  <c:v>1107</c:v>
                </c:pt>
                <c:pt idx="33">
                  <c:v>1107</c:v>
                </c:pt>
                <c:pt idx="34">
                  <c:v>1107</c:v>
                </c:pt>
                <c:pt idx="35">
                  <c:v>1107</c:v>
                </c:pt>
                <c:pt idx="36">
                  <c:v>1107</c:v>
                </c:pt>
                <c:pt idx="37">
                  <c:v>1107</c:v>
                </c:pt>
                <c:pt idx="38">
                  <c:v>1107</c:v>
                </c:pt>
                <c:pt idx="39">
                  <c:v>1107</c:v>
                </c:pt>
                <c:pt idx="40">
                  <c:v>1107</c:v>
                </c:pt>
                <c:pt idx="41">
                  <c:v>1107</c:v>
                </c:pt>
                <c:pt idx="42">
                  <c:v>1107</c:v>
                </c:pt>
                <c:pt idx="43">
                  <c:v>1107</c:v>
                </c:pt>
                <c:pt idx="44">
                  <c:v>1107</c:v>
                </c:pt>
                <c:pt idx="45">
                  <c:v>1107</c:v>
                </c:pt>
                <c:pt idx="46">
                  <c:v>1107</c:v>
                </c:pt>
                <c:pt idx="47">
                  <c:v>1107</c:v>
                </c:pt>
                <c:pt idx="48">
                  <c:v>1107</c:v>
                </c:pt>
                <c:pt idx="49">
                  <c:v>1107</c:v>
                </c:pt>
                <c:pt idx="50">
                  <c:v>1107</c:v>
                </c:pt>
                <c:pt idx="51">
                  <c:v>1043</c:v>
                </c:pt>
                <c:pt idx="52">
                  <c:v>1043</c:v>
                </c:pt>
                <c:pt idx="53">
                  <c:v>1043</c:v>
                </c:pt>
                <c:pt idx="54">
                  <c:v>1043</c:v>
                </c:pt>
                <c:pt idx="55">
                  <c:v>1043</c:v>
                </c:pt>
                <c:pt idx="56">
                  <c:v>1043</c:v>
                </c:pt>
                <c:pt idx="57">
                  <c:v>1043</c:v>
                </c:pt>
                <c:pt idx="58">
                  <c:v>1043</c:v>
                </c:pt>
                <c:pt idx="59">
                  <c:v>1043</c:v>
                </c:pt>
                <c:pt idx="60">
                  <c:v>1043</c:v>
                </c:pt>
                <c:pt idx="61">
                  <c:v>1043</c:v>
                </c:pt>
                <c:pt idx="62">
                  <c:v>1043</c:v>
                </c:pt>
                <c:pt idx="63">
                  <c:v>1043</c:v>
                </c:pt>
                <c:pt idx="64">
                  <c:v>1043</c:v>
                </c:pt>
                <c:pt idx="65">
                  <c:v>1043</c:v>
                </c:pt>
                <c:pt idx="66">
                  <c:v>1043</c:v>
                </c:pt>
                <c:pt idx="67">
                  <c:v>1043</c:v>
                </c:pt>
                <c:pt idx="68">
                  <c:v>1107</c:v>
                </c:pt>
                <c:pt idx="69">
                  <c:v>1107</c:v>
                </c:pt>
                <c:pt idx="70">
                  <c:v>1107</c:v>
                </c:pt>
                <c:pt idx="71">
                  <c:v>1107</c:v>
                </c:pt>
                <c:pt idx="72">
                  <c:v>1107</c:v>
                </c:pt>
                <c:pt idx="73">
                  <c:v>1107</c:v>
                </c:pt>
                <c:pt idx="74">
                  <c:v>1107</c:v>
                </c:pt>
                <c:pt idx="75">
                  <c:v>1107</c:v>
                </c:pt>
                <c:pt idx="76">
                  <c:v>1107</c:v>
                </c:pt>
                <c:pt idx="77">
                  <c:v>1107</c:v>
                </c:pt>
                <c:pt idx="78">
                  <c:v>1107</c:v>
                </c:pt>
                <c:pt idx="79">
                  <c:v>1107</c:v>
                </c:pt>
                <c:pt idx="80">
                  <c:v>1107</c:v>
                </c:pt>
                <c:pt idx="81">
                  <c:v>1107</c:v>
                </c:pt>
                <c:pt idx="82">
                  <c:v>1107</c:v>
                </c:pt>
                <c:pt idx="83">
                  <c:v>1107</c:v>
                </c:pt>
                <c:pt idx="84">
                  <c:v>1107</c:v>
                </c:pt>
                <c:pt idx="85">
                  <c:v>1107</c:v>
                </c:pt>
                <c:pt idx="86">
                  <c:v>1107</c:v>
                </c:pt>
                <c:pt idx="87">
                  <c:v>1107</c:v>
                </c:pt>
                <c:pt idx="88">
                  <c:v>1107</c:v>
                </c:pt>
                <c:pt idx="89">
                  <c:v>1107</c:v>
                </c:pt>
                <c:pt idx="90">
                  <c:v>1107</c:v>
                </c:pt>
                <c:pt idx="91">
                  <c:v>1107</c:v>
                </c:pt>
                <c:pt idx="92">
                  <c:v>1107</c:v>
                </c:pt>
                <c:pt idx="93">
                  <c:v>1107</c:v>
                </c:pt>
                <c:pt idx="94">
                  <c:v>1107</c:v>
                </c:pt>
                <c:pt idx="95">
                  <c:v>1107</c:v>
                </c:pt>
                <c:pt idx="96">
                  <c:v>1107</c:v>
                </c:pt>
                <c:pt idx="97">
                  <c:v>1107</c:v>
                </c:pt>
                <c:pt idx="98">
                  <c:v>1107</c:v>
                </c:pt>
                <c:pt idx="99">
                  <c:v>1107</c:v>
                </c:pt>
                <c:pt idx="100">
                  <c:v>1107</c:v>
                </c:pt>
                <c:pt idx="101">
                  <c:v>1107</c:v>
                </c:pt>
                <c:pt idx="102">
                  <c:v>1107</c:v>
                </c:pt>
                <c:pt idx="103">
                  <c:v>1107</c:v>
                </c:pt>
                <c:pt idx="104">
                  <c:v>1107</c:v>
                </c:pt>
                <c:pt idx="105">
                  <c:v>1107</c:v>
                </c:pt>
                <c:pt idx="106">
                  <c:v>1107</c:v>
                </c:pt>
                <c:pt idx="107">
                  <c:v>1107</c:v>
                </c:pt>
                <c:pt idx="108">
                  <c:v>1107</c:v>
                </c:pt>
                <c:pt idx="109">
                  <c:v>1107</c:v>
                </c:pt>
                <c:pt idx="110">
                  <c:v>1107</c:v>
                </c:pt>
                <c:pt idx="111">
                  <c:v>1107</c:v>
                </c:pt>
                <c:pt idx="112">
                  <c:v>1107</c:v>
                </c:pt>
                <c:pt idx="113">
                  <c:v>1107</c:v>
                </c:pt>
                <c:pt idx="114">
                  <c:v>1107</c:v>
                </c:pt>
                <c:pt idx="115">
                  <c:v>1107</c:v>
                </c:pt>
                <c:pt idx="116">
                  <c:v>1107</c:v>
                </c:pt>
                <c:pt idx="117">
                  <c:v>1107</c:v>
                </c:pt>
                <c:pt idx="118">
                  <c:v>1107</c:v>
                </c:pt>
                <c:pt idx="119">
                  <c:v>1107</c:v>
                </c:pt>
                <c:pt idx="120">
                  <c:v>1107</c:v>
                </c:pt>
                <c:pt idx="121">
                  <c:v>1107</c:v>
                </c:pt>
                <c:pt idx="122">
                  <c:v>1107</c:v>
                </c:pt>
                <c:pt idx="123">
                  <c:v>1107</c:v>
                </c:pt>
                <c:pt idx="124">
                  <c:v>1107</c:v>
                </c:pt>
                <c:pt idx="125">
                  <c:v>1107</c:v>
                </c:pt>
                <c:pt idx="126">
                  <c:v>1107</c:v>
                </c:pt>
                <c:pt idx="127">
                  <c:v>1107</c:v>
                </c:pt>
                <c:pt idx="128">
                  <c:v>1107</c:v>
                </c:pt>
                <c:pt idx="129">
                  <c:v>1107</c:v>
                </c:pt>
                <c:pt idx="130">
                  <c:v>1107</c:v>
                </c:pt>
                <c:pt idx="131">
                  <c:v>1107</c:v>
                </c:pt>
                <c:pt idx="132">
                  <c:v>1107</c:v>
                </c:pt>
                <c:pt idx="133">
                  <c:v>1107</c:v>
                </c:pt>
                <c:pt idx="134">
                  <c:v>1107</c:v>
                </c:pt>
                <c:pt idx="135">
                  <c:v>1107</c:v>
                </c:pt>
                <c:pt idx="136">
                  <c:v>1107</c:v>
                </c:pt>
                <c:pt idx="137">
                  <c:v>1107</c:v>
                </c:pt>
                <c:pt idx="138">
                  <c:v>1107</c:v>
                </c:pt>
                <c:pt idx="139">
                  <c:v>1107</c:v>
                </c:pt>
                <c:pt idx="140">
                  <c:v>1107</c:v>
                </c:pt>
                <c:pt idx="141">
                  <c:v>1107</c:v>
                </c:pt>
                <c:pt idx="142">
                  <c:v>1107</c:v>
                </c:pt>
                <c:pt idx="143">
                  <c:v>1107</c:v>
                </c:pt>
                <c:pt idx="144">
                  <c:v>1107</c:v>
                </c:pt>
                <c:pt idx="145">
                  <c:v>1107</c:v>
                </c:pt>
                <c:pt idx="146">
                  <c:v>1107</c:v>
                </c:pt>
                <c:pt idx="147">
                  <c:v>1107</c:v>
                </c:pt>
                <c:pt idx="148">
                  <c:v>1107</c:v>
                </c:pt>
                <c:pt idx="149">
                  <c:v>1107</c:v>
                </c:pt>
                <c:pt idx="150">
                  <c:v>1107</c:v>
                </c:pt>
                <c:pt idx="151">
                  <c:v>1107</c:v>
                </c:pt>
                <c:pt idx="152">
                  <c:v>1107</c:v>
                </c:pt>
                <c:pt idx="153">
                  <c:v>1107</c:v>
                </c:pt>
                <c:pt idx="154">
                  <c:v>1107</c:v>
                </c:pt>
                <c:pt idx="155">
                  <c:v>1107</c:v>
                </c:pt>
                <c:pt idx="156">
                  <c:v>1107</c:v>
                </c:pt>
                <c:pt idx="157">
                  <c:v>1107</c:v>
                </c:pt>
                <c:pt idx="158">
                  <c:v>1107</c:v>
                </c:pt>
                <c:pt idx="159">
                  <c:v>1107</c:v>
                </c:pt>
                <c:pt idx="160">
                  <c:v>1107</c:v>
                </c:pt>
                <c:pt idx="161">
                  <c:v>1107</c:v>
                </c:pt>
                <c:pt idx="162">
                  <c:v>1107</c:v>
                </c:pt>
                <c:pt idx="163">
                  <c:v>1107</c:v>
                </c:pt>
                <c:pt idx="164">
                  <c:v>1107</c:v>
                </c:pt>
                <c:pt idx="165">
                  <c:v>1107</c:v>
                </c:pt>
                <c:pt idx="166">
                  <c:v>1107</c:v>
                </c:pt>
                <c:pt idx="167">
                  <c:v>1107</c:v>
                </c:pt>
                <c:pt idx="168">
                  <c:v>1107</c:v>
                </c:pt>
                <c:pt idx="169">
                  <c:v>1107</c:v>
                </c:pt>
                <c:pt idx="170">
                  <c:v>1107</c:v>
                </c:pt>
                <c:pt idx="171">
                  <c:v>1107</c:v>
                </c:pt>
                <c:pt idx="172">
                  <c:v>1107</c:v>
                </c:pt>
                <c:pt idx="173">
                  <c:v>1107</c:v>
                </c:pt>
                <c:pt idx="174">
                  <c:v>1107</c:v>
                </c:pt>
                <c:pt idx="175">
                  <c:v>1107</c:v>
                </c:pt>
                <c:pt idx="176">
                  <c:v>1107</c:v>
                </c:pt>
                <c:pt idx="177">
                  <c:v>1107</c:v>
                </c:pt>
                <c:pt idx="178">
                  <c:v>1107</c:v>
                </c:pt>
                <c:pt idx="179">
                  <c:v>1107</c:v>
                </c:pt>
                <c:pt idx="180">
                  <c:v>1107</c:v>
                </c:pt>
                <c:pt idx="181">
                  <c:v>1107</c:v>
                </c:pt>
                <c:pt idx="182">
                  <c:v>1107</c:v>
                </c:pt>
                <c:pt idx="183">
                  <c:v>1107</c:v>
                </c:pt>
                <c:pt idx="184">
                  <c:v>1107</c:v>
                </c:pt>
                <c:pt idx="185">
                  <c:v>1107</c:v>
                </c:pt>
                <c:pt idx="186">
                  <c:v>1107</c:v>
                </c:pt>
                <c:pt idx="187">
                  <c:v>1107</c:v>
                </c:pt>
                <c:pt idx="188">
                  <c:v>1107</c:v>
                </c:pt>
                <c:pt idx="189">
                  <c:v>1107</c:v>
                </c:pt>
                <c:pt idx="190">
                  <c:v>1107</c:v>
                </c:pt>
                <c:pt idx="191">
                  <c:v>1107</c:v>
                </c:pt>
                <c:pt idx="192">
                  <c:v>1107</c:v>
                </c:pt>
                <c:pt idx="193">
                  <c:v>1107</c:v>
                </c:pt>
                <c:pt idx="194">
                  <c:v>1107</c:v>
                </c:pt>
                <c:pt idx="195">
                  <c:v>1107</c:v>
                </c:pt>
                <c:pt idx="196">
                  <c:v>1107</c:v>
                </c:pt>
                <c:pt idx="197">
                  <c:v>1107</c:v>
                </c:pt>
                <c:pt idx="198">
                  <c:v>1107</c:v>
                </c:pt>
                <c:pt idx="199">
                  <c:v>1107</c:v>
                </c:pt>
                <c:pt idx="200">
                  <c:v>1107</c:v>
                </c:pt>
                <c:pt idx="201">
                  <c:v>1107</c:v>
                </c:pt>
                <c:pt idx="202">
                  <c:v>1107</c:v>
                </c:pt>
                <c:pt idx="203">
                  <c:v>1107</c:v>
                </c:pt>
                <c:pt idx="204">
                  <c:v>1107</c:v>
                </c:pt>
                <c:pt idx="205">
                  <c:v>1107</c:v>
                </c:pt>
                <c:pt idx="206">
                  <c:v>1107</c:v>
                </c:pt>
                <c:pt idx="207">
                  <c:v>1107</c:v>
                </c:pt>
                <c:pt idx="208">
                  <c:v>1107</c:v>
                </c:pt>
                <c:pt idx="209">
                  <c:v>1107</c:v>
                </c:pt>
                <c:pt idx="210">
                  <c:v>1107</c:v>
                </c:pt>
                <c:pt idx="211">
                  <c:v>1107</c:v>
                </c:pt>
                <c:pt idx="212">
                  <c:v>1107</c:v>
                </c:pt>
                <c:pt idx="213">
                  <c:v>1107</c:v>
                </c:pt>
                <c:pt idx="214">
                  <c:v>1107</c:v>
                </c:pt>
                <c:pt idx="215">
                  <c:v>1107</c:v>
                </c:pt>
                <c:pt idx="216">
                  <c:v>1107</c:v>
                </c:pt>
                <c:pt idx="217">
                  <c:v>1107</c:v>
                </c:pt>
                <c:pt idx="218">
                  <c:v>1107</c:v>
                </c:pt>
                <c:pt idx="219">
                  <c:v>1107</c:v>
                </c:pt>
                <c:pt idx="220">
                  <c:v>1107</c:v>
                </c:pt>
                <c:pt idx="221">
                  <c:v>1107</c:v>
                </c:pt>
                <c:pt idx="222">
                  <c:v>1107</c:v>
                </c:pt>
                <c:pt idx="223">
                  <c:v>1107</c:v>
                </c:pt>
                <c:pt idx="224">
                  <c:v>1107</c:v>
                </c:pt>
                <c:pt idx="225">
                  <c:v>1107</c:v>
                </c:pt>
                <c:pt idx="226">
                  <c:v>1107</c:v>
                </c:pt>
                <c:pt idx="227">
                  <c:v>1107</c:v>
                </c:pt>
                <c:pt idx="228">
                  <c:v>1107</c:v>
                </c:pt>
                <c:pt idx="229">
                  <c:v>1107</c:v>
                </c:pt>
                <c:pt idx="230">
                  <c:v>1107</c:v>
                </c:pt>
                <c:pt idx="231">
                  <c:v>1107</c:v>
                </c:pt>
                <c:pt idx="232">
                  <c:v>1107</c:v>
                </c:pt>
                <c:pt idx="233">
                  <c:v>1107</c:v>
                </c:pt>
                <c:pt idx="234">
                  <c:v>1107</c:v>
                </c:pt>
                <c:pt idx="235">
                  <c:v>1107</c:v>
                </c:pt>
                <c:pt idx="236">
                  <c:v>1107</c:v>
                </c:pt>
                <c:pt idx="237">
                  <c:v>1107</c:v>
                </c:pt>
                <c:pt idx="238">
                  <c:v>1107</c:v>
                </c:pt>
                <c:pt idx="239">
                  <c:v>1107</c:v>
                </c:pt>
                <c:pt idx="240">
                  <c:v>1107</c:v>
                </c:pt>
                <c:pt idx="241">
                  <c:v>1107</c:v>
                </c:pt>
                <c:pt idx="242">
                  <c:v>1107</c:v>
                </c:pt>
                <c:pt idx="243">
                  <c:v>1107</c:v>
                </c:pt>
                <c:pt idx="244">
                  <c:v>1107</c:v>
                </c:pt>
                <c:pt idx="245">
                  <c:v>1107</c:v>
                </c:pt>
                <c:pt idx="246">
                  <c:v>1107</c:v>
                </c:pt>
                <c:pt idx="247">
                  <c:v>1107</c:v>
                </c:pt>
                <c:pt idx="248">
                  <c:v>1107</c:v>
                </c:pt>
                <c:pt idx="249">
                  <c:v>1107</c:v>
                </c:pt>
                <c:pt idx="250">
                  <c:v>1107</c:v>
                </c:pt>
                <c:pt idx="251">
                  <c:v>1107</c:v>
                </c:pt>
                <c:pt idx="252">
                  <c:v>1107</c:v>
                </c:pt>
                <c:pt idx="253">
                  <c:v>1107</c:v>
                </c:pt>
                <c:pt idx="254">
                  <c:v>1107</c:v>
                </c:pt>
                <c:pt idx="255">
                  <c:v>1107</c:v>
                </c:pt>
                <c:pt idx="256">
                  <c:v>1107</c:v>
                </c:pt>
                <c:pt idx="257">
                  <c:v>1107</c:v>
                </c:pt>
                <c:pt idx="258">
                  <c:v>1107</c:v>
                </c:pt>
                <c:pt idx="259">
                  <c:v>1107</c:v>
                </c:pt>
                <c:pt idx="260">
                  <c:v>1107</c:v>
                </c:pt>
                <c:pt idx="261">
                  <c:v>1107</c:v>
                </c:pt>
                <c:pt idx="262">
                  <c:v>1107</c:v>
                </c:pt>
                <c:pt idx="263">
                  <c:v>1107</c:v>
                </c:pt>
                <c:pt idx="264">
                  <c:v>1107</c:v>
                </c:pt>
                <c:pt idx="265">
                  <c:v>1107</c:v>
                </c:pt>
                <c:pt idx="266">
                  <c:v>1107</c:v>
                </c:pt>
                <c:pt idx="267">
                  <c:v>1107</c:v>
                </c:pt>
                <c:pt idx="268">
                  <c:v>1107</c:v>
                </c:pt>
                <c:pt idx="269">
                  <c:v>1107</c:v>
                </c:pt>
                <c:pt idx="270">
                  <c:v>1107</c:v>
                </c:pt>
                <c:pt idx="271">
                  <c:v>1107</c:v>
                </c:pt>
                <c:pt idx="272">
                  <c:v>1107</c:v>
                </c:pt>
                <c:pt idx="273">
                  <c:v>1107</c:v>
                </c:pt>
                <c:pt idx="274">
                  <c:v>1107</c:v>
                </c:pt>
                <c:pt idx="275">
                  <c:v>1107</c:v>
                </c:pt>
                <c:pt idx="276">
                  <c:v>1107</c:v>
                </c:pt>
                <c:pt idx="277">
                  <c:v>1107</c:v>
                </c:pt>
                <c:pt idx="278">
                  <c:v>1107</c:v>
                </c:pt>
                <c:pt idx="279">
                  <c:v>1107</c:v>
                </c:pt>
                <c:pt idx="280">
                  <c:v>1107</c:v>
                </c:pt>
                <c:pt idx="281">
                  <c:v>1107</c:v>
                </c:pt>
                <c:pt idx="282">
                  <c:v>1107</c:v>
                </c:pt>
                <c:pt idx="283">
                  <c:v>1107</c:v>
                </c:pt>
                <c:pt idx="284">
                  <c:v>1107</c:v>
                </c:pt>
                <c:pt idx="285">
                  <c:v>1107</c:v>
                </c:pt>
                <c:pt idx="286">
                  <c:v>1107</c:v>
                </c:pt>
                <c:pt idx="287">
                  <c:v>1107</c:v>
                </c:pt>
                <c:pt idx="288">
                  <c:v>1107</c:v>
                </c:pt>
                <c:pt idx="289">
                  <c:v>1107</c:v>
                </c:pt>
                <c:pt idx="290">
                  <c:v>1107</c:v>
                </c:pt>
                <c:pt idx="291">
                  <c:v>1107</c:v>
                </c:pt>
                <c:pt idx="292">
                  <c:v>1107</c:v>
                </c:pt>
                <c:pt idx="293">
                  <c:v>1107</c:v>
                </c:pt>
                <c:pt idx="294">
                  <c:v>1107</c:v>
                </c:pt>
                <c:pt idx="295">
                  <c:v>1107</c:v>
                </c:pt>
                <c:pt idx="296">
                  <c:v>1107</c:v>
                </c:pt>
                <c:pt idx="297">
                  <c:v>1107</c:v>
                </c:pt>
                <c:pt idx="298">
                  <c:v>1107</c:v>
                </c:pt>
                <c:pt idx="299">
                  <c:v>1107</c:v>
                </c:pt>
                <c:pt idx="300">
                  <c:v>1107</c:v>
                </c:pt>
                <c:pt idx="301">
                  <c:v>1107</c:v>
                </c:pt>
                <c:pt idx="302">
                  <c:v>1107</c:v>
                </c:pt>
                <c:pt idx="303">
                  <c:v>1107</c:v>
                </c:pt>
                <c:pt idx="304">
                  <c:v>1107</c:v>
                </c:pt>
                <c:pt idx="305">
                  <c:v>1107</c:v>
                </c:pt>
                <c:pt idx="306">
                  <c:v>1107</c:v>
                </c:pt>
                <c:pt idx="307">
                  <c:v>1107</c:v>
                </c:pt>
                <c:pt idx="308">
                  <c:v>1107</c:v>
                </c:pt>
                <c:pt idx="309">
                  <c:v>1107</c:v>
                </c:pt>
                <c:pt idx="310">
                  <c:v>1107</c:v>
                </c:pt>
                <c:pt idx="311">
                  <c:v>1107</c:v>
                </c:pt>
                <c:pt idx="312">
                  <c:v>1107</c:v>
                </c:pt>
                <c:pt idx="313">
                  <c:v>1107</c:v>
                </c:pt>
                <c:pt idx="314">
                  <c:v>1107</c:v>
                </c:pt>
                <c:pt idx="315">
                  <c:v>1107</c:v>
                </c:pt>
                <c:pt idx="316">
                  <c:v>1107</c:v>
                </c:pt>
                <c:pt idx="317">
                  <c:v>1107</c:v>
                </c:pt>
                <c:pt idx="318">
                  <c:v>1107</c:v>
                </c:pt>
                <c:pt idx="319">
                  <c:v>1107</c:v>
                </c:pt>
                <c:pt idx="320">
                  <c:v>1043</c:v>
                </c:pt>
                <c:pt idx="321">
                  <c:v>1043</c:v>
                </c:pt>
                <c:pt idx="322">
                  <c:v>1043</c:v>
                </c:pt>
                <c:pt idx="323">
                  <c:v>1043</c:v>
                </c:pt>
                <c:pt idx="324">
                  <c:v>1043</c:v>
                </c:pt>
                <c:pt idx="325">
                  <c:v>1043</c:v>
                </c:pt>
                <c:pt idx="326">
                  <c:v>1043</c:v>
                </c:pt>
                <c:pt idx="327">
                  <c:v>1043</c:v>
                </c:pt>
                <c:pt idx="328">
                  <c:v>1043</c:v>
                </c:pt>
                <c:pt idx="329">
                  <c:v>1043</c:v>
                </c:pt>
                <c:pt idx="330">
                  <c:v>1043</c:v>
                </c:pt>
                <c:pt idx="331">
                  <c:v>1043</c:v>
                </c:pt>
                <c:pt idx="332">
                  <c:v>1043</c:v>
                </c:pt>
                <c:pt idx="333">
                  <c:v>1043</c:v>
                </c:pt>
                <c:pt idx="334">
                  <c:v>1043</c:v>
                </c:pt>
                <c:pt idx="335">
                  <c:v>1043</c:v>
                </c:pt>
                <c:pt idx="336">
                  <c:v>1043</c:v>
                </c:pt>
                <c:pt idx="337">
                  <c:v>1043</c:v>
                </c:pt>
                <c:pt idx="338">
                  <c:v>1043</c:v>
                </c:pt>
                <c:pt idx="339">
                  <c:v>1043</c:v>
                </c:pt>
                <c:pt idx="340">
                  <c:v>1043</c:v>
                </c:pt>
                <c:pt idx="341">
                  <c:v>1043</c:v>
                </c:pt>
                <c:pt idx="342">
                  <c:v>1043</c:v>
                </c:pt>
                <c:pt idx="343">
                  <c:v>1043</c:v>
                </c:pt>
                <c:pt idx="344">
                  <c:v>1043</c:v>
                </c:pt>
                <c:pt idx="345">
                  <c:v>1043</c:v>
                </c:pt>
                <c:pt idx="346">
                  <c:v>1043</c:v>
                </c:pt>
                <c:pt idx="347">
                  <c:v>1043</c:v>
                </c:pt>
                <c:pt idx="348">
                  <c:v>1043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AD90-4E96-8AF2-DF43B0D6CA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9897784"/>
        <c:axId val="329896144"/>
      </c:scatterChart>
      <c:scatterChart>
        <c:scatterStyle val="smoothMarker"/>
        <c:varyColors val="0"/>
        <c:ser>
          <c:idx val="0"/>
          <c:order val="1"/>
          <c:tx>
            <c:strRef>
              <c:f>Data2Plot!$N$1</c:f>
              <c:strCache>
                <c:ptCount val="1"/>
                <c:pt idx="0">
                  <c:v>Unit BG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Data2Plot!$A$2:$A$350</c:f>
              <c:numCache>
                <c:formatCode>General</c:formatCode>
                <c:ptCount val="34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</c:numCache>
            </c:numRef>
          </c:xVal>
          <c:yVal>
            <c:numRef>
              <c:f>Data2Plot!$N$2:$N$350</c:f>
              <c:numCache>
                <c:formatCode>General</c:formatCode>
                <c:ptCount val="34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1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12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AD90-4E96-8AF2-DF43B0D6CA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1370472"/>
        <c:axId val="541373752"/>
      </c:scatterChart>
      <c:catAx>
        <c:axId val="3298977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n° point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low"/>
        <c:spPr>
          <a:noFill/>
          <a:ln>
            <a:noFill/>
          </a:ln>
        </c:spPr>
        <c:crossAx val="329896144"/>
        <c:crosses val="autoZero"/>
        <c:auto val="1"/>
        <c:lblAlgn val="ctr"/>
        <c:lblOffset val="100"/>
        <c:tickLblSkip val="50"/>
        <c:tickMarkSkip val="50"/>
        <c:noMultiLvlLbl val="0"/>
      </c:catAx>
      <c:valAx>
        <c:axId val="329896144"/>
        <c:scaling>
          <c:orientation val="minMax"/>
          <c:max val="1200"/>
          <c:min val="10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r-FR" dirty="0"/>
                  <a:t>Pressure</a:t>
                </a:r>
                <a:r>
                  <a:rPr lang="fr-FR" baseline="0" dirty="0"/>
                  <a:t> (mbar)</a:t>
                </a:r>
                <a:endParaRPr lang="fr-FR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29897784"/>
        <c:crosses val="autoZero"/>
        <c:crossBetween val="between"/>
      </c:valAx>
      <c:valAx>
        <c:axId val="541373752"/>
        <c:scaling>
          <c:orientation val="minMax"/>
          <c:min val="0"/>
        </c:scaling>
        <c:delete val="0"/>
        <c:axPos val="r"/>
        <c:title>
          <c:tx>
            <c:rich>
              <a:bodyPr/>
              <a:lstStyle/>
              <a:p>
                <a:pPr>
                  <a:defRPr/>
                </a:pPr>
                <a:r>
                  <a:rPr lang="fr-FR" dirty="0" err="1"/>
                  <a:t>Number</a:t>
                </a:r>
                <a:r>
                  <a:rPr lang="fr-FR" baseline="0" dirty="0"/>
                  <a:t> of particules</a:t>
                </a:r>
                <a:endParaRPr lang="fr-FR" dirty="0"/>
              </a:p>
            </c:rich>
          </c:tx>
          <c:layout>
            <c:manualLayout>
              <c:xMode val="edge"/>
              <c:yMode val="edge"/>
              <c:x val="0.8742176721293291"/>
              <c:y val="0.1870233135643004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541370472"/>
        <c:crosses val="max"/>
        <c:crossBetween val="midCat"/>
      </c:valAx>
      <c:valAx>
        <c:axId val="541370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41373752"/>
        <c:crosses val="autoZero"/>
        <c:crossBetween val="midCat"/>
      </c:valAx>
      <c:spPr>
        <a:noFill/>
        <a:ln>
          <a:solidFill>
            <a:sysClr val="windowText" lastClr="000000"/>
          </a:solidFill>
        </a:ln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800" dirty="0"/>
              <a:t>Inside </a:t>
            </a:r>
            <a:r>
              <a:rPr lang="fr-FR" sz="1800" dirty="0" err="1"/>
              <a:t>counts</a:t>
            </a:r>
            <a:r>
              <a:rPr lang="fr-FR" sz="1800" dirty="0"/>
              <a:t> of the </a:t>
            </a:r>
            <a:r>
              <a:rPr lang="fr-FR" sz="1800" dirty="0" err="1"/>
              <a:t>gate</a:t>
            </a:r>
            <a:r>
              <a:rPr lang="fr-FR" sz="1800" dirty="0"/>
              <a:t> valve </a:t>
            </a:r>
            <a:r>
              <a:rPr lang="fr-FR" sz="1800" dirty="0" err="1"/>
              <a:t>after</a:t>
            </a:r>
            <a:r>
              <a:rPr lang="fr-FR" sz="1800" dirty="0"/>
              <a:t> close/open cycle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v>particules &gt;=0.3µm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DATA0046!$U$348:$U$359</c:f>
              <c:numCache>
                <c:formatCode>General</c:formatCode>
                <c:ptCount val="12"/>
                <c:pt idx="0">
                  <c:v>348</c:v>
                </c:pt>
                <c:pt idx="1">
                  <c:v>349</c:v>
                </c:pt>
                <c:pt idx="2">
                  <c:v>350</c:v>
                </c:pt>
                <c:pt idx="3">
                  <c:v>351</c:v>
                </c:pt>
                <c:pt idx="4">
                  <c:v>352</c:v>
                </c:pt>
                <c:pt idx="5">
                  <c:v>353</c:v>
                </c:pt>
                <c:pt idx="6">
                  <c:v>354</c:v>
                </c:pt>
                <c:pt idx="7">
                  <c:v>355</c:v>
                </c:pt>
                <c:pt idx="8">
                  <c:v>356</c:v>
                </c:pt>
                <c:pt idx="9">
                  <c:v>357</c:v>
                </c:pt>
                <c:pt idx="10">
                  <c:v>358</c:v>
                </c:pt>
                <c:pt idx="11">
                  <c:v>359</c:v>
                </c:pt>
              </c:numCache>
            </c:numRef>
          </c:cat>
          <c:val>
            <c:numRef>
              <c:f>DATA0046!$V$348:$V$359</c:f>
              <c:numCache>
                <c:formatCode>0</c:formatCode>
                <c:ptCount val="12"/>
                <c:pt idx="0">
                  <c:v>3257</c:v>
                </c:pt>
                <c:pt idx="1">
                  <c:v>228</c:v>
                </c:pt>
                <c:pt idx="2">
                  <c:v>120</c:v>
                </c:pt>
                <c:pt idx="3">
                  <c:v>110</c:v>
                </c:pt>
                <c:pt idx="4">
                  <c:v>1340</c:v>
                </c:pt>
                <c:pt idx="5">
                  <c:v>49</c:v>
                </c:pt>
                <c:pt idx="6">
                  <c:v>113</c:v>
                </c:pt>
                <c:pt idx="7">
                  <c:v>59</c:v>
                </c:pt>
                <c:pt idx="8">
                  <c:v>33</c:v>
                </c:pt>
                <c:pt idx="9">
                  <c:v>30</c:v>
                </c:pt>
                <c:pt idx="10">
                  <c:v>8</c:v>
                </c:pt>
                <c:pt idx="1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02-4F78-B2B7-6B79F589A5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16352911"/>
        <c:axId val="1116353327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DATA0046!$U$348:$U$359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348</c:v>
                      </c:pt>
                      <c:pt idx="1">
                        <c:v>349</c:v>
                      </c:pt>
                      <c:pt idx="2">
                        <c:v>350</c:v>
                      </c:pt>
                      <c:pt idx="3">
                        <c:v>351</c:v>
                      </c:pt>
                      <c:pt idx="4">
                        <c:v>352</c:v>
                      </c:pt>
                      <c:pt idx="5">
                        <c:v>353</c:v>
                      </c:pt>
                      <c:pt idx="6">
                        <c:v>354</c:v>
                      </c:pt>
                      <c:pt idx="7">
                        <c:v>355</c:v>
                      </c:pt>
                      <c:pt idx="8">
                        <c:v>356</c:v>
                      </c:pt>
                      <c:pt idx="9">
                        <c:v>357</c:v>
                      </c:pt>
                      <c:pt idx="10">
                        <c:v>358</c:v>
                      </c:pt>
                      <c:pt idx="11">
                        <c:v>359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DATA0046!$U$320:$U$332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320</c:v>
                      </c:pt>
                      <c:pt idx="1">
                        <c:v>321</c:v>
                      </c:pt>
                      <c:pt idx="2">
                        <c:v>322</c:v>
                      </c:pt>
                      <c:pt idx="3">
                        <c:v>323</c:v>
                      </c:pt>
                      <c:pt idx="4">
                        <c:v>324</c:v>
                      </c:pt>
                      <c:pt idx="5">
                        <c:v>325</c:v>
                      </c:pt>
                      <c:pt idx="6">
                        <c:v>326</c:v>
                      </c:pt>
                      <c:pt idx="7">
                        <c:v>327</c:v>
                      </c:pt>
                      <c:pt idx="8">
                        <c:v>328</c:v>
                      </c:pt>
                      <c:pt idx="9">
                        <c:v>329</c:v>
                      </c:pt>
                      <c:pt idx="10">
                        <c:v>330</c:v>
                      </c:pt>
                      <c:pt idx="11">
                        <c:v>331</c:v>
                      </c:pt>
                      <c:pt idx="12">
                        <c:v>332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0E02-4F78-B2B7-6B79F589A53E}"/>
                  </c:ext>
                </c:extLst>
              </c15:ser>
            </c15:filteredLineSeries>
          </c:ext>
        </c:extLst>
      </c:lineChart>
      <c:catAx>
        <c:axId val="1116352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16353327"/>
        <c:crosses val="autoZero"/>
        <c:auto val="1"/>
        <c:lblAlgn val="ctr"/>
        <c:lblOffset val="100"/>
        <c:noMultiLvlLbl val="0"/>
      </c:catAx>
      <c:valAx>
        <c:axId val="11163533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16352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0.26506</cdr:x>
      <cdr:y>0.1083</cdr:y>
    </cdr:from>
    <cdr:to>
      <cdr:x>0.36337</cdr:x>
      <cdr:y>0.25871</cdr:y>
    </cdr:to>
    <cdr:sp macro="" textlink="">
      <cdr:nvSpPr>
        <cdr:cNvPr id="7" name="ZoneTexte 6"/>
        <cdr:cNvSpPr txBox="1"/>
      </cdr:nvSpPr>
      <cdr:spPr>
        <a:xfrm xmlns:a="http://schemas.openxmlformats.org/drawingml/2006/main">
          <a:off x="2465294" y="65834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0.20864</cdr:x>
      <cdr:y>0.66306</cdr:y>
    </cdr:from>
    <cdr:to>
      <cdr:x>0.32201</cdr:x>
      <cdr:y>0.74499</cdr:y>
    </cdr:to>
    <cdr:sp macro="" textlink="">
      <cdr:nvSpPr>
        <cdr:cNvPr id="9" name="ZoneTexte 8"/>
        <cdr:cNvSpPr txBox="1"/>
      </cdr:nvSpPr>
      <cdr:spPr>
        <a:xfrm xmlns:a="http://schemas.openxmlformats.org/drawingml/2006/main">
          <a:off x="1634205" y="3420404"/>
          <a:ext cx="887992" cy="4226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400" dirty="0" err="1"/>
            <a:t>Closing</a:t>
          </a:r>
          <a:endParaRPr lang="fr-FR" sz="1400" dirty="0"/>
        </a:p>
      </cdr:txBody>
    </cdr:sp>
  </cdr:relSizeAnchor>
  <cdr:relSizeAnchor xmlns:cdr="http://schemas.openxmlformats.org/drawingml/2006/chartDrawing">
    <cdr:from>
      <cdr:x>0.49979</cdr:x>
      <cdr:y>0.6575</cdr:y>
    </cdr:from>
    <cdr:to>
      <cdr:x>0.61764</cdr:x>
      <cdr:y>0.72576</cdr:y>
    </cdr:to>
    <cdr:sp macro="" textlink="">
      <cdr:nvSpPr>
        <cdr:cNvPr id="13" name="ZoneTexte 1"/>
        <cdr:cNvSpPr txBox="1"/>
      </cdr:nvSpPr>
      <cdr:spPr>
        <a:xfrm xmlns:a="http://schemas.openxmlformats.org/drawingml/2006/main">
          <a:off x="3914669" y="3391710"/>
          <a:ext cx="923082" cy="3521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dirty="0" err="1"/>
            <a:t>Opening</a:t>
          </a:r>
          <a:endParaRPr lang="fr-FR" sz="1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0.08095</cdr:x>
      <cdr:y>0.13998</cdr:y>
    </cdr:from>
    <cdr:to>
      <cdr:x>0.24774</cdr:x>
      <cdr:y>0.23041</cdr:y>
    </cdr:to>
    <cdr:sp macro="" textlink="">
      <cdr:nvSpPr>
        <cdr:cNvPr id="2" name="Accolade fermante 1"/>
        <cdr:cNvSpPr/>
      </cdr:nvSpPr>
      <cdr:spPr>
        <a:xfrm xmlns:a="http://schemas.openxmlformats.org/drawingml/2006/main" rot="16200000">
          <a:off x="1253657" y="350182"/>
          <a:ext cx="549791" cy="1551315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0.25245</cdr:x>
      <cdr:y>0.13508</cdr:y>
    </cdr:from>
    <cdr:to>
      <cdr:x>0.47473</cdr:x>
      <cdr:y>0.23672</cdr:y>
    </cdr:to>
    <cdr:sp macro="" textlink="">
      <cdr:nvSpPr>
        <cdr:cNvPr id="3" name="Accolade fermante 2"/>
        <cdr:cNvSpPr/>
      </cdr:nvSpPr>
      <cdr:spPr>
        <a:xfrm xmlns:a="http://schemas.openxmlformats.org/drawingml/2006/main" rot="16200000">
          <a:off x="3067968" y="95432"/>
          <a:ext cx="616431" cy="2064007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0.48167</cdr:x>
      <cdr:y>0.13854</cdr:y>
    </cdr:from>
    <cdr:to>
      <cdr:x>0.67889</cdr:x>
      <cdr:y>0.22003</cdr:y>
    </cdr:to>
    <cdr:sp macro="" textlink="">
      <cdr:nvSpPr>
        <cdr:cNvPr id="4" name="Accolade fermante 3"/>
        <cdr:cNvSpPr/>
      </cdr:nvSpPr>
      <cdr:spPr>
        <a:xfrm xmlns:a="http://schemas.openxmlformats.org/drawingml/2006/main" rot="16200000">
          <a:off x="5141190" y="171623"/>
          <a:ext cx="494215" cy="1831377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0.69177</cdr:x>
      <cdr:y>0.13854</cdr:y>
    </cdr:from>
    <cdr:to>
      <cdr:x>0.84737</cdr:x>
      <cdr:y>0.22307</cdr:y>
    </cdr:to>
    <cdr:sp macro="" textlink="">
      <cdr:nvSpPr>
        <cdr:cNvPr id="5" name="Accolade fermante 4"/>
        <cdr:cNvSpPr/>
      </cdr:nvSpPr>
      <cdr:spPr>
        <a:xfrm xmlns:a="http://schemas.openxmlformats.org/drawingml/2006/main" rot="16200000">
          <a:off x="6889741" y="374089"/>
          <a:ext cx="512621" cy="1444852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0.17846</cdr:x>
      <cdr:y>0.10695</cdr:y>
    </cdr:from>
    <cdr:to>
      <cdr:x>0.28429</cdr:x>
      <cdr:y>0.15649</cdr:y>
    </cdr:to>
    <cdr:sp macro="" textlink="">
      <cdr:nvSpPr>
        <cdr:cNvPr id="6" name="Ellipse 5"/>
        <cdr:cNvSpPr/>
      </cdr:nvSpPr>
      <cdr:spPr>
        <a:xfrm xmlns:a="http://schemas.openxmlformats.org/drawingml/2006/main">
          <a:off x="1455004" y="559647"/>
          <a:ext cx="862859" cy="259232"/>
        </a:xfrm>
        <a:prstGeom xmlns:a="http://schemas.openxmlformats.org/drawingml/2006/main" prst="ellipse">
          <a:avLst/>
        </a:prstGeom>
        <a:solidFill xmlns:a="http://schemas.openxmlformats.org/drawingml/2006/main">
          <a:srgbClr val="C00000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 anchorCtr="1"/>
        <a:lstStyle xmlns:a="http://schemas.openxmlformats.org/drawingml/2006/main"/>
        <a:p xmlns:a="http://schemas.openxmlformats.org/drawingml/2006/main">
          <a:r>
            <a:rPr lang="fr-FR" dirty="0"/>
            <a:t>3 bars</a:t>
          </a:r>
        </a:p>
      </cdr:txBody>
    </cdr:sp>
  </cdr:relSizeAnchor>
  <cdr:relSizeAnchor xmlns:cdr="http://schemas.openxmlformats.org/drawingml/2006/chartDrawing">
    <cdr:from>
      <cdr:x>0.26506</cdr:x>
      <cdr:y>0.1083</cdr:y>
    </cdr:from>
    <cdr:to>
      <cdr:x>0.36337</cdr:x>
      <cdr:y>0.25871</cdr:y>
    </cdr:to>
    <cdr:sp macro="" textlink="">
      <cdr:nvSpPr>
        <cdr:cNvPr id="7" name="ZoneTexte 6"/>
        <cdr:cNvSpPr txBox="1"/>
      </cdr:nvSpPr>
      <cdr:spPr>
        <a:xfrm xmlns:a="http://schemas.openxmlformats.org/drawingml/2006/main">
          <a:off x="2465294" y="65834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0.37067</cdr:x>
      <cdr:y>0.10695</cdr:y>
    </cdr:from>
    <cdr:to>
      <cdr:x>0.40155</cdr:x>
      <cdr:y>0.15649</cdr:y>
    </cdr:to>
    <cdr:sp macro="" textlink="">
      <cdr:nvSpPr>
        <cdr:cNvPr id="8" name="Ellipse 7"/>
        <cdr:cNvSpPr/>
      </cdr:nvSpPr>
      <cdr:spPr>
        <a:xfrm xmlns:a="http://schemas.openxmlformats.org/drawingml/2006/main">
          <a:off x="3441940" y="648593"/>
          <a:ext cx="286743" cy="300446"/>
        </a:xfrm>
        <a:prstGeom xmlns:a="http://schemas.openxmlformats.org/drawingml/2006/main" prst="ellipse">
          <a:avLst/>
        </a:prstGeom>
        <a:solidFill xmlns:a="http://schemas.openxmlformats.org/drawingml/2006/main">
          <a:srgbClr val="C00000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 anchorCtr="1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/>
            <a:t>4</a:t>
          </a:r>
        </a:p>
      </cdr:txBody>
    </cdr:sp>
  </cdr:relSizeAnchor>
  <cdr:relSizeAnchor xmlns:cdr="http://schemas.openxmlformats.org/drawingml/2006/chartDrawing">
    <cdr:from>
      <cdr:x>0.59119</cdr:x>
      <cdr:y>0.10695</cdr:y>
    </cdr:from>
    <cdr:to>
      <cdr:x>0.62207</cdr:x>
      <cdr:y>0.15649</cdr:y>
    </cdr:to>
    <cdr:sp macro="" textlink="">
      <cdr:nvSpPr>
        <cdr:cNvPr id="10" name="Ellipse 9"/>
        <cdr:cNvSpPr/>
      </cdr:nvSpPr>
      <cdr:spPr>
        <a:xfrm xmlns:a="http://schemas.openxmlformats.org/drawingml/2006/main">
          <a:off x="5489631" y="648593"/>
          <a:ext cx="286743" cy="300446"/>
        </a:xfrm>
        <a:prstGeom xmlns:a="http://schemas.openxmlformats.org/drawingml/2006/main" prst="ellipse">
          <a:avLst/>
        </a:prstGeom>
        <a:solidFill xmlns:a="http://schemas.openxmlformats.org/drawingml/2006/main">
          <a:srgbClr val="C00000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 anchorCtr="1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/>
            <a:t>5</a:t>
          </a:r>
        </a:p>
      </cdr:txBody>
    </cdr:sp>
  </cdr:relSizeAnchor>
  <cdr:relSizeAnchor xmlns:cdr="http://schemas.openxmlformats.org/drawingml/2006/chartDrawing">
    <cdr:from>
      <cdr:x>0.77561</cdr:x>
      <cdr:y>0.10695</cdr:y>
    </cdr:from>
    <cdr:to>
      <cdr:x>0.88811</cdr:x>
      <cdr:y>0.15649</cdr:y>
    </cdr:to>
    <cdr:sp macro="" textlink="">
      <cdr:nvSpPr>
        <cdr:cNvPr id="11" name="Ellipse 10"/>
        <cdr:cNvSpPr/>
      </cdr:nvSpPr>
      <cdr:spPr>
        <a:xfrm xmlns:a="http://schemas.openxmlformats.org/drawingml/2006/main">
          <a:off x="6323636" y="559647"/>
          <a:ext cx="917209" cy="259232"/>
        </a:xfrm>
        <a:prstGeom xmlns:a="http://schemas.openxmlformats.org/drawingml/2006/main" prst="ellipse">
          <a:avLst/>
        </a:prstGeom>
        <a:solidFill xmlns:a="http://schemas.openxmlformats.org/drawingml/2006/main">
          <a:srgbClr val="C00000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 anchorCtr="1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dirty="0"/>
            <a:t>6 bars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0.0902</cdr:x>
      <cdr:y>0.13259</cdr:y>
    </cdr:from>
    <cdr:to>
      <cdr:x>0.2751</cdr:x>
      <cdr:y>0.18897</cdr:y>
    </cdr:to>
    <cdr:sp macro="" textlink="">
      <cdr:nvSpPr>
        <cdr:cNvPr id="2" name="Accolade fermante 1"/>
        <cdr:cNvSpPr/>
      </cdr:nvSpPr>
      <cdr:spPr>
        <a:xfrm xmlns:a="http://schemas.openxmlformats.org/drawingml/2006/main" rot="16200000">
          <a:off x="1530303" y="117335"/>
          <a:ext cx="343181" cy="1722905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0.28487</cdr:x>
      <cdr:y>0.13259</cdr:y>
    </cdr:from>
    <cdr:to>
      <cdr:x>0.47973</cdr:x>
      <cdr:y>0.18983</cdr:y>
    </cdr:to>
    <cdr:sp macro="" textlink="">
      <cdr:nvSpPr>
        <cdr:cNvPr id="3" name="Accolade fermante 2"/>
        <cdr:cNvSpPr/>
      </cdr:nvSpPr>
      <cdr:spPr>
        <a:xfrm xmlns:a="http://schemas.openxmlformats.org/drawingml/2006/main" rot="16200000">
          <a:off x="3388052" y="73538"/>
          <a:ext cx="348409" cy="1815726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0.49777</cdr:x>
      <cdr:y>0.13259</cdr:y>
    </cdr:from>
    <cdr:to>
      <cdr:x>0.65768</cdr:x>
      <cdr:y>0.18983</cdr:y>
    </cdr:to>
    <cdr:sp macro="" textlink="">
      <cdr:nvSpPr>
        <cdr:cNvPr id="4" name="Accolade fermante 3"/>
        <cdr:cNvSpPr/>
      </cdr:nvSpPr>
      <cdr:spPr>
        <a:xfrm xmlns:a="http://schemas.openxmlformats.org/drawingml/2006/main" rot="16200000">
          <a:off x="5209010" y="236396"/>
          <a:ext cx="348409" cy="1490010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0.66689</cdr:x>
      <cdr:y>0.13259</cdr:y>
    </cdr:from>
    <cdr:to>
      <cdr:x>0.82529</cdr:x>
      <cdr:y>0.18983</cdr:y>
    </cdr:to>
    <cdr:sp macro="" textlink="">
      <cdr:nvSpPr>
        <cdr:cNvPr id="5" name="Accolade fermante 4"/>
        <cdr:cNvSpPr/>
      </cdr:nvSpPr>
      <cdr:spPr>
        <a:xfrm xmlns:a="http://schemas.openxmlformats.org/drawingml/2006/main" rot="16200000">
          <a:off x="6777835" y="243399"/>
          <a:ext cx="348408" cy="1476002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0.19392</cdr:x>
      <cdr:y>0.10584</cdr:y>
    </cdr:from>
    <cdr:to>
      <cdr:x>0.28095</cdr:x>
      <cdr:y>0.15701</cdr:y>
    </cdr:to>
    <cdr:sp macro="" textlink="">
      <cdr:nvSpPr>
        <cdr:cNvPr id="6" name="ZoneTexte 5"/>
        <cdr:cNvSpPr txBox="1"/>
      </cdr:nvSpPr>
      <cdr:spPr>
        <a:xfrm xmlns:a="http://schemas.openxmlformats.org/drawingml/2006/main">
          <a:off x="1577105" y="541002"/>
          <a:ext cx="707796" cy="2615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100" dirty="0"/>
            <a:t>3 BARS</a:t>
          </a:r>
        </a:p>
      </cdr:txBody>
    </cdr:sp>
  </cdr:relSizeAnchor>
  <cdr:relSizeAnchor xmlns:cdr="http://schemas.openxmlformats.org/drawingml/2006/chartDrawing">
    <cdr:from>
      <cdr:x>0.38352</cdr:x>
      <cdr:y>0.10584</cdr:y>
    </cdr:from>
    <cdr:to>
      <cdr:x>0.46738</cdr:x>
      <cdr:y>0.15395</cdr:y>
    </cdr:to>
    <cdr:sp macro="" textlink="">
      <cdr:nvSpPr>
        <cdr:cNvPr id="7" name="ZoneTexte 1"/>
        <cdr:cNvSpPr txBox="1"/>
      </cdr:nvSpPr>
      <cdr:spPr>
        <a:xfrm xmlns:a="http://schemas.openxmlformats.org/drawingml/2006/main">
          <a:off x="3119077" y="541002"/>
          <a:ext cx="682009" cy="2459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/>
            <a:t>4 BARS</a:t>
          </a:r>
        </a:p>
      </cdr:txBody>
    </cdr:sp>
  </cdr:relSizeAnchor>
  <cdr:relSizeAnchor xmlns:cdr="http://schemas.openxmlformats.org/drawingml/2006/chartDrawing">
    <cdr:from>
      <cdr:x>0.58196</cdr:x>
      <cdr:y>0.10584</cdr:y>
    </cdr:from>
    <cdr:to>
      <cdr:x>0.6663</cdr:x>
      <cdr:y>0.15395</cdr:y>
    </cdr:to>
    <cdr:sp macro="" textlink="">
      <cdr:nvSpPr>
        <cdr:cNvPr id="8" name="ZoneTexte 1"/>
        <cdr:cNvSpPr txBox="1"/>
      </cdr:nvSpPr>
      <cdr:spPr>
        <a:xfrm xmlns:a="http://schemas.openxmlformats.org/drawingml/2006/main">
          <a:off x="4732943" y="541002"/>
          <a:ext cx="685927" cy="2459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/>
            <a:t>5 BARS</a:t>
          </a:r>
        </a:p>
      </cdr:txBody>
    </cdr:sp>
  </cdr:relSizeAnchor>
  <cdr:relSizeAnchor xmlns:cdr="http://schemas.openxmlformats.org/drawingml/2006/chartDrawing">
    <cdr:from>
      <cdr:x>0.74957</cdr:x>
      <cdr:y>0.10584</cdr:y>
    </cdr:from>
    <cdr:to>
      <cdr:x>0.84024</cdr:x>
      <cdr:y>0.14477</cdr:y>
    </cdr:to>
    <cdr:sp macro="" textlink="">
      <cdr:nvSpPr>
        <cdr:cNvPr id="9" name="ZoneTexte 1"/>
        <cdr:cNvSpPr txBox="1"/>
      </cdr:nvSpPr>
      <cdr:spPr>
        <a:xfrm xmlns:a="http://schemas.openxmlformats.org/drawingml/2006/main">
          <a:off x="6096075" y="541002"/>
          <a:ext cx="737380" cy="1990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/>
            <a:t>6 BARS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0.19451</cdr:x>
      <cdr:y>0.72872</cdr:y>
    </cdr:from>
    <cdr:to>
      <cdr:x>0.19451</cdr:x>
      <cdr:y>0.86493</cdr:y>
    </cdr:to>
    <cdr:cxnSp macro="">
      <cdr:nvCxnSpPr>
        <cdr:cNvPr id="3" name="Connecteur droit avec flèche 2">
          <a:extLst xmlns:a="http://schemas.openxmlformats.org/drawingml/2006/main">
            <a:ext uri="{FF2B5EF4-FFF2-40B4-BE49-F238E27FC236}">
              <a16:creationId xmlns:a16="http://schemas.microsoft.com/office/drawing/2014/main" id="{DA2D8F18-EE4B-2A8F-74CE-144BAF8265BB}"/>
            </a:ext>
          </a:extLst>
        </cdr:cNvPr>
        <cdr:cNvCxnSpPr/>
      </cdr:nvCxnSpPr>
      <cdr:spPr>
        <a:xfrm xmlns:a="http://schemas.openxmlformats.org/drawingml/2006/main">
          <a:off x="1808370" y="4431195"/>
          <a:ext cx="0" cy="82826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0.24277</cdr:x>
      <cdr:y>0.60631</cdr:y>
    </cdr:from>
    <cdr:to>
      <cdr:x>0.24303</cdr:x>
      <cdr:y>0.85076</cdr:y>
    </cdr:to>
    <cdr:cxnSp macro="">
      <cdr:nvCxnSpPr>
        <cdr:cNvPr id="5" name="Connecteur droit avec flèche 4">
          <a:extLst xmlns:a="http://schemas.openxmlformats.org/drawingml/2006/main">
            <a:ext uri="{FF2B5EF4-FFF2-40B4-BE49-F238E27FC236}">
              <a16:creationId xmlns:a16="http://schemas.microsoft.com/office/drawing/2014/main" id="{61807AF1-4765-3292-9357-C91D75B0D58F}"/>
            </a:ext>
          </a:extLst>
        </cdr:cNvPr>
        <cdr:cNvCxnSpPr/>
      </cdr:nvCxnSpPr>
      <cdr:spPr>
        <a:xfrm xmlns:a="http://schemas.openxmlformats.org/drawingml/2006/main">
          <a:off x="1915323" y="3328438"/>
          <a:ext cx="2052" cy="134195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0.42694</cdr:x>
      <cdr:y>0.21486</cdr:y>
    </cdr:from>
    <cdr:to>
      <cdr:x>0.42694</cdr:x>
      <cdr:y>0.35107</cdr:y>
    </cdr:to>
    <cdr:cxnSp macro="">
      <cdr:nvCxnSpPr>
        <cdr:cNvPr id="6" name="Connecteur droit avec flèche 5">
          <a:extLst xmlns:a="http://schemas.openxmlformats.org/drawingml/2006/main">
            <a:ext uri="{FF2B5EF4-FFF2-40B4-BE49-F238E27FC236}">
              <a16:creationId xmlns:a16="http://schemas.microsoft.com/office/drawing/2014/main" id="{01D992E1-7A4F-0FD3-32F8-84D31AFF06D3}"/>
            </a:ext>
          </a:extLst>
        </cdr:cNvPr>
        <cdr:cNvCxnSpPr/>
      </cdr:nvCxnSpPr>
      <cdr:spPr>
        <a:xfrm xmlns:a="http://schemas.openxmlformats.org/drawingml/2006/main">
          <a:off x="3368324" y="1179527"/>
          <a:ext cx="0" cy="74775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0.5252</cdr:x>
      <cdr:y>0.21486</cdr:y>
    </cdr:from>
    <cdr:to>
      <cdr:x>0.5252</cdr:x>
      <cdr:y>0.35107</cdr:y>
    </cdr:to>
    <cdr:cxnSp macro="">
      <cdr:nvCxnSpPr>
        <cdr:cNvPr id="8" name="Connecteur droit avec flèche 7">
          <a:extLst xmlns:a="http://schemas.openxmlformats.org/drawingml/2006/main">
            <a:ext uri="{FF2B5EF4-FFF2-40B4-BE49-F238E27FC236}">
              <a16:creationId xmlns:a16="http://schemas.microsoft.com/office/drawing/2014/main" id="{CB71F4AF-CE23-38D2-161E-BF92792F11EE}"/>
            </a:ext>
          </a:extLst>
        </cdr:cNvPr>
        <cdr:cNvCxnSpPr/>
      </cdr:nvCxnSpPr>
      <cdr:spPr>
        <a:xfrm xmlns:a="http://schemas.openxmlformats.org/drawingml/2006/main">
          <a:off x="4143543" y="1179527"/>
          <a:ext cx="0" cy="74775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0.59662</cdr:x>
      <cdr:y>0.2788</cdr:y>
    </cdr:from>
    <cdr:to>
      <cdr:x>0.59662</cdr:x>
      <cdr:y>0.34996</cdr:y>
    </cdr:to>
    <cdr:cxnSp macro="">
      <cdr:nvCxnSpPr>
        <cdr:cNvPr id="9" name="Connecteur droit avec flèche 8">
          <a:extLst xmlns:a="http://schemas.openxmlformats.org/drawingml/2006/main">
            <a:ext uri="{FF2B5EF4-FFF2-40B4-BE49-F238E27FC236}">
              <a16:creationId xmlns:a16="http://schemas.microsoft.com/office/drawing/2014/main" id="{918EA761-9F69-BC75-8739-905AF08CEE7C}"/>
            </a:ext>
          </a:extLst>
        </cdr:cNvPr>
        <cdr:cNvCxnSpPr/>
      </cdr:nvCxnSpPr>
      <cdr:spPr>
        <a:xfrm xmlns:a="http://schemas.openxmlformats.org/drawingml/2006/main">
          <a:off x="4706998" y="1530521"/>
          <a:ext cx="0" cy="39067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0.64931</cdr:x>
      <cdr:y>0.21486</cdr:y>
    </cdr:from>
    <cdr:to>
      <cdr:x>0.64931</cdr:x>
      <cdr:y>0.35107</cdr:y>
    </cdr:to>
    <cdr:cxnSp macro="">
      <cdr:nvCxnSpPr>
        <cdr:cNvPr id="11" name="Connecteur droit avec flèche 10">
          <a:extLst xmlns:a="http://schemas.openxmlformats.org/drawingml/2006/main">
            <a:ext uri="{FF2B5EF4-FFF2-40B4-BE49-F238E27FC236}">
              <a16:creationId xmlns:a16="http://schemas.microsoft.com/office/drawing/2014/main" id="{17BD998F-B9DE-F6D7-E8D6-157AE8DC9489}"/>
            </a:ext>
          </a:extLst>
        </cdr:cNvPr>
        <cdr:cNvCxnSpPr/>
      </cdr:nvCxnSpPr>
      <cdr:spPr>
        <a:xfrm xmlns:a="http://schemas.openxmlformats.org/drawingml/2006/main">
          <a:off x="5122719" y="1179527"/>
          <a:ext cx="0" cy="74775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0.16044</cdr:x>
      <cdr:y>0.67417</cdr:y>
    </cdr:from>
    <cdr:to>
      <cdr:x>0.23046</cdr:x>
      <cdr:y>0.7232</cdr:y>
    </cdr:to>
    <cdr:sp macro="" textlink="">
      <cdr:nvSpPr>
        <cdr:cNvPr id="12" name="ZoneTexte 11"/>
        <cdr:cNvSpPr txBox="1"/>
      </cdr:nvSpPr>
      <cdr:spPr>
        <a:xfrm xmlns:a="http://schemas.openxmlformats.org/drawingml/2006/main">
          <a:off x="1265750" y="3700981"/>
          <a:ext cx="552454" cy="2691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100" dirty="0"/>
            <a:t>Close</a:t>
          </a:r>
        </a:p>
      </cdr:txBody>
    </cdr:sp>
  </cdr:relSizeAnchor>
  <cdr:relSizeAnchor xmlns:cdr="http://schemas.openxmlformats.org/drawingml/2006/chartDrawing">
    <cdr:from>
      <cdr:x>0.20856</cdr:x>
      <cdr:y>0.5565</cdr:y>
    </cdr:from>
    <cdr:to>
      <cdr:x>0.28803</cdr:x>
      <cdr:y>0.60631</cdr:y>
    </cdr:to>
    <cdr:sp macro="" textlink="">
      <cdr:nvSpPr>
        <cdr:cNvPr id="14" name="ZoneTexte 1"/>
        <cdr:cNvSpPr txBox="1"/>
      </cdr:nvSpPr>
      <cdr:spPr>
        <a:xfrm xmlns:a="http://schemas.openxmlformats.org/drawingml/2006/main">
          <a:off x="1645393" y="3055031"/>
          <a:ext cx="627014" cy="2734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/>
            <a:t>Open</a:t>
          </a:r>
        </a:p>
      </cdr:txBody>
    </cdr:sp>
  </cdr:relSizeAnchor>
  <cdr:relSizeAnchor xmlns:cdr="http://schemas.openxmlformats.org/drawingml/2006/chartDrawing">
    <cdr:from>
      <cdr:x>0.37047</cdr:x>
      <cdr:y>0.10493</cdr:y>
    </cdr:from>
    <cdr:to>
      <cdr:x>0.47266</cdr:x>
      <cdr:y>0.21486</cdr:y>
    </cdr:to>
    <cdr:sp macro="" textlink="">
      <cdr:nvSpPr>
        <cdr:cNvPr id="15" name="ZoneTexte 1"/>
        <cdr:cNvSpPr txBox="1"/>
      </cdr:nvSpPr>
      <cdr:spPr>
        <a:xfrm xmlns:a="http://schemas.openxmlformats.org/drawingml/2006/main">
          <a:off x="2922772" y="576019"/>
          <a:ext cx="806272" cy="6035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100" dirty="0"/>
            <a:t>Open</a:t>
          </a:r>
        </a:p>
        <a:p xmlns:a="http://schemas.openxmlformats.org/drawingml/2006/main">
          <a:pPr algn="ctr"/>
          <a:r>
            <a:rPr lang="fr-FR" sz="1100" dirty="0" err="1"/>
            <a:t>Flushing</a:t>
          </a:r>
          <a:endParaRPr lang="fr-FR" sz="1100" dirty="0"/>
        </a:p>
        <a:p xmlns:a="http://schemas.openxmlformats.org/drawingml/2006/main">
          <a:pPr algn="ctr"/>
          <a:r>
            <a:rPr lang="fr-FR" sz="1100" dirty="0"/>
            <a:t>10 l/min</a:t>
          </a:r>
        </a:p>
      </cdr:txBody>
    </cdr:sp>
  </cdr:relSizeAnchor>
  <cdr:relSizeAnchor xmlns:cdr="http://schemas.openxmlformats.org/drawingml/2006/chartDrawing">
    <cdr:from>
      <cdr:x>0.4796</cdr:x>
      <cdr:y>0.1063</cdr:y>
    </cdr:from>
    <cdr:to>
      <cdr:x>0.57464</cdr:x>
      <cdr:y>0.21486</cdr:y>
    </cdr:to>
    <cdr:sp macro="" textlink="">
      <cdr:nvSpPr>
        <cdr:cNvPr id="16" name="ZoneTexte 1"/>
        <cdr:cNvSpPr txBox="1"/>
      </cdr:nvSpPr>
      <cdr:spPr>
        <a:xfrm xmlns:a="http://schemas.openxmlformats.org/drawingml/2006/main">
          <a:off x="3783784" y="583566"/>
          <a:ext cx="749833" cy="5959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100" dirty="0"/>
            <a:t>Close</a:t>
          </a:r>
        </a:p>
        <a:p xmlns:a="http://schemas.openxmlformats.org/drawingml/2006/main">
          <a:pPr algn="ctr"/>
          <a:r>
            <a:rPr lang="fr-FR" sz="1100" dirty="0" err="1"/>
            <a:t>Flushing</a:t>
          </a:r>
          <a:endParaRPr lang="fr-FR" sz="1100" dirty="0"/>
        </a:p>
        <a:p xmlns:a="http://schemas.openxmlformats.org/drawingml/2006/main">
          <a:pPr algn="ctr"/>
          <a:r>
            <a:rPr lang="fr-FR" sz="1100" dirty="0"/>
            <a:t>10 l/min</a:t>
          </a:r>
        </a:p>
      </cdr:txBody>
    </cdr:sp>
  </cdr:relSizeAnchor>
  <cdr:relSizeAnchor xmlns:cdr="http://schemas.openxmlformats.org/drawingml/2006/chartDrawing">
    <cdr:from>
      <cdr:x>0.56015</cdr:x>
      <cdr:y>0.23697</cdr:y>
    </cdr:from>
    <cdr:to>
      <cdr:x>0.63099</cdr:x>
      <cdr:y>0.27557</cdr:y>
    </cdr:to>
    <cdr:sp macro="" textlink="">
      <cdr:nvSpPr>
        <cdr:cNvPr id="17" name="ZoneTexte 1"/>
        <cdr:cNvSpPr txBox="1"/>
      </cdr:nvSpPr>
      <cdr:spPr>
        <a:xfrm xmlns:a="http://schemas.openxmlformats.org/drawingml/2006/main">
          <a:off x="4419266" y="1300882"/>
          <a:ext cx="558929" cy="2119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/>
            <a:t>Close</a:t>
          </a:r>
        </a:p>
      </cdr:txBody>
    </cdr:sp>
  </cdr:relSizeAnchor>
  <cdr:relSizeAnchor xmlns:cdr="http://schemas.openxmlformats.org/drawingml/2006/chartDrawing">
    <cdr:from>
      <cdr:x>0.61872</cdr:x>
      <cdr:y>0.16187</cdr:y>
    </cdr:from>
    <cdr:to>
      <cdr:x>0.68996</cdr:x>
      <cdr:y>0.20047</cdr:y>
    </cdr:to>
    <cdr:sp macro="" textlink="">
      <cdr:nvSpPr>
        <cdr:cNvPr id="18" name="ZoneTexte 1"/>
        <cdr:cNvSpPr txBox="1"/>
      </cdr:nvSpPr>
      <cdr:spPr>
        <a:xfrm xmlns:a="http://schemas.openxmlformats.org/drawingml/2006/main">
          <a:off x="4881345" y="888610"/>
          <a:ext cx="562039" cy="2119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/>
            <a:t>Open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0.11756</cdr:x>
      <cdr:y>0.4119</cdr:y>
    </cdr:from>
    <cdr:to>
      <cdr:x>0.1183</cdr:x>
      <cdr:y>0.46667</cdr:y>
    </cdr:to>
    <cdr:cxnSp macro="">
      <cdr:nvCxnSpPr>
        <cdr:cNvPr id="3" name="Connecteur droit avec flèche 2">
          <a:extLst xmlns:a="http://schemas.openxmlformats.org/drawingml/2006/main">
            <a:ext uri="{FF2B5EF4-FFF2-40B4-BE49-F238E27FC236}">
              <a16:creationId xmlns:a16="http://schemas.microsoft.com/office/drawing/2014/main" id="{0A003E42-F506-32B3-49EA-8F6B42B1E67D}"/>
            </a:ext>
          </a:extLst>
        </cdr:cNvPr>
        <cdr:cNvCxnSpPr/>
      </cdr:nvCxnSpPr>
      <cdr:spPr>
        <a:xfrm xmlns:a="http://schemas.openxmlformats.org/drawingml/2006/main" flipH="1">
          <a:off x="1511301" y="3295650"/>
          <a:ext cx="9525" cy="43815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0.1714</cdr:x>
      <cdr:y>0.05635</cdr:y>
    </cdr:from>
    <cdr:to>
      <cdr:x>0.17214</cdr:x>
      <cdr:y>0.11111</cdr:y>
    </cdr:to>
    <cdr:cxnSp macro="">
      <cdr:nvCxnSpPr>
        <cdr:cNvPr id="4" name="Connecteur droit avec flèche 3">
          <a:extLst xmlns:a="http://schemas.openxmlformats.org/drawingml/2006/main">
            <a:ext uri="{FF2B5EF4-FFF2-40B4-BE49-F238E27FC236}">
              <a16:creationId xmlns:a16="http://schemas.microsoft.com/office/drawing/2014/main" id="{FE750EA4-386C-7AB4-1348-2444F22E0F14}"/>
            </a:ext>
          </a:extLst>
        </cdr:cNvPr>
        <cdr:cNvCxnSpPr/>
      </cdr:nvCxnSpPr>
      <cdr:spPr>
        <a:xfrm xmlns:a="http://schemas.openxmlformats.org/drawingml/2006/main" flipH="1">
          <a:off x="2203450" y="450850"/>
          <a:ext cx="9525" cy="43815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0.18889</cdr:x>
      <cdr:y>0.05622</cdr:y>
    </cdr:from>
    <cdr:to>
      <cdr:x>0.23554</cdr:x>
      <cdr:y>0.2334</cdr:y>
    </cdr:to>
    <cdr:sp macro="" textlink="">
      <cdr:nvSpPr>
        <cdr:cNvPr id="5" name="ZoneTexte 4"/>
        <cdr:cNvSpPr txBox="1"/>
      </cdr:nvSpPr>
      <cdr:spPr>
        <a:xfrm xmlns:a="http://schemas.openxmlformats.org/drawingml/2006/main" rot="16200000">
          <a:off x="1435395" y="661996"/>
          <a:ext cx="1075342" cy="43374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100"/>
            <a:t>Opening</a:t>
          </a:r>
          <a:r>
            <a:rPr lang="fr-FR" sz="1100" baseline="0"/>
            <a:t> Valve</a:t>
          </a:r>
        </a:p>
        <a:p xmlns:a="http://schemas.openxmlformats.org/drawingml/2006/main">
          <a:pPr algn="ctr"/>
          <a:r>
            <a:rPr lang="fr-FR" sz="1100" baseline="0"/>
            <a:t>4 Bars</a:t>
          </a:r>
          <a:endParaRPr lang="fr-FR" sz="1100"/>
        </a:p>
      </cdr:txBody>
    </cdr:sp>
  </cdr:relSizeAnchor>
  <cdr:relSizeAnchor xmlns:cdr="http://schemas.openxmlformats.org/drawingml/2006/chartDrawing">
    <cdr:from>
      <cdr:x>0.09522</cdr:x>
      <cdr:y>0.16856</cdr:y>
    </cdr:from>
    <cdr:to>
      <cdr:x>0.14299</cdr:x>
      <cdr:y>0.40466</cdr:y>
    </cdr:to>
    <cdr:sp macro="" textlink="">
      <cdr:nvSpPr>
        <cdr:cNvPr id="6" name="ZoneTexte 1"/>
        <cdr:cNvSpPr txBox="1"/>
      </cdr:nvSpPr>
      <cdr:spPr>
        <a:xfrm xmlns:a="http://schemas.openxmlformats.org/drawingml/2006/main" rot="16200000">
          <a:off x="539549" y="1158168"/>
          <a:ext cx="1137084" cy="44438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100" baseline="0" dirty="0" err="1"/>
            <a:t>Closing</a:t>
          </a:r>
          <a:r>
            <a:rPr lang="fr-FR" sz="1100" baseline="0" dirty="0"/>
            <a:t> Valve</a:t>
          </a:r>
        </a:p>
        <a:p xmlns:a="http://schemas.openxmlformats.org/drawingml/2006/main">
          <a:pPr algn="ctr"/>
          <a:r>
            <a:rPr lang="fr-FR" sz="1100" baseline="0" dirty="0"/>
            <a:t>4 Bars</a:t>
          </a:r>
          <a:endParaRPr lang="fr-FR" sz="1100" dirty="0"/>
        </a:p>
      </cdr:txBody>
    </cdr:sp>
  </cdr:relSizeAnchor>
  <cdr:relSizeAnchor xmlns:cdr="http://schemas.openxmlformats.org/drawingml/2006/chartDrawing">
    <cdr:from>
      <cdr:x>0.22103</cdr:x>
      <cdr:y>0.74043</cdr:y>
    </cdr:from>
    <cdr:to>
      <cdr:x>0.22177</cdr:x>
      <cdr:y>0.79519</cdr:y>
    </cdr:to>
    <cdr:cxnSp macro="">
      <cdr:nvCxnSpPr>
        <cdr:cNvPr id="7" name="Connecteur droit avec flèche 6">
          <a:extLst xmlns:a="http://schemas.openxmlformats.org/drawingml/2006/main">
            <a:ext uri="{FF2B5EF4-FFF2-40B4-BE49-F238E27FC236}">
              <a16:creationId xmlns:a16="http://schemas.microsoft.com/office/drawing/2014/main" id="{E8AF6038-9F42-BD6F-3559-D7E1EA28224F}"/>
            </a:ext>
          </a:extLst>
        </cdr:cNvPr>
        <cdr:cNvCxnSpPr/>
      </cdr:nvCxnSpPr>
      <cdr:spPr>
        <a:xfrm xmlns:a="http://schemas.openxmlformats.org/drawingml/2006/main" flipH="1">
          <a:off x="2056417" y="4504744"/>
          <a:ext cx="6884" cy="33315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0.20157</cdr:x>
      <cdr:y>0.55478</cdr:y>
    </cdr:from>
    <cdr:to>
      <cdr:x>0.24802</cdr:x>
      <cdr:y>0.72988</cdr:y>
    </cdr:to>
    <cdr:sp macro="" textlink="">
      <cdr:nvSpPr>
        <cdr:cNvPr id="8" name="ZoneTexte 1"/>
        <cdr:cNvSpPr txBox="1"/>
      </cdr:nvSpPr>
      <cdr:spPr>
        <a:xfrm xmlns:a="http://schemas.openxmlformats.org/drawingml/2006/main" rot="16200000">
          <a:off x="1669759" y="2877458"/>
          <a:ext cx="843308" cy="43215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100" baseline="0" dirty="0"/>
            <a:t>Stop </a:t>
          </a:r>
          <a:r>
            <a:rPr lang="fr-FR" sz="1100" baseline="0" dirty="0" err="1"/>
            <a:t>Pumping</a:t>
          </a:r>
          <a:endParaRPr lang="fr-FR" sz="1100" baseline="0" dirty="0"/>
        </a:p>
      </cdr:txBody>
    </cdr:sp>
  </cdr:relSizeAnchor>
  <cdr:relSizeAnchor xmlns:cdr="http://schemas.openxmlformats.org/drawingml/2006/chartDrawing">
    <cdr:from>
      <cdr:x>0.30647</cdr:x>
      <cdr:y>0.44605</cdr:y>
    </cdr:from>
    <cdr:to>
      <cdr:x>0.35364</cdr:x>
      <cdr:y>0.72271</cdr:y>
    </cdr:to>
    <cdr:sp macro="" textlink="">
      <cdr:nvSpPr>
        <cdr:cNvPr id="9" name="ZoneTexte 1"/>
        <cdr:cNvSpPr txBox="1"/>
      </cdr:nvSpPr>
      <cdr:spPr>
        <a:xfrm xmlns:a="http://schemas.openxmlformats.org/drawingml/2006/main" rot="16200000">
          <a:off x="2404511" y="2595027"/>
          <a:ext cx="1332408" cy="43885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100" baseline="0" dirty="0"/>
            <a:t>End </a:t>
          </a:r>
          <a:r>
            <a:rPr lang="fr-FR" sz="1100" baseline="0" dirty="0" err="1"/>
            <a:t>Atmospheric</a:t>
          </a:r>
          <a:r>
            <a:rPr lang="fr-FR" sz="1100" baseline="0" dirty="0"/>
            <a:t> Pressure</a:t>
          </a:r>
        </a:p>
      </cdr:txBody>
    </cdr:sp>
  </cdr:relSizeAnchor>
  <cdr:relSizeAnchor xmlns:cdr="http://schemas.openxmlformats.org/drawingml/2006/chartDrawing">
    <cdr:from>
      <cdr:x>0.33093</cdr:x>
      <cdr:y>0.73649</cdr:y>
    </cdr:from>
    <cdr:to>
      <cdr:x>0.33093</cdr:x>
      <cdr:y>0.79934</cdr:y>
    </cdr:to>
    <cdr:cxnSp macro="">
      <cdr:nvCxnSpPr>
        <cdr:cNvPr id="10" name="Connecteur droit avec flèche 9">
          <a:extLst xmlns:a="http://schemas.openxmlformats.org/drawingml/2006/main">
            <a:ext uri="{FF2B5EF4-FFF2-40B4-BE49-F238E27FC236}">
              <a16:creationId xmlns:a16="http://schemas.microsoft.com/office/drawing/2014/main" id="{6CE5F729-A7F2-F4EA-18A2-21BBBD38B9ED}"/>
            </a:ext>
          </a:extLst>
        </cdr:cNvPr>
        <cdr:cNvCxnSpPr/>
      </cdr:nvCxnSpPr>
      <cdr:spPr>
        <a:xfrm xmlns:a="http://schemas.openxmlformats.org/drawingml/2006/main">
          <a:off x="3078856" y="4480775"/>
          <a:ext cx="0" cy="38234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0.30442</cdr:x>
      <cdr:y>0.09716</cdr:y>
    </cdr:from>
    <cdr:to>
      <cdr:x>0.35087</cdr:x>
      <cdr:y>0.44519</cdr:y>
    </cdr:to>
    <cdr:sp macro="" textlink="">
      <cdr:nvSpPr>
        <cdr:cNvPr id="11" name="ZoneTexte 1"/>
        <cdr:cNvSpPr txBox="1"/>
      </cdr:nvSpPr>
      <cdr:spPr>
        <a:xfrm xmlns:a="http://schemas.openxmlformats.org/drawingml/2006/main" rot="16200000">
          <a:off x="2210183" y="1089941"/>
          <a:ext cx="1676154" cy="43215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100" baseline="0" dirty="0"/>
            <a:t>Pull Off</a:t>
          </a:r>
        </a:p>
        <a:p xmlns:a="http://schemas.openxmlformats.org/drawingml/2006/main">
          <a:pPr algn="ctr"/>
          <a:r>
            <a:rPr lang="fr-FR" sz="1100" baseline="0" dirty="0" err="1"/>
            <a:t>Pneumatical</a:t>
          </a:r>
          <a:r>
            <a:rPr lang="fr-FR" sz="1100" baseline="0" dirty="0"/>
            <a:t> </a:t>
          </a:r>
          <a:r>
            <a:rPr lang="fr-FR" sz="1100" baseline="0" dirty="0" err="1"/>
            <a:t>Mecanism</a:t>
          </a:r>
          <a:endParaRPr lang="fr-FR" sz="1100" baseline="0" dirty="0"/>
        </a:p>
      </cdr:txBody>
    </cdr:sp>
  </cdr:relSizeAnchor>
  <cdr:relSizeAnchor xmlns:cdr="http://schemas.openxmlformats.org/drawingml/2006/chartDrawing">
    <cdr:from>
      <cdr:x>0.64949</cdr:x>
      <cdr:y>0.3779</cdr:y>
    </cdr:from>
    <cdr:to>
      <cdr:x>0.69594</cdr:x>
      <cdr:y>0.72106</cdr:y>
    </cdr:to>
    <cdr:sp macro="" textlink="">
      <cdr:nvSpPr>
        <cdr:cNvPr id="12" name="ZoneTexte 1"/>
        <cdr:cNvSpPr txBox="1"/>
      </cdr:nvSpPr>
      <cdr:spPr>
        <a:xfrm xmlns:a="http://schemas.openxmlformats.org/drawingml/2006/main" rot="16200000">
          <a:off x="5432347" y="2430281"/>
          <a:ext cx="1652707" cy="43215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100" baseline="0" dirty="0"/>
            <a:t>End </a:t>
          </a:r>
          <a:r>
            <a:rPr lang="fr-FR" sz="1100" baseline="0" dirty="0" err="1"/>
            <a:t>Mounting</a:t>
          </a:r>
          <a:endParaRPr lang="fr-FR" sz="1100" baseline="0" dirty="0"/>
        </a:p>
        <a:p xmlns:a="http://schemas.openxmlformats.org/drawingml/2006/main">
          <a:pPr algn="ctr"/>
          <a:r>
            <a:rPr lang="fr-FR" sz="1100" baseline="0" dirty="0" err="1"/>
            <a:t>Manual</a:t>
          </a:r>
          <a:r>
            <a:rPr lang="fr-FR" sz="1100" baseline="0" dirty="0"/>
            <a:t> </a:t>
          </a:r>
          <a:r>
            <a:rPr lang="fr-FR" sz="1100" baseline="0" dirty="0" err="1"/>
            <a:t>Mecanism</a:t>
          </a:r>
          <a:endParaRPr lang="fr-FR" sz="1100" baseline="0" dirty="0"/>
        </a:p>
      </cdr:txBody>
    </cdr:sp>
  </cdr:relSizeAnchor>
  <cdr:relSizeAnchor xmlns:cdr="http://schemas.openxmlformats.org/drawingml/2006/chartDrawing">
    <cdr:from>
      <cdr:x>0.66855</cdr:x>
      <cdr:y>0.73265</cdr:y>
    </cdr:from>
    <cdr:to>
      <cdr:x>0.66855</cdr:x>
      <cdr:y>0.80217</cdr:y>
    </cdr:to>
    <cdr:cxnSp macro="">
      <cdr:nvCxnSpPr>
        <cdr:cNvPr id="13" name="Connecteur droit avec flèche 12">
          <a:extLst xmlns:a="http://schemas.openxmlformats.org/drawingml/2006/main">
            <a:ext uri="{FF2B5EF4-FFF2-40B4-BE49-F238E27FC236}">
              <a16:creationId xmlns:a16="http://schemas.microsoft.com/office/drawing/2014/main" id="{9DB926E2-4F47-89CB-F1C2-CAAB59546F10}"/>
            </a:ext>
          </a:extLst>
        </cdr:cNvPr>
        <cdr:cNvCxnSpPr/>
      </cdr:nvCxnSpPr>
      <cdr:spPr>
        <a:xfrm xmlns:a="http://schemas.openxmlformats.org/drawingml/2006/main">
          <a:off x="6220276" y="4450052"/>
          <a:ext cx="0" cy="42225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0.69925</cdr:x>
      <cdr:y>0.30163</cdr:y>
    </cdr:from>
    <cdr:to>
      <cdr:x>0.7457</cdr:x>
      <cdr:y>0.7592</cdr:y>
    </cdr:to>
    <cdr:sp macro="" textlink="">
      <cdr:nvSpPr>
        <cdr:cNvPr id="15" name="ZoneTexte 1"/>
        <cdr:cNvSpPr txBox="1"/>
      </cdr:nvSpPr>
      <cdr:spPr>
        <a:xfrm xmlns:a="http://schemas.openxmlformats.org/drawingml/2006/main" rot="16200000">
          <a:off x="5619793" y="2338461"/>
          <a:ext cx="2203716" cy="43215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100" baseline="0" dirty="0" err="1"/>
            <a:t>Closing</a:t>
          </a:r>
          <a:r>
            <a:rPr lang="fr-FR" sz="1100" baseline="0" dirty="0"/>
            <a:t> VAT Valve </a:t>
          </a:r>
          <a:r>
            <a:rPr lang="fr-FR" sz="1100" baseline="0" dirty="0" err="1"/>
            <a:t>Manually</a:t>
          </a:r>
          <a:r>
            <a:rPr lang="fr-FR" sz="1100" baseline="0" dirty="0"/>
            <a:t> </a:t>
          </a:r>
          <a:r>
            <a:rPr lang="fr-FR" sz="1100" baseline="0" dirty="0" err="1"/>
            <a:t>without</a:t>
          </a:r>
          <a:r>
            <a:rPr lang="fr-FR" sz="1100" baseline="0" dirty="0"/>
            <a:t> </a:t>
          </a:r>
          <a:r>
            <a:rPr lang="fr-FR" sz="1100" baseline="0" dirty="0" err="1"/>
            <a:t>blocking</a:t>
          </a:r>
          <a:endParaRPr lang="fr-FR" sz="1100" baseline="0" dirty="0"/>
        </a:p>
      </cdr:txBody>
    </cdr:sp>
  </cdr:relSizeAnchor>
  <cdr:relSizeAnchor xmlns:cdr="http://schemas.openxmlformats.org/drawingml/2006/chartDrawing">
    <cdr:from>
      <cdr:x>0.7111</cdr:x>
      <cdr:y>0.76686</cdr:y>
    </cdr:from>
    <cdr:to>
      <cdr:x>0.71151</cdr:x>
      <cdr:y>0.80059</cdr:y>
    </cdr:to>
    <cdr:cxnSp macro="">
      <cdr:nvCxnSpPr>
        <cdr:cNvPr id="16" name="Connecteur droit avec flèche 15">
          <a:extLst xmlns:a="http://schemas.openxmlformats.org/drawingml/2006/main">
            <a:ext uri="{FF2B5EF4-FFF2-40B4-BE49-F238E27FC236}">
              <a16:creationId xmlns:a16="http://schemas.microsoft.com/office/drawing/2014/main" id="{2B870D7A-1B3D-5CA3-DF21-8729EF40F2D2}"/>
            </a:ext>
          </a:extLst>
        </cdr:cNvPr>
        <cdr:cNvCxnSpPr/>
      </cdr:nvCxnSpPr>
      <cdr:spPr>
        <a:xfrm xmlns:a="http://schemas.openxmlformats.org/drawingml/2006/main">
          <a:off x="6613838" y="4661884"/>
          <a:ext cx="3845" cy="20507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0.75262</cdr:x>
      <cdr:y>0.24159</cdr:y>
    </cdr:from>
    <cdr:to>
      <cdr:x>0.78105</cdr:x>
      <cdr:y>0.6826</cdr:y>
    </cdr:to>
    <cdr:sp macro="" textlink="">
      <cdr:nvSpPr>
        <cdr:cNvPr id="18" name="ZoneTexte 1"/>
        <cdr:cNvSpPr txBox="1"/>
      </cdr:nvSpPr>
      <cdr:spPr>
        <a:xfrm xmlns:a="http://schemas.openxmlformats.org/drawingml/2006/main" rot="16200000">
          <a:off x="6072374" y="2093246"/>
          <a:ext cx="2123972" cy="26450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100" baseline="0" dirty="0" err="1"/>
            <a:t>Opening</a:t>
          </a:r>
          <a:r>
            <a:rPr lang="fr-FR" sz="1100" baseline="0" dirty="0"/>
            <a:t> VAT valve </a:t>
          </a:r>
          <a:r>
            <a:rPr lang="fr-FR" sz="1100" baseline="0" dirty="0" err="1"/>
            <a:t>Manually</a:t>
          </a:r>
          <a:r>
            <a:rPr lang="fr-FR" sz="1100" baseline="0" dirty="0"/>
            <a:t> </a:t>
          </a:r>
        </a:p>
      </cdr:txBody>
    </cdr:sp>
  </cdr:relSizeAnchor>
  <cdr:relSizeAnchor xmlns:cdr="http://schemas.openxmlformats.org/drawingml/2006/chartDrawing">
    <cdr:from>
      <cdr:x>0.76591</cdr:x>
      <cdr:y>0.69293</cdr:y>
    </cdr:from>
    <cdr:to>
      <cdr:x>0.76663</cdr:x>
      <cdr:y>0.79113</cdr:y>
    </cdr:to>
    <cdr:cxnSp macro="">
      <cdr:nvCxnSpPr>
        <cdr:cNvPr id="20" name="Connecteur droit avec flèche 19">
          <a:extLst xmlns:a="http://schemas.openxmlformats.org/drawingml/2006/main">
            <a:ext uri="{FF2B5EF4-FFF2-40B4-BE49-F238E27FC236}">
              <a16:creationId xmlns:a16="http://schemas.microsoft.com/office/drawing/2014/main" id="{49A1A207-A2D2-DCBA-0276-74525880388B}"/>
            </a:ext>
          </a:extLst>
        </cdr:cNvPr>
        <cdr:cNvCxnSpPr/>
      </cdr:nvCxnSpPr>
      <cdr:spPr>
        <a:xfrm xmlns:a="http://schemas.openxmlformats.org/drawingml/2006/main" flipH="1">
          <a:off x="7123627" y="4212465"/>
          <a:ext cx="6708" cy="59698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0.46626</cdr:x>
      <cdr:y>0.37465</cdr:y>
    </cdr:from>
    <cdr:to>
      <cdr:x>0.51271</cdr:x>
      <cdr:y>0.71167</cdr:y>
    </cdr:to>
    <cdr:sp macro="" textlink="">
      <cdr:nvSpPr>
        <cdr:cNvPr id="17" name="ZoneTexte 1"/>
        <cdr:cNvSpPr txBox="1"/>
      </cdr:nvSpPr>
      <cdr:spPr>
        <a:xfrm xmlns:a="http://schemas.openxmlformats.org/drawingml/2006/main" rot="16200000">
          <a:off x="3742444" y="2399847"/>
          <a:ext cx="1623102" cy="43215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100" baseline="0" dirty="0"/>
            <a:t>Start </a:t>
          </a:r>
          <a:r>
            <a:rPr lang="fr-FR" sz="1100" baseline="0" dirty="0" err="1"/>
            <a:t>Mounting</a:t>
          </a:r>
          <a:endParaRPr lang="fr-FR" sz="1100" baseline="0" dirty="0"/>
        </a:p>
        <a:p xmlns:a="http://schemas.openxmlformats.org/drawingml/2006/main">
          <a:pPr algn="ctr"/>
          <a:r>
            <a:rPr lang="fr-FR" sz="1100" baseline="0" dirty="0" err="1"/>
            <a:t>Manual</a:t>
          </a:r>
          <a:r>
            <a:rPr lang="fr-FR" sz="1100" baseline="0" dirty="0"/>
            <a:t> </a:t>
          </a:r>
          <a:r>
            <a:rPr lang="fr-FR" sz="1100" baseline="0" dirty="0" err="1"/>
            <a:t>Mecanism</a:t>
          </a:r>
          <a:endParaRPr lang="fr-FR" sz="1100" baseline="0" dirty="0"/>
        </a:p>
      </cdr:txBody>
    </cdr:sp>
  </cdr:relSizeAnchor>
  <cdr:relSizeAnchor xmlns:cdr="http://schemas.openxmlformats.org/drawingml/2006/chartDrawing">
    <cdr:from>
      <cdr:x>0.48849</cdr:x>
      <cdr:y>0.71736</cdr:y>
    </cdr:from>
    <cdr:to>
      <cdr:x>0.48849</cdr:x>
      <cdr:y>0.78688</cdr:y>
    </cdr:to>
    <cdr:cxnSp macro="">
      <cdr:nvCxnSpPr>
        <cdr:cNvPr id="19" name="Connecteur droit avec flèche 18">
          <a:extLst xmlns:a="http://schemas.openxmlformats.org/drawingml/2006/main">
            <a:ext uri="{FF2B5EF4-FFF2-40B4-BE49-F238E27FC236}">
              <a16:creationId xmlns:a16="http://schemas.microsoft.com/office/drawing/2014/main" id="{212248EA-822B-1DCF-3F75-58BBFFBE3933}"/>
            </a:ext>
          </a:extLst>
        </cdr:cNvPr>
        <cdr:cNvCxnSpPr/>
      </cdr:nvCxnSpPr>
      <cdr:spPr>
        <a:xfrm xmlns:a="http://schemas.openxmlformats.org/drawingml/2006/main">
          <a:off x="4544991" y="4357174"/>
          <a:ext cx="0" cy="42225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0.08644</cdr:x>
      <cdr:y>0.11338</cdr:y>
    </cdr:from>
    <cdr:to>
      <cdr:x>0.12032</cdr:x>
      <cdr:y>0.36358</cdr:y>
    </cdr:to>
    <cdr:sp macro="" textlink="">
      <cdr:nvSpPr>
        <cdr:cNvPr id="8" name="ZoneTexte 7"/>
        <cdr:cNvSpPr txBox="1"/>
      </cdr:nvSpPr>
      <cdr:spPr>
        <a:xfrm xmlns:a="http://schemas.openxmlformats.org/drawingml/2006/main" rot="16200000">
          <a:off x="229371" y="1149889"/>
          <a:ext cx="1362967" cy="29850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dirty="0" err="1"/>
            <a:t>Flushing</a:t>
          </a:r>
          <a:r>
            <a:rPr lang="fr-FR" sz="1100" baseline="0" dirty="0"/>
            <a:t> 10 l/min</a:t>
          </a:r>
        </a:p>
      </cdr:txBody>
    </cdr:sp>
  </cdr:relSizeAnchor>
  <cdr:relSizeAnchor xmlns:cdr="http://schemas.openxmlformats.org/drawingml/2006/chartDrawing">
    <cdr:from>
      <cdr:x>0.20757</cdr:x>
      <cdr:y>0.11625</cdr:y>
    </cdr:from>
    <cdr:to>
      <cdr:x>0.24146</cdr:x>
      <cdr:y>0.35735</cdr:y>
    </cdr:to>
    <cdr:sp macro="" textlink="">
      <cdr:nvSpPr>
        <cdr:cNvPr id="10" name="ZoneTexte 1"/>
        <cdr:cNvSpPr txBox="1"/>
      </cdr:nvSpPr>
      <cdr:spPr>
        <a:xfrm xmlns:a="http://schemas.openxmlformats.org/drawingml/2006/main" rot="16200000">
          <a:off x="1321446" y="1140692"/>
          <a:ext cx="1313398" cy="29859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dirty="0" err="1"/>
            <a:t>Flushing</a:t>
          </a:r>
          <a:r>
            <a:rPr lang="fr-FR" sz="1100" baseline="0" dirty="0"/>
            <a:t> 10 l/min</a:t>
          </a:r>
        </a:p>
      </cdr:txBody>
    </cdr:sp>
  </cdr:relSizeAnchor>
  <cdr:relSizeAnchor xmlns:cdr="http://schemas.openxmlformats.org/drawingml/2006/chartDrawing">
    <cdr:from>
      <cdr:x>0.15552</cdr:x>
      <cdr:y>0.15036</cdr:y>
    </cdr:from>
    <cdr:to>
      <cdr:x>0.1894</cdr:x>
      <cdr:y>0.36343</cdr:y>
    </cdr:to>
    <cdr:sp macro="" textlink="">
      <cdr:nvSpPr>
        <cdr:cNvPr id="11" name="ZoneTexte 1"/>
        <cdr:cNvSpPr txBox="1"/>
      </cdr:nvSpPr>
      <cdr:spPr>
        <a:xfrm xmlns:a="http://schemas.openxmlformats.org/drawingml/2006/main" rot="16200000">
          <a:off x="953917" y="1248747"/>
          <a:ext cx="1160742" cy="30142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dirty="0"/>
            <a:t>Stop </a:t>
          </a:r>
          <a:r>
            <a:rPr lang="fr-FR" dirty="0" err="1"/>
            <a:t>Flushing</a:t>
          </a:r>
          <a:endParaRPr lang="fr-FR" sz="1100" baseline="0" dirty="0"/>
        </a:p>
      </cdr:txBody>
    </cdr:sp>
  </cdr:relSizeAnchor>
  <cdr:relSizeAnchor xmlns:cdr="http://schemas.openxmlformats.org/drawingml/2006/chartDrawing">
    <cdr:from>
      <cdr:x>0.68699</cdr:x>
      <cdr:y>0.18081</cdr:y>
    </cdr:from>
    <cdr:to>
      <cdr:x>0.72088</cdr:x>
      <cdr:y>0.39174</cdr:y>
    </cdr:to>
    <cdr:sp macro="" textlink="">
      <cdr:nvSpPr>
        <cdr:cNvPr id="12" name="ZoneTexte 1"/>
        <cdr:cNvSpPr txBox="1"/>
      </cdr:nvSpPr>
      <cdr:spPr>
        <a:xfrm xmlns:a="http://schemas.openxmlformats.org/drawingml/2006/main" rot="16200000">
          <a:off x="5627669" y="1410209"/>
          <a:ext cx="1149048" cy="29859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dirty="0"/>
            <a:t>Stop </a:t>
          </a:r>
          <a:r>
            <a:rPr lang="fr-FR" dirty="0" err="1"/>
            <a:t>Flushing</a:t>
          </a:r>
          <a:endParaRPr lang="fr-FR" sz="1100" baseline="0" dirty="0"/>
        </a:p>
      </cdr:txBody>
    </cdr:sp>
  </cdr:relSizeAnchor>
  <cdr:relSizeAnchor xmlns:cdr="http://schemas.openxmlformats.org/drawingml/2006/chartDrawing">
    <cdr:from>
      <cdr:x>0.75438</cdr:x>
      <cdr:y>0.04739</cdr:y>
    </cdr:from>
    <cdr:to>
      <cdr:x>0.78826</cdr:x>
      <cdr:y>0.24235</cdr:y>
    </cdr:to>
    <cdr:sp macro="" textlink="">
      <cdr:nvSpPr>
        <cdr:cNvPr id="13" name="ZoneTexte 1"/>
        <cdr:cNvSpPr txBox="1"/>
      </cdr:nvSpPr>
      <cdr:spPr>
        <a:xfrm xmlns:a="http://schemas.openxmlformats.org/drawingml/2006/main" rot="16200000">
          <a:off x="6331170" y="638470"/>
          <a:ext cx="1062057" cy="30142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dirty="0"/>
            <a:t>Tube </a:t>
          </a:r>
          <a:r>
            <a:rPr lang="fr-FR" dirty="0" err="1"/>
            <a:t>Shaking</a:t>
          </a:r>
          <a:endParaRPr lang="fr-FR" sz="1100" baseline="0" dirty="0"/>
        </a:p>
      </cdr:txBody>
    </cdr:sp>
  </cdr:relSizeAnchor>
  <cdr:relSizeAnchor xmlns:cdr="http://schemas.openxmlformats.org/drawingml/2006/chartDrawing">
    <cdr:from>
      <cdr:x>0.09826</cdr:x>
      <cdr:y>0.36834</cdr:y>
    </cdr:from>
    <cdr:to>
      <cdr:x>0.10235</cdr:x>
      <cdr:y>0.46082</cdr:y>
    </cdr:to>
    <cdr:cxnSp macro="">
      <cdr:nvCxnSpPr>
        <cdr:cNvPr id="3" name="Connecteur droit avec flèche 2">
          <a:extLst xmlns:a="http://schemas.openxmlformats.org/drawingml/2006/main">
            <a:ext uri="{FF2B5EF4-FFF2-40B4-BE49-F238E27FC236}">
              <a16:creationId xmlns:a16="http://schemas.microsoft.com/office/drawing/2014/main" id="{6D90D360-4670-41BE-B70B-EDC5E598D719}"/>
            </a:ext>
          </a:extLst>
        </cdr:cNvPr>
        <cdr:cNvCxnSpPr/>
      </cdr:nvCxnSpPr>
      <cdr:spPr>
        <a:xfrm xmlns:a="http://schemas.openxmlformats.org/drawingml/2006/main" flipH="1">
          <a:off x="914400" y="2238375"/>
          <a:ext cx="38100" cy="56197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0.1723</cdr:x>
      <cdr:y>0.372</cdr:y>
    </cdr:from>
    <cdr:to>
      <cdr:x>0.17605</cdr:x>
      <cdr:y>0.46082</cdr:y>
    </cdr:to>
    <cdr:cxnSp macro="">
      <cdr:nvCxnSpPr>
        <cdr:cNvPr id="14" name="Connecteur droit avec flèche 13">
          <a:extLst xmlns:a="http://schemas.openxmlformats.org/drawingml/2006/main">
            <a:ext uri="{FF2B5EF4-FFF2-40B4-BE49-F238E27FC236}">
              <a16:creationId xmlns:a16="http://schemas.microsoft.com/office/drawing/2014/main" id="{0F0557EB-30CF-4902-8044-0DA95710662D}"/>
            </a:ext>
          </a:extLst>
        </cdr:cNvPr>
        <cdr:cNvCxnSpPr/>
      </cdr:nvCxnSpPr>
      <cdr:spPr>
        <a:xfrm xmlns:a="http://schemas.openxmlformats.org/drawingml/2006/main">
          <a:off x="1603375" y="2260600"/>
          <a:ext cx="34925" cy="53975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0.22143</cdr:x>
      <cdr:y>0.37356</cdr:y>
    </cdr:from>
    <cdr:to>
      <cdr:x>0.22552</cdr:x>
      <cdr:y>0.46604</cdr:y>
    </cdr:to>
    <cdr:cxnSp macro="">
      <cdr:nvCxnSpPr>
        <cdr:cNvPr id="15" name="Connecteur droit avec flèche 14">
          <a:extLst xmlns:a="http://schemas.openxmlformats.org/drawingml/2006/main">
            <a:ext uri="{FF2B5EF4-FFF2-40B4-BE49-F238E27FC236}">
              <a16:creationId xmlns:a16="http://schemas.microsoft.com/office/drawing/2014/main" id="{6CD643EE-9ED0-451E-89CE-DB38DDB0DD3F}"/>
            </a:ext>
          </a:extLst>
        </cdr:cNvPr>
        <cdr:cNvCxnSpPr/>
      </cdr:nvCxnSpPr>
      <cdr:spPr>
        <a:xfrm xmlns:a="http://schemas.openxmlformats.org/drawingml/2006/main" flipH="1">
          <a:off x="2060575" y="2270125"/>
          <a:ext cx="38100" cy="56197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0.71034</cdr:x>
      <cdr:y>0.40439</cdr:y>
    </cdr:from>
    <cdr:to>
      <cdr:x>0.75879</cdr:x>
      <cdr:y>0.46447</cdr:y>
    </cdr:to>
    <cdr:cxnSp macro="">
      <cdr:nvCxnSpPr>
        <cdr:cNvPr id="16" name="Connecteur droit avec flèche 15">
          <a:extLst xmlns:a="http://schemas.openxmlformats.org/drawingml/2006/main">
            <a:ext uri="{FF2B5EF4-FFF2-40B4-BE49-F238E27FC236}">
              <a16:creationId xmlns:a16="http://schemas.microsoft.com/office/drawing/2014/main" id="{034DD084-87FA-4640-8820-0452C07B095B}"/>
            </a:ext>
          </a:extLst>
        </cdr:cNvPr>
        <cdr:cNvCxnSpPr/>
      </cdr:nvCxnSpPr>
      <cdr:spPr>
        <a:xfrm xmlns:a="http://schemas.openxmlformats.org/drawingml/2006/main">
          <a:off x="6610350" y="2457450"/>
          <a:ext cx="450850" cy="36512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0.79324</cdr:x>
      <cdr:y>0.11599</cdr:y>
    </cdr:from>
    <cdr:to>
      <cdr:x>0.80996</cdr:x>
      <cdr:y>0.18861</cdr:y>
    </cdr:to>
    <cdr:cxnSp macro="">
      <cdr:nvCxnSpPr>
        <cdr:cNvPr id="17" name="Connecteur droit avec flèche 16">
          <a:extLst xmlns:a="http://schemas.openxmlformats.org/drawingml/2006/main">
            <a:ext uri="{FF2B5EF4-FFF2-40B4-BE49-F238E27FC236}">
              <a16:creationId xmlns:a16="http://schemas.microsoft.com/office/drawing/2014/main" id="{E004294A-D620-4760-AD60-D8BFC123DBC0}"/>
            </a:ext>
          </a:extLst>
        </cdr:cNvPr>
        <cdr:cNvCxnSpPr/>
      </cdr:nvCxnSpPr>
      <cdr:spPr>
        <a:xfrm xmlns:a="http://schemas.openxmlformats.org/drawingml/2006/main">
          <a:off x="7381875" y="704850"/>
          <a:ext cx="155575" cy="44132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1230463-975F-1FC5-F130-344B42C6A7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9A2308-FA37-6278-0449-3B38B9528E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98CF4-0D8F-4DD3-B28A-923FF3FEE419}" type="datetimeFigureOut">
              <a:rPr lang="fr-FR" smtClean="0"/>
              <a:t>10/06/2026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A7B76CB-13A6-4357-471D-C13C8A6F57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515A29A-0630-2B6D-5C6E-AD2B8E0564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57BD6-0A34-47E4-9D7D-D4D6BB654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670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2B5AC-F81D-469C-ADE7-402A20B32007}" type="datetimeFigureOut">
              <a:rPr lang="fr-FR" smtClean="0"/>
              <a:t>10/06/2026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C14E6-2559-451E-807A-4A34163A34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140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526982-0BD3-80B2-D0C1-E141B8AD1D26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</a:t>
            </a:r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828EFF-0769-991A-745D-86154BF58E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43" y="72866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38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TTC 2026 Meeting           CEA – CNRS – Université Paris-Saclay                  9 – 12 June 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Bleu</a:t>
            </a:r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4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1EE20C3D-7EDC-C467-57AB-6011AB94E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7F06A08C-C6D3-6EB1-26CF-BBE33E5D7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6FC69820-7AD8-8DE6-6DD2-0BCC3DF92B8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3531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TTC 2026 Meeting           CEA – CNRS – Université Paris-Saclay                  9 – 12 June 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1303A6F-3D61-F6AC-9302-9FE476FE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298390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TTC 2026 Meeting           CEA – CNRS – Université Paris-Saclay                  9 – 12 June 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 2 colonnes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90406E3-1995-7E53-4201-E3BFE87A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26934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TTC 2026 Meeting           CEA – CNRS – Université Paris-Saclay                  9 – 12 June 2026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93B771A-F9FE-5447-E51C-40360A182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20753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271B01-F4E4-B2FD-ADE2-0F5A74232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D7597D-BC71-3CA1-38C9-B6FBD6A7F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838" y="2298700"/>
            <a:ext cx="5220000" cy="3890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B97958-7FD8-2766-D566-D383863BB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163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642EBB1-652D-E679-13E7-0B6ECA901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163" y="2298700"/>
            <a:ext cx="5220000" cy="3890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2ADA965-F8EA-5D12-7ED9-A3674AF66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B16C217-F7F2-6EE2-D15A-89EA21D27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TTC 2026 Meeting           CEA – CNRS – Université Paris-Saclay                  9 – 12 June 2026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F7D0E24-8938-8209-D803-6F81B0B4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73701A9-B73D-CA83-ABED-FAE572A2B991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Comparaison</a:t>
            </a:r>
          </a:p>
        </p:txBody>
      </p:sp>
      <p:pic>
        <p:nvPicPr>
          <p:cNvPr id="12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48A9086-96BC-9730-CABD-6DAB6AC20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897373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gris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TTC 2026 Meeting           CEA – CNRS – Université Paris-Saclay                  9 – 12 June 2026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6F77F40-08E8-9301-36C7-9AA7D4B91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6667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rouge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TTC 2026 Meeting           CEA – CNRS – Université Paris-Saclay                  9 – 12 June 2026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2D5ECB44-F5B7-CEEC-4B2D-A554A8F1E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4B43398-30BC-703C-A14C-DC9A429930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4B12903-F071-BF45-FDEC-76B53C49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6731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TTC 2026 Meeting           CEA – CNRS – Université Paris-Saclay                  9 – 12 June 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Contenu + visuel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15483" y="0"/>
            <a:ext cx="5957423" cy="6858000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957423" h="6858000">
                <a:moveTo>
                  <a:pt x="738225" y="6793932"/>
                </a:moveTo>
                <a:cubicBezTo>
                  <a:pt x="771350" y="6819166"/>
                  <a:pt x="796195" y="6838092"/>
                  <a:pt x="814828" y="6852286"/>
                </a:cubicBezTo>
                <a:lnTo>
                  <a:pt x="822329" y="6858000"/>
                </a:lnTo>
                <a:lnTo>
                  <a:pt x="655724" y="6858000"/>
                </a:lnTo>
                <a:lnTo>
                  <a:pt x="656989" y="6857017"/>
                </a:lnTo>
                <a:cubicBezTo>
                  <a:pt x="738225" y="6793932"/>
                  <a:pt x="738225" y="6793932"/>
                  <a:pt x="738225" y="6793932"/>
                </a:cubicBezTo>
                <a:close/>
                <a:moveTo>
                  <a:pt x="733493" y="6434348"/>
                </a:moveTo>
                <a:cubicBezTo>
                  <a:pt x="733493" y="6780527"/>
                  <a:pt x="733493" y="6780527"/>
                  <a:pt x="733493" y="6780527"/>
                </a:cubicBezTo>
                <a:cubicBezTo>
                  <a:pt x="639637" y="6853075"/>
                  <a:pt x="639637" y="6853075"/>
                  <a:pt x="639637" y="6853075"/>
                </a:cubicBezTo>
                <a:cubicBezTo>
                  <a:pt x="645158" y="6854652"/>
                  <a:pt x="650679" y="6855440"/>
                  <a:pt x="656989" y="6857017"/>
                </a:cubicBezTo>
                <a:cubicBezTo>
                  <a:pt x="650679" y="6856229"/>
                  <a:pt x="644369" y="6854652"/>
                  <a:pt x="638848" y="6853863"/>
                </a:cubicBezTo>
                <a:lnTo>
                  <a:pt x="633515" y="6858000"/>
                </a:lnTo>
                <a:lnTo>
                  <a:pt x="371479" y="6858000"/>
                </a:lnTo>
                <a:lnTo>
                  <a:pt x="371479" y="6799592"/>
                </a:lnTo>
                <a:cubicBezTo>
                  <a:pt x="371479" y="6715076"/>
                  <a:pt x="371479" y="6715076"/>
                  <a:pt x="371479" y="6715076"/>
                </a:cubicBezTo>
                <a:cubicBezTo>
                  <a:pt x="733493" y="6434348"/>
                  <a:pt x="733493" y="6434348"/>
                  <a:pt x="733493" y="6434348"/>
                </a:cubicBezTo>
                <a:close/>
                <a:moveTo>
                  <a:pt x="1106548" y="5786939"/>
                </a:moveTo>
                <a:cubicBezTo>
                  <a:pt x="1106548" y="6133906"/>
                  <a:pt x="1106548" y="6133906"/>
                  <a:pt x="1106548" y="6133906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744534" y="6413845"/>
                  <a:pt x="744534" y="6413845"/>
                  <a:pt x="744534" y="6413845"/>
                </a:cubicBezTo>
                <a:cubicBezTo>
                  <a:pt x="744534" y="6067667"/>
                  <a:pt x="744534" y="6067667"/>
                  <a:pt x="744534" y="6067667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1106548" y="5786939"/>
                  <a:pt x="1106548" y="5786939"/>
                  <a:pt x="1106548" y="5786939"/>
                </a:cubicBezTo>
                <a:close/>
                <a:moveTo>
                  <a:pt x="1739875" y="5671020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739875" y="5671020"/>
                  <a:pt x="1739875" y="5671020"/>
                  <a:pt x="1739875" y="5671020"/>
                </a:cubicBezTo>
                <a:close/>
                <a:moveTo>
                  <a:pt x="1488280" y="5495959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853448" y="5773533"/>
                  <a:pt x="1853448" y="5773533"/>
                  <a:pt x="1853448" y="5773533"/>
                </a:cubicBezTo>
                <a:cubicBezTo>
                  <a:pt x="1489068" y="6056627"/>
                  <a:pt x="1489068" y="6056627"/>
                  <a:pt x="1489068" y="6056627"/>
                </a:cubicBezTo>
                <a:cubicBezTo>
                  <a:pt x="1123900" y="5779053"/>
                  <a:pt x="1123900" y="5779053"/>
                  <a:pt x="1123900" y="5779053"/>
                </a:cubicBezTo>
                <a:cubicBezTo>
                  <a:pt x="1488280" y="5495959"/>
                  <a:pt x="1488280" y="5495959"/>
                  <a:pt x="1488280" y="5495959"/>
                </a:cubicBezTo>
                <a:close/>
                <a:moveTo>
                  <a:pt x="359648" y="4847761"/>
                </a:moveTo>
                <a:cubicBezTo>
                  <a:pt x="724817" y="5125335"/>
                  <a:pt x="724817" y="5125335"/>
                  <a:pt x="724817" y="5125335"/>
                </a:cubicBezTo>
                <a:cubicBezTo>
                  <a:pt x="487418" y="5309070"/>
                  <a:pt x="487418" y="5309070"/>
                  <a:pt x="487418" y="5309070"/>
                </a:cubicBezTo>
                <a:cubicBezTo>
                  <a:pt x="493727" y="5320110"/>
                  <a:pt x="493727" y="5320110"/>
                  <a:pt x="493727" y="5320110"/>
                </a:cubicBezTo>
                <a:cubicBezTo>
                  <a:pt x="733493" y="5134798"/>
                  <a:pt x="733493" y="5134798"/>
                  <a:pt x="733493" y="5134798"/>
                </a:cubicBezTo>
                <a:cubicBezTo>
                  <a:pt x="733493" y="5480976"/>
                  <a:pt x="733493" y="5480976"/>
                  <a:pt x="733493" y="5480976"/>
                </a:cubicBezTo>
                <a:cubicBezTo>
                  <a:pt x="633328" y="5558256"/>
                  <a:pt x="633328" y="5558256"/>
                  <a:pt x="633328" y="5558256"/>
                </a:cubicBezTo>
                <a:cubicBezTo>
                  <a:pt x="641215" y="5570873"/>
                  <a:pt x="641215" y="5570873"/>
                  <a:pt x="641215" y="5570873"/>
                </a:cubicBezTo>
                <a:cubicBezTo>
                  <a:pt x="737436" y="5495959"/>
                  <a:pt x="737436" y="5495959"/>
                  <a:pt x="737436" y="5495959"/>
                </a:cubicBezTo>
                <a:cubicBezTo>
                  <a:pt x="1102605" y="5773533"/>
                  <a:pt x="1102605" y="5773533"/>
                  <a:pt x="1102605" y="5773533"/>
                </a:cubicBezTo>
                <a:cubicBezTo>
                  <a:pt x="866783" y="5956479"/>
                  <a:pt x="866783" y="5956479"/>
                  <a:pt x="866783" y="5956479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865994" y="5957268"/>
                  <a:pt x="865994" y="5957268"/>
                  <a:pt x="865994" y="5957268"/>
                </a:cubicBezTo>
                <a:cubicBezTo>
                  <a:pt x="738225" y="6056627"/>
                  <a:pt x="738225" y="6056627"/>
                  <a:pt x="738225" y="6056627"/>
                </a:cubicBezTo>
                <a:cubicBezTo>
                  <a:pt x="373056" y="5779053"/>
                  <a:pt x="373056" y="5779053"/>
                  <a:pt x="373056" y="5779053"/>
                </a:cubicBezTo>
                <a:cubicBezTo>
                  <a:pt x="640426" y="5571661"/>
                  <a:pt x="640426" y="5571661"/>
                  <a:pt x="640426" y="5571661"/>
                </a:cubicBezTo>
                <a:cubicBezTo>
                  <a:pt x="633328" y="5559044"/>
                  <a:pt x="633328" y="5559044"/>
                  <a:pt x="633328" y="5559044"/>
                </a:cubicBezTo>
                <a:cubicBezTo>
                  <a:pt x="371479" y="5761705"/>
                  <a:pt x="371479" y="5761705"/>
                  <a:pt x="371479" y="5761705"/>
                </a:cubicBezTo>
                <a:cubicBezTo>
                  <a:pt x="371479" y="5415526"/>
                  <a:pt x="371479" y="5415526"/>
                  <a:pt x="371479" y="5415526"/>
                </a:cubicBezTo>
                <a:cubicBezTo>
                  <a:pt x="493727" y="5320898"/>
                  <a:pt x="493727" y="5320898"/>
                  <a:pt x="493727" y="5320898"/>
                </a:cubicBezTo>
                <a:cubicBezTo>
                  <a:pt x="486629" y="5309070"/>
                  <a:pt x="486629" y="5309070"/>
                  <a:pt x="486629" y="5309070"/>
                </a:cubicBezTo>
                <a:cubicBezTo>
                  <a:pt x="365169" y="5403697"/>
                  <a:pt x="365169" y="5403697"/>
                  <a:pt x="365169" y="5403697"/>
                </a:cubicBezTo>
                <a:cubicBezTo>
                  <a:pt x="0" y="5126124"/>
                  <a:pt x="0" y="5126124"/>
                  <a:pt x="0" y="5126124"/>
                </a:cubicBezTo>
                <a:cubicBezTo>
                  <a:pt x="359648" y="4847761"/>
                  <a:pt x="359648" y="4847761"/>
                  <a:pt x="359648" y="4847761"/>
                </a:cubicBezTo>
                <a:close/>
                <a:moveTo>
                  <a:pt x="1106548" y="4487388"/>
                </a:moveTo>
                <a:cubicBezTo>
                  <a:pt x="1106548" y="4833567"/>
                  <a:pt x="1106548" y="4833567"/>
                  <a:pt x="1106548" y="4833567"/>
                </a:cubicBezTo>
                <a:cubicBezTo>
                  <a:pt x="1018214" y="4902172"/>
                  <a:pt x="1018214" y="4902172"/>
                  <a:pt x="1018214" y="4902172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017425" y="4902960"/>
                  <a:pt x="1017425" y="4902960"/>
                  <a:pt x="1017425" y="4902960"/>
                </a:cubicBezTo>
                <a:cubicBezTo>
                  <a:pt x="744534" y="5114295"/>
                  <a:pt x="744534" y="5114295"/>
                  <a:pt x="744534" y="5114295"/>
                </a:cubicBezTo>
                <a:cubicBezTo>
                  <a:pt x="744534" y="4768116"/>
                  <a:pt x="744534" y="4768116"/>
                  <a:pt x="744534" y="4768116"/>
                </a:cubicBezTo>
                <a:cubicBezTo>
                  <a:pt x="856530" y="4680586"/>
                  <a:pt x="856530" y="4680586"/>
                  <a:pt x="856530" y="4680586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857319" y="4680586"/>
                  <a:pt x="857319" y="4680586"/>
                  <a:pt x="857319" y="4680586"/>
                </a:cubicBezTo>
                <a:cubicBezTo>
                  <a:pt x="1106548" y="4487388"/>
                  <a:pt x="1106548" y="4487388"/>
                  <a:pt x="1106548" y="4487388"/>
                </a:cubicBezTo>
                <a:close/>
                <a:moveTo>
                  <a:pt x="737436" y="4196409"/>
                </a:moveTo>
                <a:cubicBezTo>
                  <a:pt x="1102605" y="4473983"/>
                  <a:pt x="1102605" y="4473983"/>
                  <a:pt x="1102605" y="4473983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738225" y="4756288"/>
                  <a:pt x="738225" y="4756288"/>
                  <a:pt x="738225" y="4756288"/>
                </a:cubicBezTo>
                <a:cubicBezTo>
                  <a:pt x="373056" y="4478714"/>
                  <a:pt x="373056" y="4478714"/>
                  <a:pt x="373056" y="4478714"/>
                </a:cubicBezTo>
                <a:cubicBezTo>
                  <a:pt x="737436" y="4196409"/>
                  <a:pt x="737436" y="4196409"/>
                  <a:pt x="737436" y="4196409"/>
                </a:cubicBezTo>
                <a:close/>
                <a:moveTo>
                  <a:pt x="1115224" y="3544268"/>
                </a:moveTo>
                <a:cubicBezTo>
                  <a:pt x="1125477" y="3552154"/>
                  <a:pt x="1125477" y="3552154"/>
                  <a:pt x="1125477" y="3552154"/>
                </a:cubicBezTo>
                <a:cubicBezTo>
                  <a:pt x="1480393" y="3821842"/>
                  <a:pt x="1480393" y="3821842"/>
                  <a:pt x="1480393" y="3821842"/>
                </a:cubicBezTo>
                <a:cubicBezTo>
                  <a:pt x="1116013" y="4104935"/>
                  <a:pt x="1116013" y="4104935"/>
                  <a:pt x="1116013" y="4104935"/>
                </a:cubicBezTo>
                <a:cubicBezTo>
                  <a:pt x="750844" y="3826573"/>
                  <a:pt x="750844" y="3826573"/>
                  <a:pt x="750844" y="3826573"/>
                </a:cubicBezTo>
                <a:cubicBezTo>
                  <a:pt x="1115224" y="3544268"/>
                  <a:pt x="1115224" y="3544268"/>
                  <a:pt x="1115224" y="3544268"/>
                </a:cubicBezTo>
                <a:close/>
                <a:moveTo>
                  <a:pt x="1480393" y="2538851"/>
                </a:moveTo>
                <a:cubicBezTo>
                  <a:pt x="1480393" y="2885030"/>
                  <a:pt x="1480393" y="2885030"/>
                  <a:pt x="1480393" y="2885030"/>
                </a:cubicBezTo>
                <a:cubicBezTo>
                  <a:pt x="1386537" y="2957578"/>
                  <a:pt x="1386537" y="2957578"/>
                  <a:pt x="1386537" y="2957578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385748" y="2958366"/>
                  <a:pt x="1385748" y="2958366"/>
                  <a:pt x="1385748" y="2958366"/>
                </a:cubicBezTo>
                <a:cubicBezTo>
                  <a:pt x="1118379" y="3165758"/>
                  <a:pt x="1118379" y="3165758"/>
                  <a:pt x="1118379" y="3165758"/>
                </a:cubicBezTo>
                <a:cubicBezTo>
                  <a:pt x="1118379" y="2819579"/>
                  <a:pt x="1118379" y="2819579"/>
                  <a:pt x="1118379" y="2819579"/>
                </a:cubicBezTo>
                <a:cubicBezTo>
                  <a:pt x="1246148" y="2720221"/>
                  <a:pt x="1246148" y="2720221"/>
                  <a:pt x="1246148" y="2720221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246937" y="2719432"/>
                  <a:pt x="1246937" y="2719432"/>
                  <a:pt x="1246937" y="2719432"/>
                </a:cubicBezTo>
                <a:cubicBezTo>
                  <a:pt x="1480393" y="2538851"/>
                  <a:pt x="1480393" y="2538851"/>
                  <a:pt x="1480393" y="2538851"/>
                </a:cubicBezTo>
                <a:close/>
                <a:moveTo>
                  <a:pt x="732704" y="1598885"/>
                </a:moveTo>
                <a:cubicBezTo>
                  <a:pt x="1097873" y="1876459"/>
                  <a:pt x="1097873" y="1876459"/>
                  <a:pt x="1097873" y="1876459"/>
                </a:cubicBezTo>
                <a:cubicBezTo>
                  <a:pt x="860473" y="2060194"/>
                  <a:pt x="860473" y="2060194"/>
                  <a:pt x="860473" y="2060194"/>
                </a:cubicBezTo>
                <a:cubicBezTo>
                  <a:pt x="867572" y="2072022"/>
                  <a:pt x="867572" y="2072022"/>
                  <a:pt x="867572" y="2072022"/>
                </a:cubicBezTo>
                <a:cubicBezTo>
                  <a:pt x="1106548" y="1885922"/>
                  <a:pt x="1106548" y="1885922"/>
                  <a:pt x="1106548" y="1885922"/>
                </a:cubicBezTo>
                <a:cubicBezTo>
                  <a:pt x="1106548" y="2232889"/>
                  <a:pt x="1106548" y="2232889"/>
                  <a:pt x="1106548" y="2232889"/>
                </a:cubicBezTo>
                <a:cubicBezTo>
                  <a:pt x="1007172" y="2310168"/>
                  <a:pt x="1007172" y="2310168"/>
                  <a:pt x="1007172" y="2310168"/>
                </a:cubicBezTo>
                <a:cubicBezTo>
                  <a:pt x="1014270" y="2322785"/>
                  <a:pt x="1014270" y="2322785"/>
                  <a:pt x="1014270" y="2322785"/>
                </a:cubicBezTo>
                <a:cubicBezTo>
                  <a:pt x="1110492" y="2247872"/>
                  <a:pt x="1110492" y="2247872"/>
                  <a:pt x="1110492" y="2247872"/>
                </a:cubicBezTo>
                <a:cubicBezTo>
                  <a:pt x="1475660" y="2525446"/>
                  <a:pt x="1475660" y="2525446"/>
                  <a:pt x="1475660" y="2525446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112069" y="2807751"/>
                  <a:pt x="1112069" y="2807751"/>
                  <a:pt x="1112069" y="2807751"/>
                </a:cubicBezTo>
                <a:cubicBezTo>
                  <a:pt x="746900" y="2530177"/>
                  <a:pt x="746900" y="2530177"/>
                  <a:pt x="746900" y="2530177"/>
                </a:cubicBezTo>
                <a:cubicBezTo>
                  <a:pt x="1013481" y="2322785"/>
                  <a:pt x="1013481" y="2322785"/>
                  <a:pt x="1013481" y="2322785"/>
                </a:cubicBezTo>
                <a:cubicBezTo>
                  <a:pt x="1006383" y="2310168"/>
                  <a:pt x="1006383" y="2310168"/>
                  <a:pt x="1006383" y="2310168"/>
                </a:cubicBezTo>
                <a:cubicBezTo>
                  <a:pt x="744534" y="2513617"/>
                  <a:pt x="744534" y="2513617"/>
                  <a:pt x="744534" y="2513617"/>
                </a:cubicBezTo>
                <a:cubicBezTo>
                  <a:pt x="744534" y="2166650"/>
                  <a:pt x="744534" y="2166650"/>
                  <a:pt x="744534" y="2166650"/>
                </a:cubicBezTo>
                <a:cubicBezTo>
                  <a:pt x="866783" y="2072022"/>
                  <a:pt x="866783" y="2072022"/>
                  <a:pt x="866783" y="2072022"/>
                </a:cubicBezTo>
                <a:cubicBezTo>
                  <a:pt x="860473" y="2060983"/>
                  <a:pt x="860473" y="2060983"/>
                  <a:pt x="860473" y="2060983"/>
                </a:cubicBezTo>
                <a:cubicBezTo>
                  <a:pt x="738225" y="2155610"/>
                  <a:pt x="738225" y="2155610"/>
                  <a:pt x="738225" y="2155610"/>
                </a:cubicBezTo>
                <a:cubicBezTo>
                  <a:pt x="373056" y="1878036"/>
                  <a:pt x="373056" y="1878036"/>
                  <a:pt x="373056" y="1878036"/>
                </a:cubicBezTo>
                <a:cubicBezTo>
                  <a:pt x="732704" y="1598885"/>
                  <a:pt x="732704" y="1598885"/>
                  <a:pt x="732704" y="1598885"/>
                </a:cubicBezTo>
                <a:close/>
                <a:moveTo>
                  <a:pt x="1480393" y="1238512"/>
                </a:moveTo>
                <a:cubicBezTo>
                  <a:pt x="1480393" y="1585480"/>
                  <a:pt x="1480393" y="1585480"/>
                  <a:pt x="1480393" y="1585480"/>
                </a:cubicBezTo>
                <a:cubicBezTo>
                  <a:pt x="1391269" y="1654085"/>
                  <a:pt x="1391269" y="1654085"/>
                  <a:pt x="1391269" y="1654085"/>
                </a:cubicBezTo>
                <a:cubicBezTo>
                  <a:pt x="1399156" y="1664336"/>
                  <a:pt x="1399156" y="1664336"/>
                  <a:pt x="1399156" y="1664336"/>
                </a:cubicBezTo>
                <a:cubicBezTo>
                  <a:pt x="1483547" y="1598885"/>
                  <a:pt x="1483547" y="1598885"/>
                  <a:pt x="1483547" y="1598885"/>
                </a:cubicBezTo>
                <a:cubicBezTo>
                  <a:pt x="1848716" y="1876459"/>
                  <a:pt x="1848716" y="1876459"/>
                  <a:pt x="1848716" y="1876459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489068" y="2155610"/>
                  <a:pt x="1489068" y="2155610"/>
                  <a:pt x="1489068" y="2155610"/>
                </a:cubicBezTo>
                <a:cubicBezTo>
                  <a:pt x="1123900" y="1878036"/>
                  <a:pt x="1123900" y="1878036"/>
                  <a:pt x="1123900" y="1878036"/>
                </a:cubicBezTo>
                <a:cubicBezTo>
                  <a:pt x="1398368" y="1665124"/>
                  <a:pt x="1398368" y="1665124"/>
                  <a:pt x="1398368" y="1665124"/>
                </a:cubicBezTo>
                <a:cubicBezTo>
                  <a:pt x="1390481" y="1654085"/>
                  <a:pt x="1390481" y="1654085"/>
                  <a:pt x="1390481" y="1654085"/>
                </a:cubicBezTo>
                <a:cubicBezTo>
                  <a:pt x="1118379" y="1865419"/>
                  <a:pt x="1118379" y="1865419"/>
                  <a:pt x="1118379" y="1865419"/>
                </a:cubicBezTo>
                <a:cubicBezTo>
                  <a:pt x="1118379" y="1519240"/>
                  <a:pt x="1118379" y="1519240"/>
                  <a:pt x="1118379" y="1519240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480393" y="1238512"/>
                  <a:pt x="1480393" y="1238512"/>
                  <a:pt x="1480393" y="1238512"/>
                </a:cubicBezTo>
                <a:close/>
                <a:moveTo>
                  <a:pt x="1110492" y="947533"/>
                </a:moveTo>
                <a:cubicBezTo>
                  <a:pt x="1475660" y="1225107"/>
                  <a:pt x="1475660" y="1225107"/>
                  <a:pt x="1475660" y="1225107"/>
                </a:cubicBezTo>
                <a:cubicBezTo>
                  <a:pt x="1223276" y="1421459"/>
                  <a:pt x="1223276" y="1421459"/>
                  <a:pt x="1223276" y="1421459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222487" y="1422247"/>
                  <a:pt x="1222487" y="1422247"/>
                  <a:pt x="1222487" y="1422247"/>
                </a:cubicBezTo>
                <a:cubicBezTo>
                  <a:pt x="1112069" y="1508201"/>
                  <a:pt x="1112069" y="1508201"/>
                  <a:pt x="1112069" y="1508201"/>
                </a:cubicBezTo>
                <a:cubicBezTo>
                  <a:pt x="746900" y="1230627"/>
                  <a:pt x="746900" y="1230627"/>
                  <a:pt x="746900" y="1230627"/>
                </a:cubicBezTo>
                <a:cubicBezTo>
                  <a:pt x="1110492" y="947533"/>
                  <a:pt x="1110492" y="947533"/>
                  <a:pt x="1110492" y="947533"/>
                </a:cubicBezTo>
                <a:close/>
                <a:moveTo>
                  <a:pt x="1488280" y="296181"/>
                </a:moveTo>
                <a:cubicBezTo>
                  <a:pt x="1498533" y="304066"/>
                  <a:pt x="1498533" y="304066"/>
                  <a:pt x="1498533" y="304066"/>
                </a:cubicBezTo>
                <a:cubicBezTo>
                  <a:pt x="1853448" y="573754"/>
                  <a:pt x="1853448" y="573754"/>
                  <a:pt x="1853448" y="573754"/>
                </a:cubicBezTo>
                <a:cubicBezTo>
                  <a:pt x="1489068" y="856060"/>
                  <a:pt x="1489068" y="856060"/>
                  <a:pt x="1489068" y="856060"/>
                </a:cubicBezTo>
                <a:cubicBezTo>
                  <a:pt x="1123900" y="578486"/>
                  <a:pt x="1123900" y="578486"/>
                  <a:pt x="1123900" y="578486"/>
                </a:cubicBezTo>
                <a:cubicBezTo>
                  <a:pt x="1488280" y="296181"/>
                  <a:pt x="1488280" y="296181"/>
                  <a:pt x="1488280" y="296181"/>
                </a:cubicBezTo>
                <a:close/>
                <a:moveTo>
                  <a:pt x="1493012" y="0"/>
                </a:moveTo>
                <a:lnTo>
                  <a:pt x="5957423" y="0"/>
                </a:lnTo>
                <a:lnTo>
                  <a:pt x="5957423" y="6858000"/>
                </a:lnTo>
                <a:lnTo>
                  <a:pt x="843615" y="6858000"/>
                </a:lnTo>
                <a:lnTo>
                  <a:pt x="810785" y="6833040"/>
                </a:lnTo>
                <a:cubicBezTo>
                  <a:pt x="746900" y="6784470"/>
                  <a:pt x="746900" y="6784470"/>
                  <a:pt x="746900" y="6784470"/>
                </a:cubicBezTo>
                <a:cubicBezTo>
                  <a:pt x="746900" y="6429617"/>
                  <a:pt x="746900" y="6429617"/>
                  <a:pt x="746900" y="6429617"/>
                </a:cubicBezTo>
                <a:cubicBezTo>
                  <a:pt x="1019002" y="6218282"/>
                  <a:pt x="1019002" y="6218282"/>
                  <a:pt x="1019002" y="6218282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1019791" y="6217493"/>
                  <a:pt x="1019791" y="6217493"/>
                  <a:pt x="1019791" y="6217493"/>
                </a:cubicBezTo>
                <a:cubicBezTo>
                  <a:pt x="1110492" y="6147311"/>
                  <a:pt x="1110492" y="6147311"/>
                  <a:pt x="1110492" y="6147311"/>
                </a:cubicBezTo>
                <a:cubicBezTo>
                  <a:pt x="1489068" y="6435925"/>
                  <a:pt x="1489068" y="6435925"/>
                  <a:pt x="1489068" y="6435925"/>
                </a:cubicBezTo>
                <a:cubicBezTo>
                  <a:pt x="1870800" y="6140214"/>
                  <a:pt x="1870800" y="6140214"/>
                  <a:pt x="1870800" y="6140214"/>
                </a:cubicBezTo>
                <a:cubicBezTo>
                  <a:pt x="1870800" y="6021930"/>
                  <a:pt x="1870800" y="6021930"/>
                  <a:pt x="1870800" y="6021930"/>
                </a:cubicBezTo>
                <a:cubicBezTo>
                  <a:pt x="1857392" y="6027450"/>
                  <a:pt x="1857392" y="6027450"/>
                  <a:pt x="1857392" y="6027450"/>
                </a:cubicBezTo>
                <a:cubicBezTo>
                  <a:pt x="1857392" y="6133906"/>
                  <a:pt x="1857392" y="6133906"/>
                  <a:pt x="1857392" y="6133906"/>
                </a:cubicBezTo>
                <a:cubicBezTo>
                  <a:pt x="1495378" y="6413845"/>
                  <a:pt x="1495378" y="6413845"/>
                  <a:pt x="1495378" y="6413845"/>
                </a:cubicBezTo>
                <a:cubicBezTo>
                  <a:pt x="1495378" y="6067667"/>
                  <a:pt x="1495378" y="6067667"/>
                  <a:pt x="1495378" y="6067667"/>
                </a:cubicBezTo>
                <a:cubicBezTo>
                  <a:pt x="1857392" y="5786939"/>
                  <a:pt x="1857392" y="5786939"/>
                  <a:pt x="1857392" y="5786939"/>
                </a:cubicBezTo>
                <a:cubicBezTo>
                  <a:pt x="1857392" y="6026661"/>
                  <a:pt x="1857392" y="6026661"/>
                  <a:pt x="1857392" y="6026661"/>
                </a:cubicBezTo>
                <a:cubicBezTo>
                  <a:pt x="1870800" y="6021141"/>
                  <a:pt x="1870800" y="6021141"/>
                  <a:pt x="1870800" y="6021141"/>
                </a:cubicBezTo>
                <a:cubicBezTo>
                  <a:pt x="1870800" y="5770379"/>
                  <a:pt x="1870800" y="5770379"/>
                  <a:pt x="1870800" y="5770379"/>
                </a:cubicBezTo>
                <a:cubicBezTo>
                  <a:pt x="1739875" y="5671020"/>
                  <a:pt x="1739875" y="5671020"/>
                  <a:pt x="1739875" y="5671020"/>
                </a:cubicBezTo>
                <a:cubicBezTo>
                  <a:pt x="1497744" y="5487285"/>
                  <a:pt x="1497744" y="5487285"/>
                  <a:pt x="1497744" y="5487285"/>
                </a:cubicBezTo>
                <a:cubicBezTo>
                  <a:pt x="1497744" y="5307493"/>
                  <a:pt x="1497744" y="5307493"/>
                  <a:pt x="1497744" y="5307493"/>
                </a:cubicBezTo>
                <a:cubicBezTo>
                  <a:pt x="1484336" y="5309858"/>
                  <a:pt x="1484336" y="5309858"/>
                  <a:pt x="1484336" y="5309858"/>
                </a:cubicBezTo>
                <a:cubicBezTo>
                  <a:pt x="1484336" y="5480976"/>
                  <a:pt x="1484336" y="5480976"/>
                  <a:pt x="1484336" y="5480976"/>
                </a:cubicBezTo>
                <a:cubicBezTo>
                  <a:pt x="1122322" y="5761705"/>
                  <a:pt x="1122322" y="5761705"/>
                  <a:pt x="1122322" y="5761705"/>
                </a:cubicBezTo>
                <a:cubicBezTo>
                  <a:pt x="1122322" y="5415526"/>
                  <a:pt x="1122322" y="5415526"/>
                  <a:pt x="1122322" y="5415526"/>
                </a:cubicBezTo>
                <a:cubicBezTo>
                  <a:pt x="1292682" y="5283047"/>
                  <a:pt x="1292682" y="5283047"/>
                  <a:pt x="1292682" y="5283047"/>
                </a:cubicBezTo>
                <a:cubicBezTo>
                  <a:pt x="1285583" y="5272796"/>
                  <a:pt x="1285583" y="5272796"/>
                  <a:pt x="1285583" y="5272796"/>
                </a:cubicBezTo>
                <a:cubicBezTo>
                  <a:pt x="1116013" y="5403697"/>
                  <a:pt x="1116013" y="5403697"/>
                  <a:pt x="1116013" y="5403697"/>
                </a:cubicBezTo>
                <a:cubicBezTo>
                  <a:pt x="750844" y="5126124"/>
                  <a:pt x="750844" y="5126124"/>
                  <a:pt x="750844" y="5126124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110492" y="4847761"/>
                  <a:pt x="1110492" y="4847761"/>
                  <a:pt x="1110492" y="4847761"/>
                </a:cubicBezTo>
                <a:cubicBezTo>
                  <a:pt x="1475660" y="5125335"/>
                  <a:pt x="1475660" y="5125335"/>
                  <a:pt x="1475660" y="5125335"/>
                </a:cubicBezTo>
                <a:cubicBezTo>
                  <a:pt x="1285583" y="5272008"/>
                  <a:pt x="1285583" y="5272008"/>
                  <a:pt x="1285583" y="5272008"/>
                </a:cubicBezTo>
                <a:cubicBezTo>
                  <a:pt x="1293470" y="5283047"/>
                  <a:pt x="1293470" y="5283047"/>
                  <a:pt x="1293470" y="5283047"/>
                </a:cubicBezTo>
                <a:cubicBezTo>
                  <a:pt x="1484336" y="5134798"/>
                  <a:pt x="1484336" y="5134798"/>
                  <a:pt x="1484336" y="5134798"/>
                </a:cubicBezTo>
                <a:cubicBezTo>
                  <a:pt x="1484336" y="5309070"/>
                  <a:pt x="1484336" y="5309070"/>
                  <a:pt x="1484336" y="5309070"/>
                </a:cubicBezTo>
                <a:cubicBezTo>
                  <a:pt x="1497744" y="5306704"/>
                  <a:pt x="1497744" y="5306704"/>
                  <a:pt x="1497744" y="5306704"/>
                </a:cubicBezTo>
                <a:cubicBezTo>
                  <a:pt x="1497744" y="5129278"/>
                  <a:pt x="1497744" y="5129278"/>
                  <a:pt x="1497744" y="5129278"/>
                </a:cubicBezTo>
                <a:cubicBezTo>
                  <a:pt x="1513518" y="5116661"/>
                  <a:pt x="1513518" y="5116661"/>
                  <a:pt x="1513518" y="5116661"/>
                </a:cubicBezTo>
                <a:cubicBezTo>
                  <a:pt x="1513518" y="5100101"/>
                  <a:pt x="1513518" y="5100101"/>
                  <a:pt x="1513518" y="5100101"/>
                </a:cubicBezTo>
                <a:cubicBezTo>
                  <a:pt x="1495378" y="5114295"/>
                  <a:pt x="1495378" y="5114295"/>
                  <a:pt x="1495378" y="5114295"/>
                </a:cubicBezTo>
                <a:cubicBezTo>
                  <a:pt x="1495378" y="4768116"/>
                  <a:pt x="1495378" y="4768116"/>
                  <a:pt x="1495378" y="4768116"/>
                </a:cubicBezTo>
                <a:cubicBezTo>
                  <a:pt x="1513518" y="4753922"/>
                  <a:pt x="1513518" y="4753922"/>
                  <a:pt x="1513518" y="4753922"/>
                </a:cubicBezTo>
                <a:cubicBezTo>
                  <a:pt x="1513518" y="4737362"/>
                  <a:pt x="1513518" y="4737362"/>
                  <a:pt x="1513518" y="4737362"/>
                </a:cubicBezTo>
                <a:cubicBezTo>
                  <a:pt x="1489068" y="4756288"/>
                  <a:pt x="1489068" y="4756288"/>
                  <a:pt x="1489068" y="4756288"/>
                </a:cubicBezTo>
                <a:cubicBezTo>
                  <a:pt x="1123900" y="4478714"/>
                  <a:pt x="1123900" y="4478714"/>
                  <a:pt x="1123900" y="4478714"/>
                </a:cubicBezTo>
                <a:cubicBezTo>
                  <a:pt x="1488280" y="4196409"/>
                  <a:pt x="1488280" y="4196409"/>
                  <a:pt x="1488280" y="4196409"/>
                </a:cubicBezTo>
                <a:cubicBezTo>
                  <a:pt x="1853448" y="4473983"/>
                  <a:pt x="1853448" y="4473983"/>
                  <a:pt x="1853448" y="4473983"/>
                </a:cubicBezTo>
                <a:cubicBezTo>
                  <a:pt x="1514307" y="4737362"/>
                  <a:pt x="1514307" y="4737362"/>
                  <a:pt x="1514307" y="4737362"/>
                </a:cubicBezTo>
                <a:cubicBezTo>
                  <a:pt x="1514307" y="4753134"/>
                  <a:pt x="1514307" y="4753134"/>
                  <a:pt x="1514307" y="4753134"/>
                </a:cubicBezTo>
                <a:cubicBezTo>
                  <a:pt x="1857392" y="4487388"/>
                  <a:pt x="1857392" y="4487388"/>
                  <a:pt x="1857392" y="4487388"/>
                </a:cubicBezTo>
                <a:cubicBezTo>
                  <a:pt x="1857392" y="4833567"/>
                  <a:pt x="1857392" y="4833567"/>
                  <a:pt x="1857392" y="4833567"/>
                </a:cubicBezTo>
                <a:cubicBezTo>
                  <a:pt x="1514307" y="5100101"/>
                  <a:pt x="1514307" y="5100101"/>
                  <a:pt x="1514307" y="5100101"/>
                </a:cubicBezTo>
                <a:cubicBezTo>
                  <a:pt x="1514307" y="5116661"/>
                  <a:pt x="1514307" y="5116661"/>
                  <a:pt x="1514307" y="5116661"/>
                </a:cubicBezTo>
                <a:cubicBezTo>
                  <a:pt x="1870800" y="4839875"/>
                  <a:pt x="1870800" y="4839875"/>
                  <a:pt x="1870800" y="4839875"/>
                </a:cubicBezTo>
                <a:cubicBezTo>
                  <a:pt x="1870800" y="4470828"/>
                  <a:pt x="1870800" y="4470828"/>
                  <a:pt x="1870800" y="4470828"/>
                </a:cubicBezTo>
                <a:cubicBezTo>
                  <a:pt x="1497744" y="4186946"/>
                  <a:pt x="1497744" y="4186946"/>
                  <a:pt x="1497744" y="4186946"/>
                </a:cubicBezTo>
                <a:cubicBezTo>
                  <a:pt x="1497744" y="3839190"/>
                  <a:pt x="1497744" y="3839190"/>
                  <a:pt x="1497744" y="3839190"/>
                </a:cubicBezTo>
                <a:cubicBezTo>
                  <a:pt x="1484336" y="3849441"/>
                  <a:pt x="1484336" y="3849441"/>
                  <a:pt x="1484336" y="3849441"/>
                </a:cubicBezTo>
                <a:cubicBezTo>
                  <a:pt x="1484336" y="4182215"/>
                  <a:pt x="1484336" y="4182215"/>
                  <a:pt x="1484336" y="4182215"/>
                </a:cubicBezTo>
                <a:cubicBezTo>
                  <a:pt x="1122322" y="4462154"/>
                  <a:pt x="1122322" y="4462154"/>
                  <a:pt x="1122322" y="4462154"/>
                </a:cubicBezTo>
                <a:cubicBezTo>
                  <a:pt x="1122322" y="4115975"/>
                  <a:pt x="1122322" y="4115975"/>
                  <a:pt x="1122322" y="4115975"/>
                </a:cubicBezTo>
                <a:cubicBezTo>
                  <a:pt x="1484336" y="3835248"/>
                  <a:pt x="1484336" y="3835248"/>
                  <a:pt x="1484336" y="3835248"/>
                </a:cubicBezTo>
                <a:cubicBezTo>
                  <a:pt x="1484336" y="3848653"/>
                  <a:pt x="1484336" y="3848653"/>
                  <a:pt x="1484336" y="3848653"/>
                </a:cubicBezTo>
                <a:cubicBezTo>
                  <a:pt x="1497744" y="3838402"/>
                  <a:pt x="1497744" y="3838402"/>
                  <a:pt x="1497744" y="3838402"/>
                </a:cubicBezTo>
                <a:cubicBezTo>
                  <a:pt x="1497744" y="3818688"/>
                  <a:pt x="1497744" y="3818688"/>
                  <a:pt x="1497744" y="3818688"/>
                </a:cubicBezTo>
                <a:cubicBezTo>
                  <a:pt x="1136519" y="3544268"/>
                  <a:pt x="1136519" y="3544268"/>
                  <a:pt x="1136519" y="3544268"/>
                </a:cubicBezTo>
                <a:cubicBezTo>
                  <a:pt x="1125477" y="3552154"/>
                  <a:pt x="1125477" y="3552154"/>
                  <a:pt x="1125477" y="3552154"/>
                </a:cubicBezTo>
                <a:cubicBezTo>
                  <a:pt x="1135730" y="3543479"/>
                  <a:pt x="1135730" y="3543479"/>
                  <a:pt x="1135730" y="3543479"/>
                </a:cubicBezTo>
                <a:cubicBezTo>
                  <a:pt x="1119956" y="3531651"/>
                  <a:pt x="1119956" y="3531651"/>
                  <a:pt x="1119956" y="3531651"/>
                </a:cubicBezTo>
                <a:cubicBezTo>
                  <a:pt x="1119956" y="3519822"/>
                  <a:pt x="1119956" y="3519822"/>
                  <a:pt x="1119956" y="3519822"/>
                </a:cubicBezTo>
                <a:cubicBezTo>
                  <a:pt x="1106548" y="3519822"/>
                  <a:pt x="1106548" y="3519822"/>
                  <a:pt x="1106548" y="3519822"/>
                </a:cubicBezTo>
                <a:cubicBezTo>
                  <a:pt x="1106548" y="3532439"/>
                  <a:pt x="1106548" y="3532439"/>
                  <a:pt x="1106548" y="3532439"/>
                </a:cubicBezTo>
                <a:cubicBezTo>
                  <a:pt x="744534" y="3812379"/>
                  <a:pt x="744534" y="3812379"/>
                  <a:pt x="744534" y="3812379"/>
                </a:cubicBezTo>
                <a:cubicBezTo>
                  <a:pt x="744534" y="3495377"/>
                  <a:pt x="744534" y="3495377"/>
                  <a:pt x="744534" y="3495377"/>
                </a:cubicBezTo>
                <a:cubicBezTo>
                  <a:pt x="744534" y="3466989"/>
                  <a:pt x="744534" y="3466989"/>
                  <a:pt x="744534" y="3466989"/>
                </a:cubicBezTo>
                <a:cubicBezTo>
                  <a:pt x="1106548" y="3186261"/>
                  <a:pt x="1106548" y="3186261"/>
                  <a:pt x="1106548" y="3186261"/>
                </a:cubicBezTo>
                <a:cubicBezTo>
                  <a:pt x="1106548" y="3500109"/>
                  <a:pt x="1106548" y="3500109"/>
                  <a:pt x="1106548" y="3500109"/>
                </a:cubicBezTo>
                <a:cubicBezTo>
                  <a:pt x="1106548" y="3519034"/>
                  <a:pt x="1106548" y="3519034"/>
                  <a:pt x="1106548" y="3519034"/>
                </a:cubicBezTo>
                <a:cubicBezTo>
                  <a:pt x="1119956" y="3519034"/>
                  <a:pt x="1119956" y="3519034"/>
                  <a:pt x="1119956" y="3519034"/>
                </a:cubicBezTo>
                <a:cubicBezTo>
                  <a:pt x="1119956" y="3180741"/>
                  <a:pt x="1119956" y="3180741"/>
                  <a:pt x="1119956" y="3180741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483547" y="2899224"/>
                  <a:pt x="1483547" y="2899224"/>
                  <a:pt x="1483547" y="2899224"/>
                </a:cubicBezTo>
                <a:cubicBezTo>
                  <a:pt x="1862913" y="3187049"/>
                  <a:pt x="1862913" y="3187049"/>
                  <a:pt x="1862913" y="3187049"/>
                </a:cubicBezTo>
                <a:cubicBezTo>
                  <a:pt x="2243855" y="2891339"/>
                  <a:pt x="2243855" y="2891339"/>
                  <a:pt x="2243855" y="2891339"/>
                </a:cubicBezTo>
                <a:cubicBezTo>
                  <a:pt x="2243855" y="2773843"/>
                  <a:pt x="2243855" y="2773843"/>
                  <a:pt x="2243855" y="2773843"/>
                </a:cubicBezTo>
                <a:cubicBezTo>
                  <a:pt x="2231236" y="2779363"/>
                  <a:pt x="2231236" y="2779363"/>
                  <a:pt x="2231236" y="2779363"/>
                </a:cubicBezTo>
                <a:cubicBezTo>
                  <a:pt x="2231236" y="2885030"/>
                  <a:pt x="2231236" y="2885030"/>
                  <a:pt x="2231236" y="2885030"/>
                </a:cubicBezTo>
                <a:cubicBezTo>
                  <a:pt x="1869222" y="3165758"/>
                  <a:pt x="1869222" y="3165758"/>
                  <a:pt x="1869222" y="3165758"/>
                </a:cubicBezTo>
                <a:cubicBezTo>
                  <a:pt x="1869222" y="2819579"/>
                  <a:pt x="1869222" y="2819579"/>
                  <a:pt x="1869222" y="2819579"/>
                </a:cubicBezTo>
                <a:cubicBezTo>
                  <a:pt x="2231236" y="2538851"/>
                  <a:pt x="2231236" y="2538851"/>
                  <a:pt x="2231236" y="2538851"/>
                </a:cubicBezTo>
                <a:cubicBezTo>
                  <a:pt x="2231236" y="2778574"/>
                  <a:pt x="2231236" y="2778574"/>
                  <a:pt x="2231236" y="2778574"/>
                </a:cubicBezTo>
                <a:cubicBezTo>
                  <a:pt x="2243855" y="2773054"/>
                  <a:pt x="2243855" y="2773054"/>
                  <a:pt x="2243855" y="2773054"/>
                </a:cubicBezTo>
                <a:cubicBezTo>
                  <a:pt x="2243855" y="2522291"/>
                  <a:pt x="2243855" y="2522291"/>
                  <a:pt x="2243855" y="2522291"/>
                </a:cubicBezTo>
                <a:cubicBezTo>
                  <a:pt x="2113720" y="2422933"/>
                  <a:pt x="2113720" y="2422933"/>
                  <a:pt x="2113720" y="2422933"/>
                </a:cubicBezTo>
                <a:cubicBezTo>
                  <a:pt x="2100312" y="2429241"/>
                  <a:pt x="2100312" y="2429241"/>
                  <a:pt x="2100312" y="2429241"/>
                </a:cubicBezTo>
                <a:cubicBezTo>
                  <a:pt x="2226503" y="2525446"/>
                  <a:pt x="2226503" y="2525446"/>
                  <a:pt x="2226503" y="2525446"/>
                </a:cubicBezTo>
                <a:cubicBezTo>
                  <a:pt x="1862124" y="2807751"/>
                  <a:pt x="1862124" y="2807751"/>
                  <a:pt x="1862124" y="2807751"/>
                </a:cubicBezTo>
                <a:cubicBezTo>
                  <a:pt x="1496955" y="2530177"/>
                  <a:pt x="1496955" y="2530177"/>
                  <a:pt x="1496955" y="2530177"/>
                </a:cubicBezTo>
                <a:cubicBezTo>
                  <a:pt x="1861335" y="2247872"/>
                  <a:pt x="1861335" y="2247872"/>
                  <a:pt x="1861335" y="2247872"/>
                </a:cubicBezTo>
                <a:cubicBezTo>
                  <a:pt x="2099523" y="2428452"/>
                  <a:pt x="2099523" y="2428452"/>
                  <a:pt x="2099523" y="2428452"/>
                </a:cubicBezTo>
                <a:cubicBezTo>
                  <a:pt x="2112931" y="2422144"/>
                  <a:pt x="2112931" y="2422144"/>
                  <a:pt x="2112931" y="2422144"/>
                </a:cubicBezTo>
                <a:cubicBezTo>
                  <a:pt x="1870800" y="2238409"/>
                  <a:pt x="1870800" y="2238409"/>
                  <a:pt x="1870800" y="2238409"/>
                </a:cubicBezTo>
                <a:cubicBezTo>
                  <a:pt x="1870800" y="2059405"/>
                  <a:pt x="1870800" y="2059405"/>
                  <a:pt x="1870800" y="2059405"/>
                </a:cubicBezTo>
                <a:cubicBezTo>
                  <a:pt x="1857392" y="2060983"/>
                  <a:pt x="1857392" y="2060983"/>
                  <a:pt x="1857392" y="2060983"/>
                </a:cubicBezTo>
                <a:cubicBezTo>
                  <a:pt x="1857392" y="2232889"/>
                  <a:pt x="1857392" y="2232889"/>
                  <a:pt x="1857392" y="2232889"/>
                </a:cubicBezTo>
                <a:cubicBezTo>
                  <a:pt x="1496167" y="2513617"/>
                  <a:pt x="1496167" y="2513617"/>
                  <a:pt x="1496167" y="2513617"/>
                </a:cubicBezTo>
                <a:cubicBezTo>
                  <a:pt x="1496167" y="2166650"/>
                  <a:pt x="1496167" y="2166650"/>
                  <a:pt x="1496167" y="2166650"/>
                </a:cubicBezTo>
                <a:cubicBezTo>
                  <a:pt x="1666526" y="2034960"/>
                  <a:pt x="1666526" y="2034960"/>
                  <a:pt x="1666526" y="2034960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666526" y="2034172"/>
                  <a:pt x="1666526" y="2034172"/>
                  <a:pt x="1666526" y="2034172"/>
                </a:cubicBezTo>
                <a:cubicBezTo>
                  <a:pt x="1857392" y="1885922"/>
                  <a:pt x="1857392" y="1885922"/>
                  <a:pt x="1857392" y="1885922"/>
                </a:cubicBezTo>
                <a:cubicBezTo>
                  <a:pt x="1857392" y="2060194"/>
                  <a:pt x="1857392" y="2060194"/>
                  <a:pt x="1857392" y="2060194"/>
                </a:cubicBezTo>
                <a:cubicBezTo>
                  <a:pt x="1870800" y="2058617"/>
                  <a:pt x="1870800" y="2058617"/>
                  <a:pt x="1870800" y="2058617"/>
                </a:cubicBezTo>
                <a:cubicBezTo>
                  <a:pt x="1870800" y="1881190"/>
                  <a:pt x="1870800" y="1881190"/>
                  <a:pt x="1870800" y="1881190"/>
                </a:cubicBezTo>
                <a:cubicBezTo>
                  <a:pt x="1886574" y="1868573"/>
                  <a:pt x="1886574" y="1868573"/>
                  <a:pt x="1886574" y="1868573"/>
                </a:cubicBezTo>
                <a:cubicBezTo>
                  <a:pt x="1886574" y="1852014"/>
                  <a:pt x="1886574" y="1852014"/>
                  <a:pt x="1886574" y="1852014"/>
                </a:cubicBezTo>
                <a:cubicBezTo>
                  <a:pt x="1869222" y="1865419"/>
                  <a:pt x="1869222" y="1865419"/>
                  <a:pt x="1869222" y="1865419"/>
                </a:cubicBezTo>
                <a:cubicBezTo>
                  <a:pt x="1869222" y="1519240"/>
                  <a:pt x="1869222" y="1519240"/>
                  <a:pt x="1869222" y="1519240"/>
                </a:cubicBezTo>
                <a:cubicBezTo>
                  <a:pt x="1886574" y="1505835"/>
                  <a:pt x="1886574" y="1505835"/>
                  <a:pt x="1886574" y="1505835"/>
                </a:cubicBezTo>
                <a:cubicBezTo>
                  <a:pt x="1886574" y="1489275"/>
                  <a:pt x="1886574" y="1489275"/>
                  <a:pt x="1886574" y="1489275"/>
                </a:cubicBezTo>
                <a:cubicBezTo>
                  <a:pt x="1862124" y="1508201"/>
                  <a:pt x="1862124" y="1508201"/>
                  <a:pt x="1862124" y="1508201"/>
                </a:cubicBezTo>
                <a:cubicBezTo>
                  <a:pt x="1496955" y="1230627"/>
                  <a:pt x="1496955" y="1230627"/>
                  <a:pt x="1496955" y="1230627"/>
                </a:cubicBezTo>
                <a:cubicBezTo>
                  <a:pt x="1861335" y="947533"/>
                  <a:pt x="1861335" y="947533"/>
                  <a:pt x="1861335" y="947533"/>
                </a:cubicBezTo>
                <a:cubicBezTo>
                  <a:pt x="2226503" y="1225107"/>
                  <a:pt x="2226503" y="1225107"/>
                  <a:pt x="2226503" y="1225107"/>
                </a:cubicBezTo>
                <a:cubicBezTo>
                  <a:pt x="1887362" y="1488487"/>
                  <a:pt x="1887362" y="1488487"/>
                  <a:pt x="1887362" y="1488487"/>
                </a:cubicBezTo>
                <a:cubicBezTo>
                  <a:pt x="1887362" y="1505046"/>
                  <a:pt x="1887362" y="1505046"/>
                  <a:pt x="1887362" y="1505046"/>
                </a:cubicBezTo>
                <a:cubicBezTo>
                  <a:pt x="2231236" y="1238512"/>
                  <a:pt x="2231236" y="1238512"/>
                  <a:pt x="2231236" y="1238512"/>
                </a:cubicBezTo>
                <a:cubicBezTo>
                  <a:pt x="2231236" y="1585480"/>
                  <a:pt x="2231236" y="1585480"/>
                  <a:pt x="2231236" y="1585480"/>
                </a:cubicBezTo>
                <a:lnTo>
                  <a:pt x="1887362" y="1851225"/>
                </a:lnTo>
                <a:cubicBezTo>
                  <a:pt x="1887362" y="1867785"/>
                  <a:pt x="1887362" y="1867785"/>
                  <a:pt x="1887362" y="1867785"/>
                </a:cubicBezTo>
                <a:cubicBezTo>
                  <a:pt x="2243855" y="1591788"/>
                  <a:pt x="2243855" y="1591788"/>
                  <a:pt x="2243855" y="1591788"/>
                </a:cubicBezTo>
                <a:cubicBezTo>
                  <a:pt x="2243855" y="1221952"/>
                  <a:pt x="2243855" y="1221952"/>
                  <a:pt x="2243855" y="1221952"/>
                </a:cubicBezTo>
                <a:cubicBezTo>
                  <a:pt x="1870800" y="938859"/>
                  <a:pt x="1870800" y="938859"/>
                  <a:pt x="1870800" y="938859"/>
                </a:cubicBezTo>
                <a:cubicBezTo>
                  <a:pt x="1870800" y="590314"/>
                  <a:pt x="1870800" y="590314"/>
                  <a:pt x="1870800" y="590314"/>
                </a:cubicBezTo>
                <a:cubicBezTo>
                  <a:pt x="1857392" y="600566"/>
                  <a:pt x="1857392" y="600566"/>
                  <a:pt x="1857392" y="600566"/>
                </a:cubicBezTo>
                <a:cubicBezTo>
                  <a:pt x="1857392" y="933339"/>
                  <a:pt x="1857392" y="933339"/>
                  <a:pt x="1857392" y="933339"/>
                </a:cubicBezTo>
                <a:cubicBezTo>
                  <a:pt x="1496167" y="1214067"/>
                  <a:pt x="1496167" y="1214067"/>
                  <a:pt x="1496167" y="1214067"/>
                </a:cubicBezTo>
                <a:cubicBezTo>
                  <a:pt x="1496167" y="867888"/>
                  <a:pt x="1496167" y="867888"/>
                  <a:pt x="1496167" y="867888"/>
                </a:cubicBezTo>
                <a:cubicBezTo>
                  <a:pt x="1857392" y="587160"/>
                  <a:pt x="1857392" y="587160"/>
                  <a:pt x="1857392" y="587160"/>
                </a:cubicBezTo>
                <a:cubicBezTo>
                  <a:pt x="1857392" y="599777"/>
                  <a:pt x="1857392" y="599777"/>
                  <a:pt x="1857392" y="599777"/>
                </a:cubicBezTo>
                <a:cubicBezTo>
                  <a:pt x="1870800" y="589526"/>
                  <a:pt x="1870800" y="589526"/>
                  <a:pt x="1870800" y="589526"/>
                </a:cubicBezTo>
                <a:cubicBezTo>
                  <a:pt x="1870800" y="570600"/>
                  <a:pt x="1870800" y="570600"/>
                  <a:pt x="1870800" y="570600"/>
                </a:cubicBezTo>
                <a:cubicBezTo>
                  <a:pt x="1509574" y="295392"/>
                  <a:pt x="1509574" y="295392"/>
                  <a:pt x="1509574" y="295392"/>
                </a:cubicBezTo>
                <a:cubicBezTo>
                  <a:pt x="1498533" y="304066"/>
                  <a:pt x="1498533" y="304066"/>
                  <a:pt x="1498533" y="304066"/>
                </a:cubicBezTo>
                <a:cubicBezTo>
                  <a:pt x="1508786" y="295392"/>
                  <a:pt x="1508786" y="295392"/>
                  <a:pt x="1508786" y="295392"/>
                </a:cubicBezTo>
                <a:cubicBezTo>
                  <a:pt x="1493012" y="283564"/>
                  <a:pt x="1493012" y="283564"/>
                  <a:pt x="1493012" y="283564"/>
                </a:cubicBezTo>
                <a:cubicBezTo>
                  <a:pt x="1493012" y="97759"/>
                  <a:pt x="1493012" y="28082"/>
                  <a:pt x="1493012" y="1953"/>
                </a:cubicBezTo>
                <a:close/>
                <a:moveTo>
                  <a:pt x="1398859" y="0"/>
                </a:moveTo>
                <a:lnTo>
                  <a:pt x="1480393" y="0"/>
                </a:lnTo>
                <a:lnTo>
                  <a:pt x="1480393" y="84404"/>
                </a:lnTo>
                <a:cubicBezTo>
                  <a:pt x="1480393" y="283564"/>
                  <a:pt x="1480393" y="283564"/>
                  <a:pt x="1480393" y="283564"/>
                </a:cubicBezTo>
                <a:cubicBezTo>
                  <a:pt x="1118379" y="564292"/>
                  <a:pt x="1118379" y="564292"/>
                  <a:pt x="1118379" y="564292"/>
                </a:cubicBezTo>
                <a:cubicBezTo>
                  <a:pt x="1118379" y="218113"/>
                  <a:pt x="1118379" y="218113"/>
                  <a:pt x="1118379" y="218113"/>
                </a:cubicBezTo>
                <a:cubicBezTo>
                  <a:pt x="1267443" y="102194"/>
                  <a:pt x="1341976" y="44235"/>
                  <a:pt x="1379242" y="15255"/>
                </a:cubicBezTo>
                <a:close/>
                <a:moveTo>
                  <a:pt x="840168" y="0"/>
                </a:moveTo>
                <a:lnTo>
                  <a:pt x="1377550" y="0"/>
                </a:lnTo>
                <a:lnTo>
                  <a:pt x="1301753" y="58896"/>
                </a:lnTo>
                <a:cubicBezTo>
                  <a:pt x="1112069" y="206284"/>
                  <a:pt x="1112069" y="206284"/>
                  <a:pt x="1112069" y="206284"/>
                </a:cubicBezTo>
                <a:cubicBezTo>
                  <a:pt x="966554" y="95886"/>
                  <a:pt x="893796" y="40686"/>
                  <a:pt x="857417" y="1308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6118657" cy="453231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40" y="314036"/>
            <a:ext cx="6118656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5994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>
            <a:extLst>
              <a:ext uri="{FF2B5EF4-FFF2-40B4-BE49-F238E27FC236}">
                <a16:creationId xmlns:a16="http://schemas.microsoft.com/office/drawing/2014/main" id="{8ADFDDB7-8C7E-D45A-96B3-1A9EBD1B6760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BA0BEC-B644-623E-6D5F-4028774EC28B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2" name="Logo CEA">
              <a:extLst>
                <a:ext uri="{FF2B5EF4-FFF2-40B4-BE49-F238E27FC236}">
                  <a16:creationId xmlns:a16="http://schemas.microsoft.com/office/drawing/2014/main" id="{41781B71-FA7E-3A77-138A-F8EC208614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BE852666-874F-A297-BDD1-598A6DD9D1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0" y="0"/>
            <a:ext cx="5305156" cy="6858000"/>
          </a:xfrm>
          <a:custGeom>
            <a:avLst/>
            <a:gdLst>
              <a:gd name="connsiteX0" fmla="*/ 657398 w 5305156"/>
              <a:gd name="connsiteY0" fmla="*/ 6793932 h 6858000"/>
              <a:gd name="connsiteX1" fmla="*/ 585057 w 5305156"/>
              <a:gd name="connsiteY1" fmla="*/ 6857017 h 6858000"/>
              <a:gd name="connsiteX2" fmla="*/ 583930 w 5305156"/>
              <a:gd name="connsiteY2" fmla="*/ 6858000 h 6858000"/>
              <a:gd name="connsiteX3" fmla="*/ 732294 w 5305156"/>
              <a:gd name="connsiteY3" fmla="*/ 6858000 h 6858000"/>
              <a:gd name="connsiteX4" fmla="*/ 725614 w 5305156"/>
              <a:gd name="connsiteY4" fmla="*/ 6852286 h 6858000"/>
              <a:gd name="connsiteX5" fmla="*/ 657398 w 5305156"/>
              <a:gd name="connsiteY5" fmla="*/ 6793932 h 6858000"/>
              <a:gd name="connsiteX6" fmla="*/ 653184 w 5305156"/>
              <a:gd name="connsiteY6" fmla="*/ 6434348 h 6858000"/>
              <a:gd name="connsiteX7" fmla="*/ 330807 w 5305156"/>
              <a:gd name="connsiteY7" fmla="*/ 6715076 h 6858000"/>
              <a:gd name="connsiteX8" fmla="*/ 330807 w 5305156"/>
              <a:gd name="connsiteY8" fmla="*/ 6799592 h 6858000"/>
              <a:gd name="connsiteX9" fmla="*/ 330807 w 5305156"/>
              <a:gd name="connsiteY9" fmla="*/ 6858000 h 6858000"/>
              <a:gd name="connsiteX10" fmla="*/ 564153 w 5305156"/>
              <a:gd name="connsiteY10" fmla="*/ 6858000 h 6858000"/>
              <a:gd name="connsiteX11" fmla="*/ 568902 w 5305156"/>
              <a:gd name="connsiteY11" fmla="*/ 6853863 h 6858000"/>
              <a:gd name="connsiteX12" fmla="*/ 585057 w 5305156"/>
              <a:gd name="connsiteY12" fmla="*/ 6857017 h 6858000"/>
              <a:gd name="connsiteX13" fmla="*/ 569605 w 5305156"/>
              <a:gd name="connsiteY13" fmla="*/ 6853075 h 6858000"/>
              <a:gd name="connsiteX14" fmla="*/ 653184 w 5305156"/>
              <a:gd name="connsiteY14" fmla="*/ 6780527 h 6858000"/>
              <a:gd name="connsiteX15" fmla="*/ 653184 w 5305156"/>
              <a:gd name="connsiteY15" fmla="*/ 6434348 h 6858000"/>
              <a:gd name="connsiteX16" fmla="*/ 5047259 w 5305156"/>
              <a:gd name="connsiteY16" fmla="*/ 6343650 h 6858000"/>
              <a:gd name="connsiteX17" fmla="*/ 5047259 w 5305156"/>
              <a:gd name="connsiteY17" fmla="*/ 6707250 h 6858000"/>
              <a:gd name="connsiteX18" fmla="*/ 4683659 w 5305156"/>
              <a:gd name="connsiteY18" fmla="*/ 6707250 h 6858000"/>
              <a:gd name="connsiteX19" fmla="*/ 4683659 w 5305156"/>
              <a:gd name="connsiteY19" fmla="*/ 6343650 h 6858000"/>
              <a:gd name="connsiteX20" fmla="*/ 985394 w 5305156"/>
              <a:gd name="connsiteY20" fmla="*/ 5786939 h 6858000"/>
              <a:gd name="connsiteX21" fmla="*/ 777500 w 5305156"/>
              <a:gd name="connsiteY21" fmla="*/ 5968308 h 6858000"/>
              <a:gd name="connsiteX22" fmla="*/ 663017 w 5305156"/>
              <a:gd name="connsiteY22" fmla="*/ 6067667 h 6858000"/>
              <a:gd name="connsiteX23" fmla="*/ 663017 w 5305156"/>
              <a:gd name="connsiteY23" fmla="*/ 6413845 h 6858000"/>
              <a:gd name="connsiteX24" fmla="*/ 901815 w 5305156"/>
              <a:gd name="connsiteY24" fmla="*/ 6206454 h 6858000"/>
              <a:gd name="connsiteX25" fmla="*/ 985394 w 5305156"/>
              <a:gd name="connsiteY25" fmla="*/ 6133906 h 6858000"/>
              <a:gd name="connsiteX26" fmla="*/ 985394 w 5305156"/>
              <a:gd name="connsiteY26" fmla="*/ 5786939 h 6858000"/>
              <a:gd name="connsiteX27" fmla="*/ 1549380 w 5305156"/>
              <a:gd name="connsiteY27" fmla="*/ 5671020 h 6858000"/>
              <a:gd name="connsiteX28" fmla="*/ 1537440 w 5305156"/>
              <a:gd name="connsiteY28" fmla="*/ 5677328 h 6858000"/>
              <a:gd name="connsiteX29" fmla="*/ 1549380 w 5305156"/>
              <a:gd name="connsiteY29" fmla="*/ 5671020 h 6858000"/>
              <a:gd name="connsiteX30" fmla="*/ 1325331 w 5305156"/>
              <a:gd name="connsiteY30" fmla="*/ 5495959 h 6858000"/>
              <a:gd name="connsiteX31" fmla="*/ 1000847 w 5305156"/>
              <a:gd name="connsiteY31" fmla="*/ 5779053 h 6858000"/>
              <a:gd name="connsiteX32" fmla="*/ 1326033 w 5305156"/>
              <a:gd name="connsiteY32" fmla="*/ 6056627 h 6858000"/>
              <a:gd name="connsiteX33" fmla="*/ 1650518 w 5305156"/>
              <a:gd name="connsiteY33" fmla="*/ 5773533 h 6858000"/>
              <a:gd name="connsiteX34" fmla="*/ 1537440 w 5305156"/>
              <a:gd name="connsiteY34" fmla="*/ 5677328 h 6858000"/>
              <a:gd name="connsiteX35" fmla="*/ 1325331 w 5305156"/>
              <a:gd name="connsiteY35" fmla="*/ 5495959 h 6858000"/>
              <a:gd name="connsiteX36" fmla="*/ 320271 w 5305156"/>
              <a:gd name="connsiteY36" fmla="*/ 4847761 h 6858000"/>
              <a:gd name="connsiteX37" fmla="*/ 0 w 5305156"/>
              <a:gd name="connsiteY37" fmla="*/ 5126124 h 6858000"/>
              <a:gd name="connsiteX38" fmla="*/ 325188 w 5305156"/>
              <a:gd name="connsiteY38" fmla="*/ 5403697 h 6858000"/>
              <a:gd name="connsiteX39" fmla="*/ 433349 w 5305156"/>
              <a:gd name="connsiteY39" fmla="*/ 5309070 h 6858000"/>
              <a:gd name="connsiteX40" fmla="*/ 439670 w 5305156"/>
              <a:gd name="connsiteY40" fmla="*/ 5320898 h 6858000"/>
              <a:gd name="connsiteX41" fmla="*/ 330807 w 5305156"/>
              <a:gd name="connsiteY41" fmla="*/ 5415526 h 6858000"/>
              <a:gd name="connsiteX42" fmla="*/ 330807 w 5305156"/>
              <a:gd name="connsiteY42" fmla="*/ 5761705 h 6858000"/>
              <a:gd name="connsiteX43" fmla="*/ 563986 w 5305156"/>
              <a:gd name="connsiteY43" fmla="*/ 5559044 h 6858000"/>
              <a:gd name="connsiteX44" fmla="*/ 570307 w 5305156"/>
              <a:gd name="connsiteY44" fmla="*/ 5571661 h 6858000"/>
              <a:gd name="connsiteX45" fmla="*/ 332211 w 5305156"/>
              <a:gd name="connsiteY45" fmla="*/ 5779053 h 6858000"/>
              <a:gd name="connsiteX46" fmla="*/ 657398 w 5305156"/>
              <a:gd name="connsiteY46" fmla="*/ 6056627 h 6858000"/>
              <a:gd name="connsiteX47" fmla="*/ 771178 w 5305156"/>
              <a:gd name="connsiteY47" fmla="*/ 5957268 h 6858000"/>
              <a:gd name="connsiteX48" fmla="*/ 777500 w 5305156"/>
              <a:gd name="connsiteY48" fmla="*/ 5968308 h 6858000"/>
              <a:gd name="connsiteX49" fmla="*/ 771881 w 5305156"/>
              <a:gd name="connsiteY49" fmla="*/ 5956479 h 6858000"/>
              <a:gd name="connsiteX50" fmla="*/ 981883 w 5305156"/>
              <a:gd name="connsiteY50" fmla="*/ 5773533 h 6858000"/>
              <a:gd name="connsiteX51" fmla="*/ 656696 w 5305156"/>
              <a:gd name="connsiteY51" fmla="*/ 5495959 h 6858000"/>
              <a:gd name="connsiteX52" fmla="*/ 571010 w 5305156"/>
              <a:gd name="connsiteY52" fmla="*/ 5570873 h 6858000"/>
              <a:gd name="connsiteX53" fmla="*/ 563986 w 5305156"/>
              <a:gd name="connsiteY53" fmla="*/ 5558256 h 6858000"/>
              <a:gd name="connsiteX54" fmla="*/ 653184 w 5305156"/>
              <a:gd name="connsiteY54" fmla="*/ 5480976 h 6858000"/>
              <a:gd name="connsiteX55" fmla="*/ 653184 w 5305156"/>
              <a:gd name="connsiteY55" fmla="*/ 5134798 h 6858000"/>
              <a:gd name="connsiteX56" fmla="*/ 439670 w 5305156"/>
              <a:gd name="connsiteY56" fmla="*/ 5320110 h 6858000"/>
              <a:gd name="connsiteX57" fmla="*/ 434052 w 5305156"/>
              <a:gd name="connsiteY57" fmla="*/ 5309070 h 6858000"/>
              <a:gd name="connsiteX58" fmla="*/ 645458 w 5305156"/>
              <a:gd name="connsiteY58" fmla="*/ 5125335 h 6858000"/>
              <a:gd name="connsiteX59" fmla="*/ 320271 w 5305156"/>
              <a:gd name="connsiteY59" fmla="*/ 4847761 h 6858000"/>
              <a:gd name="connsiteX60" fmla="*/ 985394 w 5305156"/>
              <a:gd name="connsiteY60" fmla="*/ 4487388 h 6858000"/>
              <a:gd name="connsiteX61" fmla="*/ 763453 w 5305156"/>
              <a:gd name="connsiteY61" fmla="*/ 4680586 h 6858000"/>
              <a:gd name="connsiteX62" fmla="*/ 756430 w 5305156"/>
              <a:gd name="connsiteY62" fmla="*/ 4670335 h 6858000"/>
              <a:gd name="connsiteX63" fmla="*/ 762750 w 5305156"/>
              <a:gd name="connsiteY63" fmla="*/ 4680586 h 6858000"/>
              <a:gd name="connsiteX64" fmla="*/ 663017 w 5305156"/>
              <a:gd name="connsiteY64" fmla="*/ 4768116 h 6858000"/>
              <a:gd name="connsiteX65" fmla="*/ 663017 w 5305156"/>
              <a:gd name="connsiteY65" fmla="*/ 5114295 h 6858000"/>
              <a:gd name="connsiteX66" fmla="*/ 906029 w 5305156"/>
              <a:gd name="connsiteY66" fmla="*/ 4902960 h 6858000"/>
              <a:gd name="connsiteX67" fmla="*/ 913053 w 5305156"/>
              <a:gd name="connsiteY67" fmla="*/ 4913212 h 6858000"/>
              <a:gd name="connsiteX68" fmla="*/ 906732 w 5305156"/>
              <a:gd name="connsiteY68" fmla="*/ 4902172 h 6858000"/>
              <a:gd name="connsiteX69" fmla="*/ 985394 w 5305156"/>
              <a:gd name="connsiteY69" fmla="*/ 4833567 h 6858000"/>
              <a:gd name="connsiteX70" fmla="*/ 985394 w 5305156"/>
              <a:gd name="connsiteY70" fmla="*/ 4487388 h 6858000"/>
              <a:gd name="connsiteX71" fmla="*/ 656696 w 5305156"/>
              <a:gd name="connsiteY71" fmla="*/ 4196409 h 6858000"/>
              <a:gd name="connsiteX72" fmla="*/ 332211 w 5305156"/>
              <a:gd name="connsiteY72" fmla="*/ 4478714 h 6858000"/>
              <a:gd name="connsiteX73" fmla="*/ 657398 w 5305156"/>
              <a:gd name="connsiteY73" fmla="*/ 4756288 h 6858000"/>
              <a:gd name="connsiteX74" fmla="*/ 756430 w 5305156"/>
              <a:gd name="connsiteY74" fmla="*/ 4670335 h 6858000"/>
              <a:gd name="connsiteX75" fmla="*/ 981883 w 5305156"/>
              <a:gd name="connsiteY75" fmla="*/ 4473983 h 6858000"/>
              <a:gd name="connsiteX76" fmla="*/ 656696 w 5305156"/>
              <a:gd name="connsiteY76" fmla="*/ 4196409 h 6858000"/>
              <a:gd name="connsiteX77" fmla="*/ 993120 w 5305156"/>
              <a:gd name="connsiteY77" fmla="*/ 3544268 h 6858000"/>
              <a:gd name="connsiteX78" fmla="*/ 668636 w 5305156"/>
              <a:gd name="connsiteY78" fmla="*/ 3826573 h 6858000"/>
              <a:gd name="connsiteX79" fmla="*/ 993823 w 5305156"/>
              <a:gd name="connsiteY79" fmla="*/ 4104935 h 6858000"/>
              <a:gd name="connsiteX80" fmla="*/ 1318308 w 5305156"/>
              <a:gd name="connsiteY80" fmla="*/ 3821842 h 6858000"/>
              <a:gd name="connsiteX81" fmla="*/ 1002251 w 5305156"/>
              <a:gd name="connsiteY81" fmla="*/ 3552154 h 6858000"/>
              <a:gd name="connsiteX82" fmla="*/ 993120 w 5305156"/>
              <a:gd name="connsiteY82" fmla="*/ 3544268 h 6858000"/>
              <a:gd name="connsiteX83" fmla="*/ 1318308 w 5305156"/>
              <a:gd name="connsiteY83" fmla="*/ 2538851 h 6858000"/>
              <a:gd name="connsiteX84" fmla="*/ 1110412 w 5305156"/>
              <a:gd name="connsiteY84" fmla="*/ 2719432 h 6858000"/>
              <a:gd name="connsiteX85" fmla="*/ 1104092 w 5305156"/>
              <a:gd name="connsiteY85" fmla="*/ 2708392 h 6858000"/>
              <a:gd name="connsiteX86" fmla="*/ 1109710 w 5305156"/>
              <a:gd name="connsiteY86" fmla="*/ 2720221 h 6858000"/>
              <a:gd name="connsiteX87" fmla="*/ 995930 w 5305156"/>
              <a:gd name="connsiteY87" fmla="*/ 2819579 h 6858000"/>
              <a:gd name="connsiteX88" fmla="*/ 995930 w 5305156"/>
              <a:gd name="connsiteY88" fmla="*/ 3165758 h 6858000"/>
              <a:gd name="connsiteX89" fmla="*/ 1234025 w 5305156"/>
              <a:gd name="connsiteY89" fmla="*/ 2958366 h 6858000"/>
              <a:gd name="connsiteX90" fmla="*/ 1240347 w 5305156"/>
              <a:gd name="connsiteY90" fmla="*/ 2969406 h 6858000"/>
              <a:gd name="connsiteX91" fmla="*/ 1234728 w 5305156"/>
              <a:gd name="connsiteY91" fmla="*/ 2957578 h 6858000"/>
              <a:gd name="connsiteX92" fmla="*/ 1318308 w 5305156"/>
              <a:gd name="connsiteY92" fmla="*/ 2885030 h 6858000"/>
              <a:gd name="connsiteX93" fmla="*/ 1318308 w 5305156"/>
              <a:gd name="connsiteY93" fmla="*/ 2538851 h 6858000"/>
              <a:gd name="connsiteX94" fmla="*/ 652482 w 5305156"/>
              <a:gd name="connsiteY94" fmla="*/ 1598885 h 6858000"/>
              <a:gd name="connsiteX95" fmla="*/ 332211 w 5305156"/>
              <a:gd name="connsiteY95" fmla="*/ 1878036 h 6858000"/>
              <a:gd name="connsiteX96" fmla="*/ 657398 w 5305156"/>
              <a:gd name="connsiteY96" fmla="*/ 2155610 h 6858000"/>
              <a:gd name="connsiteX97" fmla="*/ 766262 w 5305156"/>
              <a:gd name="connsiteY97" fmla="*/ 2060983 h 6858000"/>
              <a:gd name="connsiteX98" fmla="*/ 771881 w 5305156"/>
              <a:gd name="connsiteY98" fmla="*/ 2072022 h 6858000"/>
              <a:gd name="connsiteX99" fmla="*/ 663017 w 5305156"/>
              <a:gd name="connsiteY99" fmla="*/ 2166650 h 6858000"/>
              <a:gd name="connsiteX100" fmla="*/ 663017 w 5305156"/>
              <a:gd name="connsiteY100" fmla="*/ 2513617 h 6858000"/>
              <a:gd name="connsiteX101" fmla="*/ 896196 w 5305156"/>
              <a:gd name="connsiteY101" fmla="*/ 2310168 h 6858000"/>
              <a:gd name="connsiteX102" fmla="*/ 902517 w 5305156"/>
              <a:gd name="connsiteY102" fmla="*/ 2322785 h 6858000"/>
              <a:gd name="connsiteX103" fmla="*/ 665124 w 5305156"/>
              <a:gd name="connsiteY103" fmla="*/ 2530177 h 6858000"/>
              <a:gd name="connsiteX104" fmla="*/ 990311 w 5305156"/>
              <a:gd name="connsiteY104" fmla="*/ 2807751 h 6858000"/>
              <a:gd name="connsiteX105" fmla="*/ 1104092 w 5305156"/>
              <a:gd name="connsiteY105" fmla="*/ 2708392 h 6858000"/>
              <a:gd name="connsiteX106" fmla="*/ 1314093 w 5305156"/>
              <a:gd name="connsiteY106" fmla="*/ 2525446 h 6858000"/>
              <a:gd name="connsiteX107" fmla="*/ 988907 w 5305156"/>
              <a:gd name="connsiteY107" fmla="*/ 2247872 h 6858000"/>
              <a:gd name="connsiteX108" fmla="*/ 903220 w 5305156"/>
              <a:gd name="connsiteY108" fmla="*/ 2322785 h 6858000"/>
              <a:gd name="connsiteX109" fmla="*/ 896899 w 5305156"/>
              <a:gd name="connsiteY109" fmla="*/ 2310168 h 6858000"/>
              <a:gd name="connsiteX110" fmla="*/ 985394 w 5305156"/>
              <a:gd name="connsiteY110" fmla="*/ 2232889 h 6858000"/>
              <a:gd name="connsiteX111" fmla="*/ 985394 w 5305156"/>
              <a:gd name="connsiteY111" fmla="*/ 1885922 h 6858000"/>
              <a:gd name="connsiteX112" fmla="*/ 772583 w 5305156"/>
              <a:gd name="connsiteY112" fmla="*/ 2072022 h 6858000"/>
              <a:gd name="connsiteX113" fmla="*/ 766262 w 5305156"/>
              <a:gd name="connsiteY113" fmla="*/ 2060194 h 6858000"/>
              <a:gd name="connsiteX114" fmla="*/ 977669 w 5305156"/>
              <a:gd name="connsiteY114" fmla="*/ 1876459 h 6858000"/>
              <a:gd name="connsiteX115" fmla="*/ 652482 w 5305156"/>
              <a:gd name="connsiteY115" fmla="*/ 1598885 h 6858000"/>
              <a:gd name="connsiteX116" fmla="*/ 1318308 w 5305156"/>
              <a:gd name="connsiteY116" fmla="*/ 1238512 h 6858000"/>
              <a:gd name="connsiteX117" fmla="*/ 1095663 w 5305156"/>
              <a:gd name="connsiteY117" fmla="*/ 1432499 h 6858000"/>
              <a:gd name="connsiteX118" fmla="*/ 995930 w 5305156"/>
              <a:gd name="connsiteY118" fmla="*/ 1519240 h 6858000"/>
              <a:gd name="connsiteX119" fmla="*/ 995930 w 5305156"/>
              <a:gd name="connsiteY119" fmla="*/ 1865419 h 6858000"/>
              <a:gd name="connsiteX120" fmla="*/ 1238240 w 5305156"/>
              <a:gd name="connsiteY120" fmla="*/ 1654085 h 6858000"/>
              <a:gd name="connsiteX121" fmla="*/ 1245264 w 5305156"/>
              <a:gd name="connsiteY121" fmla="*/ 1665124 h 6858000"/>
              <a:gd name="connsiteX122" fmla="*/ 1000847 w 5305156"/>
              <a:gd name="connsiteY122" fmla="*/ 1878036 h 6858000"/>
              <a:gd name="connsiteX123" fmla="*/ 1326033 w 5305156"/>
              <a:gd name="connsiteY123" fmla="*/ 2155610 h 6858000"/>
              <a:gd name="connsiteX124" fmla="*/ 1477038 w 5305156"/>
              <a:gd name="connsiteY124" fmla="*/ 2023920 h 6858000"/>
              <a:gd name="connsiteX125" fmla="*/ 1646304 w 5305156"/>
              <a:gd name="connsiteY125" fmla="*/ 1876459 h 6858000"/>
              <a:gd name="connsiteX126" fmla="*/ 1321116 w 5305156"/>
              <a:gd name="connsiteY126" fmla="*/ 1598885 h 6858000"/>
              <a:gd name="connsiteX127" fmla="*/ 1245965 w 5305156"/>
              <a:gd name="connsiteY127" fmla="*/ 1664336 h 6858000"/>
              <a:gd name="connsiteX128" fmla="*/ 1238942 w 5305156"/>
              <a:gd name="connsiteY128" fmla="*/ 1654085 h 6858000"/>
              <a:gd name="connsiteX129" fmla="*/ 1318308 w 5305156"/>
              <a:gd name="connsiteY129" fmla="*/ 1585480 h 6858000"/>
              <a:gd name="connsiteX130" fmla="*/ 1318308 w 5305156"/>
              <a:gd name="connsiteY130" fmla="*/ 1238512 h 6858000"/>
              <a:gd name="connsiteX131" fmla="*/ 988907 w 5305156"/>
              <a:gd name="connsiteY131" fmla="*/ 947533 h 6858000"/>
              <a:gd name="connsiteX132" fmla="*/ 665124 w 5305156"/>
              <a:gd name="connsiteY132" fmla="*/ 1230627 h 6858000"/>
              <a:gd name="connsiteX133" fmla="*/ 990311 w 5305156"/>
              <a:gd name="connsiteY133" fmla="*/ 1508201 h 6858000"/>
              <a:gd name="connsiteX134" fmla="*/ 1088639 w 5305156"/>
              <a:gd name="connsiteY134" fmla="*/ 1422247 h 6858000"/>
              <a:gd name="connsiteX135" fmla="*/ 1095663 w 5305156"/>
              <a:gd name="connsiteY135" fmla="*/ 1432499 h 6858000"/>
              <a:gd name="connsiteX136" fmla="*/ 1089342 w 5305156"/>
              <a:gd name="connsiteY136" fmla="*/ 1421459 h 6858000"/>
              <a:gd name="connsiteX137" fmla="*/ 1314093 w 5305156"/>
              <a:gd name="connsiteY137" fmla="*/ 1225107 h 6858000"/>
              <a:gd name="connsiteX138" fmla="*/ 988907 w 5305156"/>
              <a:gd name="connsiteY138" fmla="*/ 947533 h 6858000"/>
              <a:gd name="connsiteX139" fmla="*/ 1325331 w 5305156"/>
              <a:gd name="connsiteY139" fmla="*/ 296181 h 6858000"/>
              <a:gd name="connsiteX140" fmla="*/ 1000847 w 5305156"/>
              <a:gd name="connsiteY140" fmla="*/ 578486 h 6858000"/>
              <a:gd name="connsiteX141" fmla="*/ 1326033 w 5305156"/>
              <a:gd name="connsiteY141" fmla="*/ 856060 h 6858000"/>
              <a:gd name="connsiteX142" fmla="*/ 1650518 w 5305156"/>
              <a:gd name="connsiteY142" fmla="*/ 573754 h 6858000"/>
              <a:gd name="connsiteX143" fmla="*/ 1334462 w 5305156"/>
              <a:gd name="connsiteY143" fmla="*/ 304066 h 6858000"/>
              <a:gd name="connsiteX144" fmla="*/ 1325331 w 5305156"/>
              <a:gd name="connsiteY144" fmla="*/ 296181 h 6858000"/>
              <a:gd name="connsiteX145" fmla="*/ 1226725 w 5305156"/>
              <a:gd name="connsiteY145" fmla="*/ 0 h 6858000"/>
              <a:gd name="connsiteX146" fmla="*/ 748180 w 5305156"/>
              <a:gd name="connsiteY146" fmla="*/ 0 h 6858000"/>
              <a:gd name="connsiteX147" fmla="*/ 763540 w 5305156"/>
              <a:gd name="connsiteY147" fmla="*/ 13087 h 6858000"/>
              <a:gd name="connsiteX148" fmla="*/ 990311 w 5305156"/>
              <a:gd name="connsiteY148" fmla="*/ 206284 h 6858000"/>
              <a:gd name="connsiteX149" fmla="*/ 1159227 w 5305156"/>
              <a:gd name="connsiteY149" fmla="*/ 58896 h 6858000"/>
              <a:gd name="connsiteX150" fmla="*/ 1318308 w 5305156"/>
              <a:gd name="connsiteY150" fmla="*/ 0 h 6858000"/>
              <a:gd name="connsiteX151" fmla="*/ 1245701 w 5305156"/>
              <a:gd name="connsiteY151" fmla="*/ 0 h 6858000"/>
              <a:gd name="connsiteX152" fmla="*/ 1228232 w 5305156"/>
              <a:gd name="connsiteY152" fmla="*/ 15255 h 6858000"/>
              <a:gd name="connsiteX153" fmla="*/ 995930 w 5305156"/>
              <a:gd name="connsiteY153" fmla="*/ 218113 h 6858000"/>
              <a:gd name="connsiteX154" fmla="*/ 995930 w 5305156"/>
              <a:gd name="connsiteY154" fmla="*/ 564292 h 6858000"/>
              <a:gd name="connsiteX155" fmla="*/ 1318308 w 5305156"/>
              <a:gd name="connsiteY155" fmla="*/ 283564 h 6858000"/>
              <a:gd name="connsiteX156" fmla="*/ 1318308 w 5305156"/>
              <a:gd name="connsiteY156" fmla="*/ 84404 h 6858000"/>
              <a:gd name="connsiteX157" fmla="*/ 5305156 w 5305156"/>
              <a:gd name="connsiteY157" fmla="*/ 0 h 6858000"/>
              <a:gd name="connsiteX158" fmla="*/ 1329545 w 5305156"/>
              <a:gd name="connsiteY158" fmla="*/ 0 h 6858000"/>
              <a:gd name="connsiteX159" fmla="*/ 1329545 w 5305156"/>
              <a:gd name="connsiteY159" fmla="*/ 1953 h 6858000"/>
              <a:gd name="connsiteX160" fmla="*/ 1329545 w 5305156"/>
              <a:gd name="connsiteY160" fmla="*/ 283564 h 6858000"/>
              <a:gd name="connsiteX161" fmla="*/ 1343592 w 5305156"/>
              <a:gd name="connsiteY161" fmla="*/ 295392 h 6858000"/>
              <a:gd name="connsiteX162" fmla="*/ 1334462 w 5305156"/>
              <a:gd name="connsiteY162" fmla="*/ 304066 h 6858000"/>
              <a:gd name="connsiteX163" fmla="*/ 1344294 w 5305156"/>
              <a:gd name="connsiteY163" fmla="*/ 295392 h 6858000"/>
              <a:gd name="connsiteX164" fmla="*/ 1665970 w 5305156"/>
              <a:gd name="connsiteY164" fmla="*/ 570600 h 6858000"/>
              <a:gd name="connsiteX165" fmla="*/ 1665970 w 5305156"/>
              <a:gd name="connsiteY165" fmla="*/ 589526 h 6858000"/>
              <a:gd name="connsiteX166" fmla="*/ 1654030 w 5305156"/>
              <a:gd name="connsiteY166" fmla="*/ 599777 h 6858000"/>
              <a:gd name="connsiteX167" fmla="*/ 1654030 w 5305156"/>
              <a:gd name="connsiteY167" fmla="*/ 587160 h 6858000"/>
              <a:gd name="connsiteX168" fmla="*/ 1332355 w 5305156"/>
              <a:gd name="connsiteY168" fmla="*/ 867888 h 6858000"/>
              <a:gd name="connsiteX169" fmla="*/ 1332355 w 5305156"/>
              <a:gd name="connsiteY169" fmla="*/ 1214067 h 6858000"/>
              <a:gd name="connsiteX170" fmla="*/ 1654030 w 5305156"/>
              <a:gd name="connsiteY170" fmla="*/ 933339 h 6858000"/>
              <a:gd name="connsiteX171" fmla="*/ 1654030 w 5305156"/>
              <a:gd name="connsiteY171" fmla="*/ 600566 h 6858000"/>
              <a:gd name="connsiteX172" fmla="*/ 1665970 w 5305156"/>
              <a:gd name="connsiteY172" fmla="*/ 590314 h 6858000"/>
              <a:gd name="connsiteX173" fmla="*/ 1665970 w 5305156"/>
              <a:gd name="connsiteY173" fmla="*/ 938859 h 6858000"/>
              <a:gd name="connsiteX174" fmla="*/ 1998180 w 5305156"/>
              <a:gd name="connsiteY174" fmla="*/ 1221952 h 6858000"/>
              <a:gd name="connsiteX175" fmla="*/ 1998180 w 5305156"/>
              <a:gd name="connsiteY175" fmla="*/ 1591788 h 6858000"/>
              <a:gd name="connsiteX176" fmla="*/ 1680718 w 5305156"/>
              <a:gd name="connsiteY176" fmla="*/ 1867785 h 6858000"/>
              <a:gd name="connsiteX177" fmla="*/ 1680718 w 5305156"/>
              <a:gd name="connsiteY177" fmla="*/ 1851225 h 6858000"/>
              <a:gd name="connsiteX178" fmla="*/ 1986942 w 5305156"/>
              <a:gd name="connsiteY178" fmla="*/ 1585480 h 6858000"/>
              <a:gd name="connsiteX179" fmla="*/ 1986942 w 5305156"/>
              <a:gd name="connsiteY179" fmla="*/ 1238512 h 6858000"/>
              <a:gd name="connsiteX180" fmla="*/ 1680718 w 5305156"/>
              <a:gd name="connsiteY180" fmla="*/ 1505046 h 6858000"/>
              <a:gd name="connsiteX181" fmla="*/ 1680718 w 5305156"/>
              <a:gd name="connsiteY181" fmla="*/ 1488487 h 6858000"/>
              <a:gd name="connsiteX182" fmla="*/ 1982728 w 5305156"/>
              <a:gd name="connsiteY182" fmla="*/ 1225107 h 6858000"/>
              <a:gd name="connsiteX183" fmla="*/ 1657541 w 5305156"/>
              <a:gd name="connsiteY183" fmla="*/ 947533 h 6858000"/>
              <a:gd name="connsiteX184" fmla="*/ 1333056 w 5305156"/>
              <a:gd name="connsiteY184" fmla="*/ 1230627 h 6858000"/>
              <a:gd name="connsiteX185" fmla="*/ 1658244 w 5305156"/>
              <a:gd name="connsiteY185" fmla="*/ 1508201 h 6858000"/>
              <a:gd name="connsiteX186" fmla="*/ 1680017 w 5305156"/>
              <a:gd name="connsiteY186" fmla="*/ 1489275 h 6858000"/>
              <a:gd name="connsiteX187" fmla="*/ 1680017 w 5305156"/>
              <a:gd name="connsiteY187" fmla="*/ 1505835 h 6858000"/>
              <a:gd name="connsiteX188" fmla="*/ 1664565 w 5305156"/>
              <a:gd name="connsiteY188" fmla="*/ 1519240 h 6858000"/>
              <a:gd name="connsiteX189" fmla="*/ 1664565 w 5305156"/>
              <a:gd name="connsiteY189" fmla="*/ 1865419 h 6858000"/>
              <a:gd name="connsiteX190" fmla="*/ 1680017 w 5305156"/>
              <a:gd name="connsiteY190" fmla="*/ 1852014 h 6858000"/>
              <a:gd name="connsiteX191" fmla="*/ 1680017 w 5305156"/>
              <a:gd name="connsiteY191" fmla="*/ 1868573 h 6858000"/>
              <a:gd name="connsiteX192" fmla="*/ 1665970 w 5305156"/>
              <a:gd name="connsiteY192" fmla="*/ 1881190 h 6858000"/>
              <a:gd name="connsiteX193" fmla="*/ 1665970 w 5305156"/>
              <a:gd name="connsiteY193" fmla="*/ 2058617 h 6858000"/>
              <a:gd name="connsiteX194" fmla="*/ 1654030 w 5305156"/>
              <a:gd name="connsiteY194" fmla="*/ 2060194 h 6858000"/>
              <a:gd name="connsiteX195" fmla="*/ 1654030 w 5305156"/>
              <a:gd name="connsiteY195" fmla="*/ 1885922 h 6858000"/>
              <a:gd name="connsiteX196" fmla="*/ 1484061 w 5305156"/>
              <a:gd name="connsiteY196" fmla="*/ 2034172 h 6858000"/>
              <a:gd name="connsiteX197" fmla="*/ 1477038 w 5305156"/>
              <a:gd name="connsiteY197" fmla="*/ 2023920 h 6858000"/>
              <a:gd name="connsiteX198" fmla="*/ 1484061 w 5305156"/>
              <a:gd name="connsiteY198" fmla="*/ 2034960 h 6858000"/>
              <a:gd name="connsiteX199" fmla="*/ 1332355 w 5305156"/>
              <a:gd name="connsiteY199" fmla="*/ 2166650 h 6858000"/>
              <a:gd name="connsiteX200" fmla="*/ 1332355 w 5305156"/>
              <a:gd name="connsiteY200" fmla="*/ 2513617 h 6858000"/>
              <a:gd name="connsiteX201" fmla="*/ 1654030 w 5305156"/>
              <a:gd name="connsiteY201" fmla="*/ 2232889 h 6858000"/>
              <a:gd name="connsiteX202" fmla="*/ 1654030 w 5305156"/>
              <a:gd name="connsiteY202" fmla="*/ 2060983 h 6858000"/>
              <a:gd name="connsiteX203" fmla="*/ 1665970 w 5305156"/>
              <a:gd name="connsiteY203" fmla="*/ 2059405 h 6858000"/>
              <a:gd name="connsiteX204" fmla="*/ 1665970 w 5305156"/>
              <a:gd name="connsiteY204" fmla="*/ 2238409 h 6858000"/>
              <a:gd name="connsiteX205" fmla="*/ 1881590 w 5305156"/>
              <a:gd name="connsiteY205" fmla="*/ 2422144 h 6858000"/>
              <a:gd name="connsiteX206" fmla="*/ 1869650 w 5305156"/>
              <a:gd name="connsiteY206" fmla="*/ 2428452 h 6858000"/>
              <a:gd name="connsiteX207" fmla="*/ 1657541 w 5305156"/>
              <a:gd name="connsiteY207" fmla="*/ 2247872 h 6858000"/>
              <a:gd name="connsiteX208" fmla="*/ 1333056 w 5305156"/>
              <a:gd name="connsiteY208" fmla="*/ 2530177 h 6858000"/>
              <a:gd name="connsiteX209" fmla="*/ 1658244 w 5305156"/>
              <a:gd name="connsiteY209" fmla="*/ 2807751 h 6858000"/>
              <a:gd name="connsiteX210" fmla="*/ 1982728 w 5305156"/>
              <a:gd name="connsiteY210" fmla="*/ 2525446 h 6858000"/>
              <a:gd name="connsiteX211" fmla="*/ 1870353 w 5305156"/>
              <a:gd name="connsiteY211" fmla="*/ 2429241 h 6858000"/>
              <a:gd name="connsiteX212" fmla="*/ 1882293 w 5305156"/>
              <a:gd name="connsiteY212" fmla="*/ 2422933 h 6858000"/>
              <a:gd name="connsiteX213" fmla="*/ 1998180 w 5305156"/>
              <a:gd name="connsiteY213" fmla="*/ 2522291 h 6858000"/>
              <a:gd name="connsiteX214" fmla="*/ 1998180 w 5305156"/>
              <a:gd name="connsiteY214" fmla="*/ 2773054 h 6858000"/>
              <a:gd name="connsiteX215" fmla="*/ 1986942 w 5305156"/>
              <a:gd name="connsiteY215" fmla="*/ 2778574 h 6858000"/>
              <a:gd name="connsiteX216" fmla="*/ 1986942 w 5305156"/>
              <a:gd name="connsiteY216" fmla="*/ 2538851 h 6858000"/>
              <a:gd name="connsiteX217" fmla="*/ 1664565 w 5305156"/>
              <a:gd name="connsiteY217" fmla="*/ 2819579 h 6858000"/>
              <a:gd name="connsiteX218" fmla="*/ 1664565 w 5305156"/>
              <a:gd name="connsiteY218" fmla="*/ 3165758 h 6858000"/>
              <a:gd name="connsiteX219" fmla="*/ 1986942 w 5305156"/>
              <a:gd name="connsiteY219" fmla="*/ 2885030 h 6858000"/>
              <a:gd name="connsiteX220" fmla="*/ 1986942 w 5305156"/>
              <a:gd name="connsiteY220" fmla="*/ 2779363 h 6858000"/>
              <a:gd name="connsiteX221" fmla="*/ 1998180 w 5305156"/>
              <a:gd name="connsiteY221" fmla="*/ 2773843 h 6858000"/>
              <a:gd name="connsiteX222" fmla="*/ 1998180 w 5305156"/>
              <a:gd name="connsiteY222" fmla="*/ 2891339 h 6858000"/>
              <a:gd name="connsiteX223" fmla="*/ 1658946 w 5305156"/>
              <a:gd name="connsiteY223" fmla="*/ 3187049 h 6858000"/>
              <a:gd name="connsiteX224" fmla="*/ 1321116 w 5305156"/>
              <a:gd name="connsiteY224" fmla="*/ 2899224 h 6858000"/>
              <a:gd name="connsiteX225" fmla="*/ 1240347 w 5305156"/>
              <a:gd name="connsiteY225" fmla="*/ 2969406 h 6858000"/>
              <a:gd name="connsiteX226" fmla="*/ 997334 w 5305156"/>
              <a:gd name="connsiteY226" fmla="*/ 3180741 h 6858000"/>
              <a:gd name="connsiteX227" fmla="*/ 997334 w 5305156"/>
              <a:gd name="connsiteY227" fmla="*/ 3519034 h 6858000"/>
              <a:gd name="connsiteX228" fmla="*/ 985394 w 5305156"/>
              <a:gd name="connsiteY228" fmla="*/ 3519034 h 6858000"/>
              <a:gd name="connsiteX229" fmla="*/ 985394 w 5305156"/>
              <a:gd name="connsiteY229" fmla="*/ 3500109 h 6858000"/>
              <a:gd name="connsiteX230" fmla="*/ 985394 w 5305156"/>
              <a:gd name="connsiteY230" fmla="*/ 3186261 h 6858000"/>
              <a:gd name="connsiteX231" fmla="*/ 663017 w 5305156"/>
              <a:gd name="connsiteY231" fmla="*/ 3466989 h 6858000"/>
              <a:gd name="connsiteX232" fmla="*/ 663017 w 5305156"/>
              <a:gd name="connsiteY232" fmla="*/ 3495377 h 6858000"/>
              <a:gd name="connsiteX233" fmla="*/ 663017 w 5305156"/>
              <a:gd name="connsiteY233" fmla="*/ 3812379 h 6858000"/>
              <a:gd name="connsiteX234" fmla="*/ 985394 w 5305156"/>
              <a:gd name="connsiteY234" fmla="*/ 3532439 h 6858000"/>
              <a:gd name="connsiteX235" fmla="*/ 985394 w 5305156"/>
              <a:gd name="connsiteY235" fmla="*/ 3519822 h 6858000"/>
              <a:gd name="connsiteX236" fmla="*/ 997334 w 5305156"/>
              <a:gd name="connsiteY236" fmla="*/ 3519822 h 6858000"/>
              <a:gd name="connsiteX237" fmla="*/ 997334 w 5305156"/>
              <a:gd name="connsiteY237" fmla="*/ 3531651 h 6858000"/>
              <a:gd name="connsiteX238" fmla="*/ 1011381 w 5305156"/>
              <a:gd name="connsiteY238" fmla="*/ 3543479 h 6858000"/>
              <a:gd name="connsiteX239" fmla="*/ 1002251 w 5305156"/>
              <a:gd name="connsiteY239" fmla="*/ 3552154 h 6858000"/>
              <a:gd name="connsiteX240" fmla="*/ 1012084 w 5305156"/>
              <a:gd name="connsiteY240" fmla="*/ 3544268 h 6858000"/>
              <a:gd name="connsiteX241" fmla="*/ 1333759 w 5305156"/>
              <a:gd name="connsiteY241" fmla="*/ 3818688 h 6858000"/>
              <a:gd name="connsiteX242" fmla="*/ 1333759 w 5305156"/>
              <a:gd name="connsiteY242" fmla="*/ 3838402 h 6858000"/>
              <a:gd name="connsiteX243" fmla="*/ 1321819 w 5305156"/>
              <a:gd name="connsiteY243" fmla="*/ 3848653 h 6858000"/>
              <a:gd name="connsiteX244" fmla="*/ 1321819 w 5305156"/>
              <a:gd name="connsiteY244" fmla="*/ 3835248 h 6858000"/>
              <a:gd name="connsiteX245" fmla="*/ 999441 w 5305156"/>
              <a:gd name="connsiteY245" fmla="*/ 4115975 h 6858000"/>
              <a:gd name="connsiteX246" fmla="*/ 999441 w 5305156"/>
              <a:gd name="connsiteY246" fmla="*/ 4462154 h 6858000"/>
              <a:gd name="connsiteX247" fmla="*/ 1321819 w 5305156"/>
              <a:gd name="connsiteY247" fmla="*/ 4182215 h 6858000"/>
              <a:gd name="connsiteX248" fmla="*/ 1321819 w 5305156"/>
              <a:gd name="connsiteY248" fmla="*/ 3849441 h 6858000"/>
              <a:gd name="connsiteX249" fmla="*/ 1333759 w 5305156"/>
              <a:gd name="connsiteY249" fmla="*/ 3839190 h 6858000"/>
              <a:gd name="connsiteX250" fmla="*/ 1333759 w 5305156"/>
              <a:gd name="connsiteY250" fmla="*/ 4186946 h 6858000"/>
              <a:gd name="connsiteX251" fmla="*/ 1665970 w 5305156"/>
              <a:gd name="connsiteY251" fmla="*/ 4470828 h 6858000"/>
              <a:gd name="connsiteX252" fmla="*/ 1665970 w 5305156"/>
              <a:gd name="connsiteY252" fmla="*/ 4839875 h 6858000"/>
              <a:gd name="connsiteX253" fmla="*/ 1348509 w 5305156"/>
              <a:gd name="connsiteY253" fmla="*/ 5116661 h 6858000"/>
              <a:gd name="connsiteX254" fmla="*/ 1348509 w 5305156"/>
              <a:gd name="connsiteY254" fmla="*/ 5100101 h 6858000"/>
              <a:gd name="connsiteX255" fmla="*/ 1654030 w 5305156"/>
              <a:gd name="connsiteY255" fmla="*/ 4833567 h 6858000"/>
              <a:gd name="connsiteX256" fmla="*/ 1654030 w 5305156"/>
              <a:gd name="connsiteY256" fmla="*/ 4487388 h 6858000"/>
              <a:gd name="connsiteX257" fmla="*/ 1348509 w 5305156"/>
              <a:gd name="connsiteY257" fmla="*/ 4753134 h 6858000"/>
              <a:gd name="connsiteX258" fmla="*/ 1348509 w 5305156"/>
              <a:gd name="connsiteY258" fmla="*/ 4737362 h 6858000"/>
              <a:gd name="connsiteX259" fmla="*/ 1650518 w 5305156"/>
              <a:gd name="connsiteY259" fmla="*/ 4473983 h 6858000"/>
              <a:gd name="connsiteX260" fmla="*/ 1325331 w 5305156"/>
              <a:gd name="connsiteY260" fmla="*/ 4196409 h 6858000"/>
              <a:gd name="connsiteX261" fmla="*/ 1000847 w 5305156"/>
              <a:gd name="connsiteY261" fmla="*/ 4478714 h 6858000"/>
              <a:gd name="connsiteX262" fmla="*/ 1326033 w 5305156"/>
              <a:gd name="connsiteY262" fmla="*/ 4756288 h 6858000"/>
              <a:gd name="connsiteX263" fmla="*/ 1347806 w 5305156"/>
              <a:gd name="connsiteY263" fmla="*/ 4737362 h 6858000"/>
              <a:gd name="connsiteX264" fmla="*/ 1347806 w 5305156"/>
              <a:gd name="connsiteY264" fmla="*/ 4753922 h 6858000"/>
              <a:gd name="connsiteX265" fmla="*/ 1331652 w 5305156"/>
              <a:gd name="connsiteY265" fmla="*/ 4768116 h 6858000"/>
              <a:gd name="connsiteX266" fmla="*/ 1331652 w 5305156"/>
              <a:gd name="connsiteY266" fmla="*/ 5114295 h 6858000"/>
              <a:gd name="connsiteX267" fmla="*/ 1347806 w 5305156"/>
              <a:gd name="connsiteY267" fmla="*/ 5100101 h 6858000"/>
              <a:gd name="connsiteX268" fmla="*/ 1347806 w 5305156"/>
              <a:gd name="connsiteY268" fmla="*/ 5116661 h 6858000"/>
              <a:gd name="connsiteX269" fmla="*/ 1333759 w 5305156"/>
              <a:gd name="connsiteY269" fmla="*/ 5129278 h 6858000"/>
              <a:gd name="connsiteX270" fmla="*/ 1333759 w 5305156"/>
              <a:gd name="connsiteY270" fmla="*/ 5306704 h 6858000"/>
              <a:gd name="connsiteX271" fmla="*/ 1321819 w 5305156"/>
              <a:gd name="connsiteY271" fmla="*/ 5309070 h 6858000"/>
              <a:gd name="connsiteX272" fmla="*/ 1321819 w 5305156"/>
              <a:gd name="connsiteY272" fmla="*/ 5134798 h 6858000"/>
              <a:gd name="connsiteX273" fmla="*/ 1151851 w 5305156"/>
              <a:gd name="connsiteY273" fmla="*/ 5283047 h 6858000"/>
              <a:gd name="connsiteX274" fmla="*/ 1144827 w 5305156"/>
              <a:gd name="connsiteY274" fmla="*/ 5272008 h 6858000"/>
              <a:gd name="connsiteX275" fmla="*/ 1314093 w 5305156"/>
              <a:gd name="connsiteY275" fmla="*/ 5125335 h 6858000"/>
              <a:gd name="connsiteX276" fmla="*/ 988907 w 5305156"/>
              <a:gd name="connsiteY276" fmla="*/ 4847761 h 6858000"/>
              <a:gd name="connsiteX277" fmla="*/ 913053 w 5305156"/>
              <a:gd name="connsiteY277" fmla="*/ 4913212 h 6858000"/>
              <a:gd name="connsiteX278" fmla="*/ 668636 w 5305156"/>
              <a:gd name="connsiteY278" fmla="*/ 5126124 h 6858000"/>
              <a:gd name="connsiteX279" fmla="*/ 993823 w 5305156"/>
              <a:gd name="connsiteY279" fmla="*/ 5403697 h 6858000"/>
              <a:gd name="connsiteX280" fmla="*/ 1144827 w 5305156"/>
              <a:gd name="connsiteY280" fmla="*/ 5272796 h 6858000"/>
              <a:gd name="connsiteX281" fmla="*/ 1151149 w 5305156"/>
              <a:gd name="connsiteY281" fmla="*/ 5283047 h 6858000"/>
              <a:gd name="connsiteX282" fmla="*/ 999441 w 5305156"/>
              <a:gd name="connsiteY282" fmla="*/ 5415526 h 6858000"/>
              <a:gd name="connsiteX283" fmla="*/ 999441 w 5305156"/>
              <a:gd name="connsiteY283" fmla="*/ 5761705 h 6858000"/>
              <a:gd name="connsiteX284" fmla="*/ 1321819 w 5305156"/>
              <a:gd name="connsiteY284" fmla="*/ 5480976 h 6858000"/>
              <a:gd name="connsiteX285" fmla="*/ 1321819 w 5305156"/>
              <a:gd name="connsiteY285" fmla="*/ 5309858 h 6858000"/>
              <a:gd name="connsiteX286" fmla="*/ 1333759 w 5305156"/>
              <a:gd name="connsiteY286" fmla="*/ 5307493 h 6858000"/>
              <a:gd name="connsiteX287" fmla="*/ 1333759 w 5305156"/>
              <a:gd name="connsiteY287" fmla="*/ 5487285 h 6858000"/>
              <a:gd name="connsiteX288" fmla="*/ 1549380 w 5305156"/>
              <a:gd name="connsiteY288" fmla="*/ 5671020 h 6858000"/>
              <a:gd name="connsiteX289" fmla="*/ 1665970 w 5305156"/>
              <a:gd name="connsiteY289" fmla="*/ 5770379 h 6858000"/>
              <a:gd name="connsiteX290" fmla="*/ 1665970 w 5305156"/>
              <a:gd name="connsiteY290" fmla="*/ 6021141 h 6858000"/>
              <a:gd name="connsiteX291" fmla="*/ 1654030 w 5305156"/>
              <a:gd name="connsiteY291" fmla="*/ 6026661 h 6858000"/>
              <a:gd name="connsiteX292" fmla="*/ 1654030 w 5305156"/>
              <a:gd name="connsiteY292" fmla="*/ 5786939 h 6858000"/>
              <a:gd name="connsiteX293" fmla="*/ 1331652 w 5305156"/>
              <a:gd name="connsiteY293" fmla="*/ 6067667 h 6858000"/>
              <a:gd name="connsiteX294" fmla="*/ 1331652 w 5305156"/>
              <a:gd name="connsiteY294" fmla="*/ 6413845 h 6858000"/>
              <a:gd name="connsiteX295" fmla="*/ 1654030 w 5305156"/>
              <a:gd name="connsiteY295" fmla="*/ 6133906 h 6858000"/>
              <a:gd name="connsiteX296" fmla="*/ 1654030 w 5305156"/>
              <a:gd name="connsiteY296" fmla="*/ 6027450 h 6858000"/>
              <a:gd name="connsiteX297" fmla="*/ 1665970 w 5305156"/>
              <a:gd name="connsiteY297" fmla="*/ 6021930 h 6858000"/>
              <a:gd name="connsiteX298" fmla="*/ 1665970 w 5305156"/>
              <a:gd name="connsiteY298" fmla="*/ 6140214 h 6858000"/>
              <a:gd name="connsiteX299" fmla="*/ 1326033 w 5305156"/>
              <a:gd name="connsiteY299" fmla="*/ 6435925 h 6858000"/>
              <a:gd name="connsiteX300" fmla="*/ 988907 w 5305156"/>
              <a:gd name="connsiteY300" fmla="*/ 6147311 h 6858000"/>
              <a:gd name="connsiteX301" fmla="*/ 908136 w 5305156"/>
              <a:gd name="connsiteY301" fmla="*/ 6217493 h 6858000"/>
              <a:gd name="connsiteX302" fmla="*/ 901815 w 5305156"/>
              <a:gd name="connsiteY302" fmla="*/ 6206454 h 6858000"/>
              <a:gd name="connsiteX303" fmla="*/ 907434 w 5305156"/>
              <a:gd name="connsiteY303" fmla="*/ 6218282 h 6858000"/>
              <a:gd name="connsiteX304" fmla="*/ 665124 w 5305156"/>
              <a:gd name="connsiteY304" fmla="*/ 6429617 h 6858000"/>
              <a:gd name="connsiteX305" fmla="*/ 665124 w 5305156"/>
              <a:gd name="connsiteY305" fmla="*/ 6784470 h 6858000"/>
              <a:gd name="connsiteX306" fmla="*/ 722014 w 5305156"/>
              <a:gd name="connsiteY306" fmla="*/ 6833040 h 6858000"/>
              <a:gd name="connsiteX307" fmla="*/ 751249 w 5305156"/>
              <a:gd name="connsiteY307" fmla="*/ 6858000 h 6858000"/>
              <a:gd name="connsiteX308" fmla="*/ 5305156 w 5305156"/>
              <a:gd name="connsiteY30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</a:cxnLst>
            <a:rect l="l" t="t" r="r" b="b"/>
            <a:pathLst>
              <a:path w="5305156" h="6858000">
                <a:moveTo>
                  <a:pt x="657398" y="6793932"/>
                </a:moveTo>
                <a:cubicBezTo>
                  <a:pt x="657398" y="6793932"/>
                  <a:pt x="657398" y="6793932"/>
                  <a:pt x="585057" y="6857017"/>
                </a:cubicBezTo>
                <a:lnTo>
                  <a:pt x="583930" y="6858000"/>
                </a:lnTo>
                <a:lnTo>
                  <a:pt x="732294" y="6858000"/>
                </a:lnTo>
                <a:lnTo>
                  <a:pt x="725614" y="6852286"/>
                </a:lnTo>
                <a:cubicBezTo>
                  <a:pt x="709021" y="6838092"/>
                  <a:pt x="686897" y="6819166"/>
                  <a:pt x="657398" y="6793932"/>
                </a:cubicBezTo>
                <a:close/>
                <a:moveTo>
                  <a:pt x="653184" y="6434348"/>
                </a:moveTo>
                <a:cubicBezTo>
                  <a:pt x="653184" y="6434348"/>
                  <a:pt x="653184" y="6434348"/>
                  <a:pt x="330807" y="6715076"/>
                </a:cubicBezTo>
                <a:cubicBezTo>
                  <a:pt x="330807" y="6715076"/>
                  <a:pt x="330807" y="6715076"/>
                  <a:pt x="330807" y="6799592"/>
                </a:cubicBezTo>
                <a:lnTo>
                  <a:pt x="330807" y="6858000"/>
                </a:lnTo>
                <a:lnTo>
                  <a:pt x="564153" y="6858000"/>
                </a:lnTo>
                <a:lnTo>
                  <a:pt x="568902" y="6853863"/>
                </a:lnTo>
                <a:cubicBezTo>
                  <a:pt x="573818" y="6854652"/>
                  <a:pt x="579438" y="6856229"/>
                  <a:pt x="585057" y="6857017"/>
                </a:cubicBezTo>
                <a:cubicBezTo>
                  <a:pt x="579438" y="6855440"/>
                  <a:pt x="574521" y="6854652"/>
                  <a:pt x="569605" y="6853075"/>
                </a:cubicBezTo>
                <a:cubicBezTo>
                  <a:pt x="569605" y="6853075"/>
                  <a:pt x="569605" y="6853075"/>
                  <a:pt x="653184" y="6780527"/>
                </a:cubicBezTo>
                <a:cubicBezTo>
                  <a:pt x="653184" y="6780527"/>
                  <a:pt x="653184" y="6780527"/>
                  <a:pt x="653184" y="6434348"/>
                </a:cubicBezTo>
                <a:close/>
                <a:moveTo>
                  <a:pt x="5047259" y="6343650"/>
                </a:moveTo>
                <a:lnTo>
                  <a:pt x="5047259" y="6707250"/>
                </a:lnTo>
                <a:lnTo>
                  <a:pt x="4683659" y="6707250"/>
                </a:lnTo>
                <a:lnTo>
                  <a:pt x="4683659" y="6343650"/>
                </a:lnTo>
                <a:close/>
                <a:moveTo>
                  <a:pt x="985394" y="5786939"/>
                </a:moveTo>
                <a:cubicBezTo>
                  <a:pt x="985394" y="5786939"/>
                  <a:pt x="985394" y="5786939"/>
                  <a:pt x="777500" y="5968308"/>
                </a:cubicBezTo>
                <a:cubicBezTo>
                  <a:pt x="777500" y="5968308"/>
                  <a:pt x="777500" y="5968308"/>
                  <a:pt x="663017" y="6067667"/>
                </a:cubicBezTo>
                <a:cubicBezTo>
                  <a:pt x="663017" y="6067667"/>
                  <a:pt x="663017" y="6067667"/>
                  <a:pt x="663017" y="6413845"/>
                </a:cubicBezTo>
                <a:cubicBezTo>
                  <a:pt x="663017" y="6413845"/>
                  <a:pt x="663017" y="6413845"/>
                  <a:pt x="901815" y="6206454"/>
                </a:cubicBezTo>
                <a:cubicBezTo>
                  <a:pt x="901815" y="6206454"/>
                  <a:pt x="901815" y="6206454"/>
                  <a:pt x="985394" y="6133906"/>
                </a:cubicBezTo>
                <a:cubicBezTo>
                  <a:pt x="985394" y="6133906"/>
                  <a:pt x="985394" y="6133906"/>
                  <a:pt x="985394" y="5786939"/>
                </a:cubicBezTo>
                <a:close/>
                <a:moveTo>
                  <a:pt x="1549380" y="5671020"/>
                </a:moveTo>
                <a:cubicBezTo>
                  <a:pt x="1537440" y="5677328"/>
                  <a:pt x="1537440" y="5677328"/>
                  <a:pt x="1537440" y="5677328"/>
                </a:cubicBezTo>
                <a:cubicBezTo>
                  <a:pt x="1549380" y="5671020"/>
                  <a:pt x="1549380" y="5671020"/>
                  <a:pt x="1549380" y="5671020"/>
                </a:cubicBezTo>
                <a:close/>
                <a:moveTo>
                  <a:pt x="1325331" y="5495959"/>
                </a:moveTo>
                <a:cubicBezTo>
                  <a:pt x="1325331" y="5495959"/>
                  <a:pt x="1325331" y="5495959"/>
                  <a:pt x="1000847" y="5779053"/>
                </a:cubicBezTo>
                <a:cubicBezTo>
                  <a:pt x="1000847" y="5779053"/>
                  <a:pt x="1000847" y="5779053"/>
                  <a:pt x="1326033" y="6056627"/>
                </a:cubicBezTo>
                <a:cubicBezTo>
                  <a:pt x="1326033" y="6056627"/>
                  <a:pt x="1326033" y="6056627"/>
                  <a:pt x="1650518" y="5773533"/>
                </a:cubicBezTo>
                <a:cubicBezTo>
                  <a:pt x="1650518" y="5773533"/>
                  <a:pt x="1650518" y="5773533"/>
                  <a:pt x="1537440" y="5677328"/>
                </a:cubicBezTo>
                <a:cubicBezTo>
                  <a:pt x="1537440" y="5677328"/>
                  <a:pt x="1537440" y="5677328"/>
                  <a:pt x="1325331" y="5495959"/>
                </a:cubicBezTo>
                <a:close/>
                <a:moveTo>
                  <a:pt x="320271" y="4847761"/>
                </a:moveTo>
                <a:cubicBezTo>
                  <a:pt x="320271" y="4847761"/>
                  <a:pt x="320271" y="4847761"/>
                  <a:pt x="0" y="5126124"/>
                </a:cubicBezTo>
                <a:cubicBezTo>
                  <a:pt x="0" y="5126124"/>
                  <a:pt x="0" y="5126124"/>
                  <a:pt x="325188" y="5403697"/>
                </a:cubicBezTo>
                <a:cubicBezTo>
                  <a:pt x="325188" y="5403697"/>
                  <a:pt x="325188" y="5403697"/>
                  <a:pt x="433349" y="5309070"/>
                </a:cubicBezTo>
                <a:cubicBezTo>
                  <a:pt x="433349" y="5309070"/>
                  <a:pt x="433349" y="5309070"/>
                  <a:pt x="439670" y="5320898"/>
                </a:cubicBezTo>
                <a:cubicBezTo>
                  <a:pt x="439670" y="5320898"/>
                  <a:pt x="439670" y="5320898"/>
                  <a:pt x="330807" y="5415526"/>
                </a:cubicBezTo>
                <a:cubicBezTo>
                  <a:pt x="330807" y="5415526"/>
                  <a:pt x="330807" y="5415526"/>
                  <a:pt x="330807" y="5761705"/>
                </a:cubicBezTo>
                <a:cubicBezTo>
                  <a:pt x="330807" y="5761705"/>
                  <a:pt x="330807" y="5761705"/>
                  <a:pt x="563986" y="5559044"/>
                </a:cubicBezTo>
                <a:cubicBezTo>
                  <a:pt x="563986" y="5559044"/>
                  <a:pt x="563986" y="5559044"/>
                  <a:pt x="570307" y="5571661"/>
                </a:cubicBezTo>
                <a:cubicBezTo>
                  <a:pt x="570307" y="5571661"/>
                  <a:pt x="570307" y="5571661"/>
                  <a:pt x="332211" y="5779053"/>
                </a:cubicBezTo>
                <a:cubicBezTo>
                  <a:pt x="332211" y="5779053"/>
                  <a:pt x="332211" y="5779053"/>
                  <a:pt x="657398" y="6056627"/>
                </a:cubicBezTo>
                <a:cubicBezTo>
                  <a:pt x="657398" y="6056627"/>
                  <a:pt x="657398" y="6056627"/>
                  <a:pt x="771178" y="5957268"/>
                </a:cubicBezTo>
                <a:cubicBezTo>
                  <a:pt x="771178" y="5957268"/>
                  <a:pt x="771178" y="5957268"/>
                  <a:pt x="777500" y="5968308"/>
                </a:cubicBezTo>
                <a:cubicBezTo>
                  <a:pt x="777500" y="5968308"/>
                  <a:pt x="777500" y="5968308"/>
                  <a:pt x="771881" y="5956479"/>
                </a:cubicBezTo>
                <a:cubicBezTo>
                  <a:pt x="771881" y="5956479"/>
                  <a:pt x="771881" y="5956479"/>
                  <a:pt x="981883" y="5773533"/>
                </a:cubicBezTo>
                <a:cubicBezTo>
                  <a:pt x="981883" y="5773533"/>
                  <a:pt x="981883" y="5773533"/>
                  <a:pt x="656696" y="5495959"/>
                </a:cubicBezTo>
                <a:cubicBezTo>
                  <a:pt x="656696" y="5495959"/>
                  <a:pt x="656696" y="5495959"/>
                  <a:pt x="571010" y="5570873"/>
                </a:cubicBezTo>
                <a:cubicBezTo>
                  <a:pt x="571010" y="5570873"/>
                  <a:pt x="571010" y="5570873"/>
                  <a:pt x="563986" y="5558256"/>
                </a:cubicBezTo>
                <a:cubicBezTo>
                  <a:pt x="563986" y="5558256"/>
                  <a:pt x="563986" y="5558256"/>
                  <a:pt x="653184" y="5480976"/>
                </a:cubicBezTo>
                <a:cubicBezTo>
                  <a:pt x="653184" y="5480976"/>
                  <a:pt x="653184" y="5480976"/>
                  <a:pt x="653184" y="5134798"/>
                </a:cubicBezTo>
                <a:cubicBezTo>
                  <a:pt x="653184" y="5134798"/>
                  <a:pt x="653184" y="5134798"/>
                  <a:pt x="439670" y="5320110"/>
                </a:cubicBezTo>
                <a:cubicBezTo>
                  <a:pt x="439670" y="5320110"/>
                  <a:pt x="439670" y="5320110"/>
                  <a:pt x="434052" y="5309070"/>
                </a:cubicBezTo>
                <a:cubicBezTo>
                  <a:pt x="434052" y="5309070"/>
                  <a:pt x="434052" y="5309070"/>
                  <a:pt x="645458" y="5125335"/>
                </a:cubicBezTo>
                <a:cubicBezTo>
                  <a:pt x="645458" y="5125335"/>
                  <a:pt x="645458" y="5125335"/>
                  <a:pt x="320271" y="4847761"/>
                </a:cubicBezTo>
                <a:close/>
                <a:moveTo>
                  <a:pt x="985394" y="4487388"/>
                </a:moveTo>
                <a:cubicBezTo>
                  <a:pt x="985394" y="4487388"/>
                  <a:pt x="985394" y="4487388"/>
                  <a:pt x="763453" y="4680586"/>
                </a:cubicBezTo>
                <a:cubicBezTo>
                  <a:pt x="763453" y="4680586"/>
                  <a:pt x="763453" y="4680586"/>
                  <a:pt x="756430" y="4670335"/>
                </a:cubicBezTo>
                <a:cubicBezTo>
                  <a:pt x="756430" y="4670335"/>
                  <a:pt x="756430" y="4670335"/>
                  <a:pt x="762750" y="4680586"/>
                </a:cubicBezTo>
                <a:cubicBezTo>
                  <a:pt x="762750" y="4680586"/>
                  <a:pt x="762750" y="4680586"/>
                  <a:pt x="663017" y="4768116"/>
                </a:cubicBezTo>
                <a:cubicBezTo>
                  <a:pt x="663017" y="4768116"/>
                  <a:pt x="663017" y="4768116"/>
                  <a:pt x="663017" y="5114295"/>
                </a:cubicBezTo>
                <a:cubicBezTo>
                  <a:pt x="663017" y="5114295"/>
                  <a:pt x="663017" y="5114295"/>
                  <a:pt x="906029" y="4902960"/>
                </a:cubicBezTo>
                <a:cubicBezTo>
                  <a:pt x="906029" y="4902960"/>
                  <a:pt x="906029" y="4902960"/>
                  <a:pt x="913053" y="4913212"/>
                </a:cubicBezTo>
                <a:cubicBezTo>
                  <a:pt x="913053" y="4913212"/>
                  <a:pt x="913053" y="4913212"/>
                  <a:pt x="906732" y="4902172"/>
                </a:cubicBezTo>
                <a:cubicBezTo>
                  <a:pt x="906732" y="4902172"/>
                  <a:pt x="906732" y="4902172"/>
                  <a:pt x="985394" y="4833567"/>
                </a:cubicBezTo>
                <a:cubicBezTo>
                  <a:pt x="985394" y="4833567"/>
                  <a:pt x="985394" y="4833567"/>
                  <a:pt x="985394" y="4487388"/>
                </a:cubicBezTo>
                <a:close/>
                <a:moveTo>
                  <a:pt x="656696" y="4196409"/>
                </a:moveTo>
                <a:cubicBezTo>
                  <a:pt x="656696" y="4196409"/>
                  <a:pt x="656696" y="4196409"/>
                  <a:pt x="332211" y="4478714"/>
                </a:cubicBezTo>
                <a:cubicBezTo>
                  <a:pt x="332211" y="4478714"/>
                  <a:pt x="332211" y="4478714"/>
                  <a:pt x="657398" y="4756288"/>
                </a:cubicBezTo>
                <a:cubicBezTo>
                  <a:pt x="657398" y="4756288"/>
                  <a:pt x="657398" y="4756288"/>
                  <a:pt x="756430" y="4670335"/>
                </a:cubicBezTo>
                <a:cubicBezTo>
                  <a:pt x="756430" y="4670335"/>
                  <a:pt x="756430" y="4670335"/>
                  <a:pt x="981883" y="4473983"/>
                </a:cubicBezTo>
                <a:cubicBezTo>
                  <a:pt x="981883" y="4473983"/>
                  <a:pt x="981883" y="4473983"/>
                  <a:pt x="656696" y="4196409"/>
                </a:cubicBezTo>
                <a:close/>
                <a:moveTo>
                  <a:pt x="993120" y="3544268"/>
                </a:moveTo>
                <a:cubicBezTo>
                  <a:pt x="993120" y="3544268"/>
                  <a:pt x="993120" y="3544268"/>
                  <a:pt x="668636" y="3826573"/>
                </a:cubicBezTo>
                <a:cubicBezTo>
                  <a:pt x="668636" y="3826573"/>
                  <a:pt x="668636" y="3826573"/>
                  <a:pt x="993823" y="4104935"/>
                </a:cubicBezTo>
                <a:cubicBezTo>
                  <a:pt x="993823" y="4104935"/>
                  <a:pt x="993823" y="4104935"/>
                  <a:pt x="1318308" y="3821842"/>
                </a:cubicBezTo>
                <a:cubicBezTo>
                  <a:pt x="1318308" y="3821842"/>
                  <a:pt x="1318308" y="3821842"/>
                  <a:pt x="1002251" y="3552154"/>
                </a:cubicBezTo>
                <a:cubicBezTo>
                  <a:pt x="1002251" y="3552154"/>
                  <a:pt x="1002251" y="3552154"/>
                  <a:pt x="993120" y="3544268"/>
                </a:cubicBezTo>
                <a:close/>
                <a:moveTo>
                  <a:pt x="1318308" y="2538851"/>
                </a:moveTo>
                <a:cubicBezTo>
                  <a:pt x="1318308" y="2538851"/>
                  <a:pt x="1318308" y="2538851"/>
                  <a:pt x="1110412" y="2719432"/>
                </a:cubicBezTo>
                <a:cubicBezTo>
                  <a:pt x="1110412" y="2719432"/>
                  <a:pt x="1110412" y="2719432"/>
                  <a:pt x="1104092" y="2708392"/>
                </a:cubicBezTo>
                <a:cubicBezTo>
                  <a:pt x="1104092" y="2708392"/>
                  <a:pt x="1104092" y="2708392"/>
                  <a:pt x="1109710" y="2720221"/>
                </a:cubicBezTo>
                <a:cubicBezTo>
                  <a:pt x="1109710" y="2720221"/>
                  <a:pt x="1109710" y="2720221"/>
                  <a:pt x="995930" y="2819579"/>
                </a:cubicBezTo>
                <a:cubicBezTo>
                  <a:pt x="995930" y="2819579"/>
                  <a:pt x="995930" y="2819579"/>
                  <a:pt x="995930" y="3165758"/>
                </a:cubicBezTo>
                <a:cubicBezTo>
                  <a:pt x="995930" y="3165758"/>
                  <a:pt x="995930" y="3165758"/>
                  <a:pt x="1234025" y="2958366"/>
                </a:cubicBezTo>
                <a:cubicBezTo>
                  <a:pt x="1234025" y="2958366"/>
                  <a:pt x="1234025" y="2958366"/>
                  <a:pt x="1240347" y="2969406"/>
                </a:cubicBezTo>
                <a:cubicBezTo>
                  <a:pt x="1240347" y="2969406"/>
                  <a:pt x="1240347" y="2969406"/>
                  <a:pt x="1234728" y="2957578"/>
                </a:cubicBezTo>
                <a:cubicBezTo>
                  <a:pt x="1234728" y="2957578"/>
                  <a:pt x="1234728" y="2957578"/>
                  <a:pt x="1318308" y="2885030"/>
                </a:cubicBezTo>
                <a:cubicBezTo>
                  <a:pt x="1318308" y="2885030"/>
                  <a:pt x="1318308" y="2885030"/>
                  <a:pt x="1318308" y="2538851"/>
                </a:cubicBezTo>
                <a:close/>
                <a:moveTo>
                  <a:pt x="652482" y="1598885"/>
                </a:moveTo>
                <a:cubicBezTo>
                  <a:pt x="652482" y="1598885"/>
                  <a:pt x="652482" y="1598885"/>
                  <a:pt x="332211" y="1878036"/>
                </a:cubicBezTo>
                <a:cubicBezTo>
                  <a:pt x="332211" y="1878036"/>
                  <a:pt x="332211" y="1878036"/>
                  <a:pt x="657398" y="2155610"/>
                </a:cubicBezTo>
                <a:cubicBezTo>
                  <a:pt x="657398" y="2155610"/>
                  <a:pt x="657398" y="2155610"/>
                  <a:pt x="766262" y="2060983"/>
                </a:cubicBezTo>
                <a:cubicBezTo>
                  <a:pt x="766262" y="2060983"/>
                  <a:pt x="766262" y="2060983"/>
                  <a:pt x="771881" y="2072022"/>
                </a:cubicBezTo>
                <a:cubicBezTo>
                  <a:pt x="771881" y="2072022"/>
                  <a:pt x="771881" y="2072022"/>
                  <a:pt x="663017" y="2166650"/>
                </a:cubicBezTo>
                <a:cubicBezTo>
                  <a:pt x="663017" y="2166650"/>
                  <a:pt x="663017" y="2166650"/>
                  <a:pt x="663017" y="2513617"/>
                </a:cubicBezTo>
                <a:cubicBezTo>
                  <a:pt x="663017" y="2513617"/>
                  <a:pt x="663017" y="2513617"/>
                  <a:pt x="896196" y="2310168"/>
                </a:cubicBezTo>
                <a:cubicBezTo>
                  <a:pt x="896196" y="2310168"/>
                  <a:pt x="896196" y="2310168"/>
                  <a:pt x="902517" y="2322785"/>
                </a:cubicBezTo>
                <a:cubicBezTo>
                  <a:pt x="902517" y="2322785"/>
                  <a:pt x="902517" y="2322785"/>
                  <a:pt x="665124" y="2530177"/>
                </a:cubicBezTo>
                <a:cubicBezTo>
                  <a:pt x="665124" y="2530177"/>
                  <a:pt x="665124" y="2530177"/>
                  <a:pt x="990311" y="2807751"/>
                </a:cubicBezTo>
                <a:cubicBezTo>
                  <a:pt x="990311" y="2807751"/>
                  <a:pt x="990311" y="2807751"/>
                  <a:pt x="1104092" y="2708392"/>
                </a:cubicBezTo>
                <a:cubicBezTo>
                  <a:pt x="1104092" y="2708392"/>
                  <a:pt x="1104092" y="2708392"/>
                  <a:pt x="1314093" y="2525446"/>
                </a:cubicBezTo>
                <a:cubicBezTo>
                  <a:pt x="1314093" y="2525446"/>
                  <a:pt x="1314093" y="2525446"/>
                  <a:pt x="988907" y="2247872"/>
                </a:cubicBezTo>
                <a:cubicBezTo>
                  <a:pt x="988907" y="2247872"/>
                  <a:pt x="988907" y="2247872"/>
                  <a:pt x="903220" y="2322785"/>
                </a:cubicBezTo>
                <a:cubicBezTo>
                  <a:pt x="903220" y="2322785"/>
                  <a:pt x="903220" y="2322785"/>
                  <a:pt x="896899" y="2310168"/>
                </a:cubicBezTo>
                <a:cubicBezTo>
                  <a:pt x="896899" y="2310168"/>
                  <a:pt x="896899" y="2310168"/>
                  <a:pt x="985394" y="2232889"/>
                </a:cubicBezTo>
                <a:cubicBezTo>
                  <a:pt x="985394" y="2232889"/>
                  <a:pt x="985394" y="2232889"/>
                  <a:pt x="985394" y="1885922"/>
                </a:cubicBezTo>
                <a:cubicBezTo>
                  <a:pt x="985394" y="1885922"/>
                  <a:pt x="985394" y="1885922"/>
                  <a:pt x="772583" y="2072022"/>
                </a:cubicBezTo>
                <a:cubicBezTo>
                  <a:pt x="772583" y="2072022"/>
                  <a:pt x="772583" y="2072022"/>
                  <a:pt x="766262" y="2060194"/>
                </a:cubicBezTo>
                <a:cubicBezTo>
                  <a:pt x="766262" y="2060194"/>
                  <a:pt x="766262" y="2060194"/>
                  <a:pt x="977669" y="1876459"/>
                </a:cubicBezTo>
                <a:cubicBezTo>
                  <a:pt x="977669" y="1876459"/>
                  <a:pt x="977669" y="1876459"/>
                  <a:pt x="652482" y="1598885"/>
                </a:cubicBezTo>
                <a:close/>
                <a:moveTo>
                  <a:pt x="1318308" y="1238512"/>
                </a:moveTo>
                <a:cubicBezTo>
                  <a:pt x="1318308" y="1238512"/>
                  <a:pt x="1318308" y="1238512"/>
                  <a:pt x="1095663" y="1432499"/>
                </a:cubicBezTo>
                <a:cubicBezTo>
                  <a:pt x="1095663" y="1432499"/>
                  <a:pt x="1095663" y="1432499"/>
                  <a:pt x="995930" y="1519240"/>
                </a:cubicBezTo>
                <a:cubicBezTo>
                  <a:pt x="995930" y="1519240"/>
                  <a:pt x="995930" y="1519240"/>
                  <a:pt x="995930" y="1865419"/>
                </a:cubicBezTo>
                <a:cubicBezTo>
                  <a:pt x="995930" y="1865419"/>
                  <a:pt x="995930" y="1865419"/>
                  <a:pt x="1238240" y="1654085"/>
                </a:cubicBezTo>
                <a:cubicBezTo>
                  <a:pt x="1238240" y="1654085"/>
                  <a:pt x="1238240" y="1654085"/>
                  <a:pt x="1245264" y="1665124"/>
                </a:cubicBezTo>
                <a:cubicBezTo>
                  <a:pt x="1245264" y="1665124"/>
                  <a:pt x="1245264" y="1665124"/>
                  <a:pt x="1000847" y="1878036"/>
                </a:cubicBezTo>
                <a:cubicBezTo>
                  <a:pt x="1000847" y="1878036"/>
                  <a:pt x="1000847" y="1878036"/>
                  <a:pt x="1326033" y="2155610"/>
                </a:cubicBezTo>
                <a:cubicBezTo>
                  <a:pt x="1326033" y="2155610"/>
                  <a:pt x="1326033" y="2155610"/>
                  <a:pt x="1477038" y="2023920"/>
                </a:cubicBezTo>
                <a:cubicBezTo>
                  <a:pt x="1477038" y="2023920"/>
                  <a:pt x="1477038" y="2023920"/>
                  <a:pt x="1646304" y="1876459"/>
                </a:cubicBezTo>
                <a:cubicBezTo>
                  <a:pt x="1646304" y="1876459"/>
                  <a:pt x="1646304" y="1876459"/>
                  <a:pt x="1321116" y="1598885"/>
                </a:cubicBezTo>
                <a:cubicBezTo>
                  <a:pt x="1321116" y="1598885"/>
                  <a:pt x="1321116" y="1598885"/>
                  <a:pt x="1245965" y="1664336"/>
                </a:cubicBezTo>
                <a:cubicBezTo>
                  <a:pt x="1245965" y="1664336"/>
                  <a:pt x="1245965" y="1664336"/>
                  <a:pt x="1238942" y="1654085"/>
                </a:cubicBezTo>
                <a:cubicBezTo>
                  <a:pt x="1238942" y="1654085"/>
                  <a:pt x="1238942" y="1654085"/>
                  <a:pt x="1318308" y="1585480"/>
                </a:cubicBezTo>
                <a:cubicBezTo>
                  <a:pt x="1318308" y="1585480"/>
                  <a:pt x="1318308" y="1585480"/>
                  <a:pt x="1318308" y="1238512"/>
                </a:cubicBezTo>
                <a:close/>
                <a:moveTo>
                  <a:pt x="988907" y="947533"/>
                </a:moveTo>
                <a:cubicBezTo>
                  <a:pt x="988907" y="947533"/>
                  <a:pt x="988907" y="947533"/>
                  <a:pt x="665124" y="1230627"/>
                </a:cubicBezTo>
                <a:cubicBezTo>
                  <a:pt x="665124" y="1230627"/>
                  <a:pt x="665124" y="1230627"/>
                  <a:pt x="990311" y="1508201"/>
                </a:cubicBezTo>
                <a:cubicBezTo>
                  <a:pt x="990311" y="1508201"/>
                  <a:pt x="990311" y="1508201"/>
                  <a:pt x="1088639" y="1422247"/>
                </a:cubicBezTo>
                <a:cubicBezTo>
                  <a:pt x="1088639" y="1422247"/>
                  <a:pt x="1088639" y="1422247"/>
                  <a:pt x="1095663" y="1432499"/>
                </a:cubicBezTo>
                <a:cubicBezTo>
                  <a:pt x="1095663" y="1432499"/>
                  <a:pt x="1095663" y="1432499"/>
                  <a:pt x="1089342" y="1421459"/>
                </a:cubicBezTo>
                <a:cubicBezTo>
                  <a:pt x="1089342" y="1421459"/>
                  <a:pt x="1089342" y="1421459"/>
                  <a:pt x="1314093" y="1225107"/>
                </a:cubicBezTo>
                <a:cubicBezTo>
                  <a:pt x="1314093" y="1225107"/>
                  <a:pt x="1314093" y="1225107"/>
                  <a:pt x="988907" y="947533"/>
                </a:cubicBezTo>
                <a:close/>
                <a:moveTo>
                  <a:pt x="1325331" y="296181"/>
                </a:moveTo>
                <a:cubicBezTo>
                  <a:pt x="1325331" y="296181"/>
                  <a:pt x="1325331" y="296181"/>
                  <a:pt x="1000847" y="578486"/>
                </a:cubicBezTo>
                <a:cubicBezTo>
                  <a:pt x="1000847" y="578486"/>
                  <a:pt x="1000847" y="578486"/>
                  <a:pt x="1326033" y="856060"/>
                </a:cubicBezTo>
                <a:cubicBezTo>
                  <a:pt x="1326033" y="856060"/>
                  <a:pt x="1326033" y="856060"/>
                  <a:pt x="1650518" y="573754"/>
                </a:cubicBezTo>
                <a:cubicBezTo>
                  <a:pt x="1650518" y="573754"/>
                  <a:pt x="1650518" y="573754"/>
                  <a:pt x="1334462" y="304066"/>
                </a:cubicBezTo>
                <a:cubicBezTo>
                  <a:pt x="1334462" y="304066"/>
                  <a:pt x="1334462" y="304066"/>
                  <a:pt x="1325331" y="296181"/>
                </a:cubicBezTo>
                <a:close/>
                <a:moveTo>
                  <a:pt x="1226725" y="0"/>
                </a:moveTo>
                <a:lnTo>
                  <a:pt x="748180" y="0"/>
                </a:lnTo>
                <a:lnTo>
                  <a:pt x="763540" y="13087"/>
                </a:lnTo>
                <a:cubicBezTo>
                  <a:pt x="795936" y="40686"/>
                  <a:pt x="860728" y="95886"/>
                  <a:pt x="990311" y="206284"/>
                </a:cubicBezTo>
                <a:cubicBezTo>
                  <a:pt x="990311" y="206284"/>
                  <a:pt x="990311" y="206284"/>
                  <a:pt x="1159227" y="58896"/>
                </a:cubicBezTo>
                <a:close/>
                <a:moveTo>
                  <a:pt x="1318308" y="0"/>
                </a:moveTo>
                <a:lnTo>
                  <a:pt x="1245701" y="0"/>
                </a:lnTo>
                <a:lnTo>
                  <a:pt x="1228232" y="15255"/>
                </a:lnTo>
                <a:cubicBezTo>
                  <a:pt x="1195046" y="44235"/>
                  <a:pt x="1128673" y="102194"/>
                  <a:pt x="995930" y="218113"/>
                </a:cubicBezTo>
                <a:cubicBezTo>
                  <a:pt x="995930" y="218113"/>
                  <a:pt x="995930" y="218113"/>
                  <a:pt x="995930" y="564292"/>
                </a:cubicBezTo>
                <a:cubicBezTo>
                  <a:pt x="995930" y="564292"/>
                  <a:pt x="995930" y="564292"/>
                  <a:pt x="1318308" y="283564"/>
                </a:cubicBezTo>
                <a:cubicBezTo>
                  <a:pt x="1318308" y="283564"/>
                  <a:pt x="1318308" y="283564"/>
                  <a:pt x="1318308" y="84404"/>
                </a:cubicBezTo>
                <a:close/>
                <a:moveTo>
                  <a:pt x="5305156" y="0"/>
                </a:moveTo>
                <a:lnTo>
                  <a:pt x="1329545" y="0"/>
                </a:lnTo>
                <a:lnTo>
                  <a:pt x="1329545" y="1953"/>
                </a:lnTo>
                <a:cubicBezTo>
                  <a:pt x="1329545" y="28082"/>
                  <a:pt x="1329545" y="97759"/>
                  <a:pt x="1329545" y="283564"/>
                </a:cubicBezTo>
                <a:cubicBezTo>
                  <a:pt x="1329545" y="283564"/>
                  <a:pt x="1329545" y="283564"/>
                  <a:pt x="1343592" y="295392"/>
                </a:cubicBezTo>
                <a:cubicBezTo>
                  <a:pt x="1343592" y="295392"/>
                  <a:pt x="1343592" y="295392"/>
                  <a:pt x="1334462" y="304066"/>
                </a:cubicBezTo>
                <a:cubicBezTo>
                  <a:pt x="1334462" y="304066"/>
                  <a:pt x="1334462" y="304066"/>
                  <a:pt x="1344294" y="295392"/>
                </a:cubicBezTo>
                <a:cubicBezTo>
                  <a:pt x="1344294" y="295392"/>
                  <a:pt x="1344294" y="295392"/>
                  <a:pt x="1665970" y="570600"/>
                </a:cubicBezTo>
                <a:cubicBezTo>
                  <a:pt x="1665970" y="570600"/>
                  <a:pt x="1665970" y="570600"/>
                  <a:pt x="1665970" y="589526"/>
                </a:cubicBezTo>
                <a:cubicBezTo>
                  <a:pt x="1665970" y="589526"/>
                  <a:pt x="1665970" y="589526"/>
                  <a:pt x="1654030" y="599777"/>
                </a:cubicBezTo>
                <a:cubicBezTo>
                  <a:pt x="1654030" y="599777"/>
                  <a:pt x="1654030" y="599777"/>
                  <a:pt x="1654030" y="587160"/>
                </a:cubicBezTo>
                <a:cubicBezTo>
                  <a:pt x="1654030" y="587160"/>
                  <a:pt x="1654030" y="587160"/>
                  <a:pt x="1332355" y="867888"/>
                </a:cubicBezTo>
                <a:cubicBezTo>
                  <a:pt x="1332355" y="867888"/>
                  <a:pt x="1332355" y="867888"/>
                  <a:pt x="1332355" y="1214067"/>
                </a:cubicBezTo>
                <a:cubicBezTo>
                  <a:pt x="1332355" y="1214067"/>
                  <a:pt x="1332355" y="1214067"/>
                  <a:pt x="1654030" y="933339"/>
                </a:cubicBezTo>
                <a:cubicBezTo>
                  <a:pt x="1654030" y="933339"/>
                  <a:pt x="1654030" y="933339"/>
                  <a:pt x="1654030" y="600566"/>
                </a:cubicBezTo>
                <a:cubicBezTo>
                  <a:pt x="1654030" y="600566"/>
                  <a:pt x="1654030" y="600566"/>
                  <a:pt x="1665970" y="590314"/>
                </a:cubicBezTo>
                <a:cubicBezTo>
                  <a:pt x="1665970" y="590314"/>
                  <a:pt x="1665970" y="590314"/>
                  <a:pt x="1665970" y="938859"/>
                </a:cubicBezTo>
                <a:cubicBezTo>
                  <a:pt x="1665970" y="938859"/>
                  <a:pt x="1665970" y="938859"/>
                  <a:pt x="1998180" y="1221952"/>
                </a:cubicBezTo>
                <a:cubicBezTo>
                  <a:pt x="1998180" y="1221952"/>
                  <a:pt x="1998180" y="1221952"/>
                  <a:pt x="1998180" y="1591788"/>
                </a:cubicBezTo>
                <a:cubicBezTo>
                  <a:pt x="1998180" y="1591788"/>
                  <a:pt x="1998180" y="1591788"/>
                  <a:pt x="1680718" y="1867785"/>
                </a:cubicBezTo>
                <a:cubicBezTo>
                  <a:pt x="1680718" y="1867785"/>
                  <a:pt x="1680718" y="1867785"/>
                  <a:pt x="1680718" y="1851225"/>
                </a:cubicBezTo>
                <a:lnTo>
                  <a:pt x="1986942" y="1585480"/>
                </a:lnTo>
                <a:cubicBezTo>
                  <a:pt x="1986942" y="1585480"/>
                  <a:pt x="1986942" y="1585480"/>
                  <a:pt x="1986942" y="1238512"/>
                </a:cubicBezTo>
                <a:cubicBezTo>
                  <a:pt x="1986942" y="1238512"/>
                  <a:pt x="1986942" y="1238512"/>
                  <a:pt x="1680718" y="1505046"/>
                </a:cubicBezTo>
                <a:cubicBezTo>
                  <a:pt x="1680718" y="1505046"/>
                  <a:pt x="1680718" y="1505046"/>
                  <a:pt x="1680718" y="1488487"/>
                </a:cubicBezTo>
                <a:cubicBezTo>
                  <a:pt x="1680718" y="1488487"/>
                  <a:pt x="1680718" y="1488487"/>
                  <a:pt x="1982728" y="1225107"/>
                </a:cubicBezTo>
                <a:cubicBezTo>
                  <a:pt x="1982728" y="1225107"/>
                  <a:pt x="1982728" y="1225107"/>
                  <a:pt x="1657541" y="947533"/>
                </a:cubicBezTo>
                <a:cubicBezTo>
                  <a:pt x="1657541" y="947533"/>
                  <a:pt x="1657541" y="947533"/>
                  <a:pt x="1333056" y="1230627"/>
                </a:cubicBezTo>
                <a:cubicBezTo>
                  <a:pt x="1333056" y="1230627"/>
                  <a:pt x="1333056" y="1230627"/>
                  <a:pt x="1658244" y="1508201"/>
                </a:cubicBezTo>
                <a:cubicBezTo>
                  <a:pt x="1658244" y="1508201"/>
                  <a:pt x="1658244" y="1508201"/>
                  <a:pt x="1680017" y="1489275"/>
                </a:cubicBezTo>
                <a:cubicBezTo>
                  <a:pt x="1680017" y="1489275"/>
                  <a:pt x="1680017" y="1489275"/>
                  <a:pt x="1680017" y="1505835"/>
                </a:cubicBezTo>
                <a:cubicBezTo>
                  <a:pt x="1680017" y="1505835"/>
                  <a:pt x="1680017" y="1505835"/>
                  <a:pt x="1664565" y="1519240"/>
                </a:cubicBezTo>
                <a:cubicBezTo>
                  <a:pt x="1664565" y="1519240"/>
                  <a:pt x="1664565" y="1519240"/>
                  <a:pt x="1664565" y="1865419"/>
                </a:cubicBezTo>
                <a:cubicBezTo>
                  <a:pt x="1664565" y="1865419"/>
                  <a:pt x="1664565" y="1865419"/>
                  <a:pt x="1680017" y="1852014"/>
                </a:cubicBezTo>
                <a:cubicBezTo>
                  <a:pt x="1680017" y="1852014"/>
                  <a:pt x="1680017" y="1852014"/>
                  <a:pt x="1680017" y="1868573"/>
                </a:cubicBezTo>
                <a:cubicBezTo>
                  <a:pt x="1680017" y="1868573"/>
                  <a:pt x="1680017" y="1868573"/>
                  <a:pt x="1665970" y="1881190"/>
                </a:cubicBezTo>
                <a:cubicBezTo>
                  <a:pt x="1665970" y="1881190"/>
                  <a:pt x="1665970" y="1881190"/>
                  <a:pt x="1665970" y="2058617"/>
                </a:cubicBezTo>
                <a:cubicBezTo>
                  <a:pt x="1665970" y="2058617"/>
                  <a:pt x="1665970" y="2058617"/>
                  <a:pt x="1654030" y="2060194"/>
                </a:cubicBezTo>
                <a:cubicBezTo>
                  <a:pt x="1654030" y="2060194"/>
                  <a:pt x="1654030" y="2060194"/>
                  <a:pt x="1654030" y="1885922"/>
                </a:cubicBezTo>
                <a:cubicBezTo>
                  <a:pt x="1654030" y="1885922"/>
                  <a:pt x="1654030" y="1885922"/>
                  <a:pt x="1484061" y="2034172"/>
                </a:cubicBezTo>
                <a:cubicBezTo>
                  <a:pt x="1484061" y="2034172"/>
                  <a:pt x="1484061" y="2034172"/>
                  <a:pt x="1477038" y="2023920"/>
                </a:cubicBezTo>
                <a:cubicBezTo>
                  <a:pt x="1477038" y="2023920"/>
                  <a:pt x="1477038" y="2023920"/>
                  <a:pt x="1484061" y="2034960"/>
                </a:cubicBezTo>
                <a:cubicBezTo>
                  <a:pt x="1484061" y="2034960"/>
                  <a:pt x="1484061" y="2034960"/>
                  <a:pt x="1332355" y="2166650"/>
                </a:cubicBezTo>
                <a:cubicBezTo>
                  <a:pt x="1332355" y="2166650"/>
                  <a:pt x="1332355" y="2166650"/>
                  <a:pt x="1332355" y="2513617"/>
                </a:cubicBezTo>
                <a:cubicBezTo>
                  <a:pt x="1332355" y="2513617"/>
                  <a:pt x="1332355" y="2513617"/>
                  <a:pt x="1654030" y="2232889"/>
                </a:cubicBezTo>
                <a:cubicBezTo>
                  <a:pt x="1654030" y="2232889"/>
                  <a:pt x="1654030" y="2232889"/>
                  <a:pt x="1654030" y="2060983"/>
                </a:cubicBezTo>
                <a:cubicBezTo>
                  <a:pt x="1654030" y="2060983"/>
                  <a:pt x="1654030" y="2060983"/>
                  <a:pt x="1665970" y="2059405"/>
                </a:cubicBezTo>
                <a:cubicBezTo>
                  <a:pt x="1665970" y="2059405"/>
                  <a:pt x="1665970" y="2059405"/>
                  <a:pt x="1665970" y="2238409"/>
                </a:cubicBezTo>
                <a:cubicBezTo>
                  <a:pt x="1665970" y="2238409"/>
                  <a:pt x="1665970" y="2238409"/>
                  <a:pt x="1881590" y="2422144"/>
                </a:cubicBezTo>
                <a:cubicBezTo>
                  <a:pt x="1881590" y="2422144"/>
                  <a:pt x="1881590" y="2422144"/>
                  <a:pt x="1869650" y="2428452"/>
                </a:cubicBezTo>
                <a:cubicBezTo>
                  <a:pt x="1869650" y="2428452"/>
                  <a:pt x="1869650" y="2428452"/>
                  <a:pt x="1657541" y="2247872"/>
                </a:cubicBezTo>
                <a:cubicBezTo>
                  <a:pt x="1657541" y="2247872"/>
                  <a:pt x="1657541" y="2247872"/>
                  <a:pt x="1333056" y="2530177"/>
                </a:cubicBezTo>
                <a:cubicBezTo>
                  <a:pt x="1333056" y="2530177"/>
                  <a:pt x="1333056" y="2530177"/>
                  <a:pt x="1658244" y="2807751"/>
                </a:cubicBezTo>
                <a:cubicBezTo>
                  <a:pt x="1658244" y="2807751"/>
                  <a:pt x="1658244" y="2807751"/>
                  <a:pt x="1982728" y="2525446"/>
                </a:cubicBezTo>
                <a:cubicBezTo>
                  <a:pt x="1982728" y="2525446"/>
                  <a:pt x="1982728" y="2525446"/>
                  <a:pt x="1870353" y="2429241"/>
                </a:cubicBezTo>
                <a:cubicBezTo>
                  <a:pt x="1870353" y="2429241"/>
                  <a:pt x="1870353" y="2429241"/>
                  <a:pt x="1882293" y="2422933"/>
                </a:cubicBezTo>
                <a:cubicBezTo>
                  <a:pt x="1882293" y="2422933"/>
                  <a:pt x="1882293" y="2422933"/>
                  <a:pt x="1998180" y="2522291"/>
                </a:cubicBezTo>
                <a:cubicBezTo>
                  <a:pt x="1998180" y="2522291"/>
                  <a:pt x="1998180" y="2522291"/>
                  <a:pt x="1998180" y="2773054"/>
                </a:cubicBezTo>
                <a:cubicBezTo>
                  <a:pt x="1998180" y="2773054"/>
                  <a:pt x="1998180" y="2773054"/>
                  <a:pt x="1986942" y="2778574"/>
                </a:cubicBezTo>
                <a:cubicBezTo>
                  <a:pt x="1986942" y="2778574"/>
                  <a:pt x="1986942" y="2778574"/>
                  <a:pt x="1986942" y="2538851"/>
                </a:cubicBezTo>
                <a:cubicBezTo>
                  <a:pt x="1986942" y="2538851"/>
                  <a:pt x="1986942" y="2538851"/>
                  <a:pt x="1664565" y="2819579"/>
                </a:cubicBezTo>
                <a:cubicBezTo>
                  <a:pt x="1664565" y="2819579"/>
                  <a:pt x="1664565" y="2819579"/>
                  <a:pt x="1664565" y="3165758"/>
                </a:cubicBezTo>
                <a:cubicBezTo>
                  <a:pt x="1664565" y="3165758"/>
                  <a:pt x="1664565" y="3165758"/>
                  <a:pt x="1986942" y="2885030"/>
                </a:cubicBezTo>
                <a:cubicBezTo>
                  <a:pt x="1986942" y="2885030"/>
                  <a:pt x="1986942" y="2885030"/>
                  <a:pt x="1986942" y="2779363"/>
                </a:cubicBezTo>
                <a:cubicBezTo>
                  <a:pt x="1986942" y="2779363"/>
                  <a:pt x="1986942" y="2779363"/>
                  <a:pt x="1998180" y="2773843"/>
                </a:cubicBezTo>
                <a:cubicBezTo>
                  <a:pt x="1998180" y="2773843"/>
                  <a:pt x="1998180" y="2773843"/>
                  <a:pt x="1998180" y="2891339"/>
                </a:cubicBezTo>
                <a:cubicBezTo>
                  <a:pt x="1998180" y="2891339"/>
                  <a:pt x="1998180" y="2891339"/>
                  <a:pt x="1658946" y="3187049"/>
                </a:cubicBezTo>
                <a:cubicBezTo>
                  <a:pt x="1658946" y="3187049"/>
                  <a:pt x="1658946" y="3187049"/>
                  <a:pt x="1321116" y="2899224"/>
                </a:cubicBezTo>
                <a:cubicBezTo>
                  <a:pt x="1321116" y="2899224"/>
                  <a:pt x="1321116" y="2899224"/>
                  <a:pt x="1240347" y="2969406"/>
                </a:cubicBezTo>
                <a:cubicBezTo>
                  <a:pt x="1240347" y="2969406"/>
                  <a:pt x="1240347" y="2969406"/>
                  <a:pt x="997334" y="3180741"/>
                </a:cubicBezTo>
                <a:cubicBezTo>
                  <a:pt x="997334" y="3180741"/>
                  <a:pt x="997334" y="3180741"/>
                  <a:pt x="997334" y="3519034"/>
                </a:cubicBezTo>
                <a:cubicBezTo>
                  <a:pt x="997334" y="3519034"/>
                  <a:pt x="997334" y="3519034"/>
                  <a:pt x="985394" y="3519034"/>
                </a:cubicBezTo>
                <a:cubicBezTo>
                  <a:pt x="985394" y="3519034"/>
                  <a:pt x="985394" y="3519034"/>
                  <a:pt x="985394" y="3500109"/>
                </a:cubicBezTo>
                <a:cubicBezTo>
                  <a:pt x="985394" y="3500109"/>
                  <a:pt x="985394" y="3500109"/>
                  <a:pt x="985394" y="3186261"/>
                </a:cubicBezTo>
                <a:cubicBezTo>
                  <a:pt x="985394" y="3186261"/>
                  <a:pt x="985394" y="3186261"/>
                  <a:pt x="663017" y="3466989"/>
                </a:cubicBezTo>
                <a:cubicBezTo>
                  <a:pt x="663017" y="3466989"/>
                  <a:pt x="663017" y="3466989"/>
                  <a:pt x="663017" y="3495377"/>
                </a:cubicBezTo>
                <a:cubicBezTo>
                  <a:pt x="663017" y="3495377"/>
                  <a:pt x="663017" y="3495377"/>
                  <a:pt x="663017" y="3812379"/>
                </a:cubicBezTo>
                <a:cubicBezTo>
                  <a:pt x="663017" y="3812379"/>
                  <a:pt x="663017" y="3812379"/>
                  <a:pt x="985394" y="3532439"/>
                </a:cubicBezTo>
                <a:cubicBezTo>
                  <a:pt x="985394" y="3532439"/>
                  <a:pt x="985394" y="3532439"/>
                  <a:pt x="985394" y="3519822"/>
                </a:cubicBezTo>
                <a:cubicBezTo>
                  <a:pt x="985394" y="3519822"/>
                  <a:pt x="985394" y="3519822"/>
                  <a:pt x="997334" y="3519822"/>
                </a:cubicBezTo>
                <a:cubicBezTo>
                  <a:pt x="997334" y="3519822"/>
                  <a:pt x="997334" y="3519822"/>
                  <a:pt x="997334" y="3531651"/>
                </a:cubicBezTo>
                <a:cubicBezTo>
                  <a:pt x="997334" y="3531651"/>
                  <a:pt x="997334" y="3531651"/>
                  <a:pt x="1011381" y="3543479"/>
                </a:cubicBezTo>
                <a:cubicBezTo>
                  <a:pt x="1011381" y="3543479"/>
                  <a:pt x="1011381" y="3543479"/>
                  <a:pt x="1002251" y="3552154"/>
                </a:cubicBezTo>
                <a:cubicBezTo>
                  <a:pt x="1002251" y="3552154"/>
                  <a:pt x="1002251" y="3552154"/>
                  <a:pt x="1012084" y="3544268"/>
                </a:cubicBezTo>
                <a:cubicBezTo>
                  <a:pt x="1012084" y="3544268"/>
                  <a:pt x="1012084" y="3544268"/>
                  <a:pt x="1333759" y="3818688"/>
                </a:cubicBezTo>
                <a:cubicBezTo>
                  <a:pt x="1333759" y="3818688"/>
                  <a:pt x="1333759" y="3818688"/>
                  <a:pt x="1333759" y="3838402"/>
                </a:cubicBezTo>
                <a:cubicBezTo>
                  <a:pt x="1333759" y="3838402"/>
                  <a:pt x="1333759" y="3838402"/>
                  <a:pt x="1321819" y="3848653"/>
                </a:cubicBezTo>
                <a:cubicBezTo>
                  <a:pt x="1321819" y="3848653"/>
                  <a:pt x="1321819" y="3848653"/>
                  <a:pt x="1321819" y="3835248"/>
                </a:cubicBezTo>
                <a:cubicBezTo>
                  <a:pt x="1321819" y="3835248"/>
                  <a:pt x="1321819" y="3835248"/>
                  <a:pt x="999441" y="4115975"/>
                </a:cubicBezTo>
                <a:cubicBezTo>
                  <a:pt x="999441" y="4115975"/>
                  <a:pt x="999441" y="4115975"/>
                  <a:pt x="999441" y="4462154"/>
                </a:cubicBezTo>
                <a:cubicBezTo>
                  <a:pt x="999441" y="4462154"/>
                  <a:pt x="999441" y="4462154"/>
                  <a:pt x="1321819" y="4182215"/>
                </a:cubicBezTo>
                <a:cubicBezTo>
                  <a:pt x="1321819" y="4182215"/>
                  <a:pt x="1321819" y="4182215"/>
                  <a:pt x="1321819" y="3849441"/>
                </a:cubicBezTo>
                <a:cubicBezTo>
                  <a:pt x="1321819" y="3849441"/>
                  <a:pt x="1321819" y="3849441"/>
                  <a:pt x="1333759" y="3839190"/>
                </a:cubicBezTo>
                <a:cubicBezTo>
                  <a:pt x="1333759" y="3839190"/>
                  <a:pt x="1333759" y="3839190"/>
                  <a:pt x="1333759" y="4186946"/>
                </a:cubicBezTo>
                <a:cubicBezTo>
                  <a:pt x="1333759" y="4186946"/>
                  <a:pt x="1333759" y="4186946"/>
                  <a:pt x="1665970" y="4470828"/>
                </a:cubicBezTo>
                <a:cubicBezTo>
                  <a:pt x="1665970" y="4470828"/>
                  <a:pt x="1665970" y="4470828"/>
                  <a:pt x="1665970" y="4839875"/>
                </a:cubicBezTo>
                <a:cubicBezTo>
                  <a:pt x="1665970" y="4839875"/>
                  <a:pt x="1665970" y="4839875"/>
                  <a:pt x="1348509" y="5116661"/>
                </a:cubicBezTo>
                <a:cubicBezTo>
                  <a:pt x="1348509" y="5116661"/>
                  <a:pt x="1348509" y="5116661"/>
                  <a:pt x="1348509" y="5100101"/>
                </a:cubicBezTo>
                <a:cubicBezTo>
                  <a:pt x="1348509" y="5100101"/>
                  <a:pt x="1348509" y="5100101"/>
                  <a:pt x="1654030" y="4833567"/>
                </a:cubicBezTo>
                <a:cubicBezTo>
                  <a:pt x="1654030" y="4833567"/>
                  <a:pt x="1654030" y="4833567"/>
                  <a:pt x="1654030" y="4487388"/>
                </a:cubicBezTo>
                <a:cubicBezTo>
                  <a:pt x="1654030" y="4487388"/>
                  <a:pt x="1654030" y="4487388"/>
                  <a:pt x="1348509" y="4753134"/>
                </a:cubicBezTo>
                <a:cubicBezTo>
                  <a:pt x="1348509" y="4753134"/>
                  <a:pt x="1348509" y="4753134"/>
                  <a:pt x="1348509" y="4737362"/>
                </a:cubicBezTo>
                <a:cubicBezTo>
                  <a:pt x="1348509" y="4737362"/>
                  <a:pt x="1348509" y="4737362"/>
                  <a:pt x="1650518" y="4473983"/>
                </a:cubicBezTo>
                <a:cubicBezTo>
                  <a:pt x="1650518" y="4473983"/>
                  <a:pt x="1650518" y="4473983"/>
                  <a:pt x="1325331" y="4196409"/>
                </a:cubicBezTo>
                <a:cubicBezTo>
                  <a:pt x="1325331" y="4196409"/>
                  <a:pt x="1325331" y="4196409"/>
                  <a:pt x="1000847" y="4478714"/>
                </a:cubicBezTo>
                <a:cubicBezTo>
                  <a:pt x="1000847" y="4478714"/>
                  <a:pt x="1000847" y="4478714"/>
                  <a:pt x="1326033" y="4756288"/>
                </a:cubicBezTo>
                <a:cubicBezTo>
                  <a:pt x="1326033" y="4756288"/>
                  <a:pt x="1326033" y="4756288"/>
                  <a:pt x="1347806" y="4737362"/>
                </a:cubicBezTo>
                <a:cubicBezTo>
                  <a:pt x="1347806" y="4737362"/>
                  <a:pt x="1347806" y="4737362"/>
                  <a:pt x="1347806" y="4753922"/>
                </a:cubicBezTo>
                <a:cubicBezTo>
                  <a:pt x="1347806" y="4753922"/>
                  <a:pt x="1347806" y="4753922"/>
                  <a:pt x="1331652" y="4768116"/>
                </a:cubicBezTo>
                <a:cubicBezTo>
                  <a:pt x="1331652" y="4768116"/>
                  <a:pt x="1331652" y="4768116"/>
                  <a:pt x="1331652" y="5114295"/>
                </a:cubicBezTo>
                <a:cubicBezTo>
                  <a:pt x="1331652" y="5114295"/>
                  <a:pt x="1331652" y="5114295"/>
                  <a:pt x="1347806" y="5100101"/>
                </a:cubicBezTo>
                <a:cubicBezTo>
                  <a:pt x="1347806" y="5100101"/>
                  <a:pt x="1347806" y="5100101"/>
                  <a:pt x="1347806" y="5116661"/>
                </a:cubicBezTo>
                <a:cubicBezTo>
                  <a:pt x="1347806" y="5116661"/>
                  <a:pt x="1347806" y="5116661"/>
                  <a:pt x="1333759" y="5129278"/>
                </a:cubicBezTo>
                <a:cubicBezTo>
                  <a:pt x="1333759" y="5129278"/>
                  <a:pt x="1333759" y="5129278"/>
                  <a:pt x="1333759" y="5306704"/>
                </a:cubicBezTo>
                <a:cubicBezTo>
                  <a:pt x="1333759" y="5306704"/>
                  <a:pt x="1333759" y="5306704"/>
                  <a:pt x="1321819" y="5309070"/>
                </a:cubicBezTo>
                <a:cubicBezTo>
                  <a:pt x="1321819" y="5309070"/>
                  <a:pt x="1321819" y="5309070"/>
                  <a:pt x="1321819" y="5134798"/>
                </a:cubicBezTo>
                <a:cubicBezTo>
                  <a:pt x="1321819" y="5134798"/>
                  <a:pt x="1321819" y="5134798"/>
                  <a:pt x="1151851" y="5283047"/>
                </a:cubicBezTo>
                <a:cubicBezTo>
                  <a:pt x="1151851" y="5283047"/>
                  <a:pt x="1151851" y="5283047"/>
                  <a:pt x="1144827" y="5272008"/>
                </a:cubicBezTo>
                <a:cubicBezTo>
                  <a:pt x="1144827" y="5272008"/>
                  <a:pt x="1144827" y="5272008"/>
                  <a:pt x="1314093" y="5125335"/>
                </a:cubicBezTo>
                <a:cubicBezTo>
                  <a:pt x="1314093" y="5125335"/>
                  <a:pt x="1314093" y="5125335"/>
                  <a:pt x="988907" y="4847761"/>
                </a:cubicBezTo>
                <a:cubicBezTo>
                  <a:pt x="988907" y="4847761"/>
                  <a:pt x="988907" y="4847761"/>
                  <a:pt x="913053" y="4913212"/>
                </a:cubicBezTo>
                <a:cubicBezTo>
                  <a:pt x="913053" y="4913212"/>
                  <a:pt x="913053" y="4913212"/>
                  <a:pt x="668636" y="5126124"/>
                </a:cubicBezTo>
                <a:cubicBezTo>
                  <a:pt x="668636" y="5126124"/>
                  <a:pt x="668636" y="5126124"/>
                  <a:pt x="993823" y="5403697"/>
                </a:cubicBezTo>
                <a:cubicBezTo>
                  <a:pt x="993823" y="5403697"/>
                  <a:pt x="993823" y="5403697"/>
                  <a:pt x="1144827" y="5272796"/>
                </a:cubicBezTo>
                <a:cubicBezTo>
                  <a:pt x="1144827" y="5272796"/>
                  <a:pt x="1144827" y="5272796"/>
                  <a:pt x="1151149" y="5283047"/>
                </a:cubicBezTo>
                <a:cubicBezTo>
                  <a:pt x="1151149" y="5283047"/>
                  <a:pt x="1151149" y="5283047"/>
                  <a:pt x="999441" y="5415526"/>
                </a:cubicBezTo>
                <a:cubicBezTo>
                  <a:pt x="999441" y="5415526"/>
                  <a:pt x="999441" y="5415526"/>
                  <a:pt x="999441" y="5761705"/>
                </a:cubicBezTo>
                <a:cubicBezTo>
                  <a:pt x="999441" y="5761705"/>
                  <a:pt x="999441" y="5761705"/>
                  <a:pt x="1321819" y="5480976"/>
                </a:cubicBezTo>
                <a:cubicBezTo>
                  <a:pt x="1321819" y="5480976"/>
                  <a:pt x="1321819" y="5480976"/>
                  <a:pt x="1321819" y="5309858"/>
                </a:cubicBezTo>
                <a:cubicBezTo>
                  <a:pt x="1321819" y="5309858"/>
                  <a:pt x="1321819" y="5309858"/>
                  <a:pt x="1333759" y="5307493"/>
                </a:cubicBezTo>
                <a:cubicBezTo>
                  <a:pt x="1333759" y="5307493"/>
                  <a:pt x="1333759" y="5307493"/>
                  <a:pt x="1333759" y="5487285"/>
                </a:cubicBezTo>
                <a:cubicBezTo>
                  <a:pt x="1333759" y="5487285"/>
                  <a:pt x="1333759" y="5487285"/>
                  <a:pt x="1549380" y="5671020"/>
                </a:cubicBezTo>
                <a:cubicBezTo>
                  <a:pt x="1549380" y="5671020"/>
                  <a:pt x="1549380" y="5671020"/>
                  <a:pt x="1665970" y="5770379"/>
                </a:cubicBezTo>
                <a:cubicBezTo>
                  <a:pt x="1665970" y="5770379"/>
                  <a:pt x="1665970" y="5770379"/>
                  <a:pt x="1665970" y="6021141"/>
                </a:cubicBezTo>
                <a:cubicBezTo>
                  <a:pt x="1665970" y="6021141"/>
                  <a:pt x="1665970" y="6021141"/>
                  <a:pt x="1654030" y="6026661"/>
                </a:cubicBezTo>
                <a:cubicBezTo>
                  <a:pt x="1654030" y="6026661"/>
                  <a:pt x="1654030" y="6026661"/>
                  <a:pt x="1654030" y="5786939"/>
                </a:cubicBezTo>
                <a:cubicBezTo>
                  <a:pt x="1654030" y="5786939"/>
                  <a:pt x="1654030" y="5786939"/>
                  <a:pt x="1331652" y="6067667"/>
                </a:cubicBezTo>
                <a:cubicBezTo>
                  <a:pt x="1331652" y="6067667"/>
                  <a:pt x="1331652" y="6067667"/>
                  <a:pt x="1331652" y="6413845"/>
                </a:cubicBezTo>
                <a:cubicBezTo>
                  <a:pt x="1331652" y="6413845"/>
                  <a:pt x="1331652" y="6413845"/>
                  <a:pt x="1654030" y="6133906"/>
                </a:cubicBezTo>
                <a:cubicBezTo>
                  <a:pt x="1654030" y="6133906"/>
                  <a:pt x="1654030" y="6133906"/>
                  <a:pt x="1654030" y="6027450"/>
                </a:cubicBezTo>
                <a:cubicBezTo>
                  <a:pt x="1654030" y="6027450"/>
                  <a:pt x="1654030" y="6027450"/>
                  <a:pt x="1665970" y="6021930"/>
                </a:cubicBezTo>
                <a:cubicBezTo>
                  <a:pt x="1665970" y="6021930"/>
                  <a:pt x="1665970" y="6021930"/>
                  <a:pt x="1665970" y="6140214"/>
                </a:cubicBezTo>
                <a:cubicBezTo>
                  <a:pt x="1665970" y="6140214"/>
                  <a:pt x="1665970" y="6140214"/>
                  <a:pt x="1326033" y="6435925"/>
                </a:cubicBezTo>
                <a:cubicBezTo>
                  <a:pt x="1326033" y="6435925"/>
                  <a:pt x="1326033" y="6435925"/>
                  <a:pt x="988907" y="6147311"/>
                </a:cubicBezTo>
                <a:cubicBezTo>
                  <a:pt x="988907" y="6147311"/>
                  <a:pt x="988907" y="6147311"/>
                  <a:pt x="908136" y="6217493"/>
                </a:cubicBezTo>
                <a:cubicBezTo>
                  <a:pt x="908136" y="6217493"/>
                  <a:pt x="908136" y="6217493"/>
                  <a:pt x="901815" y="6206454"/>
                </a:cubicBezTo>
                <a:cubicBezTo>
                  <a:pt x="901815" y="6206454"/>
                  <a:pt x="901815" y="6206454"/>
                  <a:pt x="907434" y="6218282"/>
                </a:cubicBezTo>
                <a:cubicBezTo>
                  <a:pt x="907434" y="6218282"/>
                  <a:pt x="907434" y="6218282"/>
                  <a:pt x="665124" y="6429617"/>
                </a:cubicBezTo>
                <a:cubicBezTo>
                  <a:pt x="665124" y="6429617"/>
                  <a:pt x="665124" y="6429617"/>
                  <a:pt x="665124" y="6784470"/>
                </a:cubicBezTo>
                <a:cubicBezTo>
                  <a:pt x="665124" y="6784470"/>
                  <a:pt x="665124" y="6784470"/>
                  <a:pt x="722014" y="6833040"/>
                </a:cubicBezTo>
                <a:lnTo>
                  <a:pt x="751249" y="6858000"/>
                </a:lnTo>
                <a:lnTo>
                  <a:pt x="5305156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05E3D2-1467-BBD4-EE19-55F1FF901071}"/>
              </a:ext>
            </a:extLst>
          </p:cNvPr>
          <p:cNvSpPr/>
          <p:nvPr userDrawn="1"/>
        </p:nvSpPr>
        <p:spPr>
          <a:xfrm>
            <a:off x="7170057" y="0"/>
            <a:ext cx="50219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916" y="1381125"/>
            <a:ext cx="5979247" cy="453231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3721" y="314036"/>
            <a:ext cx="5976441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TTC 2026 Meeting           CEA – CNRS – Université Paris-Saclay                  9 – 12 June 2026</a:t>
            </a:r>
          </a:p>
        </p:txBody>
      </p:sp>
    </p:spTree>
    <p:extLst>
      <p:ext uri="{BB962C8B-B14F-4D97-AF65-F5344CB8AC3E}">
        <p14:creationId xmlns:p14="http://schemas.microsoft.com/office/powerpoint/2010/main" val="1329051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haut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-35541" y="-27742"/>
            <a:ext cx="12125939" cy="2408374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TTC 2026 Meeting           CEA – CNRS – Université Paris-Saclay                  9 – 12 June 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haut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BDF78EF-B925-4A77-F088-A8970BDC4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3381829"/>
            <a:ext cx="10836275" cy="253160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6C622DF-824A-7030-FF06-98A537DB20A5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85252E3-9176-AD7B-44E7-02A49D473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9314"/>
            <a:ext cx="10728325" cy="1084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357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lIns="0"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8" y="4262438"/>
            <a:ext cx="5294312" cy="1655762"/>
          </a:xfrm>
        </p:spPr>
        <p:txBody>
          <a:bodyPr rIns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image</a:t>
            </a:r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id="{A735B0D2-65F8-67B3-4CB3-F526012A05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0585" y="-1588"/>
            <a:ext cx="20638" cy="31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" name="Espace réservé pour une image  60">
            <a:extLst>
              <a:ext uri="{FF2B5EF4-FFF2-40B4-BE49-F238E27FC236}">
                <a16:creationId xmlns:a16="http://schemas.microsoft.com/office/drawing/2014/main" id="{570E7ABE-1C46-BCBC-E4AA-CED1991C31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5600" y="0"/>
            <a:ext cx="6756400" cy="6858000"/>
          </a:xfrm>
          <a:custGeom>
            <a:avLst/>
            <a:gdLst>
              <a:gd name="connsiteX0" fmla="*/ 558577 w 6756400"/>
              <a:gd name="connsiteY0" fmla="*/ 2472501 h 6858000"/>
              <a:gd name="connsiteX1" fmla="*/ 1118234 w 6756400"/>
              <a:gd name="connsiteY1" fmla="*/ 2898413 h 6858000"/>
              <a:gd name="connsiteX2" fmla="*/ 754773 w 6756400"/>
              <a:gd name="connsiteY2" fmla="*/ 3179642 h 6858000"/>
              <a:gd name="connsiteX3" fmla="*/ 765623 w 6756400"/>
              <a:gd name="connsiteY3" fmla="*/ 3197727 h 6858000"/>
              <a:gd name="connsiteX4" fmla="*/ 1132700 w 6756400"/>
              <a:gd name="connsiteY4" fmla="*/ 2912881 h 6858000"/>
              <a:gd name="connsiteX5" fmla="*/ 1132700 w 6756400"/>
              <a:gd name="connsiteY5" fmla="*/ 3443689 h 6858000"/>
              <a:gd name="connsiteX6" fmla="*/ 978998 w 6756400"/>
              <a:gd name="connsiteY6" fmla="*/ 3562149 h 6858000"/>
              <a:gd name="connsiteX7" fmla="*/ 990752 w 6756400"/>
              <a:gd name="connsiteY7" fmla="*/ 3582043 h 6858000"/>
              <a:gd name="connsiteX8" fmla="*/ 1138125 w 6756400"/>
              <a:gd name="connsiteY8" fmla="*/ 3467200 h 6858000"/>
              <a:gd name="connsiteX9" fmla="*/ 1697783 w 6756400"/>
              <a:gd name="connsiteY9" fmla="*/ 3892208 h 6858000"/>
              <a:gd name="connsiteX10" fmla="*/ 1337034 w 6756400"/>
              <a:gd name="connsiteY10" fmla="*/ 4172532 h 6858000"/>
              <a:gd name="connsiteX11" fmla="*/ 1346980 w 6756400"/>
              <a:gd name="connsiteY11" fmla="*/ 4190618 h 6858000"/>
              <a:gd name="connsiteX12" fmla="*/ 1704112 w 6756400"/>
              <a:gd name="connsiteY12" fmla="*/ 3913006 h 6858000"/>
              <a:gd name="connsiteX13" fmla="*/ 1704112 w 6756400"/>
              <a:gd name="connsiteY13" fmla="*/ 4443814 h 6858000"/>
              <a:gd name="connsiteX14" fmla="*/ 1560355 w 6756400"/>
              <a:gd name="connsiteY14" fmla="*/ 4555944 h 6858000"/>
              <a:gd name="connsiteX15" fmla="*/ 1149879 w 6756400"/>
              <a:gd name="connsiteY15" fmla="*/ 4874248 h 6858000"/>
              <a:gd name="connsiteX16" fmla="*/ 1149879 w 6756400"/>
              <a:gd name="connsiteY16" fmla="*/ 4343440 h 6858000"/>
              <a:gd name="connsiteX17" fmla="*/ 1346076 w 6756400"/>
              <a:gd name="connsiteY17" fmla="*/ 4190618 h 6858000"/>
              <a:gd name="connsiteX18" fmla="*/ 1336130 w 6756400"/>
              <a:gd name="connsiteY18" fmla="*/ 4173437 h 6858000"/>
              <a:gd name="connsiteX19" fmla="*/ 1139934 w 6756400"/>
              <a:gd name="connsiteY19" fmla="*/ 4325354 h 6858000"/>
              <a:gd name="connsiteX20" fmla="*/ 580276 w 6756400"/>
              <a:gd name="connsiteY20" fmla="*/ 3900346 h 6858000"/>
              <a:gd name="connsiteX21" fmla="*/ 989848 w 6756400"/>
              <a:gd name="connsiteY21" fmla="*/ 3582043 h 6858000"/>
              <a:gd name="connsiteX22" fmla="*/ 978094 w 6756400"/>
              <a:gd name="connsiteY22" fmla="*/ 3563053 h 6858000"/>
              <a:gd name="connsiteX23" fmla="*/ 577563 w 6756400"/>
              <a:gd name="connsiteY23" fmla="*/ 3874123 h 6858000"/>
              <a:gd name="connsiteX24" fmla="*/ 577563 w 6756400"/>
              <a:gd name="connsiteY24" fmla="*/ 3342411 h 6858000"/>
              <a:gd name="connsiteX25" fmla="*/ 764719 w 6756400"/>
              <a:gd name="connsiteY25" fmla="*/ 3197727 h 6858000"/>
              <a:gd name="connsiteX26" fmla="*/ 754773 w 6756400"/>
              <a:gd name="connsiteY26" fmla="*/ 3180546 h 6858000"/>
              <a:gd name="connsiteX27" fmla="*/ 567618 w 6756400"/>
              <a:gd name="connsiteY27" fmla="*/ 3325229 h 6858000"/>
              <a:gd name="connsiteX28" fmla="*/ 7960 w 6756400"/>
              <a:gd name="connsiteY28" fmla="*/ 2899317 h 6858000"/>
              <a:gd name="connsiteX29" fmla="*/ 558577 w 6756400"/>
              <a:gd name="connsiteY29" fmla="*/ 2472501 h 6858000"/>
              <a:gd name="connsiteX30" fmla="*/ 1724907 w 6756400"/>
              <a:gd name="connsiteY30" fmla="*/ 0 h 6858000"/>
              <a:gd name="connsiteX31" fmla="*/ 6756400 w 6756400"/>
              <a:gd name="connsiteY31" fmla="*/ 0 h 6858000"/>
              <a:gd name="connsiteX32" fmla="*/ 6756400 w 6756400"/>
              <a:gd name="connsiteY32" fmla="*/ 6858000 h 6858000"/>
              <a:gd name="connsiteX33" fmla="*/ 0 w 6756400"/>
              <a:gd name="connsiteY33" fmla="*/ 6858000 h 6858000"/>
              <a:gd name="connsiteX34" fmla="*/ 0 w 6756400"/>
              <a:gd name="connsiteY34" fmla="*/ 6856412 h 6858000"/>
              <a:gd name="connsiteX35" fmla="*/ 162738 w 6756400"/>
              <a:gd name="connsiteY35" fmla="*/ 6856412 h 6858000"/>
              <a:gd name="connsiteX36" fmla="*/ 1149879 w 6756400"/>
              <a:gd name="connsiteY36" fmla="*/ 6856412 h 6858000"/>
              <a:gd name="connsiteX37" fmla="*/ 1149879 w 6756400"/>
              <a:gd name="connsiteY37" fmla="*/ 6332839 h 6858000"/>
              <a:gd name="connsiteX38" fmla="*/ 1704112 w 6756400"/>
              <a:gd name="connsiteY38" fmla="*/ 5902405 h 6858000"/>
              <a:gd name="connsiteX39" fmla="*/ 1704112 w 6756400"/>
              <a:gd name="connsiteY39" fmla="*/ 6433213 h 6858000"/>
              <a:gd name="connsiteX40" fmla="*/ 1159824 w 6756400"/>
              <a:gd name="connsiteY40" fmla="*/ 6855508 h 6858000"/>
              <a:gd name="connsiteX41" fmla="*/ 1193277 w 6756400"/>
              <a:gd name="connsiteY41" fmla="*/ 6855508 h 6858000"/>
              <a:gd name="connsiteX42" fmla="*/ 1724907 w 6756400"/>
              <a:gd name="connsiteY42" fmla="*/ 6443160 h 6858000"/>
              <a:gd name="connsiteX43" fmla="*/ 1724907 w 6756400"/>
              <a:gd name="connsiteY43" fmla="*/ 5877086 h 6858000"/>
              <a:gd name="connsiteX44" fmla="*/ 1386762 w 6756400"/>
              <a:gd name="connsiteY44" fmla="*/ 5620272 h 6858000"/>
              <a:gd name="connsiteX45" fmla="*/ 1343363 w 6756400"/>
              <a:gd name="connsiteY45" fmla="*/ 5612134 h 6858000"/>
              <a:gd name="connsiteX46" fmla="*/ 1697783 w 6756400"/>
              <a:gd name="connsiteY46" fmla="*/ 5881607 h 6858000"/>
              <a:gd name="connsiteX47" fmla="*/ 1139934 w 6756400"/>
              <a:gd name="connsiteY47" fmla="*/ 6314753 h 6858000"/>
              <a:gd name="connsiteX48" fmla="*/ 581180 w 6756400"/>
              <a:gd name="connsiteY48" fmla="*/ 5889745 h 6858000"/>
              <a:gd name="connsiteX49" fmla="*/ 1014259 w 6756400"/>
              <a:gd name="connsiteY49" fmla="*/ 5553356 h 6858000"/>
              <a:gd name="connsiteX50" fmla="*/ 987135 w 6756400"/>
              <a:gd name="connsiteY50" fmla="*/ 5548835 h 6858000"/>
              <a:gd name="connsiteX51" fmla="*/ 577563 w 6756400"/>
              <a:gd name="connsiteY51" fmla="*/ 5866234 h 6858000"/>
              <a:gd name="connsiteX52" fmla="*/ 577563 w 6756400"/>
              <a:gd name="connsiteY52" fmla="*/ 5335426 h 6858000"/>
              <a:gd name="connsiteX53" fmla="*/ 1132700 w 6756400"/>
              <a:gd name="connsiteY53" fmla="*/ 4905897 h 6858000"/>
              <a:gd name="connsiteX54" fmla="*/ 1132700 w 6756400"/>
              <a:gd name="connsiteY54" fmla="*/ 5435801 h 6858000"/>
              <a:gd name="connsiteX55" fmla="*/ 988039 w 6756400"/>
              <a:gd name="connsiteY55" fmla="*/ 5547930 h 6858000"/>
              <a:gd name="connsiteX56" fmla="*/ 1015163 w 6756400"/>
              <a:gd name="connsiteY56" fmla="*/ 5552452 h 6858000"/>
              <a:gd name="connsiteX57" fmla="*/ 1139029 w 6756400"/>
              <a:gd name="connsiteY57" fmla="*/ 5456599 h 6858000"/>
              <a:gd name="connsiteX58" fmla="*/ 1342459 w 6756400"/>
              <a:gd name="connsiteY58" fmla="*/ 5611229 h 6858000"/>
              <a:gd name="connsiteX59" fmla="*/ 1384953 w 6756400"/>
              <a:gd name="connsiteY59" fmla="*/ 5619368 h 6858000"/>
              <a:gd name="connsiteX60" fmla="*/ 1152591 w 6756400"/>
              <a:gd name="connsiteY60" fmla="*/ 5442131 h 6858000"/>
              <a:gd name="connsiteX61" fmla="*/ 1152591 w 6756400"/>
              <a:gd name="connsiteY61" fmla="*/ 4897759 h 6858000"/>
              <a:gd name="connsiteX62" fmla="*/ 1570300 w 6756400"/>
              <a:gd name="connsiteY62" fmla="*/ 4573125 h 6858000"/>
              <a:gd name="connsiteX63" fmla="*/ 1560355 w 6756400"/>
              <a:gd name="connsiteY63" fmla="*/ 4555944 h 6858000"/>
              <a:gd name="connsiteX64" fmla="*/ 1571205 w 6756400"/>
              <a:gd name="connsiteY64" fmla="*/ 4573125 h 6858000"/>
              <a:gd name="connsiteX65" fmla="*/ 1709537 w 6756400"/>
              <a:gd name="connsiteY65" fmla="*/ 4465517 h 6858000"/>
              <a:gd name="connsiteX66" fmla="*/ 2290894 w 6756400"/>
              <a:gd name="connsiteY66" fmla="*/ 4907706 h 6858000"/>
              <a:gd name="connsiteX67" fmla="*/ 2874963 w 6756400"/>
              <a:gd name="connsiteY67" fmla="*/ 4453761 h 6858000"/>
              <a:gd name="connsiteX68" fmla="*/ 2874963 w 6756400"/>
              <a:gd name="connsiteY68" fmla="*/ 4272907 h 6858000"/>
              <a:gd name="connsiteX69" fmla="*/ 2855072 w 6756400"/>
              <a:gd name="connsiteY69" fmla="*/ 4281949 h 6858000"/>
              <a:gd name="connsiteX70" fmla="*/ 2855072 w 6756400"/>
              <a:gd name="connsiteY70" fmla="*/ 4443814 h 6858000"/>
              <a:gd name="connsiteX71" fmla="*/ 2300839 w 6756400"/>
              <a:gd name="connsiteY71" fmla="*/ 4874248 h 6858000"/>
              <a:gd name="connsiteX72" fmla="*/ 2300839 w 6756400"/>
              <a:gd name="connsiteY72" fmla="*/ 4343440 h 6858000"/>
              <a:gd name="connsiteX73" fmla="*/ 2855072 w 6756400"/>
              <a:gd name="connsiteY73" fmla="*/ 3913006 h 6858000"/>
              <a:gd name="connsiteX74" fmla="*/ 2855072 w 6756400"/>
              <a:gd name="connsiteY74" fmla="*/ 4281045 h 6858000"/>
              <a:gd name="connsiteX75" fmla="*/ 2874963 w 6756400"/>
              <a:gd name="connsiteY75" fmla="*/ 4272002 h 6858000"/>
              <a:gd name="connsiteX76" fmla="*/ 2874963 w 6756400"/>
              <a:gd name="connsiteY76" fmla="*/ 3887687 h 6858000"/>
              <a:gd name="connsiteX77" fmla="*/ 2675150 w 6756400"/>
              <a:gd name="connsiteY77" fmla="*/ 3735769 h 6858000"/>
              <a:gd name="connsiteX78" fmla="*/ 2654355 w 6756400"/>
              <a:gd name="connsiteY78" fmla="*/ 3744812 h 6858000"/>
              <a:gd name="connsiteX79" fmla="*/ 2848743 w 6756400"/>
              <a:gd name="connsiteY79" fmla="*/ 3892208 h 6858000"/>
              <a:gd name="connsiteX80" fmla="*/ 2290894 w 6756400"/>
              <a:gd name="connsiteY80" fmla="*/ 4325354 h 6858000"/>
              <a:gd name="connsiteX81" fmla="*/ 1731236 w 6756400"/>
              <a:gd name="connsiteY81" fmla="*/ 3900346 h 6858000"/>
              <a:gd name="connsiteX82" fmla="*/ 2289086 w 6756400"/>
              <a:gd name="connsiteY82" fmla="*/ 3467200 h 6858000"/>
              <a:gd name="connsiteX83" fmla="*/ 2653451 w 6756400"/>
              <a:gd name="connsiteY83" fmla="*/ 3743907 h 6858000"/>
              <a:gd name="connsiteX84" fmla="*/ 2674246 w 6756400"/>
              <a:gd name="connsiteY84" fmla="*/ 3734865 h 6858000"/>
              <a:gd name="connsiteX85" fmla="*/ 2303552 w 6756400"/>
              <a:gd name="connsiteY85" fmla="*/ 3452732 h 6858000"/>
              <a:gd name="connsiteX86" fmla="*/ 2303552 w 6756400"/>
              <a:gd name="connsiteY86" fmla="*/ 3177833 h 6858000"/>
              <a:gd name="connsiteX87" fmla="*/ 2282757 w 6756400"/>
              <a:gd name="connsiteY87" fmla="*/ 3180546 h 6858000"/>
              <a:gd name="connsiteX88" fmla="*/ 2282757 w 6756400"/>
              <a:gd name="connsiteY88" fmla="*/ 3443689 h 6858000"/>
              <a:gd name="connsiteX89" fmla="*/ 1728524 w 6756400"/>
              <a:gd name="connsiteY89" fmla="*/ 3874123 h 6858000"/>
              <a:gd name="connsiteX90" fmla="*/ 1728524 w 6756400"/>
              <a:gd name="connsiteY90" fmla="*/ 3342411 h 6858000"/>
              <a:gd name="connsiteX91" fmla="*/ 1989818 w 6756400"/>
              <a:gd name="connsiteY91" fmla="*/ 3140758 h 6858000"/>
              <a:gd name="connsiteX92" fmla="*/ 1978064 w 6756400"/>
              <a:gd name="connsiteY92" fmla="*/ 3124481 h 6858000"/>
              <a:gd name="connsiteX93" fmla="*/ 1718578 w 6756400"/>
              <a:gd name="connsiteY93" fmla="*/ 3325229 h 6858000"/>
              <a:gd name="connsiteX94" fmla="*/ 1158920 w 6756400"/>
              <a:gd name="connsiteY94" fmla="*/ 2899317 h 6858000"/>
              <a:gd name="connsiteX95" fmla="*/ 1579342 w 6756400"/>
              <a:gd name="connsiteY95" fmla="*/ 2573779 h 6858000"/>
              <a:gd name="connsiteX96" fmla="*/ 1567588 w 6756400"/>
              <a:gd name="connsiteY96" fmla="*/ 2557502 h 6858000"/>
              <a:gd name="connsiteX97" fmla="*/ 1149879 w 6756400"/>
              <a:gd name="connsiteY97" fmla="*/ 2881232 h 6858000"/>
              <a:gd name="connsiteX98" fmla="*/ 1149879 w 6756400"/>
              <a:gd name="connsiteY98" fmla="*/ 2350424 h 6858000"/>
              <a:gd name="connsiteX99" fmla="*/ 1321664 w 6756400"/>
              <a:gd name="connsiteY99" fmla="*/ 2216592 h 6858000"/>
              <a:gd name="connsiteX100" fmla="*/ 1309910 w 6756400"/>
              <a:gd name="connsiteY100" fmla="*/ 2201219 h 6858000"/>
              <a:gd name="connsiteX101" fmla="*/ 1139934 w 6756400"/>
              <a:gd name="connsiteY101" fmla="*/ 2332339 h 6858000"/>
              <a:gd name="connsiteX102" fmla="*/ 580276 w 6756400"/>
              <a:gd name="connsiteY102" fmla="*/ 1907331 h 6858000"/>
              <a:gd name="connsiteX103" fmla="*/ 1138125 w 6756400"/>
              <a:gd name="connsiteY103" fmla="*/ 1474184 h 6858000"/>
              <a:gd name="connsiteX104" fmla="*/ 1697783 w 6756400"/>
              <a:gd name="connsiteY104" fmla="*/ 1899192 h 6858000"/>
              <a:gd name="connsiteX105" fmla="*/ 1310815 w 6756400"/>
              <a:gd name="connsiteY105" fmla="*/ 2200315 h 6858000"/>
              <a:gd name="connsiteX106" fmla="*/ 1322568 w 6756400"/>
              <a:gd name="connsiteY106" fmla="*/ 2216592 h 6858000"/>
              <a:gd name="connsiteX107" fmla="*/ 1704112 w 6756400"/>
              <a:gd name="connsiteY107" fmla="*/ 1919991 h 6858000"/>
              <a:gd name="connsiteX108" fmla="*/ 1704112 w 6756400"/>
              <a:gd name="connsiteY108" fmla="*/ 2450798 h 6858000"/>
              <a:gd name="connsiteX109" fmla="*/ 1568492 w 6756400"/>
              <a:gd name="connsiteY109" fmla="*/ 2556598 h 6858000"/>
              <a:gd name="connsiteX110" fmla="*/ 1580246 w 6756400"/>
              <a:gd name="connsiteY110" fmla="*/ 2572875 h 6858000"/>
              <a:gd name="connsiteX111" fmla="*/ 1709537 w 6756400"/>
              <a:gd name="connsiteY111" fmla="*/ 2472501 h 6858000"/>
              <a:gd name="connsiteX112" fmla="*/ 2269195 w 6756400"/>
              <a:gd name="connsiteY112" fmla="*/ 2898413 h 6858000"/>
              <a:gd name="connsiteX113" fmla="*/ 1978968 w 6756400"/>
              <a:gd name="connsiteY113" fmla="*/ 3123577 h 6858000"/>
              <a:gd name="connsiteX114" fmla="*/ 1990722 w 6756400"/>
              <a:gd name="connsiteY114" fmla="*/ 3139854 h 6858000"/>
              <a:gd name="connsiteX115" fmla="*/ 2282757 w 6756400"/>
              <a:gd name="connsiteY115" fmla="*/ 2912881 h 6858000"/>
              <a:gd name="connsiteX116" fmla="*/ 2282757 w 6756400"/>
              <a:gd name="connsiteY116" fmla="*/ 3179642 h 6858000"/>
              <a:gd name="connsiteX117" fmla="*/ 2303552 w 6756400"/>
              <a:gd name="connsiteY117" fmla="*/ 3176929 h 6858000"/>
              <a:gd name="connsiteX118" fmla="*/ 2303552 w 6756400"/>
              <a:gd name="connsiteY118" fmla="*/ 2904743 h 6858000"/>
              <a:gd name="connsiteX119" fmla="*/ 2327963 w 6756400"/>
              <a:gd name="connsiteY119" fmla="*/ 2885753 h 6858000"/>
              <a:gd name="connsiteX120" fmla="*/ 2327963 w 6756400"/>
              <a:gd name="connsiteY120" fmla="*/ 2860433 h 6858000"/>
              <a:gd name="connsiteX121" fmla="*/ 2300839 w 6756400"/>
              <a:gd name="connsiteY121" fmla="*/ 2881232 h 6858000"/>
              <a:gd name="connsiteX122" fmla="*/ 2300839 w 6756400"/>
              <a:gd name="connsiteY122" fmla="*/ 2350424 h 6858000"/>
              <a:gd name="connsiteX123" fmla="*/ 2327963 w 6756400"/>
              <a:gd name="connsiteY123" fmla="*/ 2328721 h 6858000"/>
              <a:gd name="connsiteX124" fmla="*/ 2327963 w 6756400"/>
              <a:gd name="connsiteY124" fmla="*/ 2303402 h 6858000"/>
              <a:gd name="connsiteX125" fmla="*/ 2290894 w 6756400"/>
              <a:gd name="connsiteY125" fmla="*/ 2332339 h 6858000"/>
              <a:gd name="connsiteX126" fmla="*/ 1731236 w 6756400"/>
              <a:gd name="connsiteY126" fmla="*/ 1907331 h 6858000"/>
              <a:gd name="connsiteX127" fmla="*/ 2289086 w 6756400"/>
              <a:gd name="connsiteY127" fmla="*/ 1474184 h 6858000"/>
              <a:gd name="connsiteX128" fmla="*/ 2848743 w 6756400"/>
              <a:gd name="connsiteY128" fmla="*/ 1899192 h 6858000"/>
              <a:gd name="connsiteX129" fmla="*/ 2328867 w 6756400"/>
              <a:gd name="connsiteY129" fmla="*/ 2302498 h 6858000"/>
              <a:gd name="connsiteX130" fmla="*/ 2328867 w 6756400"/>
              <a:gd name="connsiteY130" fmla="*/ 2327817 h 6858000"/>
              <a:gd name="connsiteX131" fmla="*/ 2855072 w 6756400"/>
              <a:gd name="connsiteY131" fmla="*/ 1919991 h 6858000"/>
              <a:gd name="connsiteX132" fmla="*/ 2855072 w 6756400"/>
              <a:gd name="connsiteY132" fmla="*/ 2450798 h 6858000"/>
              <a:gd name="connsiteX133" fmla="*/ 2328867 w 6756400"/>
              <a:gd name="connsiteY133" fmla="*/ 2859529 h 6858000"/>
              <a:gd name="connsiteX134" fmla="*/ 2328867 w 6756400"/>
              <a:gd name="connsiteY134" fmla="*/ 2884849 h 6858000"/>
              <a:gd name="connsiteX135" fmla="*/ 2874963 w 6756400"/>
              <a:gd name="connsiteY135" fmla="*/ 2460745 h 6858000"/>
              <a:gd name="connsiteX136" fmla="*/ 2874963 w 6756400"/>
              <a:gd name="connsiteY136" fmla="*/ 1894671 h 6858000"/>
              <a:gd name="connsiteX137" fmla="*/ 2303552 w 6756400"/>
              <a:gd name="connsiteY137" fmla="*/ 1459716 h 6858000"/>
              <a:gd name="connsiteX138" fmla="*/ 2303552 w 6756400"/>
              <a:gd name="connsiteY138" fmla="*/ 926195 h 6858000"/>
              <a:gd name="connsiteX139" fmla="*/ 2282757 w 6756400"/>
              <a:gd name="connsiteY139" fmla="*/ 941568 h 6858000"/>
              <a:gd name="connsiteX140" fmla="*/ 2282757 w 6756400"/>
              <a:gd name="connsiteY140" fmla="*/ 1451578 h 6858000"/>
              <a:gd name="connsiteX141" fmla="*/ 1728524 w 6756400"/>
              <a:gd name="connsiteY141" fmla="*/ 1882011 h 6858000"/>
              <a:gd name="connsiteX142" fmla="*/ 1728524 w 6756400"/>
              <a:gd name="connsiteY142" fmla="*/ 1351203 h 6858000"/>
              <a:gd name="connsiteX143" fmla="*/ 2282757 w 6756400"/>
              <a:gd name="connsiteY143" fmla="*/ 920770 h 6858000"/>
              <a:gd name="connsiteX144" fmla="*/ 2282757 w 6756400"/>
              <a:gd name="connsiteY144" fmla="*/ 940664 h 6858000"/>
              <a:gd name="connsiteX145" fmla="*/ 2303552 w 6756400"/>
              <a:gd name="connsiteY145" fmla="*/ 924387 h 6858000"/>
              <a:gd name="connsiteX146" fmla="*/ 2303552 w 6756400"/>
              <a:gd name="connsiteY146" fmla="*/ 895450 h 6858000"/>
              <a:gd name="connsiteX147" fmla="*/ 1749319 w 6756400"/>
              <a:gd name="connsiteY147" fmla="*/ 474059 h 6858000"/>
              <a:gd name="connsiteX148" fmla="*/ 1733044 w 6756400"/>
              <a:gd name="connsiteY148" fmla="*/ 486719 h 6858000"/>
              <a:gd name="connsiteX149" fmla="*/ 2276428 w 6756400"/>
              <a:gd name="connsiteY149" fmla="*/ 899971 h 6858000"/>
              <a:gd name="connsiteX150" fmla="*/ 1718578 w 6756400"/>
              <a:gd name="connsiteY150" fmla="*/ 1333118 h 6858000"/>
              <a:gd name="connsiteX151" fmla="*/ 1158920 w 6756400"/>
              <a:gd name="connsiteY151" fmla="*/ 908110 h 6858000"/>
              <a:gd name="connsiteX152" fmla="*/ 1716770 w 6756400"/>
              <a:gd name="connsiteY152" fmla="*/ 474964 h 6858000"/>
              <a:gd name="connsiteX153" fmla="*/ 1732140 w 6756400"/>
              <a:gd name="connsiteY153" fmla="*/ 486719 h 6858000"/>
              <a:gd name="connsiteX154" fmla="*/ 1748415 w 6756400"/>
              <a:gd name="connsiteY154" fmla="*/ 474059 h 6858000"/>
              <a:gd name="connsiteX155" fmla="*/ 1724907 w 6756400"/>
              <a:gd name="connsiteY155" fmla="*/ 455070 h 6858000"/>
              <a:gd name="connsiteX156" fmla="*/ 1724907 w 6756400"/>
              <a:gd name="connsiteY156" fmla="*/ 206 h 6858000"/>
              <a:gd name="connsiteX157" fmla="*/ 1606490 w 6756400"/>
              <a:gd name="connsiteY157" fmla="*/ 0 h 6858000"/>
              <a:gd name="connsiteX158" fmla="*/ 1704112 w 6756400"/>
              <a:gd name="connsiteY158" fmla="*/ 0 h 6858000"/>
              <a:gd name="connsiteX159" fmla="*/ 1704112 w 6756400"/>
              <a:gd name="connsiteY159" fmla="*/ 79700 h 6858000"/>
              <a:gd name="connsiteX160" fmla="*/ 1704112 w 6756400"/>
              <a:gd name="connsiteY160" fmla="*/ 455974 h 6858000"/>
              <a:gd name="connsiteX161" fmla="*/ 1149879 w 6756400"/>
              <a:gd name="connsiteY161" fmla="*/ 885503 h 6858000"/>
              <a:gd name="connsiteX162" fmla="*/ 1149879 w 6756400"/>
              <a:gd name="connsiteY162" fmla="*/ 354695 h 6858000"/>
              <a:gd name="connsiteX163" fmla="*/ 1606476 w 6756400"/>
              <a:gd name="connsiteY163" fmla="*/ 11 h 6858000"/>
              <a:gd name="connsiteX164" fmla="*/ 696284 w 6756400"/>
              <a:gd name="connsiteY164" fmla="*/ 0 h 6858000"/>
              <a:gd name="connsiteX165" fmla="*/ 1573942 w 6756400"/>
              <a:gd name="connsiteY165" fmla="*/ 0 h 6858000"/>
              <a:gd name="connsiteX166" fmla="*/ 1498270 w 6756400"/>
              <a:gd name="connsiteY166" fmla="*/ 58848 h 6858000"/>
              <a:gd name="connsiteX167" fmla="*/ 1139934 w 6756400"/>
              <a:gd name="connsiteY167" fmla="*/ 337514 h 6858000"/>
              <a:gd name="connsiteX168" fmla="*/ 701161 w 6756400"/>
              <a:gd name="connsiteY168" fmla="*/ 3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756400" h="6858000">
                <a:moveTo>
                  <a:pt x="558577" y="2472501"/>
                </a:moveTo>
                <a:cubicBezTo>
                  <a:pt x="1118234" y="2898413"/>
                  <a:pt x="1118234" y="2898413"/>
                  <a:pt x="1118234" y="2898413"/>
                </a:cubicBezTo>
                <a:cubicBezTo>
                  <a:pt x="754773" y="3179642"/>
                  <a:pt x="754773" y="3179642"/>
                  <a:pt x="754773" y="3179642"/>
                </a:cubicBezTo>
                <a:cubicBezTo>
                  <a:pt x="765623" y="3197727"/>
                  <a:pt x="765623" y="3197727"/>
                  <a:pt x="765623" y="3197727"/>
                </a:cubicBezTo>
                <a:cubicBezTo>
                  <a:pt x="1132700" y="2912881"/>
                  <a:pt x="1132700" y="2912881"/>
                  <a:pt x="1132700" y="2912881"/>
                </a:cubicBezTo>
                <a:cubicBezTo>
                  <a:pt x="1132700" y="3443689"/>
                  <a:pt x="1132700" y="3443689"/>
                  <a:pt x="1132700" y="3443689"/>
                </a:cubicBezTo>
                <a:cubicBezTo>
                  <a:pt x="978998" y="3562149"/>
                  <a:pt x="978998" y="3562149"/>
                  <a:pt x="978998" y="3562149"/>
                </a:cubicBezTo>
                <a:cubicBezTo>
                  <a:pt x="990752" y="3582043"/>
                  <a:pt x="990752" y="3582043"/>
                  <a:pt x="990752" y="3582043"/>
                </a:cubicBezTo>
                <a:cubicBezTo>
                  <a:pt x="1138125" y="3467200"/>
                  <a:pt x="1138125" y="3467200"/>
                  <a:pt x="1138125" y="3467200"/>
                </a:cubicBezTo>
                <a:cubicBezTo>
                  <a:pt x="1697783" y="3892208"/>
                  <a:pt x="1697783" y="3892208"/>
                  <a:pt x="1697783" y="3892208"/>
                </a:cubicBezTo>
                <a:cubicBezTo>
                  <a:pt x="1337034" y="4172532"/>
                  <a:pt x="1337034" y="4172532"/>
                  <a:pt x="1337034" y="4172532"/>
                </a:cubicBezTo>
                <a:cubicBezTo>
                  <a:pt x="1346980" y="4190618"/>
                  <a:pt x="1346980" y="4190618"/>
                  <a:pt x="1346980" y="4190618"/>
                </a:cubicBezTo>
                <a:cubicBezTo>
                  <a:pt x="1704112" y="3913006"/>
                  <a:pt x="1704112" y="3913006"/>
                  <a:pt x="1704112" y="3913006"/>
                </a:cubicBezTo>
                <a:cubicBezTo>
                  <a:pt x="1704112" y="4443814"/>
                  <a:pt x="1704112" y="4443814"/>
                  <a:pt x="1704112" y="4443814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149879" y="4874248"/>
                  <a:pt x="1149879" y="4874248"/>
                  <a:pt x="1149879" y="4874248"/>
                </a:cubicBezTo>
                <a:cubicBezTo>
                  <a:pt x="1149879" y="4343440"/>
                  <a:pt x="1149879" y="4343440"/>
                  <a:pt x="1149879" y="4343440"/>
                </a:cubicBezTo>
                <a:cubicBezTo>
                  <a:pt x="1346076" y="4190618"/>
                  <a:pt x="1346076" y="4190618"/>
                  <a:pt x="1346076" y="4190618"/>
                </a:cubicBezTo>
                <a:cubicBezTo>
                  <a:pt x="1336130" y="4173437"/>
                  <a:pt x="1336130" y="4173437"/>
                  <a:pt x="1336130" y="4173437"/>
                </a:cubicBezTo>
                <a:cubicBezTo>
                  <a:pt x="1139934" y="4325354"/>
                  <a:pt x="1139934" y="4325354"/>
                  <a:pt x="1139934" y="4325354"/>
                </a:cubicBezTo>
                <a:cubicBezTo>
                  <a:pt x="580276" y="3900346"/>
                  <a:pt x="580276" y="3900346"/>
                  <a:pt x="580276" y="3900346"/>
                </a:cubicBezTo>
                <a:cubicBezTo>
                  <a:pt x="989848" y="3582043"/>
                  <a:pt x="989848" y="3582043"/>
                  <a:pt x="989848" y="3582043"/>
                </a:cubicBezTo>
                <a:cubicBezTo>
                  <a:pt x="978094" y="3563053"/>
                  <a:pt x="978094" y="3563053"/>
                  <a:pt x="978094" y="3563053"/>
                </a:cubicBezTo>
                <a:cubicBezTo>
                  <a:pt x="577563" y="3874123"/>
                  <a:pt x="577563" y="3874123"/>
                  <a:pt x="577563" y="3874123"/>
                </a:cubicBezTo>
                <a:cubicBezTo>
                  <a:pt x="577563" y="3342411"/>
                  <a:pt x="577563" y="3342411"/>
                  <a:pt x="577563" y="3342411"/>
                </a:cubicBezTo>
                <a:cubicBezTo>
                  <a:pt x="764719" y="3197727"/>
                  <a:pt x="764719" y="3197727"/>
                  <a:pt x="764719" y="3197727"/>
                </a:cubicBezTo>
                <a:cubicBezTo>
                  <a:pt x="754773" y="3180546"/>
                  <a:pt x="754773" y="3180546"/>
                  <a:pt x="754773" y="3180546"/>
                </a:cubicBezTo>
                <a:cubicBezTo>
                  <a:pt x="567618" y="3325229"/>
                  <a:pt x="567618" y="3325229"/>
                  <a:pt x="567618" y="3325229"/>
                </a:cubicBezTo>
                <a:cubicBezTo>
                  <a:pt x="7960" y="2899317"/>
                  <a:pt x="7960" y="2899317"/>
                  <a:pt x="7960" y="2899317"/>
                </a:cubicBezTo>
                <a:cubicBezTo>
                  <a:pt x="558577" y="2472501"/>
                  <a:pt x="558577" y="2472501"/>
                  <a:pt x="558577" y="2472501"/>
                </a:cubicBezTo>
                <a:close/>
                <a:moveTo>
                  <a:pt x="1724907" y="0"/>
                </a:moveTo>
                <a:lnTo>
                  <a:pt x="6756400" y="0"/>
                </a:lnTo>
                <a:lnTo>
                  <a:pt x="6756400" y="6858000"/>
                </a:lnTo>
                <a:lnTo>
                  <a:pt x="0" y="6858000"/>
                </a:lnTo>
                <a:lnTo>
                  <a:pt x="0" y="6856412"/>
                </a:lnTo>
                <a:lnTo>
                  <a:pt x="162738" y="6856412"/>
                </a:lnTo>
                <a:cubicBezTo>
                  <a:pt x="1149879" y="6856412"/>
                  <a:pt x="1149879" y="6856412"/>
                  <a:pt x="1149879" y="6856412"/>
                </a:cubicBezTo>
                <a:cubicBezTo>
                  <a:pt x="1149879" y="6332839"/>
                  <a:pt x="1149879" y="6332839"/>
                  <a:pt x="1149879" y="6332839"/>
                </a:cubicBezTo>
                <a:cubicBezTo>
                  <a:pt x="1704112" y="5902405"/>
                  <a:pt x="1704112" y="5902405"/>
                  <a:pt x="1704112" y="5902405"/>
                </a:cubicBezTo>
                <a:cubicBezTo>
                  <a:pt x="1704112" y="6433213"/>
                  <a:pt x="1704112" y="6433213"/>
                  <a:pt x="1704112" y="6433213"/>
                </a:cubicBezTo>
                <a:cubicBezTo>
                  <a:pt x="1159824" y="6855508"/>
                  <a:pt x="1159824" y="6855508"/>
                  <a:pt x="1159824" y="6855508"/>
                </a:cubicBezTo>
                <a:cubicBezTo>
                  <a:pt x="1193277" y="6855508"/>
                  <a:pt x="1193277" y="6855508"/>
                  <a:pt x="1193277" y="6855508"/>
                </a:cubicBezTo>
                <a:cubicBezTo>
                  <a:pt x="1724907" y="6443160"/>
                  <a:pt x="1724907" y="6443160"/>
                  <a:pt x="1724907" y="6443160"/>
                </a:cubicBezTo>
                <a:cubicBezTo>
                  <a:pt x="1724907" y="5877086"/>
                  <a:pt x="1724907" y="5877086"/>
                  <a:pt x="1724907" y="5877086"/>
                </a:cubicBezTo>
                <a:cubicBezTo>
                  <a:pt x="1386762" y="5620272"/>
                  <a:pt x="1386762" y="5620272"/>
                  <a:pt x="1386762" y="5620272"/>
                </a:cubicBezTo>
                <a:cubicBezTo>
                  <a:pt x="1372296" y="5617559"/>
                  <a:pt x="1357829" y="5614847"/>
                  <a:pt x="1343363" y="5612134"/>
                </a:cubicBezTo>
                <a:cubicBezTo>
                  <a:pt x="1697783" y="5881607"/>
                  <a:pt x="1697783" y="5881607"/>
                  <a:pt x="1697783" y="5881607"/>
                </a:cubicBezTo>
                <a:cubicBezTo>
                  <a:pt x="1139934" y="6314753"/>
                  <a:pt x="1139934" y="6314753"/>
                  <a:pt x="1139934" y="6314753"/>
                </a:cubicBezTo>
                <a:cubicBezTo>
                  <a:pt x="581180" y="5889745"/>
                  <a:pt x="581180" y="5889745"/>
                  <a:pt x="581180" y="5889745"/>
                </a:cubicBezTo>
                <a:cubicBezTo>
                  <a:pt x="1014259" y="5553356"/>
                  <a:pt x="1014259" y="5553356"/>
                  <a:pt x="1014259" y="5553356"/>
                </a:cubicBezTo>
                <a:cubicBezTo>
                  <a:pt x="1005218" y="5551548"/>
                  <a:pt x="995272" y="5549739"/>
                  <a:pt x="987135" y="5548835"/>
                </a:cubicBezTo>
                <a:cubicBezTo>
                  <a:pt x="577563" y="5866234"/>
                  <a:pt x="577563" y="5866234"/>
                  <a:pt x="577563" y="5866234"/>
                </a:cubicBezTo>
                <a:cubicBezTo>
                  <a:pt x="577563" y="5335426"/>
                  <a:pt x="577563" y="5335426"/>
                  <a:pt x="577563" y="5335426"/>
                </a:cubicBezTo>
                <a:cubicBezTo>
                  <a:pt x="1132700" y="4905897"/>
                  <a:pt x="1132700" y="4905897"/>
                  <a:pt x="1132700" y="4905897"/>
                </a:cubicBezTo>
                <a:cubicBezTo>
                  <a:pt x="1132700" y="5435801"/>
                  <a:pt x="1132700" y="5435801"/>
                  <a:pt x="1132700" y="5435801"/>
                </a:cubicBezTo>
                <a:cubicBezTo>
                  <a:pt x="988039" y="5547930"/>
                  <a:pt x="988039" y="5547930"/>
                  <a:pt x="988039" y="5547930"/>
                </a:cubicBezTo>
                <a:cubicBezTo>
                  <a:pt x="997081" y="5549739"/>
                  <a:pt x="1006122" y="5550643"/>
                  <a:pt x="1015163" y="5552452"/>
                </a:cubicBezTo>
                <a:cubicBezTo>
                  <a:pt x="1139029" y="5456599"/>
                  <a:pt x="1139029" y="5456599"/>
                  <a:pt x="1139029" y="5456599"/>
                </a:cubicBezTo>
                <a:cubicBezTo>
                  <a:pt x="1342459" y="5611229"/>
                  <a:pt x="1342459" y="5611229"/>
                  <a:pt x="1342459" y="5611229"/>
                </a:cubicBezTo>
                <a:cubicBezTo>
                  <a:pt x="1356925" y="5613942"/>
                  <a:pt x="1371391" y="5616655"/>
                  <a:pt x="1384953" y="5619368"/>
                </a:cubicBezTo>
                <a:cubicBezTo>
                  <a:pt x="1152591" y="5442131"/>
                  <a:pt x="1152591" y="5442131"/>
                  <a:pt x="1152591" y="5442131"/>
                </a:cubicBezTo>
                <a:cubicBezTo>
                  <a:pt x="1152591" y="4897759"/>
                  <a:pt x="1152591" y="4897759"/>
                  <a:pt x="1152591" y="4897759"/>
                </a:cubicBezTo>
                <a:cubicBezTo>
                  <a:pt x="1570300" y="4573125"/>
                  <a:pt x="1570300" y="4573125"/>
                  <a:pt x="1570300" y="4573125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571205" y="4573125"/>
                  <a:pt x="1571205" y="4573125"/>
                  <a:pt x="1571205" y="4573125"/>
                </a:cubicBezTo>
                <a:cubicBezTo>
                  <a:pt x="1709537" y="4465517"/>
                  <a:pt x="1709537" y="4465517"/>
                  <a:pt x="1709537" y="4465517"/>
                </a:cubicBezTo>
                <a:cubicBezTo>
                  <a:pt x="2290894" y="4907706"/>
                  <a:pt x="2290894" y="4907706"/>
                  <a:pt x="2290894" y="4907706"/>
                </a:cubicBezTo>
                <a:cubicBezTo>
                  <a:pt x="2874963" y="4453761"/>
                  <a:pt x="2874963" y="4453761"/>
                  <a:pt x="2874963" y="4453761"/>
                </a:cubicBezTo>
                <a:cubicBezTo>
                  <a:pt x="2874963" y="4272907"/>
                  <a:pt x="2874963" y="4272907"/>
                  <a:pt x="2874963" y="4272907"/>
                </a:cubicBezTo>
                <a:cubicBezTo>
                  <a:pt x="2855072" y="4281949"/>
                  <a:pt x="2855072" y="4281949"/>
                  <a:pt x="2855072" y="4281949"/>
                </a:cubicBezTo>
                <a:cubicBezTo>
                  <a:pt x="2855072" y="4443814"/>
                  <a:pt x="2855072" y="4443814"/>
                  <a:pt x="2855072" y="4443814"/>
                </a:cubicBezTo>
                <a:cubicBezTo>
                  <a:pt x="2300839" y="4874248"/>
                  <a:pt x="2300839" y="4874248"/>
                  <a:pt x="2300839" y="4874248"/>
                </a:cubicBezTo>
                <a:cubicBezTo>
                  <a:pt x="2300839" y="4343440"/>
                  <a:pt x="2300839" y="4343440"/>
                  <a:pt x="2300839" y="4343440"/>
                </a:cubicBezTo>
                <a:cubicBezTo>
                  <a:pt x="2855072" y="3913006"/>
                  <a:pt x="2855072" y="3913006"/>
                  <a:pt x="2855072" y="3913006"/>
                </a:cubicBezTo>
                <a:cubicBezTo>
                  <a:pt x="2855072" y="4281045"/>
                  <a:pt x="2855072" y="4281045"/>
                  <a:pt x="2855072" y="4281045"/>
                </a:cubicBezTo>
                <a:cubicBezTo>
                  <a:pt x="2874963" y="4272002"/>
                  <a:pt x="2874963" y="4272002"/>
                  <a:pt x="2874963" y="4272002"/>
                </a:cubicBezTo>
                <a:cubicBezTo>
                  <a:pt x="2874963" y="3887687"/>
                  <a:pt x="2874963" y="3887687"/>
                  <a:pt x="2874963" y="3887687"/>
                </a:cubicBezTo>
                <a:cubicBezTo>
                  <a:pt x="2675150" y="3735769"/>
                  <a:pt x="2675150" y="3735769"/>
                  <a:pt x="2675150" y="3735769"/>
                </a:cubicBezTo>
                <a:cubicBezTo>
                  <a:pt x="2654355" y="3744812"/>
                  <a:pt x="2654355" y="3744812"/>
                  <a:pt x="2654355" y="3744812"/>
                </a:cubicBezTo>
                <a:cubicBezTo>
                  <a:pt x="2848743" y="3892208"/>
                  <a:pt x="2848743" y="3892208"/>
                  <a:pt x="2848743" y="3892208"/>
                </a:cubicBezTo>
                <a:cubicBezTo>
                  <a:pt x="2290894" y="4325354"/>
                  <a:pt x="2290894" y="4325354"/>
                  <a:pt x="2290894" y="4325354"/>
                </a:cubicBezTo>
                <a:cubicBezTo>
                  <a:pt x="1731236" y="3900346"/>
                  <a:pt x="1731236" y="3900346"/>
                  <a:pt x="1731236" y="3900346"/>
                </a:cubicBezTo>
                <a:cubicBezTo>
                  <a:pt x="2289086" y="3467200"/>
                  <a:pt x="2289086" y="3467200"/>
                  <a:pt x="2289086" y="3467200"/>
                </a:cubicBezTo>
                <a:cubicBezTo>
                  <a:pt x="2653451" y="3743907"/>
                  <a:pt x="2653451" y="3743907"/>
                  <a:pt x="2653451" y="3743907"/>
                </a:cubicBezTo>
                <a:cubicBezTo>
                  <a:pt x="2674246" y="3734865"/>
                  <a:pt x="2674246" y="3734865"/>
                  <a:pt x="2674246" y="3734865"/>
                </a:cubicBezTo>
                <a:cubicBezTo>
                  <a:pt x="2303552" y="3452732"/>
                  <a:pt x="2303552" y="3452732"/>
                  <a:pt x="2303552" y="3452732"/>
                </a:cubicBezTo>
                <a:cubicBezTo>
                  <a:pt x="2303552" y="3177833"/>
                  <a:pt x="2303552" y="3177833"/>
                  <a:pt x="2303552" y="3177833"/>
                </a:cubicBezTo>
                <a:cubicBezTo>
                  <a:pt x="2282757" y="3180546"/>
                  <a:pt x="2282757" y="3180546"/>
                  <a:pt x="2282757" y="3180546"/>
                </a:cubicBezTo>
                <a:cubicBezTo>
                  <a:pt x="2282757" y="3443689"/>
                  <a:pt x="2282757" y="3443689"/>
                  <a:pt x="2282757" y="3443689"/>
                </a:cubicBezTo>
                <a:cubicBezTo>
                  <a:pt x="1728524" y="3874123"/>
                  <a:pt x="1728524" y="3874123"/>
                  <a:pt x="1728524" y="3874123"/>
                </a:cubicBezTo>
                <a:cubicBezTo>
                  <a:pt x="1728524" y="3342411"/>
                  <a:pt x="1728524" y="3342411"/>
                  <a:pt x="1728524" y="3342411"/>
                </a:cubicBezTo>
                <a:cubicBezTo>
                  <a:pt x="1989818" y="3140758"/>
                  <a:pt x="1989818" y="3140758"/>
                  <a:pt x="1989818" y="3140758"/>
                </a:cubicBezTo>
                <a:cubicBezTo>
                  <a:pt x="1978064" y="3124481"/>
                  <a:pt x="1978064" y="3124481"/>
                  <a:pt x="1978064" y="3124481"/>
                </a:cubicBezTo>
                <a:cubicBezTo>
                  <a:pt x="1718578" y="3325229"/>
                  <a:pt x="1718578" y="3325229"/>
                  <a:pt x="1718578" y="3325229"/>
                </a:cubicBezTo>
                <a:cubicBezTo>
                  <a:pt x="1158920" y="2899317"/>
                  <a:pt x="1158920" y="2899317"/>
                  <a:pt x="1158920" y="2899317"/>
                </a:cubicBezTo>
                <a:cubicBezTo>
                  <a:pt x="1579342" y="2573779"/>
                  <a:pt x="1579342" y="2573779"/>
                  <a:pt x="1579342" y="2573779"/>
                </a:cubicBezTo>
                <a:cubicBezTo>
                  <a:pt x="1567588" y="2557502"/>
                  <a:pt x="1567588" y="2557502"/>
                  <a:pt x="1567588" y="2557502"/>
                </a:cubicBezTo>
                <a:cubicBezTo>
                  <a:pt x="1149879" y="2881232"/>
                  <a:pt x="1149879" y="2881232"/>
                  <a:pt x="1149879" y="2881232"/>
                </a:cubicBezTo>
                <a:cubicBezTo>
                  <a:pt x="1149879" y="2350424"/>
                  <a:pt x="1149879" y="2350424"/>
                  <a:pt x="1149879" y="2350424"/>
                </a:cubicBezTo>
                <a:cubicBezTo>
                  <a:pt x="1321664" y="2216592"/>
                  <a:pt x="1321664" y="2216592"/>
                  <a:pt x="1321664" y="2216592"/>
                </a:cubicBezTo>
                <a:cubicBezTo>
                  <a:pt x="1309910" y="2201219"/>
                  <a:pt x="1309910" y="2201219"/>
                  <a:pt x="1309910" y="2201219"/>
                </a:cubicBezTo>
                <a:cubicBezTo>
                  <a:pt x="1139934" y="2332339"/>
                  <a:pt x="1139934" y="2332339"/>
                  <a:pt x="1139934" y="2332339"/>
                </a:cubicBezTo>
                <a:cubicBezTo>
                  <a:pt x="580276" y="1907331"/>
                  <a:pt x="580276" y="1907331"/>
                  <a:pt x="580276" y="1907331"/>
                </a:cubicBezTo>
                <a:cubicBezTo>
                  <a:pt x="1138125" y="1474184"/>
                  <a:pt x="1138125" y="1474184"/>
                  <a:pt x="1138125" y="1474184"/>
                </a:cubicBezTo>
                <a:cubicBezTo>
                  <a:pt x="1697783" y="1899192"/>
                  <a:pt x="1697783" y="1899192"/>
                  <a:pt x="1697783" y="1899192"/>
                </a:cubicBezTo>
                <a:cubicBezTo>
                  <a:pt x="1310815" y="2200315"/>
                  <a:pt x="1310815" y="2200315"/>
                  <a:pt x="1310815" y="2200315"/>
                </a:cubicBezTo>
                <a:cubicBezTo>
                  <a:pt x="1322568" y="2216592"/>
                  <a:pt x="1322568" y="2216592"/>
                  <a:pt x="1322568" y="2216592"/>
                </a:cubicBezTo>
                <a:cubicBezTo>
                  <a:pt x="1704112" y="1919991"/>
                  <a:pt x="1704112" y="1919991"/>
                  <a:pt x="1704112" y="1919991"/>
                </a:cubicBezTo>
                <a:cubicBezTo>
                  <a:pt x="1704112" y="2450798"/>
                  <a:pt x="1704112" y="2450798"/>
                  <a:pt x="1704112" y="2450798"/>
                </a:cubicBezTo>
                <a:cubicBezTo>
                  <a:pt x="1568492" y="2556598"/>
                  <a:pt x="1568492" y="2556598"/>
                  <a:pt x="1568492" y="2556598"/>
                </a:cubicBezTo>
                <a:cubicBezTo>
                  <a:pt x="1580246" y="2572875"/>
                  <a:pt x="1580246" y="2572875"/>
                  <a:pt x="1580246" y="2572875"/>
                </a:cubicBezTo>
                <a:cubicBezTo>
                  <a:pt x="1709537" y="2472501"/>
                  <a:pt x="1709537" y="2472501"/>
                  <a:pt x="1709537" y="2472501"/>
                </a:cubicBezTo>
                <a:cubicBezTo>
                  <a:pt x="2269195" y="2898413"/>
                  <a:pt x="2269195" y="2898413"/>
                  <a:pt x="2269195" y="2898413"/>
                </a:cubicBezTo>
                <a:cubicBezTo>
                  <a:pt x="1978968" y="3123577"/>
                  <a:pt x="1978968" y="3123577"/>
                  <a:pt x="1978968" y="3123577"/>
                </a:cubicBezTo>
                <a:cubicBezTo>
                  <a:pt x="1990722" y="3139854"/>
                  <a:pt x="1990722" y="3139854"/>
                  <a:pt x="1990722" y="3139854"/>
                </a:cubicBezTo>
                <a:cubicBezTo>
                  <a:pt x="2282757" y="2912881"/>
                  <a:pt x="2282757" y="2912881"/>
                  <a:pt x="2282757" y="2912881"/>
                </a:cubicBezTo>
                <a:cubicBezTo>
                  <a:pt x="2282757" y="3179642"/>
                  <a:pt x="2282757" y="3179642"/>
                  <a:pt x="2282757" y="3179642"/>
                </a:cubicBezTo>
                <a:cubicBezTo>
                  <a:pt x="2303552" y="3176929"/>
                  <a:pt x="2303552" y="3176929"/>
                  <a:pt x="2303552" y="3176929"/>
                </a:cubicBezTo>
                <a:cubicBezTo>
                  <a:pt x="2303552" y="2904743"/>
                  <a:pt x="2303552" y="2904743"/>
                  <a:pt x="2303552" y="2904743"/>
                </a:cubicBezTo>
                <a:cubicBezTo>
                  <a:pt x="2327963" y="2885753"/>
                  <a:pt x="2327963" y="2885753"/>
                  <a:pt x="2327963" y="2885753"/>
                </a:cubicBezTo>
                <a:cubicBezTo>
                  <a:pt x="2327963" y="2860433"/>
                  <a:pt x="2327963" y="2860433"/>
                  <a:pt x="2327963" y="2860433"/>
                </a:cubicBezTo>
                <a:cubicBezTo>
                  <a:pt x="2300839" y="2881232"/>
                  <a:pt x="2300839" y="2881232"/>
                  <a:pt x="2300839" y="2881232"/>
                </a:cubicBezTo>
                <a:cubicBezTo>
                  <a:pt x="2300839" y="2350424"/>
                  <a:pt x="2300839" y="2350424"/>
                  <a:pt x="2300839" y="2350424"/>
                </a:cubicBezTo>
                <a:cubicBezTo>
                  <a:pt x="2327963" y="2328721"/>
                  <a:pt x="2327963" y="2328721"/>
                  <a:pt x="2327963" y="2328721"/>
                </a:cubicBezTo>
                <a:cubicBezTo>
                  <a:pt x="2327963" y="2303402"/>
                  <a:pt x="2327963" y="2303402"/>
                  <a:pt x="2327963" y="2303402"/>
                </a:cubicBezTo>
                <a:cubicBezTo>
                  <a:pt x="2290894" y="2332339"/>
                  <a:pt x="2290894" y="2332339"/>
                  <a:pt x="2290894" y="2332339"/>
                </a:cubicBezTo>
                <a:cubicBezTo>
                  <a:pt x="1731236" y="1907331"/>
                  <a:pt x="1731236" y="1907331"/>
                  <a:pt x="1731236" y="1907331"/>
                </a:cubicBezTo>
                <a:cubicBezTo>
                  <a:pt x="2289086" y="1474184"/>
                  <a:pt x="2289086" y="1474184"/>
                  <a:pt x="2289086" y="1474184"/>
                </a:cubicBezTo>
                <a:cubicBezTo>
                  <a:pt x="2848743" y="1899192"/>
                  <a:pt x="2848743" y="1899192"/>
                  <a:pt x="2848743" y="1899192"/>
                </a:cubicBezTo>
                <a:cubicBezTo>
                  <a:pt x="2328867" y="2302498"/>
                  <a:pt x="2328867" y="2302498"/>
                  <a:pt x="2328867" y="2302498"/>
                </a:cubicBezTo>
                <a:cubicBezTo>
                  <a:pt x="2328867" y="2327817"/>
                  <a:pt x="2328867" y="2327817"/>
                  <a:pt x="2328867" y="2327817"/>
                </a:cubicBezTo>
                <a:cubicBezTo>
                  <a:pt x="2855072" y="1919991"/>
                  <a:pt x="2855072" y="1919991"/>
                  <a:pt x="2855072" y="1919991"/>
                </a:cubicBezTo>
                <a:cubicBezTo>
                  <a:pt x="2855072" y="2450798"/>
                  <a:pt x="2855072" y="2450798"/>
                  <a:pt x="2855072" y="2450798"/>
                </a:cubicBezTo>
                <a:lnTo>
                  <a:pt x="2328867" y="2859529"/>
                </a:lnTo>
                <a:cubicBezTo>
                  <a:pt x="2328867" y="2884849"/>
                  <a:pt x="2328867" y="2884849"/>
                  <a:pt x="2328867" y="2884849"/>
                </a:cubicBezTo>
                <a:cubicBezTo>
                  <a:pt x="2874963" y="2460745"/>
                  <a:pt x="2874963" y="2460745"/>
                  <a:pt x="2874963" y="2460745"/>
                </a:cubicBezTo>
                <a:cubicBezTo>
                  <a:pt x="2874963" y="1894671"/>
                  <a:pt x="2874963" y="1894671"/>
                  <a:pt x="2874963" y="1894671"/>
                </a:cubicBezTo>
                <a:cubicBezTo>
                  <a:pt x="2303552" y="1459716"/>
                  <a:pt x="2303552" y="1459716"/>
                  <a:pt x="2303552" y="1459716"/>
                </a:cubicBezTo>
                <a:cubicBezTo>
                  <a:pt x="2303552" y="926195"/>
                  <a:pt x="2303552" y="926195"/>
                  <a:pt x="2303552" y="926195"/>
                </a:cubicBezTo>
                <a:cubicBezTo>
                  <a:pt x="2282757" y="941568"/>
                  <a:pt x="2282757" y="941568"/>
                  <a:pt x="2282757" y="941568"/>
                </a:cubicBezTo>
                <a:cubicBezTo>
                  <a:pt x="2282757" y="1451578"/>
                  <a:pt x="2282757" y="1451578"/>
                  <a:pt x="2282757" y="1451578"/>
                </a:cubicBezTo>
                <a:cubicBezTo>
                  <a:pt x="1728524" y="1882011"/>
                  <a:pt x="1728524" y="1882011"/>
                  <a:pt x="1728524" y="1882011"/>
                </a:cubicBezTo>
                <a:cubicBezTo>
                  <a:pt x="1728524" y="1351203"/>
                  <a:pt x="1728524" y="1351203"/>
                  <a:pt x="1728524" y="1351203"/>
                </a:cubicBezTo>
                <a:cubicBezTo>
                  <a:pt x="2282757" y="920770"/>
                  <a:pt x="2282757" y="920770"/>
                  <a:pt x="2282757" y="920770"/>
                </a:cubicBezTo>
                <a:cubicBezTo>
                  <a:pt x="2282757" y="940664"/>
                  <a:pt x="2282757" y="940664"/>
                  <a:pt x="2282757" y="940664"/>
                </a:cubicBezTo>
                <a:cubicBezTo>
                  <a:pt x="2303552" y="924387"/>
                  <a:pt x="2303552" y="924387"/>
                  <a:pt x="2303552" y="924387"/>
                </a:cubicBezTo>
                <a:cubicBezTo>
                  <a:pt x="2303552" y="895450"/>
                  <a:pt x="2303552" y="895450"/>
                  <a:pt x="2303552" y="895450"/>
                </a:cubicBezTo>
                <a:cubicBezTo>
                  <a:pt x="1749319" y="474059"/>
                  <a:pt x="1749319" y="474059"/>
                  <a:pt x="1749319" y="474059"/>
                </a:cubicBezTo>
                <a:cubicBezTo>
                  <a:pt x="1733044" y="486719"/>
                  <a:pt x="1733044" y="486719"/>
                  <a:pt x="1733044" y="486719"/>
                </a:cubicBezTo>
                <a:cubicBezTo>
                  <a:pt x="2276428" y="899971"/>
                  <a:pt x="2276428" y="899971"/>
                  <a:pt x="2276428" y="899971"/>
                </a:cubicBezTo>
                <a:cubicBezTo>
                  <a:pt x="1718578" y="1333118"/>
                  <a:pt x="1718578" y="1333118"/>
                  <a:pt x="1718578" y="1333118"/>
                </a:cubicBezTo>
                <a:cubicBezTo>
                  <a:pt x="1158920" y="908110"/>
                  <a:pt x="1158920" y="908110"/>
                  <a:pt x="1158920" y="908110"/>
                </a:cubicBezTo>
                <a:cubicBezTo>
                  <a:pt x="1716770" y="474964"/>
                  <a:pt x="1716770" y="474964"/>
                  <a:pt x="1716770" y="474964"/>
                </a:cubicBezTo>
                <a:cubicBezTo>
                  <a:pt x="1732140" y="486719"/>
                  <a:pt x="1732140" y="486719"/>
                  <a:pt x="1732140" y="486719"/>
                </a:cubicBezTo>
                <a:cubicBezTo>
                  <a:pt x="1748415" y="474059"/>
                  <a:pt x="1748415" y="474059"/>
                  <a:pt x="1748415" y="474059"/>
                </a:cubicBezTo>
                <a:cubicBezTo>
                  <a:pt x="1724907" y="455070"/>
                  <a:pt x="1724907" y="455070"/>
                  <a:pt x="1724907" y="455070"/>
                </a:cubicBezTo>
                <a:cubicBezTo>
                  <a:pt x="1724907" y="56286"/>
                  <a:pt x="1724907" y="6438"/>
                  <a:pt x="1724907" y="206"/>
                </a:cubicBezTo>
                <a:close/>
                <a:moveTo>
                  <a:pt x="1606490" y="0"/>
                </a:moveTo>
                <a:lnTo>
                  <a:pt x="1704112" y="0"/>
                </a:lnTo>
                <a:lnTo>
                  <a:pt x="1704112" y="79700"/>
                </a:lnTo>
                <a:cubicBezTo>
                  <a:pt x="1704112" y="455974"/>
                  <a:pt x="1704112" y="455974"/>
                  <a:pt x="1704112" y="455974"/>
                </a:cubicBezTo>
                <a:cubicBezTo>
                  <a:pt x="1149879" y="885503"/>
                  <a:pt x="1149879" y="885503"/>
                  <a:pt x="1149879" y="885503"/>
                </a:cubicBezTo>
                <a:cubicBezTo>
                  <a:pt x="1149879" y="354695"/>
                  <a:pt x="1149879" y="354695"/>
                  <a:pt x="1149879" y="354695"/>
                </a:cubicBezTo>
                <a:cubicBezTo>
                  <a:pt x="1550183" y="43739"/>
                  <a:pt x="1600221" y="4869"/>
                  <a:pt x="1606476" y="11"/>
                </a:cubicBezTo>
                <a:close/>
                <a:moveTo>
                  <a:pt x="696284" y="0"/>
                </a:moveTo>
                <a:lnTo>
                  <a:pt x="1573942" y="0"/>
                </a:lnTo>
                <a:lnTo>
                  <a:pt x="1498270" y="58848"/>
                </a:lnTo>
                <a:cubicBezTo>
                  <a:pt x="1139934" y="337514"/>
                  <a:pt x="1139934" y="337514"/>
                  <a:pt x="1139934" y="337514"/>
                </a:cubicBezTo>
                <a:cubicBezTo>
                  <a:pt x="805631" y="83188"/>
                  <a:pt x="722055" y="19606"/>
                  <a:pt x="701161" y="37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684000" rIns="756000">
            <a:noAutofit/>
          </a:bodyPr>
          <a:lstStyle>
            <a:lvl1pPr algn="r">
              <a:defRPr i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1CD6972B-DFC0-49E0-CEDD-F3560A107C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50" y="726022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78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 Bas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TTC 2026 Meeting           CEA – CNRS – Université Paris-Saclay                  9 – 12 June 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Bas+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6CEC976-242A-291F-5C18-817BBE12E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46" y="1381125"/>
            <a:ext cx="10744517" cy="20732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462F4B3-C673-4762-4C2C-2CE0330E60F9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</p:txBody>
      </p:sp>
      <p:sp>
        <p:nvSpPr>
          <p:cNvPr id="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0197" y="3823855"/>
            <a:ext cx="11765693" cy="2356998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5AF0AE2-7DAE-3EB0-5E60-D2EFCEC2E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78237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TTC 2026 Meeting           CEA – CNRS – Université Paris-Saclay                  9 – 12 June 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2F98917-083E-F98C-816F-48F1437B4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56184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TTC 2026 Meeting           CEA – CNRS – Université Paris-Saclay                  9 – 12 June 2026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seul</a:t>
            </a:r>
          </a:p>
        </p:txBody>
      </p:sp>
      <p:pic>
        <p:nvPicPr>
          <p:cNvPr id="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C593314-5853-721D-C381-C5C6DA55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69172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9C14385-C06C-03C8-FC0B-6EDE0E294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925030-DB19-61B7-32BA-FFFFADD4F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TTC 2026 Meeting           CEA – CNRS – Université Paris-Saclay                  9 – 12 June 2026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84369A-A294-0F2F-E84F-D0990A22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661E88D-94E7-20B9-0926-4E18EFBC1BA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Vide</a:t>
            </a:r>
          </a:p>
        </p:txBody>
      </p:sp>
      <p:pic>
        <p:nvPicPr>
          <p:cNvPr id="7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60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651A86F0-4870-165D-E01B-6415309E1300}"/>
              </a:ext>
            </a:extLst>
          </p:cNvPr>
          <p:cNvSpPr/>
          <p:nvPr userDrawn="1"/>
        </p:nvSpPr>
        <p:spPr>
          <a:xfrm>
            <a:off x="11460163" y="0"/>
            <a:ext cx="7318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TTC 2026 Meeting           CEA – CNRS – Université Paris-Saclay                  9 – 12 June 2026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EE9D7CE3-0338-EF86-9151-9AA39188D1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368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7" name="Espace réservé du texte 8">
            <a:extLst>
              <a:ext uri="{FF2B5EF4-FFF2-40B4-BE49-F238E27FC236}">
                <a16:creationId xmlns:a16="http://schemas.microsoft.com/office/drawing/2014/main" id="{7E242CEA-B629-6061-3336-B00B5B0363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27251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13577D77-6A07-A133-9442-B0E04B740B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67017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31" name="Espace réservé du texte 8">
            <a:extLst>
              <a:ext uri="{FF2B5EF4-FFF2-40B4-BE49-F238E27FC236}">
                <a16:creationId xmlns:a16="http://schemas.microsoft.com/office/drawing/2014/main" id="{7647BCFB-4928-920C-2E15-C8AE4C72EB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47134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7368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28" name="図プレースホルダー 9">
            <a:extLst>
              <a:ext uri="{FF2B5EF4-FFF2-40B4-BE49-F238E27FC236}">
                <a16:creationId xmlns:a16="http://schemas.microsoft.com/office/drawing/2014/main" id="{6BF72028-41E2-619A-D233-341EEFEC504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27251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0" name="図プレースホルダー 9">
            <a:extLst>
              <a:ext uri="{FF2B5EF4-FFF2-40B4-BE49-F238E27FC236}">
                <a16:creationId xmlns:a16="http://schemas.microsoft.com/office/drawing/2014/main" id="{74AA3498-C08C-43F4-B6BB-AE8E3CC9E9C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67017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2" name="図プレースホルダー 9">
            <a:extLst>
              <a:ext uri="{FF2B5EF4-FFF2-40B4-BE49-F238E27FC236}">
                <a16:creationId xmlns:a16="http://schemas.microsoft.com/office/drawing/2014/main" id="{1DC76755-C8C6-A984-C78A-E29A74AAF2E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47134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pic>
        <p:nvPicPr>
          <p:cNvPr id="1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16D91DA-45B8-FD04-3A3A-E545BB21D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61592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 / 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53AF1D4-4843-AF3F-A326-45F38F216CA0}"/>
              </a:ext>
            </a:extLst>
          </p:cNvPr>
          <p:cNvSpPr/>
          <p:nvPr userDrawn="1"/>
        </p:nvSpPr>
        <p:spPr>
          <a:xfrm>
            <a:off x="7199086" y="0"/>
            <a:ext cx="49929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 / CV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TTC 2026 Meeting           CEA – CNRS – Université Paris-Saclay                  9 – 12 June 2026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AE77C0A-ACF9-C7EB-2F0B-D7114392665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67100" y="1541463"/>
            <a:ext cx="7993063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600" b="0" i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Fonction/titre</a:t>
            </a:r>
          </a:p>
        </p:txBody>
      </p:sp>
      <p:sp>
        <p:nvSpPr>
          <p:cNvPr id="15" name="Espace réservé du texte 20">
            <a:extLst>
              <a:ext uri="{FF2B5EF4-FFF2-40B4-BE49-F238E27FC236}">
                <a16:creationId xmlns:a16="http://schemas.microsoft.com/office/drawing/2014/main" id="{BC7575DE-FB39-1529-3362-6DDB6F59CA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67100" y="2413000"/>
            <a:ext cx="7993063" cy="35004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2468" y="1457845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09A53DC-AB4B-EC82-92B3-B8B715CDC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896802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TTC 2026 Meeting           CEA – CNRS – Université Paris-Saclay                  9 – 12 June 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34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Bleu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TTC 2026 Meeting           CEA – CNRS – Université Paris-Saclay                  9 – 12 June 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Bleu foncé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CD1C80FF-3EC2-C65E-39A3-3D5B556D3A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D99EE02-4A21-0C84-48D4-82F813D3C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398024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TTC 2026 Meeting           CEA – CNRS – Université Paris-Saclay                  9 – 12 June 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claire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tx2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930F834B-23C4-8EC1-2C21-5E1E110A7B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31F7F2B-1941-1250-D680-FD079465EC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11361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TTC 2026 Meeting           CEA – CNRS – Université Paris-Saclay                  9 – 12 June 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Gris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5E9AB1AA-33F6-3FFD-8F1A-9BB4B728DF3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1EB622B9-FCAB-DF76-D3A8-8B7A3392A5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259269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2B667D-CC06-7D82-8E0F-CFDA021D6AD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liten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F5FF40-204E-79EE-35CB-85711491D064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1647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70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75131BF9-1179-4373-984B-3BA3810DA921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D7E0A0-6204-A96D-17C4-F1F3019C9994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1" name="Logo CEA">
              <a:extLst>
                <a:ext uri="{FF2B5EF4-FFF2-40B4-BE49-F238E27FC236}">
                  <a16:creationId xmlns:a16="http://schemas.microsoft.com/office/drawing/2014/main" id="{925ECDAD-C79A-E959-8415-90319293CF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4C4230D1-9E7A-4F15-722D-49C58B4ED7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custGeom>
            <a:avLst/>
            <a:gdLst>
              <a:gd name="connsiteX0" fmla="*/ 257896 w 12192000"/>
              <a:gd name="connsiteY0" fmla="*/ 6343650 h 6858000"/>
              <a:gd name="connsiteX1" fmla="*/ 257896 w 12192000"/>
              <a:gd name="connsiteY1" fmla="*/ 6707250 h 6858000"/>
              <a:gd name="connsiteX2" fmla="*/ 621496 w 12192000"/>
              <a:gd name="connsiteY2" fmla="*/ 6707250 h 6858000"/>
              <a:gd name="connsiteX3" fmla="*/ 621496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6" y="6343650"/>
                </a:moveTo>
                <a:lnTo>
                  <a:pt x="257896" y="6707250"/>
                </a:lnTo>
                <a:lnTo>
                  <a:pt x="621496" y="6707250"/>
                </a:lnTo>
                <a:lnTo>
                  <a:pt x="621496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83658" y="4702629"/>
            <a:ext cx="8323941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TTC 2026 Meeting           CEA – CNRS – Université Paris-Saclay                  9 – 12 June 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658" y="1714500"/>
            <a:ext cx="8323941" cy="2857500"/>
          </a:xfrm>
        </p:spPr>
        <p:txBody>
          <a:bodyPr tIns="468000" anchor="b">
            <a:normAutofit/>
          </a:bodyPr>
          <a:lstStyle>
            <a:lvl1pPr marL="571500" indent="-571500">
              <a:buSzPct val="200000"/>
              <a:buFont typeface="Arial Black" panose="020B0A04020102020204" pitchFamily="34" charset="0"/>
              <a:buChar char="“"/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</p:txBody>
      </p:sp>
    </p:spTree>
    <p:extLst>
      <p:ext uri="{BB962C8B-B14F-4D97-AF65-F5344CB8AC3E}">
        <p14:creationId xmlns:p14="http://schemas.microsoft.com/office/powerpoint/2010/main" val="2787590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74F437C1-0C37-DF8E-EF64-2BA107BEFB2F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9AF48E4-0EE8-3CC7-27AA-1591F5F46EA9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3" name="Logo CEA">
              <a:extLst>
                <a:ext uri="{FF2B5EF4-FFF2-40B4-BE49-F238E27FC236}">
                  <a16:creationId xmlns:a16="http://schemas.microsoft.com/office/drawing/2014/main" id="{DFA7C964-126E-3D36-7408-04B6C0889C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C5DB15CE-1737-19C7-773E-184AB58648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TTC 2026 Meeting           CEA – CNRS – Université Paris-Saclay                  9 – 12 June 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277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E2FB537C-FD4D-0AEC-C133-0DAF4636E2B9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16ABDD6-A390-2C6E-2047-D4A9A9710027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7" name="Logo CEA">
              <a:extLst>
                <a:ext uri="{FF2B5EF4-FFF2-40B4-BE49-F238E27FC236}">
                  <a16:creationId xmlns:a16="http://schemas.microsoft.com/office/drawing/2014/main" id="{B331915A-1A76-4EF6-2A1C-75D200A8FE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B2888C6-4081-3327-01C0-D9EA23523C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260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TTC 2026 Meeting           CEA – CNRS – Université Paris-Saclay                  9 – 12 June 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 + texte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DB704B1-C9AF-2DEE-2915-BA6F9894D5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477" y="1640114"/>
            <a:ext cx="11573522" cy="3439886"/>
          </a:xfrm>
          <a:custGeom>
            <a:avLst/>
            <a:gdLst>
              <a:gd name="connsiteX0" fmla="*/ 388580 w 11573522"/>
              <a:gd name="connsiteY0" fmla="*/ 2811978 h 3439886"/>
              <a:gd name="connsiteX1" fmla="*/ 266084 w 11573522"/>
              <a:gd name="connsiteY1" fmla="*/ 2905253 h 3439886"/>
              <a:gd name="connsiteX2" fmla="*/ 200780 w 11573522"/>
              <a:gd name="connsiteY2" fmla="*/ 2954731 h 3439886"/>
              <a:gd name="connsiteX3" fmla="*/ 388175 w 11573522"/>
              <a:gd name="connsiteY3" fmla="*/ 3100322 h 3439886"/>
              <a:gd name="connsiteX4" fmla="*/ 575977 w 11573522"/>
              <a:gd name="connsiteY4" fmla="*/ 2957569 h 3439886"/>
              <a:gd name="connsiteX5" fmla="*/ 388580 w 11573522"/>
              <a:gd name="connsiteY5" fmla="*/ 2811978 h 3439886"/>
              <a:gd name="connsiteX6" fmla="*/ 386147 w 11573522"/>
              <a:gd name="connsiteY6" fmla="*/ 0 h 3439886"/>
              <a:gd name="connsiteX7" fmla="*/ 392637 w 11573522"/>
              <a:gd name="connsiteY7" fmla="*/ 0 h 3439886"/>
              <a:gd name="connsiteX8" fmla="*/ 392637 w 11573522"/>
              <a:gd name="connsiteY8" fmla="*/ 28893 h 3439886"/>
              <a:gd name="connsiteX9" fmla="*/ 392637 w 11573522"/>
              <a:gd name="connsiteY9" fmla="*/ 131318 h 3439886"/>
              <a:gd name="connsiteX10" fmla="*/ 578816 w 11573522"/>
              <a:gd name="connsiteY10" fmla="*/ 275693 h 3439886"/>
              <a:gd name="connsiteX11" fmla="*/ 578816 w 11573522"/>
              <a:gd name="connsiteY11" fmla="*/ 97658 h 3439886"/>
              <a:gd name="connsiteX12" fmla="*/ 462924 w 11573522"/>
              <a:gd name="connsiteY12" fmla="*/ 7536 h 3439886"/>
              <a:gd name="connsiteX13" fmla="*/ 453234 w 11573522"/>
              <a:gd name="connsiteY13" fmla="*/ 0 h 3439886"/>
              <a:gd name="connsiteX14" fmla="*/ 464209 w 11573522"/>
              <a:gd name="connsiteY14" fmla="*/ 0 h 3439886"/>
              <a:gd name="connsiteX15" fmla="*/ 484510 w 11573522"/>
              <a:gd name="connsiteY15" fmla="*/ 15775 h 3439886"/>
              <a:gd name="connsiteX16" fmla="*/ 582061 w 11573522"/>
              <a:gd name="connsiteY16" fmla="*/ 91574 h 3439886"/>
              <a:gd name="connsiteX17" fmla="*/ 695192 w 11573522"/>
              <a:gd name="connsiteY17" fmla="*/ 5744 h 3439886"/>
              <a:gd name="connsiteX18" fmla="*/ 702764 w 11573522"/>
              <a:gd name="connsiteY18" fmla="*/ 0 h 3439886"/>
              <a:gd name="connsiteX19" fmla="*/ 2758098 w 11573522"/>
              <a:gd name="connsiteY19" fmla="*/ 0 h 3439886"/>
              <a:gd name="connsiteX20" fmla="*/ 2764588 w 11573522"/>
              <a:gd name="connsiteY20" fmla="*/ 0 h 3439886"/>
              <a:gd name="connsiteX21" fmla="*/ 2825185 w 11573522"/>
              <a:gd name="connsiteY21" fmla="*/ 0 h 3439886"/>
              <a:gd name="connsiteX22" fmla="*/ 2836160 w 11573522"/>
              <a:gd name="connsiteY22" fmla="*/ 0 h 3439886"/>
              <a:gd name="connsiteX23" fmla="*/ 3074715 w 11573522"/>
              <a:gd name="connsiteY23" fmla="*/ 0 h 3439886"/>
              <a:gd name="connsiteX24" fmla="*/ 9201571 w 11573522"/>
              <a:gd name="connsiteY24" fmla="*/ 0 h 3439886"/>
              <a:gd name="connsiteX25" fmla="*/ 11573522 w 11573522"/>
              <a:gd name="connsiteY25" fmla="*/ 0 h 3439886"/>
              <a:gd name="connsiteX26" fmla="*/ 11573522 w 11573522"/>
              <a:gd name="connsiteY26" fmla="*/ 3439886 h 3439886"/>
              <a:gd name="connsiteX27" fmla="*/ 962936 w 11573522"/>
              <a:gd name="connsiteY27" fmla="*/ 3439886 h 3439886"/>
              <a:gd name="connsiteX28" fmla="*/ 962936 w 11573522"/>
              <a:gd name="connsiteY28" fmla="*/ 3439632 h 3439886"/>
              <a:gd name="connsiteX29" fmla="*/ 962936 w 11573522"/>
              <a:gd name="connsiteY29" fmla="*/ 3438953 h 3439886"/>
              <a:gd name="connsiteX30" fmla="*/ 776757 w 11573522"/>
              <a:gd name="connsiteY30" fmla="*/ 3294579 h 3439886"/>
              <a:gd name="connsiteX31" fmla="*/ 776757 w 11573522"/>
              <a:gd name="connsiteY31" fmla="*/ 3429148 h 3439886"/>
              <a:gd name="connsiteX32" fmla="*/ 776757 w 11573522"/>
              <a:gd name="connsiteY32" fmla="*/ 3439886 h 3439886"/>
              <a:gd name="connsiteX33" fmla="*/ 769862 w 11573522"/>
              <a:gd name="connsiteY33" fmla="*/ 3439886 h 3439886"/>
              <a:gd name="connsiteX34" fmla="*/ 769862 w 11573522"/>
              <a:gd name="connsiteY34" fmla="*/ 3414403 h 3439886"/>
              <a:gd name="connsiteX35" fmla="*/ 769862 w 11573522"/>
              <a:gd name="connsiteY35" fmla="*/ 3292145 h 3439886"/>
              <a:gd name="connsiteX36" fmla="*/ 629924 w 11573522"/>
              <a:gd name="connsiteY36" fmla="*/ 3183458 h 3439886"/>
              <a:gd name="connsiteX37" fmla="*/ 633168 w 11573522"/>
              <a:gd name="connsiteY37" fmla="*/ 3177375 h 3439886"/>
              <a:gd name="connsiteX38" fmla="*/ 771079 w 11573522"/>
              <a:gd name="connsiteY38" fmla="*/ 3284034 h 3439886"/>
              <a:gd name="connsiteX39" fmla="*/ 771079 w 11573522"/>
              <a:gd name="connsiteY39" fmla="*/ 3105999 h 3439886"/>
              <a:gd name="connsiteX40" fmla="*/ 704963 w 11573522"/>
              <a:gd name="connsiteY40" fmla="*/ 3054900 h 3439886"/>
              <a:gd name="connsiteX41" fmla="*/ 708614 w 11573522"/>
              <a:gd name="connsiteY41" fmla="*/ 3049222 h 3439886"/>
              <a:gd name="connsiteX42" fmla="*/ 774323 w 11573522"/>
              <a:gd name="connsiteY42" fmla="*/ 3100322 h 3439886"/>
              <a:gd name="connsiteX43" fmla="*/ 962125 w 11573522"/>
              <a:gd name="connsiteY43" fmla="*/ 2957569 h 3439886"/>
              <a:gd name="connsiteX44" fmla="*/ 824621 w 11573522"/>
              <a:gd name="connsiteY44" fmla="*/ 2850911 h 3439886"/>
              <a:gd name="connsiteX45" fmla="*/ 828271 w 11573522"/>
              <a:gd name="connsiteY45" fmla="*/ 2844422 h 3439886"/>
              <a:gd name="connsiteX46" fmla="*/ 962936 w 11573522"/>
              <a:gd name="connsiteY46" fmla="*/ 2948647 h 3439886"/>
              <a:gd name="connsiteX47" fmla="*/ 962936 w 11573522"/>
              <a:gd name="connsiteY47" fmla="*/ 2770612 h 3439886"/>
              <a:gd name="connsiteX48" fmla="*/ 900065 w 11573522"/>
              <a:gd name="connsiteY48" fmla="*/ 2721947 h 3439886"/>
              <a:gd name="connsiteX49" fmla="*/ 903716 w 11573522"/>
              <a:gd name="connsiteY49" fmla="*/ 2715864 h 3439886"/>
              <a:gd name="connsiteX50" fmla="*/ 966181 w 11573522"/>
              <a:gd name="connsiteY50" fmla="*/ 2764529 h 3439886"/>
              <a:gd name="connsiteX51" fmla="*/ 1153982 w 11573522"/>
              <a:gd name="connsiteY51" fmla="*/ 2621777 h 3439886"/>
              <a:gd name="connsiteX52" fmla="*/ 969021 w 11573522"/>
              <a:gd name="connsiteY52" fmla="*/ 2478619 h 3439886"/>
              <a:gd name="connsiteX53" fmla="*/ 781219 w 11573522"/>
              <a:gd name="connsiteY53" fmla="*/ 2621371 h 3439886"/>
              <a:gd name="connsiteX54" fmla="*/ 903310 w 11573522"/>
              <a:gd name="connsiteY54" fmla="*/ 2715864 h 3439886"/>
              <a:gd name="connsiteX55" fmla="*/ 900065 w 11573522"/>
              <a:gd name="connsiteY55" fmla="*/ 2721542 h 3439886"/>
              <a:gd name="connsiteX56" fmla="*/ 776757 w 11573522"/>
              <a:gd name="connsiteY56" fmla="*/ 2626238 h 3439886"/>
              <a:gd name="connsiteX57" fmla="*/ 776757 w 11573522"/>
              <a:gd name="connsiteY57" fmla="*/ 2804273 h 3439886"/>
              <a:gd name="connsiteX58" fmla="*/ 828271 w 11573522"/>
              <a:gd name="connsiteY58" fmla="*/ 2844017 h 3439886"/>
              <a:gd name="connsiteX59" fmla="*/ 824215 w 11573522"/>
              <a:gd name="connsiteY59" fmla="*/ 2850506 h 3439886"/>
              <a:gd name="connsiteX60" fmla="*/ 774729 w 11573522"/>
              <a:gd name="connsiteY60" fmla="*/ 2811978 h 3439886"/>
              <a:gd name="connsiteX61" fmla="*/ 586928 w 11573522"/>
              <a:gd name="connsiteY61" fmla="*/ 2954731 h 3439886"/>
              <a:gd name="connsiteX62" fmla="*/ 708208 w 11573522"/>
              <a:gd name="connsiteY62" fmla="*/ 3048817 h 3439886"/>
              <a:gd name="connsiteX63" fmla="*/ 704963 w 11573522"/>
              <a:gd name="connsiteY63" fmla="*/ 3054900 h 3439886"/>
              <a:gd name="connsiteX64" fmla="*/ 584900 w 11573522"/>
              <a:gd name="connsiteY64" fmla="*/ 2961625 h 3439886"/>
              <a:gd name="connsiteX65" fmla="*/ 584900 w 11573522"/>
              <a:gd name="connsiteY65" fmla="*/ 3140065 h 3439886"/>
              <a:gd name="connsiteX66" fmla="*/ 633168 w 11573522"/>
              <a:gd name="connsiteY66" fmla="*/ 3177375 h 3439886"/>
              <a:gd name="connsiteX67" fmla="*/ 629518 w 11573522"/>
              <a:gd name="connsiteY67" fmla="*/ 3183052 h 3439886"/>
              <a:gd name="connsiteX68" fmla="*/ 582872 w 11573522"/>
              <a:gd name="connsiteY68" fmla="*/ 3146960 h 3439886"/>
              <a:gd name="connsiteX69" fmla="*/ 388175 w 11573522"/>
              <a:gd name="connsiteY69" fmla="*/ 3295390 h 3439886"/>
              <a:gd name="connsiteX70" fmla="*/ 191856 w 11573522"/>
              <a:gd name="connsiteY70" fmla="*/ 3143310 h 3439886"/>
              <a:gd name="connsiteX71" fmla="*/ 191856 w 11573522"/>
              <a:gd name="connsiteY71" fmla="*/ 3082477 h 3439886"/>
              <a:gd name="connsiteX72" fmla="*/ 198752 w 11573522"/>
              <a:gd name="connsiteY72" fmla="*/ 3085316 h 3439886"/>
              <a:gd name="connsiteX73" fmla="*/ 198752 w 11573522"/>
              <a:gd name="connsiteY73" fmla="*/ 3140065 h 3439886"/>
              <a:gd name="connsiteX74" fmla="*/ 384930 w 11573522"/>
              <a:gd name="connsiteY74" fmla="*/ 3284034 h 3439886"/>
              <a:gd name="connsiteX75" fmla="*/ 384930 w 11573522"/>
              <a:gd name="connsiteY75" fmla="*/ 3105999 h 3439886"/>
              <a:gd name="connsiteX76" fmla="*/ 198752 w 11573522"/>
              <a:gd name="connsiteY76" fmla="*/ 2961625 h 3439886"/>
              <a:gd name="connsiteX77" fmla="*/ 198752 w 11573522"/>
              <a:gd name="connsiteY77" fmla="*/ 3084911 h 3439886"/>
              <a:gd name="connsiteX78" fmla="*/ 191856 w 11573522"/>
              <a:gd name="connsiteY78" fmla="*/ 3082072 h 3439886"/>
              <a:gd name="connsiteX79" fmla="*/ 191856 w 11573522"/>
              <a:gd name="connsiteY79" fmla="*/ 2953108 h 3439886"/>
              <a:gd name="connsiteX80" fmla="*/ 259189 w 11573522"/>
              <a:gd name="connsiteY80" fmla="*/ 2902009 h 3439886"/>
              <a:gd name="connsiteX81" fmla="*/ 383713 w 11573522"/>
              <a:gd name="connsiteY81" fmla="*/ 2807517 h 3439886"/>
              <a:gd name="connsiteX82" fmla="*/ 383713 w 11573522"/>
              <a:gd name="connsiteY82" fmla="*/ 2715053 h 3439886"/>
              <a:gd name="connsiteX83" fmla="*/ 390609 w 11573522"/>
              <a:gd name="connsiteY83" fmla="*/ 2716269 h 3439886"/>
              <a:gd name="connsiteX84" fmla="*/ 390609 w 11573522"/>
              <a:gd name="connsiteY84" fmla="*/ 2804273 h 3439886"/>
              <a:gd name="connsiteX85" fmla="*/ 576788 w 11573522"/>
              <a:gd name="connsiteY85" fmla="*/ 2948647 h 3439886"/>
              <a:gd name="connsiteX86" fmla="*/ 576788 w 11573522"/>
              <a:gd name="connsiteY86" fmla="*/ 2770612 h 3439886"/>
              <a:gd name="connsiteX87" fmla="*/ 489174 w 11573522"/>
              <a:gd name="connsiteY87" fmla="*/ 2702481 h 3439886"/>
              <a:gd name="connsiteX88" fmla="*/ 492825 w 11573522"/>
              <a:gd name="connsiteY88" fmla="*/ 2697209 h 3439886"/>
              <a:gd name="connsiteX89" fmla="*/ 580033 w 11573522"/>
              <a:gd name="connsiteY89" fmla="*/ 2764529 h 3439886"/>
              <a:gd name="connsiteX90" fmla="*/ 767834 w 11573522"/>
              <a:gd name="connsiteY90" fmla="*/ 2621777 h 3439886"/>
              <a:gd name="connsiteX91" fmla="*/ 626679 w 11573522"/>
              <a:gd name="connsiteY91" fmla="*/ 2512280 h 3439886"/>
              <a:gd name="connsiteX92" fmla="*/ 630735 w 11573522"/>
              <a:gd name="connsiteY92" fmla="*/ 2507007 h 3439886"/>
              <a:gd name="connsiteX93" fmla="*/ 771079 w 11573522"/>
              <a:gd name="connsiteY93" fmla="*/ 2615693 h 3439886"/>
              <a:gd name="connsiteX94" fmla="*/ 771079 w 11573522"/>
              <a:gd name="connsiteY94" fmla="*/ 2437659 h 3439886"/>
              <a:gd name="connsiteX95" fmla="*/ 713481 w 11573522"/>
              <a:gd name="connsiteY95" fmla="*/ 2392644 h 3439886"/>
              <a:gd name="connsiteX96" fmla="*/ 717131 w 11573522"/>
              <a:gd name="connsiteY96" fmla="*/ 2387372 h 3439886"/>
              <a:gd name="connsiteX97" fmla="*/ 774323 w 11573522"/>
              <a:gd name="connsiteY97" fmla="*/ 2431576 h 3439886"/>
              <a:gd name="connsiteX98" fmla="*/ 962125 w 11573522"/>
              <a:gd name="connsiteY98" fmla="*/ 2288824 h 3439886"/>
              <a:gd name="connsiteX99" fmla="*/ 774729 w 11573522"/>
              <a:gd name="connsiteY99" fmla="*/ 2143638 h 3439886"/>
              <a:gd name="connsiteX100" fmla="*/ 586928 w 11573522"/>
              <a:gd name="connsiteY100" fmla="*/ 2286391 h 3439886"/>
              <a:gd name="connsiteX101" fmla="*/ 717131 w 11573522"/>
              <a:gd name="connsiteY101" fmla="*/ 2387372 h 3439886"/>
              <a:gd name="connsiteX102" fmla="*/ 713075 w 11573522"/>
              <a:gd name="connsiteY102" fmla="*/ 2392644 h 3439886"/>
              <a:gd name="connsiteX103" fmla="*/ 584900 w 11573522"/>
              <a:gd name="connsiteY103" fmla="*/ 2293285 h 3439886"/>
              <a:gd name="connsiteX104" fmla="*/ 584900 w 11573522"/>
              <a:gd name="connsiteY104" fmla="*/ 2471319 h 3439886"/>
              <a:gd name="connsiteX105" fmla="*/ 630329 w 11573522"/>
              <a:gd name="connsiteY105" fmla="*/ 2506602 h 3439886"/>
              <a:gd name="connsiteX106" fmla="*/ 626679 w 11573522"/>
              <a:gd name="connsiteY106" fmla="*/ 2512280 h 3439886"/>
              <a:gd name="connsiteX107" fmla="*/ 582872 w 11573522"/>
              <a:gd name="connsiteY107" fmla="*/ 2478619 h 3439886"/>
              <a:gd name="connsiteX108" fmla="*/ 395071 w 11573522"/>
              <a:gd name="connsiteY108" fmla="*/ 2621371 h 3439886"/>
              <a:gd name="connsiteX109" fmla="*/ 492825 w 11573522"/>
              <a:gd name="connsiteY109" fmla="*/ 2696804 h 3439886"/>
              <a:gd name="connsiteX110" fmla="*/ 488769 w 11573522"/>
              <a:gd name="connsiteY110" fmla="*/ 2702481 h 3439886"/>
              <a:gd name="connsiteX111" fmla="*/ 390609 w 11573522"/>
              <a:gd name="connsiteY111" fmla="*/ 2626238 h 3439886"/>
              <a:gd name="connsiteX112" fmla="*/ 390609 w 11573522"/>
              <a:gd name="connsiteY112" fmla="*/ 2715864 h 3439886"/>
              <a:gd name="connsiteX113" fmla="*/ 383713 w 11573522"/>
              <a:gd name="connsiteY113" fmla="*/ 2714647 h 3439886"/>
              <a:gd name="connsiteX114" fmla="*/ 383713 w 11573522"/>
              <a:gd name="connsiteY114" fmla="*/ 2623399 h 3439886"/>
              <a:gd name="connsiteX115" fmla="*/ 375601 w 11573522"/>
              <a:gd name="connsiteY115" fmla="*/ 2616910 h 3439886"/>
              <a:gd name="connsiteX116" fmla="*/ 375601 w 11573522"/>
              <a:gd name="connsiteY116" fmla="*/ 2608394 h 3439886"/>
              <a:gd name="connsiteX117" fmla="*/ 384930 w 11573522"/>
              <a:gd name="connsiteY117" fmla="*/ 2615693 h 3439886"/>
              <a:gd name="connsiteX118" fmla="*/ 384930 w 11573522"/>
              <a:gd name="connsiteY118" fmla="*/ 2437659 h 3439886"/>
              <a:gd name="connsiteX119" fmla="*/ 375601 w 11573522"/>
              <a:gd name="connsiteY119" fmla="*/ 2430360 h 3439886"/>
              <a:gd name="connsiteX120" fmla="*/ 375601 w 11573522"/>
              <a:gd name="connsiteY120" fmla="*/ 2421843 h 3439886"/>
              <a:gd name="connsiteX121" fmla="*/ 388175 w 11573522"/>
              <a:gd name="connsiteY121" fmla="*/ 2431576 h 3439886"/>
              <a:gd name="connsiteX122" fmla="*/ 575977 w 11573522"/>
              <a:gd name="connsiteY122" fmla="*/ 2288824 h 3439886"/>
              <a:gd name="connsiteX123" fmla="*/ 388580 w 11573522"/>
              <a:gd name="connsiteY123" fmla="*/ 2143638 h 3439886"/>
              <a:gd name="connsiteX124" fmla="*/ 200780 w 11573522"/>
              <a:gd name="connsiteY124" fmla="*/ 2286391 h 3439886"/>
              <a:gd name="connsiteX125" fmla="*/ 375195 w 11573522"/>
              <a:gd name="connsiteY125" fmla="*/ 2421843 h 3439886"/>
              <a:gd name="connsiteX126" fmla="*/ 375195 w 11573522"/>
              <a:gd name="connsiteY126" fmla="*/ 2429954 h 3439886"/>
              <a:gd name="connsiteX127" fmla="*/ 198752 w 11573522"/>
              <a:gd name="connsiteY127" fmla="*/ 2293285 h 3439886"/>
              <a:gd name="connsiteX128" fmla="*/ 198752 w 11573522"/>
              <a:gd name="connsiteY128" fmla="*/ 2471319 h 3439886"/>
              <a:gd name="connsiteX129" fmla="*/ 375195 w 11573522"/>
              <a:gd name="connsiteY129" fmla="*/ 2608394 h 3439886"/>
              <a:gd name="connsiteX130" fmla="*/ 375195 w 11573522"/>
              <a:gd name="connsiteY130" fmla="*/ 2616910 h 3439886"/>
              <a:gd name="connsiteX131" fmla="*/ 191856 w 11573522"/>
              <a:gd name="connsiteY131" fmla="*/ 2474563 h 3439886"/>
              <a:gd name="connsiteX132" fmla="*/ 191856 w 11573522"/>
              <a:gd name="connsiteY132" fmla="*/ 2284768 h 3439886"/>
              <a:gd name="connsiteX133" fmla="*/ 383713 w 11573522"/>
              <a:gd name="connsiteY133" fmla="*/ 2138772 h 3439886"/>
              <a:gd name="connsiteX134" fmla="*/ 383713 w 11573522"/>
              <a:gd name="connsiteY134" fmla="*/ 1959926 h 3439886"/>
              <a:gd name="connsiteX135" fmla="*/ 390609 w 11573522"/>
              <a:gd name="connsiteY135" fmla="*/ 1965198 h 3439886"/>
              <a:gd name="connsiteX136" fmla="*/ 390609 w 11573522"/>
              <a:gd name="connsiteY136" fmla="*/ 2136339 h 3439886"/>
              <a:gd name="connsiteX137" fmla="*/ 576788 w 11573522"/>
              <a:gd name="connsiteY137" fmla="*/ 2280307 h 3439886"/>
              <a:gd name="connsiteX138" fmla="*/ 576788 w 11573522"/>
              <a:gd name="connsiteY138" fmla="*/ 2102272 h 3439886"/>
              <a:gd name="connsiteX139" fmla="*/ 390609 w 11573522"/>
              <a:gd name="connsiteY139" fmla="*/ 1957898 h 3439886"/>
              <a:gd name="connsiteX140" fmla="*/ 390609 w 11573522"/>
              <a:gd name="connsiteY140" fmla="*/ 1964792 h 3439886"/>
              <a:gd name="connsiteX141" fmla="*/ 383713 w 11573522"/>
              <a:gd name="connsiteY141" fmla="*/ 1959520 h 3439886"/>
              <a:gd name="connsiteX142" fmla="*/ 383713 w 11573522"/>
              <a:gd name="connsiteY142" fmla="*/ 1949382 h 3439886"/>
              <a:gd name="connsiteX143" fmla="*/ 569487 w 11573522"/>
              <a:gd name="connsiteY143" fmla="*/ 1808251 h 3439886"/>
              <a:gd name="connsiteX144" fmla="*/ 575166 w 11573522"/>
              <a:gd name="connsiteY144" fmla="*/ 1812307 h 3439886"/>
              <a:gd name="connsiteX145" fmla="*/ 392637 w 11573522"/>
              <a:gd name="connsiteY145" fmla="*/ 1951004 h 3439886"/>
              <a:gd name="connsiteX146" fmla="*/ 580033 w 11573522"/>
              <a:gd name="connsiteY146" fmla="*/ 2096594 h 3439886"/>
              <a:gd name="connsiteX147" fmla="*/ 767834 w 11573522"/>
              <a:gd name="connsiteY147" fmla="*/ 1953437 h 3439886"/>
              <a:gd name="connsiteX148" fmla="*/ 580438 w 11573522"/>
              <a:gd name="connsiteY148" fmla="*/ 1808251 h 3439886"/>
              <a:gd name="connsiteX149" fmla="*/ 575166 w 11573522"/>
              <a:gd name="connsiteY149" fmla="*/ 1812307 h 3439886"/>
              <a:gd name="connsiteX150" fmla="*/ 569893 w 11573522"/>
              <a:gd name="connsiteY150" fmla="*/ 1807846 h 3439886"/>
              <a:gd name="connsiteX151" fmla="*/ 578005 w 11573522"/>
              <a:gd name="connsiteY151" fmla="*/ 1801763 h 3439886"/>
              <a:gd name="connsiteX152" fmla="*/ 578005 w 11573522"/>
              <a:gd name="connsiteY152" fmla="*/ 1795679 h 3439886"/>
              <a:gd name="connsiteX153" fmla="*/ 584900 w 11573522"/>
              <a:gd name="connsiteY153" fmla="*/ 1795679 h 3439886"/>
              <a:gd name="connsiteX154" fmla="*/ 584900 w 11573522"/>
              <a:gd name="connsiteY154" fmla="*/ 1802168 h 3439886"/>
              <a:gd name="connsiteX155" fmla="*/ 771079 w 11573522"/>
              <a:gd name="connsiteY155" fmla="*/ 1946137 h 3439886"/>
              <a:gd name="connsiteX156" fmla="*/ 771079 w 11573522"/>
              <a:gd name="connsiteY156" fmla="*/ 1783107 h 3439886"/>
              <a:gd name="connsiteX157" fmla="*/ 771079 w 11573522"/>
              <a:gd name="connsiteY157" fmla="*/ 1768508 h 3439886"/>
              <a:gd name="connsiteX158" fmla="*/ 584900 w 11573522"/>
              <a:gd name="connsiteY158" fmla="*/ 1624133 h 3439886"/>
              <a:gd name="connsiteX159" fmla="*/ 584900 w 11573522"/>
              <a:gd name="connsiteY159" fmla="*/ 1785541 h 3439886"/>
              <a:gd name="connsiteX160" fmla="*/ 584900 w 11573522"/>
              <a:gd name="connsiteY160" fmla="*/ 1795274 h 3439886"/>
              <a:gd name="connsiteX161" fmla="*/ 578005 w 11573522"/>
              <a:gd name="connsiteY161" fmla="*/ 1795274 h 3439886"/>
              <a:gd name="connsiteX162" fmla="*/ 578005 w 11573522"/>
              <a:gd name="connsiteY162" fmla="*/ 1621294 h 3439886"/>
              <a:gd name="connsiteX163" fmla="*/ 437661 w 11573522"/>
              <a:gd name="connsiteY163" fmla="*/ 1512608 h 3439886"/>
              <a:gd name="connsiteX164" fmla="*/ 441312 w 11573522"/>
              <a:gd name="connsiteY164" fmla="*/ 1506930 h 3439886"/>
              <a:gd name="connsiteX165" fmla="*/ 578816 w 11573522"/>
              <a:gd name="connsiteY165" fmla="*/ 1613589 h 3439886"/>
              <a:gd name="connsiteX166" fmla="*/ 578816 w 11573522"/>
              <a:gd name="connsiteY166" fmla="*/ 1435555 h 3439886"/>
              <a:gd name="connsiteX167" fmla="*/ 513106 w 11573522"/>
              <a:gd name="connsiteY167" fmla="*/ 1384456 h 3439886"/>
              <a:gd name="connsiteX168" fmla="*/ 516350 w 11573522"/>
              <a:gd name="connsiteY168" fmla="*/ 1378372 h 3439886"/>
              <a:gd name="connsiteX169" fmla="*/ 582061 w 11573522"/>
              <a:gd name="connsiteY169" fmla="*/ 1429472 h 3439886"/>
              <a:gd name="connsiteX170" fmla="*/ 769862 w 11573522"/>
              <a:gd name="connsiteY170" fmla="*/ 1286719 h 3439886"/>
              <a:gd name="connsiteX171" fmla="*/ 632763 w 11573522"/>
              <a:gd name="connsiteY171" fmla="*/ 1180060 h 3439886"/>
              <a:gd name="connsiteX172" fmla="*/ 636413 w 11573522"/>
              <a:gd name="connsiteY172" fmla="*/ 1173571 h 3439886"/>
              <a:gd name="connsiteX173" fmla="*/ 771079 w 11573522"/>
              <a:gd name="connsiteY173" fmla="*/ 1278203 h 3439886"/>
              <a:gd name="connsiteX174" fmla="*/ 771079 w 11573522"/>
              <a:gd name="connsiteY174" fmla="*/ 1099762 h 3439886"/>
              <a:gd name="connsiteX175" fmla="*/ 708208 w 11573522"/>
              <a:gd name="connsiteY175" fmla="*/ 1051096 h 3439886"/>
              <a:gd name="connsiteX176" fmla="*/ 711453 w 11573522"/>
              <a:gd name="connsiteY176" fmla="*/ 1045419 h 3439886"/>
              <a:gd name="connsiteX177" fmla="*/ 774323 w 11573522"/>
              <a:gd name="connsiteY177" fmla="*/ 1094085 h 3439886"/>
              <a:gd name="connsiteX178" fmla="*/ 962125 w 11573522"/>
              <a:gd name="connsiteY178" fmla="*/ 951332 h 3439886"/>
              <a:gd name="connsiteX179" fmla="*/ 777163 w 11573522"/>
              <a:gd name="connsiteY179" fmla="*/ 807769 h 3439886"/>
              <a:gd name="connsiteX180" fmla="*/ 589362 w 11573522"/>
              <a:gd name="connsiteY180" fmla="*/ 950521 h 3439886"/>
              <a:gd name="connsiteX181" fmla="*/ 711453 w 11573522"/>
              <a:gd name="connsiteY181" fmla="*/ 1045013 h 3439886"/>
              <a:gd name="connsiteX182" fmla="*/ 707802 w 11573522"/>
              <a:gd name="connsiteY182" fmla="*/ 1051096 h 3439886"/>
              <a:gd name="connsiteX183" fmla="*/ 584900 w 11573522"/>
              <a:gd name="connsiteY183" fmla="*/ 955388 h 3439886"/>
              <a:gd name="connsiteX184" fmla="*/ 584900 w 11573522"/>
              <a:gd name="connsiteY184" fmla="*/ 1133828 h 3439886"/>
              <a:gd name="connsiteX185" fmla="*/ 636008 w 11573522"/>
              <a:gd name="connsiteY185" fmla="*/ 1173571 h 3439886"/>
              <a:gd name="connsiteX186" fmla="*/ 632357 w 11573522"/>
              <a:gd name="connsiteY186" fmla="*/ 1180060 h 3439886"/>
              <a:gd name="connsiteX187" fmla="*/ 582872 w 11573522"/>
              <a:gd name="connsiteY187" fmla="*/ 1141534 h 3439886"/>
              <a:gd name="connsiteX188" fmla="*/ 395071 w 11573522"/>
              <a:gd name="connsiteY188" fmla="*/ 1284286 h 3439886"/>
              <a:gd name="connsiteX189" fmla="*/ 516350 w 11573522"/>
              <a:gd name="connsiteY189" fmla="*/ 1378372 h 3439886"/>
              <a:gd name="connsiteX190" fmla="*/ 512700 w 11573522"/>
              <a:gd name="connsiteY190" fmla="*/ 1384050 h 3439886"/>
              <a:gd name="connsiteX191" fmla="*/ 392637 w 11573522"/>
              <a:gd name="connsiteY191" fmla="*/ 1291180 h 3439886"/>
              <a:gd name="connsiteX192" fmla="*/ 392637 w 11573522"/>
              <a:gd name="connsiteY192" fmla="*/ 1469214 h 3439886"/>
              <a:gd name="connsiteX193" fmla="*/ 440906 w 11573522"/>
              <a:gd name="connsiteY193" fmla="*/ 1506525 h 3439886"/>
              <a:gd name="connsiteX194" fmla="*/ 437661 w 11573522"/>
              <a:gd name="connsiteY194" fmla="*/ 1512608 h 3439886"/>
              <a:gd name="connsiteX195" fmla="*/ 391015 w 11573522"/>
              <a:gd name="connsiteY195" fmla="*/ 1476514 h 3439886"/>
              <a:gd name="connsiteX196" fmla="*/ 195912 w 11573522"/>
              <a:gd name="connsiteY196" fmla="*/ 1624539 h 3439886"/>
              <a:gd name="connsiteX197" fmla="*/ 0 w 11573522"/>
              <a:gd name="connsiteY197" fmla="*/ 1472459 h 3439886"/>
              <a:gd name="connsiteX198" fmla="*/ 0 w 11573522"/>
              <a:gd name="connsiteY198" fmla="*/ 1412033 h 3439886"/>
              <a:gd name="connsiteX199" fmla="*/ 6490 w 11573522"/>
              <a:gd name="connsiteY199" fmla="*/ 1414872 h 3439886"/>
              <a:gd name="connsiteX200" fmla="*/ 6490 w 11573522"/>
              <a:gd name="connsiteY200" fmla="*/ 1469214 h 3439886"/>
              <a:gd name="connsiteX201" fmla="*/ 192668 w 11573522"/>
              <a:gd name="connsiteY201" fmla="*/ 1613589 h 3439886"/>
              <a:gd name="connsiteX202" fmla="*/ 192668 w 11573522"/>
              <a:gd name="connsiteY202" fmla="*/ 1435555 h 3439886"/>
              <a:gd name="connsiteX203" fmla="*/ 6490 w 11573522"/>
              <a:gd name="connsiteY203" fmla="*/ 1291180 h 3439886"/>
              <a:gd name="connsiteX204" fmla="*/ 6490 w 11573522"/>
              <a:gd name="connsiteY204" fmla="*/ 1414466 h 3439886"/>
              <a:gd name="connsiteX205" fmla="*/ 0 w 11573522"/>
              <a:gd name="connsiteY205" fmla="*/ 1411627 h 3439886"/>
              <a:gd name="connsiteX206" fmla="*/ 0 w 11573522"/>
              <a:gd name="connsiteY206" fmla="*/ 1282664 h 3439886"/>
              <a:gd name="connsiteX207" fmla="*/ 66926 w 11573522"/>
              <a:gd name="connsiteY207" fmla="*/ 1231565 h 3439886"/>
              <a:gd name="connsiteX208" fmla="*/ 73821 w 11573522"/>
              <a:gd name="connsiteY208" fmla="*/ 1234809 h 3439886"/>
              <a:gd name="connsiteX209" fmla="*/ 8924 w 11573522"/>
              <a:gd name="connsiteY209" fmla="*/ 1284286 h 3439886"/>
              <a:gd name="connsiteX210" fmla="*/ 196318 w 11573522"/>
              <a:gd name="connsiteY210" fmla="*/ 1429472 h 3439886"/>
              <a:gd name="connsiteX211" fmla="*/ 384119 w 11573522"/>
              <a:gd name="connsiteY211" fmla="*/ 1286719 h 3439886"/>
              <a:gd name="connsiteX212" fmla="*/ 196724 w 11573522"/>
              <a:gd name="connsiteY212" fmla="*/ 1141534 h 3439886"/>
              <a:gd name="connsiteX213" fmla="*/ 74227 w 11573522"/>
              <a:gd name="connsiteY213" fmla="*/ 1234403 h 3439886"/>
              <a:gd name="connsiteX214" fmla="*/ 67332 w 11573522"/>
              <a:gd name="connsiteY214" fmla="*/ 1231159 h 3439886"/>
              <a:gd name="connsiteX215" fmla="*/ 191856 w 11573522"/>
              <a:gd name="connsiteY215" fmla="*/ 1136667 h 3439886"/>
              <a:gd name="connsiteX216" fmla="*/ 191856 w 11573522"/>
              <a:gd name="connsiteY216" fmla="*/ 1044607 h 3439886"/>
              <a:gd name="connsiteX217" fmla="*/ 198752 w 11573522"/>
              <a:gd name="connsiteY217" fmla="*/ 1045419 h 3439886"/>
              <a:gd name="connsiteX218" fmla="*/ 198752 w 11573522"/>
              <a:gd name="connsiteY218" fmla="*/ 1133828 h 3439886"/>
              <a:gd name="connsiteX219" fmla="*/ 384524 w 11573522"/>
              <a:gd name="connsiteY219" fmla="*/ 1278203 h 3439886"/>
              <a:gd name="connsiteX220" fmla="*/ 384524 w 11573522"/>
              <a:gd name="connsiteY220" fmla="*/ 1099762 h 3439886"/>
              <a:gd name="connsiteX221" fmla="*/ 296912 w 11573522"/>
              <a:gd name="connsiteY221" fmla="*/ 1032037 h 3439886"/>
              <a:gd name="connsiteX222" fmla="*/ 300968 w 11573522"/>
              <a:gd name="connsiteY222" fmla="*/ 1026359 h 3439886"/>
              <a:gd name="connsiteX223" fmla="*/ 388175 w 11573522"/>
              <a:gd name="connsiteY223" fmla="*/ 1094085 h 3439886"/>
              <a:gd name="connsiteX224" fmla="*/ 575977 w 11573522"/>
              <a:gd name="connsiteY224" fmla="*/ 951332 h 3439886"/>
              <a:gd name="connsiteX225" fmla="*/ 434822 w 11573522"/>
              <a:gd name="connsiteY225" fmla="*/ 841835 h 3439886"/>
              <a:gd name="connsiteX226" fmla="*/ 438878 w 11573522"/>
              <a:gd name="connsiteY226" fmla="*/ 836158 h 3439886"/>
              <a:gd name="connsiteX227" fmla="*/ 578816 w 11573522"/>
              <a:gd name="connsiteY227" fmla="*/ 944843 h 3439886"/>
              <a:gd name="connsiteX228" fmla="*/ 578816 w 11573522"/>
              <a:gd name="connsiteY228" fmla="*/ 766808 h 3439886"/>
              <a:gd name="connsiteX229" fmla="*/ 521218 w 11573522"/>
              <a:gd name="connsiteY229" fmla="*/ 722199 h 3439886"/>
              <a:gd name="connsiteX230" fmla="*/ 525274 w 11573522"/>
              <a:gd name="connsiteY230" fmla="*/ 716927 h 3439886"/>
              <a:gd name="connsiteX231" fmla="*/ 582061 w 11573522"/>
              <a:gd name="connsiteY231" fmla="*/ 761131 h 3439886"/>
              <a:gd name="connsiteX232" fmla="*/ 769862 w 11573522"/>
              <a:gd name="connsiteY232" fmla="*/ 618379 h 3439886"/>
              <a:gd name="connsiteX233" fmla="*/ 582872 w 11573522"/>
              <a:gd name="connsiteY233" fmla="*/ 472787 h 3439886"/>
              <a:gd name="connsiteX234" fmla="*/ 395071 w 11573522"/>
              <a:gd name="connsiteY234" fmla="*/ 615540 h 3439886"/>
              <a:gd name="connsiteX235" fmla="*/ 524868 w 11573522"/>
              <a:gd name="connsiteY235" fmla="*/ 716521 h 3439886"/>
              <a:gd name="connsiteX236" fmla="*/ 521218 w 11573522"/>
              <a:gd name="connsiteY236" fmla="*/ 722199 h 3439886"/>
              <a:gd name="connsiteX237" fmla="*/ 392637 w 11573522"/>
              <a:gd name="connsiteY237" fmla="*/ 622434 h 3439886"/>
              <a:gd name="connsiteX238" fmla="*/ 392637 w 11573522"/>
              <a:gd name="connsiteY238" fmla="*/ 800875 h 3439886"/>
              <a:gd name="connsiteX239" fmla="*/ 438472 w 11573522"/>
              <a:gd name="connsiteY239" fmla="*/ 836158 h 3439886"/>
              <a:gd name="connsiteX240" fmla="*/ 434416 w 11573522"/>
              <a:gd name="connsiteY240" fmla="*/ 841430 h 3439886"/>
              <a:gd name="connsiteX241" fmla="*/ 391015 w 11573522"/>
              <a:gd name="connsiteY241" fmla="*/ 807769 h 3439886"/>
              <a:gd name="connsiteX242" fmla="*/ 203214 w 11573522"/>
              <a:gd name="connsiteY242" fmla="*/ 950521 h 3439886"/>
              <a:gd name="connsiteX243" fmla="*/ 300968 w 11573522"/>
              <a:gd name="connsiteY243" fmla="*/ 1026359 h 3439886"/>
              <a:gd name="connsiteX244" fmla="*/ 296912 w 11573522"/>
              <a:gd name="connsiteY244" fmla="*/ 1031630 h 3439886"/>
              <a:gd name="connsiteX245" fmla="*/ 198752 w 11573522"/>
              <a:gd name="connsiteY245" fmla="*/ 955388 h 3439886"/>
              <a:gd name="connsiteX246" fmla="*/ 198752 w 11573522"/>
              <a:gd name="connsiteY246" fmla="*/ 1045013 h 3439886"/>
              <a:gd name="connsiteX247" fmla="*/ 191856 w 11573522"/>
              <a:gd name="connsiteY247" fmla="*/ 1044202 h 3439886"/>
              <a:gd name="connsiteX248" fmla="*/ 191856 w 11573522"/>
              <a:gd name="connsiteY248" fmla="*/ 952954 h 3439886"/>
              <a:gd name="connsiteX249" fmla="*/ 183744 w 11573522"/>
              <a:gd name="connsiteY249" fmla="*/ 946465 h 3439886"/>
              <a:gd name="connsiteX250" fmla="*/ 183744 w 11573522"/>
              <a:gd name="connsiteY250" fmla="*/ 937949 h 3439886"/>
              <a:gd name="connsiteX251" fmla="*/ 192668 w 11573522"/>
              <a:gd name="connsiteY251" fmla="*/ 944843 h 3439886"/>
              <a:gd name="connsiteX252" fmla="*/ 192668 w 11573522"/>
              <a:gd name="connsiteY252" fmla="*/ 766808 h 3439886"/>
              <a:gd name="connsiteX253" fmla="*/ 183744 w 11573522"/>
              <a:gd name="connsiteY253" fmla="*/ 759914 h 3439886"/>
              <a:gd name="connsiteX254" fmla="*/ 183744 w 11573522"/>
              <a:gd name="connsiteY254" fmla="*/ 751398 h 3439886"/>
              <a:gd name="connsiteX255" fmla="*/ 196318 w 11573522"/>
              <a:gd name="connsiteY255" fmla="*/ 761131 h 3439886"/>
              <a:gd name="connsiteX256" fmla="*/ 384119 w 11573522"/>
              <a:gd name="connsiteY256" fmla="*/ 618379 h 3439886"/>
              <a:gd name="connsiteX257" fmla="*/ 196724 w 11573522"/>
              <a:gd name="connsiteY257" fmla="*/ 472787 h 3439886"/>
              <a:gd name="connsiteX258" fmla="*/ 8924 w 11573522"/>
              <a:gd name="connsiteY258" fmla="*/ 615540 h 3439886"/>
              <a:gd name="connsiteX259" fmla="*/ 183339 w 11573522"/>
              <a:gd name="connsiteY259" fmla="*/ 750992 h 3439886"/>
              <a:gd name="connsiteX260" fmla="*/ 183339 w 11573522"/>
              <a:gd name="connsiteY260" fmla="*/ 759508 h 3439886"/>
              <a:gd name="connsiteX261" fmla="*/ 6490 w 11573522"/>
              <a:gd name="connsiteY261" fmla="*/ 622434 h 3439886"/>
              <a:gd name="connsiteX262" fmla="*/ 6490 w 11573522"/>
              <a:gd name="connsiteY262" fmla="*/ 800875 h 3439886"/>
              <a:gd name="connsiteX263" fmla="*/ 183339 w 11573522"/>
              <a:gd name="connsiteY263" fmla="*/ 937544 h 3439886"/>
              <a:gd name="connsiteX264" fmla="*/ 183339 w 11573522"/>
              <a:gd name="connsiteY264" fmla="*/ 946060 h 3439886"/>
              <a:gd name="connsiteX265" fmla="*/ 0 w 11573522"/>
              <a:gd name="connsiteY265" fmla="*/ 804119 h 3439886"/>
              <a:gd name="connsiteX266" fmla="*/ 0 w 11573522"/>
              <a:gd name="connsiteY266" fmla="*/ 613917 h 3439886"/>
              <a:gd name="connsiteX267" fmla="*/ 191856 w 11573522"/>
              <a:gd name="connsiteY267" fmla="*/ 468327 h 3439886"/>
              <a:gd name="connsiteX268" fmla="*/ 191856 w 11573522"/>
              <a:gd name="connsiteY268" fmla="*/ 289076 h 3439886"/>
              <a:gd name="connsiteX269" fmla="*/ 198752 w 11573522"/>
              <a:gd name="connsiteY269" fmla="*/ 294348 h 3439886"/>
              <a:gd name="connsiteX270" fmla="*/ 198752 w 11573522"/>
              <a:gd name="connsiteY270" fmla="*/ 465488 h 3439886"/>
              <a:gd name="connsiteX271" fmla="*/ 384524 w 11573522"/>
              <a:gd name="connsiteY271" fmla="*/ 609862 h 3439886"/>
              <a:gd name="connsiteX272" fmla="*/ 384524 w 11573522"/>
              <a:gd name="connsiteY272" fmla="*/ 431828 h 3439886"/>
              <a:gd name="connsiteX273" fmla="*/ 198752 w 11573522"/>
              <a:gd name="connsiteY273" fmla="*/ 287453 h 3439886"/>
              <a:gd name="connsiteX274" fmla="*/ 198752 w 11573522"/>
              <a:gd name="connsiteY274" fmla="*/ 293942 h 3439886"/>
              <a:gd name="connsiteX275" fmla="*/ 191856 w 11573522"/>
              <a:gd name="connsiteY275" fmla="*/ 288670 h 3439886"/>
              <a:gd name="connsiteX276" fmla="*/ 191856 w 11573522"/>
              <a:gd name="connsiteY276" fmla="*/ 278937 h 3439886"/>
              <a:gd name="connsiteX277" fmla="*/ 377629 w 11573522"/>
              <a:gd name="connsiteY277" fmla="*/ 137401 h 3439886"/>
              <a:gd name="connsiteX278" fmla="*/ 383308 w 11573522"/>
              <a:gd name="connsiteY278" fmla="*/ 141862 h 3439886"/>
              <a:gd name="connsiteX279" fmla="*/ 200780 w 11573522"/>
              <a:gd name="connsiteY279" fmla="*/ 280559 h 3439886"/>
              <a:gd name="connsiteX280" fmla="*/ 388175 w 11573522"/>
              <a:gd name="connsiteY280" fmla="*/ 425745 h 3439886"/>
              <a:gd name="connsiteX281" fmla="*/ 575977 w 11573522"/>
              <a:gd name="connsiteY281" fmla="*/ 282993 h 3439886"/>
              <a:gd name="connsiteX282" fmla="*/ 388580 w 11573522"/>
              <a:gd name="connsiteY282" fmla="*/ 137807 h 3439886"/>
              <a:gd name="connsiteX283" fmla="*/ 383308 w 11573522"/>
              <a:gd name="connsiteY283" fmla="*/ 141862 h 3439886"/>
              <a:gd name="connsiteX284" fmla="*/ 378035 w 11573522"/>
              <a:gd name="connsiteY284" fmla="*/ 137401 h 3439886"/>
              <a:gd name="connsiteX285" fmla="*/ 386147 w 11573522"/>
              <a:gd name="connsiteY285" fmla="*/ 131318 h 3439886"/>
              <a:gd name="connsiteX286" fmla="*/ 386147 w 11573522"/>
              <a:gd name="connsiteY286" fmla="*/ 1350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</a:cxnLst>
            <a:rect l="l" t="t" r="r" b="b"/>
            <a:pathLst>
              <a:path w="11573522" h="3439886">
                <a:moveTo>
                  <a:pt x="388580" y="2811978"/>
                </a:moveTo>
                <a:cubicBezTo>
                  <a:pt x="266084" y="2905253"/>
                  <a:pt x="266084" y="2905253"/>
                  <a:pt x="266084" y="2905253"/>
                </a:cubicBezTo>
                <a:cubicBezTo>
                  <a:pt x="200780" y="2954731"/>
                  <a:pt x="200780" y="2954731"/>
                  <a:pt x="200780" y="2954731"/>
                </a:cubicBezTo>
                <a:cubicBezTo>
                  <a:pt x="388175" y="3100322"/>
                  <a:pt x="388175" y="3100322"/>
                  <a:pt x="388175" y="3100322"/>
                </a:cubicBezTo>
                <a:cubicBezTo>
                  <a:pt x="575977" y="2957569"/>
                  <a:pt x="575977" y="2957569"/>
                  <a:pt x="575977" y="2957569"/>
                </a:cubicBezTo>
                <a:cubicBezTo>
                  <a:pt x="388580" y="2811978"/>
                  <a:pt x="388580" y="2811978"/>
                  <a:pt x="388580" y="2811978"/>
                </a:cubicBezTo>
                <a:close/>
                <a:moveTo>
                  <a:pt x="386147" y="0"/>
                </a:moveTo>
                <a:lnTo>
                  <a:pt x="392637" y="0"/>
                </a:lnTo>
                <a:lnTo>
                  <a:pt x="392637" y="28893"/>
                </a:lnTo>
                <a:cubicBezTo>
                  <a:pt x="392637" y="131318"/>
                  <a:pt x="392637" y="131318"/>
                  <a:pt x="392637" y="131318"/>
                </a:cubicBezTo>
                <a:cubicBezTo>
                  <a:pt x="578816" y="275693"/>
                  <a:pt x="578816" y="275693"/>
                  <a:pt x="578816" y="275693"/>
                </a:cubicBezTo>
                <a:cubicBezTo>
                  <a:pt x="578816" y="97658"/>
                  <a:pt x="578816" y="97658"/>
                  <a:pt x="578816" y="97658"/>
                </a:cubicBezTo>
                <a:cubicBezTo>
                  <a:pt x="521320" y="52946"/>
                  <a:pt x="485384" y="25001"/>
                  <a:pt x="462924" y="7536"/>
                </a:cubicBezTo>
                <a:lnTo>
                  <a:pt x="453234" y="0"/>
                </a:lnTo>
                <a:lnTo>
                  <a:pt x="464209" y="0"/>
                </a:lnTo>
                <a:lnTo>
                  <a:pt x="484510" y="15775"/>
                </a:lnTo>
                <a:cubicBezTo>
                  <a:pt x="582061" y="91574"/>
                  <a:pt x="582061" y="91574"/>
                  <a:pt x="582061" y="91574"/>
                </a:cubicBezTo>
                <a:cubicBezTo>
                  <a:pt x="638188" y="48992"/>
                  <a:pt x="673267" y="22378"/>
                  <a:pt x="695192" y="5744"/>
                </a:cubicBezTo>
                <a:lnTo>
                  <a:pt x="702764" y="0"/>
                </a:lnTo>
                <a:lnTo>
                  <a:pt x="2758098" y="0"/>
                </a:lnTo>
                <a:lnTo>
                  <a:pt x="2764588" y="0"/>
                </a:lnTo>
                <a:lnTo>
                  <a:pt x="2825185" y="0"/>
                </a:lnTo>
                <a:lnTo>
                  <a:pt x="2836160" y="0"/>
                </a:lnTo>
                <a:lnTo>
                  <a:pt x="3074715" y="0"/>
                </a:lnTo>
                <a:lnTo>
                  <a:pt x="9201571" y="0"/>
                </a:lnTo>
                <a:lnTo>
                  <a:pt x="11573522" y="0"/>
                </a:lnTo>
                <a:lnTo>
                  <a:pt x="11573522" y="3439886"/>
                </a:lnTo>
                <a:lnTo>
                  <a:pt x="962936" y="3439886"/>
                </a:lnTo>
                <a:lnTo>
                  <a:pt x="962936" y="3439632"/>
                </a:lnTo>
                <a:cubicBezTo>
                  <a:pt x="962936" y="3438953"/>
                  <a:pt x="962936" y="3438953"/>
                  <a:pt x="962936" y="3438953"/>
                </a:cubicBezTo>
                <a:cubicBezTo>
                  <a:pt x="776757" y="3294579"/>
                  <a:pt x="776757" y="3294579"/>
                  <a:pt x="776757" y="3294579"/>
                </a:cubicBezTo>
                <a:cubicBezTo>
                  <a:pt x="776757" y="3361342"/>
                  <a:pt x="776757" y="3403069"/>
                  <a:pt x="776757" y="3429148"/>
                </a:cubicBezTo>
                <a:lnTo>
                  <a:pt x="776757" y="3439886"/>
                </a:lnTo>
                <a:lnTo>
                  <a:pt x="769862" y="3439886"/>
                </a:lnTo>
                <a:lnTo>
                  <a:pt x="769862" y="3414403"/>
                </a:lnTo>
                <a:cubicBezTo>
                  <a:pt x="769862" y="3292145"/>
                  <a:pt x="769862" y="3292145"/>
                  <a:pt x="769862" y="3292145"/>
                </a:cubicBezTo>
                <a:cubicBezTo>
                  <a:pt x="629924" y="3183458"/>
                  <a:pt x="629924" y="3183458"/>
                  <a:pt x="629924" y="3183458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771079" y="3284034"/>
                  <a:pt x="771079" y="3284034"/>
                  <a:pt x="771079" y="3284034"/>
                </a:cubicBezTo>
                <a:cubicBezTo>
                  <a:pt x="771079" y="3105999"/>
                  <a:pt x="771079" y="3105999"/>
                  <a:pt x="771079" y="3105999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708614" y="3049222"/>
                  <a:pt x="708614" y="3049222"/>
                  <a:pt x="708614" y="3049222"/>
                </a:cubicBezTo>
                <a:cubicBezTo>
                  <a:pt x="774323" y="3100322"/>
                  <a:pt x="774323" y="3100322"/>
                  <a:pt x="774323" y="3100322"/>
                </a:cubicBezTo>
                <a:cubicBezTo>
                  <a:pt x="962125" y="2957569"/>
                  <a:pt x="962125" y="2957569"/>
                  <a:pt x="962125" y="2957569"/>
                </a:cubicBezTo>
                <a:cubicBezTo>
                  <a:pt x="824621" y="2850911"/>
                  <a:pt x="824621" y="2850911"/>
                  <a:pt x="824621" y="2850911"/>
                </a:cubicBezTo>
                <a:cubicBezTo>
                  <a:pt x="828271" y="2844422"/>
                  <a:pt x="828271" y="2844422"/>
                  <a:pt x="828271" y="2844422"/>
                </a:cubicBezTo>
                <a:cubicBezTo>
                  <a:pt x="962936" y="2948647"/>
                  <a:pt x="962936" y="2948647"/>
                  <a:pt x="962936" y="2948647"/>
                </a:cubicBezTo>
                <a:cubicBezTo>
                  <a:pt x="962936" y="2770612"/>
                  <a:pt x="962936" y="2770612"/>
                  <a:pt x="962936" y="2770612"/>
                </a:cubicBezTo>
                <a:cubicBezTo>
                  <a:pt x="900065" y="2721947"/>
                  <a:pt x="900065" y="2721947"/>
                  <a:pt x="900065" y="2721947"/>
                </a:cubicBezTo>
                <a:cubicBezTo>
                  <a:pt x="903716" y="2715864"/>
                  <a:pt x="903716" y="2715864"/>
                  <a:pt x="903716" y="2715864"/>
                </a:cubicBezTo>
                <a:cubicBezTo>
                  <a:pt x="966181" y="2764529"/>
                  <a:pt x="966181" y="2764529"/>
                  <a:pt x="966181" y="2764529"/>
                </a:cubicBezTo>
                <a:cubicBezTo>
                  <a:pt x="1153982" y="2621777"/>
                  <a:pt x="1153982" y="2621777"/>
                  <a:pt x="1153982" y="2621777"/>
                </a:cubicBezTo>
                <a:cubicBezTo>
                  <a:pt x="969021" y="2478619"/>
                  <a:pt x="969021" y="2478619"/>
                  <a:pt x="969021" y="2478619"/>
                </a:cubicBezTo>
                <a:cubicBezTo>
                  <a:pt x="781219" y="2621371"/>
                  <a:pt x="781219" y="2621371"/>
                  <a:pt x="781219" y="2621371"/>
                </a:cubicBezTo>
                <a:cubicBezTo>
                  <a:pt x="903310" y="2715864"/>
                  <a:pt x="903310" y="2715864"/>
                  <a:pt x="903310" y="2715864"/>
                </a:cubicBezTo>
                <a:cubicBezTo>
                  <a:pt x="900065" y="2721542"/>
                  <a:pt x="900065" y="2721542"/>
                  <a:pt x="900065" y="2721542"/>
                </a:cubicBezTo>
                <a:cubicBezTo>
                  <a:pt x="776757" y="2626238"/>
                  <a:pt x="776757" y="2626238"/>
                  <a:pt x="776757" y="2626238"/>
                </a:cubicBezTo>
                <a:cubicBezTo>
                  <a:pt x="776757" y="2804273"/>
                  <a:pt x="776757" y="2804273"/>
                  <a:pt x="776757" y="2804273"/>
                </a:cubicBezTo>
                <a:cubicBezTo>
                  <a:pt x="828271" y="2844017"/>
                  <a:pt x="828271" y="2844017"/>
                  <a:pt x="828271" y="2844017"/>
                </a:cubicBezTo>
                <a:cubicBezTo>
                  <a:pt x="824215" y="2850506"/>
                  <a:pt x="824215" y="2850506"/>
                  <a:pt x="824215" y="2850506"/>
                </a:cubicBezTo>
                <a:cubicBezTo>
                  <a:pt x="774729" y="2811978"/>
                  <a:pt x="774729" y="2811978"/>
                  <a:pt x="774729" y="2811978"/>
                </a:cubicBezTo>
                <a:cubicBezTo>
                  <a:pt x="586928" y="2954731"/>
                  <a:pt x="586928" y="2954731"/>
                  <a:pt x="586928" y="2954731"/>
                </a:cubicBezTo>
                <a:cubicBezTo>
                  <a:pt x="708208" y="3048817"/>
                  <a:pt x="708208" y="3048817"/>
                  <a:pt x="708208" y="3048817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584900" y="2961625"/>
                  <a:pt x="584900" y="2961625"/>
                  <a:pt x="584900" y="2961625"/>
                </a:cubicBezTo>
                <a:cubicBezTo>
                  <a:pt x="584900" y="3140065"/>
                  <a:pt x="584900" y="3140065"/>
                  <a:pt x="584900" y="3140065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629518" y="3183052"/>
                  <a:pt x="629518" y="3183052"/>
                  <a:pt x="629518" y="3183052"/>
                </a:cubicBezTo>
                <a:cubicBezTo>
                  <a:pt x="582872" y="3146960"/>
                  <a:pt x="582872" y="3146960"/>
                  <a:pt x="582872" y="3146960"/>
                </a:cubicBezTo>
                <a:cubicBezTo>
                  <a:pt x="388175" y="3295390"/>
                  <a:pt x="388175" y="3295390"/>
                  <a:pt x="388175" y="3295390"/>
                </a:cubicBezTo>
                <a:cubicBezTo>
                  <a:pt x="191856" y="3143310"/>
                  <a:pt x="191856" y="3143310"/>
                  <a:pt x="191856" y="3143310"/>
                </a:cubicBezTo>
                <a:cubicBezTo>
                  <a:pt x="191856" y="3082477"/>
                  <a:pt x="191856" y="3082477"/>
                  <a:pt x="191856" y="3082477"/>
                </a:cubicBezTo>
                <a:cubicBezTo>
                  <a:pt x="198752" y="3085316"/>
                  <a:pt x="198752" y="3085316"/>
                  <a:pt x="198752" y="3085316"/>
                </a:cubicBezTo>
                <a:cubicBezTo>
                  <a:pt x="198752" y="3140065"/>
                  <a:pt x="198752" y="3140065"/>
                  <a:pt x="198752" y="3140065"/>
                </a:cubicBezTo>
                <a:cubicBezTo>
                  <a:pt x="384930" y="3284034"/>
                  <a:pt x="384930" y="3284034"/>
                  <a:pt x="384930" y="3284034"/>
                </a:cubicBezTo>
                <a:cubicBezTo>
                  <a:pt x="384930" y="3105999"/>
                  <a:pt x="384930" y="3105999"/>
                  <a:pt x="384930" y="3105999"/>
                </a:cubicBezTo>
                <a:cubicBezTo>
                  <a:pt x="198752" y="2961625"/>
                  <a:pt x="198752" y="2961625"/>
                  <a:pt x="198752" y="2961625"/>
                </a:cubicBezTo>
                <a:cubicBezTo>
                  <a:pt x="198752" y="3084911"/>
                  <a:pt x="198752" y="3084911"/>
                  <a:pt x="198752" y="3084911"/>
                </a:cubicBezTo>
                <a:cubicBezTo>
                  <a:pt x="191856" y="3082072"/>
                  <a:pt x="191856" y="3082072"/>
                  <a:pt x="191856" y="3082072"/>
                </a:cubicBezTo>
                <a:cubicBezTo>
                  <a:pt x="191856" y="2953108"/>
                  <a:pt x="191856" y="2953108"/>
                  <a:pt x="191856" y="2953108"/>
                </a:cubicBezTo>
                <a:cubicBezTo>
                  <a:pt x="259189" y="2902009"/>
                  <a:pt x="259189" y="2902009"/>
                  <a:pt x="259189" y="2902009"/>
                </a:cubicBezTo>
                <a:cubicBezTo>
                  <a:pt x="383713" y="2807517"/>
                  <a:pt x="383713" y="2807517"/>
                  <a:pt x="383713" y="2807517"/>
                </a:cubicBezTo>
                <a:cubicBezTo>
                  <a:pt x="383713" y="2715053"/>
                  <a:pt x="383713" y="2715053"/>
                  <a:pt x="383713" y="2715053"/>
                </a:cubicBezTo>
                <a:cubicBezTo>
                  <a:pt x="390609" y="2716269"/>
                  <a:pt x="390609" y="2716269"/>
                  <a:pt x="390609" y="2716269"/>
                </a:cubicBezTo>
                <a:cubicBezTo>
                  <a:pt x="390609" y="2804273"/>
                  <a:pt x="390609" y="2804273"/>
                  <a:pt x="390609" y="2804273"/>
                </a:cubicBezTo>
                <a:cubicBezTo>
                  <a:pt x="576788" y="2948647"/>
                  <a:pt x="576788" y="2948647"/>
                  <a:pt x="576788" y="2948647"/>
                </a:cubicBezTo>
                <a:cubicBezTo>
                  <a:pt x="576788" y="2770612"/>
                  <a:pt x="576788" y="2770612"/>
                  <a:pt x="576788" y="2770612"/>
                </a:cubicBezTo>
                <a:cubicBezTo>
                  <a:pt x="489174" y="2702481"/>
                  <a:pt x="489174" y="2702481"/>
                  <a:pt x="489174" y="2702481"/>
                </a:cubicBezTo>
                <a:cubicBezTo>
                  <a:pt x="492825" y="2697209"/>
                  <a:pt x="492825" y="2697209"/>
                  <a:pt x="492825" y="2697209"/>
                </a:cubicBezTo>
                <a:cubicBezTo>
                  <a:pt x="580033" y="2764529"/>
                  <a:pt x="580033" y="2764529"/>
                  <a:pt x="580033" y="2764529"/>
                </a:cubicBezTo>
                <a:cubicBezTo>
                  <a:pt x="767834" y="2621777"/>
                  <a:pt x="767834" y="2621777"/>
                  <a:pt x="767834" y="2621777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630735" y="2507007"/>
                  <a:pt x="630735" y="2507007"/>
                  <a:pt x="630735" y="2507007"/>
                </a:cubicBezTo>
                <a:cubicBezTo>
                  <a:pt x="771079" y="2615693"/>
                  <a:pt x="771079" y="2615693"/>
                  <a:pt x="771079" y="2615693"/>
                </a:cubicBezTo>
                <a:cubicBezTo>
                  <a:pt x="771079" y="2437659"/>
                  <a:pt x="771079" y="2437659"/>
                  <a:pt x="771079" y="2437659"/>
                </a:cubicBezTo>
                <a:cubicBezTo>
                  <a:pt x="713481" y="2392644"/>
                  <a:pt x="713481" y="2392644"/>
                  <a:pt x="713481" y="2392644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74323" y="2431576"/>
                  <a:pt x="774323" y="2431576"/>
                  <a:pt x="774323" y="2431576"/>
                </a:cubicBezTo>
                <a:cubicBezTo>
                  <a:pt x="962125" y="2288824"/>
                  <a:pt x="962125" y="2288824"/>
                  <a:pt x="962125" y="2288824"/>
                </a:cubicBezTo>
                <a:cubicBezTo>
                  <a:pt x="774729" y="2143638"/>
                  <a:pt x="774729" y="2143638"/>
                  <a:pt x="774729" y="2143638"/>
                </a:cubicBezTo>
                <a:cubicBezTo>
                  <a:pt x="586928" y="2286391"/>
                  <a:pt x="586928" y="2286391"/>
                  <a:pt x="586928" y="2286391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13075" y="2392644"/>
                  <a:pt x="713075" y="2392644"/>
                  <a:pt x="713075" y="2392644"/>
                </a:cubicBezTo>
                <a:cubicBezTo>
                  <a:pt x="584900" y="2293285"/>
                  <a:pt x="584900" y="2293285"/>
                  <a:pt x="584900" y="2293285"/>
                </a:cubicBezTo>
                <a:cubicBezTo>
                  <a:pt x="584900" y="2471319"/>
                  <a:pt x="584900" y="2471319"/>
                  <a:pt x="584900" y="2471319"/>
                </a:cubicBezTo>
                <a:cubicBezTo>
                  <a:pt x="630329" y="2506602"/>
                  <a:pt x="630329" y="2506602"/>
                  <a:pt x="630329" y="2506602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582872" y="2478619"/>
                  <a:pt x="582872" y="2478619"/>
                  <a:pt x="582872" y="2478619"/>
                </a:cubicBezTo>
                <a:cubicBezTo>
                  <a:pt x="395071" y="2621371"/>
                  <a:pt x="395071" y="2621371"/>
                  <a:pt x="395071" y="2621371"/>
                </a:cubicBezTo>
                <a:cubicBezTo>
                  <a:pt x="492825" y="2696804"/>
                  <a:pt x="492825" y="2696804"/>
                  <a:pt x="492825" y="2696804"/>
                </a:cubicBezTo>
                <a:cubicBezTo>
                  <a:pt x="488769" y="2702481"/>
                  <a:pt x="488769" y="2702481"/>
                  <a:pt x="488769" y="2702481"/>
                </a:cubicBezTo>
                <a:cubicBezTo>
                  <a:pt x="390609" y="2626238"/>
                  <a:pt x="390609" y="2626238"/>
                  <a:pt x="390609" y="2626238"/>
                </a:cubicBezTo>
                <a:cubicBezTo>
                  <a:pt x="390609" y="2715864"/>
                  <a:pt x="390609" y="2715864"/>
                  <a:pt x="390609" y="2715864"/>
                </a:cubicBezTo>
                <a:cubicBezTo>
                  <a:pt x="383713" y="2714647"/>
                  <a:pt x="383713" y="2714647"/>
                  <a:pt x="383713" y="2714647"/>
                </a:cubicBezTo>
                <a:cubicBezTo>
                  <a:pt x="383713" y="2623399"/>
                  <a:pt x="383713" y="2623399"/>
                  <a:pt x="383713" y="2623399"/>
                </a:cubicBezTo>
                <a:cubicBezTo>
                  <a:pt x="375601" y="2616910"/>
                  <a:pt x="375601" y="2616910"/>
                  <a:pt x="375601" y="2616910"/>
                </a:cubicBezTo>
                <a:cubicBezTo>
                  <a:pt x="375601" y="2608394"/>
                  <a:pt x="375601" y="2608394"/>
                  <a:pt x="375601" y="2608394"/>
                </a:cubicBezTo>
                <a:cubicBezTo>
                  <a:pt x="384930" y="2615693"/>
                  <a:pt x="384930" y="2615693"/>
                  <a:pt x="384930" y="2615693"/>
                </a:cubicBezTo>
                <a:cubicBezTo>
                  <a:pt x="384930" y="2437659"/>
                  <a:pt x="384930" y="2437659"/>
                  <a:pt x="384930" y="2437659"/>
                </a:cubicBezTo>
                <a:cubicBezTo>
                  <a:pt x="375601" y="2430360"/>
                  <a:pt x="375601" y="2430360"/>
                  <a:pt x="375601" y="2430360"/>
                </a:cubicBezTo>
                <a:cubicBezTo>
                  <a:pt x="375601" y="2421843"/>
                  <a:pt x="375601" y="2421843"/>
                  <a:pt x="375601" y="2421843"/>
                </a:cubicBezTo>
                <a:cubicBezTo>
                  <a:pt x="388175" y="2431576"/>
                  <a:pt x="388175" y="2431576"/>
                  <a:pt x="388175" y="2431576"/>
                </a:cubicBezTo>
                <a:cubicBezTo>
                  <a:pt x="575977" y="2288824"/>
                  <a:pt x="575977" y="2288824"/>
                  <a:pt x="575977" y="2288824"/>
                </a:cubicBezTo>
                <a:cubicBezTo>
                  <a:pt x="388580" y="2143638"/>
                  <a:pt x="388580" y="2143638"/>
                  <a:pt x="388580" y="2143638"/>
                </a:cubicBezTo>
                <a:cubicBezTo>
                  <a:pt x="200780" y="2286391"/>
                  <a:pt x="200780" y="2286391"/>
                  <a:pt x="200780" y="2286391"/>
                </a:cubicBezTo>
                <a:cubicBezTo>
                  <a:pt x="375195" y="2421843"/>
                  <a:pt x="375195" y="2421843"/>
                  <a:pt x="375195" y="2421843"/>
                </a:cubicBezTo>
                <a:cubicBezTo>
                  <a:pt x="375195" y="2429954"/>
                  <a:pt x="375195" y="2429954"/>
                  <a:pt x="375195" y="2429954"/>
                </a:cubicBezTo>
                <a:cubicBezTo>
                  <a:pt x="198752" y="2293285"/>
                  <a:pt x="198752" y="2293285"/>
                  <a:pt x="198752" y="2293285"/>
                </a:cubicBezTo>
                <a:cubicBezTo>
                  <a:pt x="198752" y="2471319"/>
                  <a:pt x="198752" y="2471319"/>
                  <a:pt x="198752" y="2471319"/>
                </a:cubicBezTo>
                <a:cubicBezTo>
                  <a:pt x="375195" y="2608394"/>
                  <a:pt x="375195" y="2608394"/>
                  <a:pt x="375195" y="2608394"/>
                </a:cubicBezTo>
                <a:cubicBezTo>
                  <a:pt x="375195" y="2616910"/>
                  <a:pt x="375195" y="2616910"/>
                  <a:pt x="375195" y="2616910"/>
                </a:cubicBezTo>
                <a:cubicBezTo>
                  <a:pt x="191856" y="2474563"/>
                  <a:pt x="191856" y="2474563"/>
                  <a:pt x="191856" y="2474563"/>
                </a:cubicBezTo>
                <a:cubicBezTo>
                  <a:pt x="191856" y="2284768"/>
                  <a:pt x="191856" y="2284768"/>
                  <a:pt x="191856" y="2284768"/>
                </a:cubicBezTo>
                <a:cubicBezTo>
                  <a:pt x="383713" y="2138772"/>
                  <a:pt x="383713" y="2138772"/>
                  <a:pt x="383713" y="2138772"/>
                </a:cubicBezTo>
                <a:cubicBezTo>
                  <a:pt x="383713" y="1959926"/>
                  <a:pt x="383713" y="1959926"/>
                  <a:pt x="383713" y="1959926"/>
                </a:cubicBezTo>
                <a:cubicBezTo>
                  <a:pt x="390609" y="1965198"/>
                  <a:pt x="390609" y="1965198"/>
                  <a:pt x="390609" y="1965198"/>
                </a:cubicBezTo>
                <a:cubicBezTo>
                  <a:pt x="390609" y="2136339"/>
                  <a:pt x="390609" y="2136339"/>
                  <a:pt x="390609" y="2136339"/>
                </a:cubicBezTo>
                <a:cubicBezTo>
                  <a:pt x="576788" y="2280307"/>
                  <a:pt x="576788" y="2280307"/>
                  <a:pt x="576788" y="2280307"/>
                </a:cubicBezTo>
                <a:cubicBezTo>
                  <a:pt x="576788" y="2102272"/>
                  <a:pt x="576788" y="2102272"/>
                  <a:pt x="576788" y="2102272"/>
                </a:cubicBezTo>
                <a:cubicBezTo>
                  <a:pt x="390609" y="1957898"/>
                  <a:pt x="390609" y="1957898"/>
                  <a:pt x="390609" y="1957898"/>
                </a:cubicBezTo>
                <a:cubicBezTo>
                  <a:pt x="390609" y="1964792"/>
                  <a:pt x="390609" y="1964792"/>
                  <a:pt x="390609" y="1964792"/>
                </a:cubicBezTo>
                <a:cubicBezTo>
                  <a:pt x="383713" y="1959520"/>
                  <a:pt x="383713" y="1959520"/>
                  <a:pt x="383713" y="1959520"/>
                </a:cubicBezTo>
                <a:cubicBezTo>
                  <a:pt x="383713" y="1949382"/>
                  <a:pt x="383713" y="1949382"/>
                  <a:pt x="383713" y="1949382"/>
                </a:cubicBezTo>
                <a:cubicBezTo>
                  <a:pt x="569487" y="1808251"/>
                  <a:pt x="569487" y="1808251"/>
                  <a:pt x="569487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392637" y="1951004"/>
                  <a:pt x="392637" y="1951004"/>
                  <a:pt x="392637" y="1951004"/>
                </a:cubicBezTo>
                <a:cubicBezTo>
                  <a:pt x="580033" y="2096594"/>
                  <a:pt x="580033" y="2096594"/>
                  <a:pt x="580033" y="2096594"/>
                </a:cubicBezTo>
                <a:cubicBezTo>
                  <a:pt x="767834" y="1953437"/>
                  <a:pt x="767834" y="1953437"/>
                  <a:pt x="767834" y="1953437"/>
                </a:cubicBezTo>
                <a:cubicBezTo>
                  <a:pt x="580438" y="1808251"/>
                  <a:pt x="580438" y="1808251"/>
                  <a:pt x="580438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569893" y="1807846"/>
                  <a:pt x="569893" y="1807846"/>
                  <a:pt x="569893" y="1807846"/>
                </a:cubicBezTo>
                <a:cubicBezTo>
                  <a:pt x="578005" y="1801763"/>
                  <a:pt x="578005" y="1801763"/>
                  <a:pt x="578005" y="1801763"/>
                </a:cubicBezTo>
                <a:cubicBezTo>
                  <a:pt x="578005" y="1795679"/>
                  <a:pt x="578005" y="1795679"/>
                  <a:pt x="578005" y="1795679"/>
                </a:cubicBezTo>
                <a:cubicBezTo>
                  <a:pt x="584900" y="1795679"/>
                  <a:pt x="584900" y="1795679"/>
                  <a:pt x="584900" y="1795679"/>
                </a:cubicBezTo>
                <a:cubicBezTo>
                  <a:pt x="584900" y="1802168"/>
                  <a:pt x="584900" y="1802168"/>
                  <a:pt x="584900" y="1802168"/>
                </a:cubicBezTo>
                <a:cubicBezTo>
                  <a:pt x="771079" y="1946137"/>
                  <a:pt x="771079" y="1946137"/>
                  <a:pt x="771079" y="1946137"/>
                </a:cubicBezTo>
                <a:cubicBezTo>
                  <a:pt x="771079" y="1783107"/>
                  <a:pt x="771079" y="1783107"/>
                  <a:pt x="771079" y="1783107"/>
                </a:cubicBezTo>
                <a:cubicBezTo>
                  <a:pt x="771079" y="1768508"/>
                  <a:pt x="771079" y="1768508"/>
                  <a:pt x="771079" y="1768508"/>
                </a:cubicBezTo>
                <a:cubicBezTo>
                  <a:pt x="584900" y="1624133"/>
                  <a:pt x="584900" y="1624133"/>
                  <a:pt x="584900" y="1624133"/>
                </a:cubicBezTo>
                <a:cubicBezTo>
                  <a:pt x="584900" y="1785541"/>
                  <a:pt x="584900" y="1785541"/>
                  <a:pt x="584900" y="1785541"/>
                </a:cubicBezTo>
                <a:cubicBezTo>
                  <a:pt x="584900" y="1795274"/>
                  <a:pt x="584900" y="1795274"/>
                  <a:pt x="584900" y="1795274"/>
                </a:cubicBezTo>
                <a:cubicBezTo>
                  <a:pt x="578005" y="1795274"/>
                  <a:pt x="578005" y="1795274"/>
                  <a:pt x="578005" y="1795274"/>
                </a:cubicBezTo>
                <a:cubicBezTo>
                  <a:pt x="578005" y="1621294"/>
                  <a:pt x="578005" y="1621294"/>
                  <a:pt x="578005" y="1621294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441312" y="1506930"/>
                  <a:pt x="441312" y="1506930"/>
                  <a:pt x="441312" y="1506930"/>
                </a:cubicBezTo>
                <a:cubicBezTo>
                  <a:pt x="578816" y="1613589"/>
                  <a:pt x="578816" y="1613589"/>
                  <a:pt x="578816" y="1613589"/>
                </a:cubicBezTo>
                <a:cubicBezTo>
                  <a:pt x="578816" y="1435555"/>
                  <a:pt x="578816" y="1435555"/>
                  <a:pt x="578816" y="1435555"/>
                </a:cubicBezTo>
                <a:cubicBezTo>
                  <a:pt x="513106" y="1384456"/>
                  <a:pt x="513106" y="1384456"/>
                  <a:pt x="513106" y="138445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82061" y="1429472"/>
                  <a:pt x="582061" y="1429472"/>
                  <a:pt x="582061" y="1429472"/>
                </a:cubicBezTo>
                <a:cubicBezTo>
                  <a:pt x="769862" y="1286719"/>
                  <a:pt x="769862" y="1286719"/>
                  <a:pt x="769862" y="1286719"/>
                </a:cubicBezTo>
                <a:cubicBezTo>
                  <a:pt x="632763" y="1180060"/>
                  <a:pt x="632763" y="1180060"/>
                  <a:pt x="632763" y="1180060"/>
                </a:cubicBezTo>
                <a:cubicBezTo>
                  <a:pt x="636413" y="1173571"/>
                  <a:pt x="636413" y="1173571"/>
                  <a:pt x="636413" y="1173571"/>
                </a:cubicBezTo>
                <a:cubicBezTo>
                  <a:pt x="771079" y="1278203"/>
                  <a:pt x="771079" y="1278203"/>
                  <a:pt x="771079" y="1278203"/>
                </a:cubicBezTo>
                <a:cubicBezTo>
                  <a:pt x="771079" y="1099762"/>
                  <a:pt x="771079" y="1099762"/>
                  <a:pt x="771079" y="1099762"/>
                </a:cubicBezTo>
                <a:cubicBezTo>
                  <a:pt x="708208" y="1051096"/>
                  <a:pt x="708208" y="1051096"/>
                  <a:pt x="708208" y="1051096"/>
                </a:cubicBezTo>
                <a:cubicBezTo>
                  <a:pt x="711453" y="1045419"/>
                  <a:pt x="711453" y="1045419"/>
                  <a:pt x="711453" y="1045419"/>
                </a:cubicBezTo>
                <a:cubicBezTo>
                  <a:pt x="774323" y="1094085"/>
                  <a:pt x="774323" y="1094085"/>
                  <a:pt x="774323" y="1094085"/>
                </a:cubicBezTo>
                <a:cubicBezTo>
                  <a:pt x="962125" y="951332"/>
                  <a:pt x="962125" y="951332"/>
                  <a:pt x="962125" y="951332"/>
                </a:cubicBezTo>
                <a:cubicBezTo>
                  <a:pt x="777163" y="807769"/>
                  <a:pt x="777163" y="807769"/>
                  <a:pt x="777163" y="807769"/>
                </a:cubicBezTo>
                <a:cubicBezTo>
                  <a:pt x="589362" y="950521"/>
                  <a:pt x="589362" y="950521"/>
                  <a:pt x="589362" y="950521"/>
                </a:cubicBezTo>
                <a:cubicBezTo>
                  <a:pt x="711453" y="1045013"/>
                  <a:pt x="711453" y="1045013"/>
                  <a:pt x="711453" y="1045013"/>
                </a:cubicBezTo>
                <a:cubicBezTo>
                  <a:pt x="707802" y="1051096"/>
                  <a:pt x="707802" y="1051096"/>
                  <a:pt x="707802" y="1051096"/>
                </a:cubicBezTo>
                <a:cubicBezTo>
                  <a:pt x="584900" y="955388"/>
                  <a:pt x="584900" y="955388"/>
                  <a:pt x="584900" y="955388"/>
                </a:cubicBezTo>
                <a:cubicBezTo>
                  <a:pt x="584900" y="1133828"/>
                  <a:pt x="584900" y="1133828"/>
                  <a:pt x="584900" y="1133828"/>
                </a:cubicBezTo>
                <a:cubicBezTo>
                  <a:pt x="636008" y="1173571"/>
                  <a:pt x="636008" y="1173571"/>
                  <a:pt x="636008" y="1173571"/>
                </a:cubicBezTo>
                <a:cubicBezTo>
                  <a:pt x="632357" y="1180060"/>
                  <a:pt x="632357" y="1180060"/>
                  <a:pt x="632357" y="1180060"/>
                </a:cubicBezTo>
                <a:cubicBezTo>
                  <a:pt x="582872" y="1141534"/>
                  <a:pt x="582872" y="1141534"/>
                  <a:pt x="582872" y="1141534"/>
                </a:cubicBezTo>
                <a:cubicBezTo>
                  <a:pt x="395071" y="1284286"/>
                  <a:pt x="395071" y="1284286"/>
                  <a:pt x="395071" y="128428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12700" y="1384050"/>
                  <a:pt x="512700" y="1384050"/>
                  <a:pt x="512700" y="1384050"/>
                </a:cubicBezTo>
                <a:cubicBezTo>
                  <a:pt x="392637" y="1291180"/>
                  <a:pt x="392637" y="1291180"/>
                  <a:pt x="392637" y="1291180"/>
                </a:cubicBezTo>
                <a:cubicBezTo>
                  <a:pt x="392637" y="1469214"/>
                  <a:pt x="392637" y="1469214"/>
                  <a:pt x="392637" y="1469214"/>
                </a:cubicBezTo>
                <a:cubicBezTo>
                  <a:pt x="440906" y="1506525"/>
                  <a:pt x="440906" y="1506525"/>
                  <a:pt x="440906" y="1506525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391015" y="1476514"/>
                  <a:pt x="391015" y="1476514"/>
                  <a:pt x="391015" y="1476514"/>
                </a:cubicBezTo>
                <a:cubicBezTo>
                  <a:pt x="195912" y="1624539"/>
                  <a:pt x="195912" y="1624539"/>
                  <a:pt x="195912" y="1624539"/>
                </a:cubicBezTo>
                <a:cubicBezTo>
                  <a:pt x="0" y="1472459"/>
                  <a:pt x="0" y="1472459"/>
                  <a:pt x="0" y="1472459"/>
                </a:cubicBezTo>
                <a:cubicBezTo>
                  <a:pt x="0" y="1412033"/>
                  <a:pt x="0" y="1412033"/>
                  <a:pt x="0" y="1412033"/>
                </a:cubicBezTo>
                <a:cubicBezTo>
                  <a:pt x="6490" y="1414872"/>
                  <a:pt x="6490" y="1414872"/>
                  <a:pt x="6490" y="1414872"/>
                </a:cubicBezTo>
                <a:cubicBezTo>
                  <a:pt x="6490" y="1469214"/>
                  <a:pt x="6490" y="1469214"/>
                  <a:pt x="6490" y="1469214"/>
                </a:cubicBezTo>
                <a:cubicBezTo>
                  <a:pt x="192668" y="1613589"/>
                  <a:pt x="192668" y="1613589"/>
                  <a:pt x="192668" y="1613589"/>
                </a:cubicBezTo>
                <a:cubicBezTo>
                  <a:pt x="192668" y="1435555"/>
                  <a:pt x="192668" y="1435555"/>
                  <a:pt x="192668" y="1435555"/>
                </a:cubicBezTo>
                <a:cubicBezTo>
                  <a:pt x="6490" y="1291180"/>
                  <a:pt x="6490" y="1291180"/>
                  <a:pt x="6490" y="1291180"/>
                </a:cubicBezTo>
                <a:cubicBezTo>
                  <a:pt x="6490" y="1414466"/>
                  <a:pt x="6490" y="1414466"/>
                  <a:pt x="6490" y="1414466"/>
                </a:cubicBezTo>
                <a:cubicBezTo>
                  <a:pt x="0" y="1411627"/>
                  <a:pt x="0" y="1411627"/>
                  <a:pt x="0" y="1411627"/>
                </a:cubicBezTo>
                <a:cubicBezTo>
                  <a:pt x="0" y="1282664"/>
                  <a:pt x="0" y="1282664"/>
                  <a:pt x="0" y="1282664"/>
                </a:cubicBezTo>
                <a:cubicBezTo>
                  <a:pt x="66926" y="1231565"/>
                  <a:pt x="66926" y="1231565"/>
                  <a:pt x="66926" y="1231565"/>
                </a:cubicBezTo>
                <a:cubicBezTo>
                  <a:pt x="73821" y="1234809"/>
                  <a:pt x="73821" y="1234809"/>
                  <a:pt x="73821" y="1234809"/>
                </a:cubicBezTo>
                <a:cubicBezTo>
                  <a:pt x="8924" y="1284286"/>
                  <a:pt x="8924" y="1284286"/>
                  <a:pt x="8924" y="1284286"/>
                </a:cubicBezTo>
                <a:cubicBezTo>
                  <a:pt x="196318" y="1429472"/>
                  <a:pt x="196318" y="1429472"/>
                  <a:pt x="196318" y="1429472"/>
                </a:cubicBezTo>
                <a:cubicBezTo>
                  <a:pt x="384119" y="1286719"/>
                  <a:pt x="384119" y="1286719"/>
                  <a:pt x="384119" y="1286719"/>
                </a:cubicBezTo>
                <a:cubicBezTo>
                  <a:pt x="196724" y="1141534"/>
                  <a:pt x="196724" y="1141534"/>
                  <a:pt x="196724" y="1141534"/>
                </a:cubicBezTo>
                <a:cubicBezTo>
                  <a:pt x="74227" y="1234403"/>
                  <a:pt x="74227" y="1234403"/>
                  <a:pt x="74227" y="1234403"/>
                </a:cubicBezTo>
                <a:cubicBezTo>
                  <a:pt x="67332" y="1231159"/>
                  <a:pt x="67332" y="1231159"/>
                  <a:pt x="67332" y="1231159"/>
                </a:cubicBezTo>
                <a:cubicBezTo>
                  <a:pt x="191856" y="1136667"/>
                  <a:pt x="191856" y="1136667"/>
                  <a:pt x="191856" y="1136667"/>
                </a:cubicBezTo>
                <a:cubicBezTo>
                  <a:pt x="191856" y="1044607"/>
                  <a:pt x="191856" y="1044607"/>
                  <a:pt x="191856" y="1044607"/>
                </a:cubicBezTo>
                <a:cubicBezTo>
                  <a:pt x="198752" y="1045419"/>
                  <a:pt x="198752" y="1045419"/>
                  <a:pt x="198752" y="1045419"/>
                </a:cubicBezTo>
                <a:cubicBezTo>
                  <a:pt x="198752" y="1133828"/>
                  <a:pt x="198752" y="1133828"/>
                  <a:pt x="198752" y="1133828"/>
                </a:cubicBezTo>
                <a:cubicBezTo>
                  <a:pt x="384524" y="1278203"/>
                  <a:pt x="384524" y="1278203"/>
                  <a:pt x="384524" y="1278203"/>
                </a:cubicBezTo>
                <a:cubicBezTo>
                  <a:pt x="384524" y="1099762"/>
                  <a:pt x="384524" y="1099762"/>
                  <a:pt x="384524" y="1099762"/>
                </a:cubicBezTo>
                <a:cubicBezTo>
                  <a:pt x="296912" y="1032037"/>
                  <a:pt x="296912" y="1032037"/>
                  <a:pt x="296912" y="1032037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388175" y="1094085"/>
                  <a:pt x="388175" y="1094085"/>
                  <a:pt x="388175" y="1094085"/>
                </a:cubicBezTo>
                <a:cubicBezTo>
                  <a:pt x="575977" y="951332"/>
                  <a:pt x="575977" y="951332"/>
                  <a:pt x="575977" y="951332"/>
                </a:cubicBezTo>
                <a:cubicBezTo>
                  <a:pt x="434822" y="841835"/>
                  <a:pt x="434822" y="841835"/>
                  <a:pt x="434822" y="841835"/>
                </a:cubicBezTo>
                <a:cubicBezTo>
                  <a:pt x="438878" y="836158"/>
                  <a:pt x="438878" y="836158"/>
                  <a:pt x="438878" y="836158"/>
                </a:cubicBezTo>
                <a:cubicBezTo>
                  <a:pt x="578816" y="944843"/>
                  <a:pt x="578816" y="944843"/>
                  <a:pt x="578816" y="944843"/>
                </a:cubicBezTo>
                <a:cubicBezTo>
                  <a:pt x="578816" y="766808"/>
                  <a:pt x="578816" y="766808"/>
                  <a:pt x="578816" y="766808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525274" y="716927"/>
                  <a:pt x="525274" y="716927"/>
                  <a:pt x="525274" y="716927"/>
                </a:cubicBezTo>
                <a:cubicBezTo>
                  <a:pt x="582061" y="761131"/>
                  <a:pt x="582061" y="761131"/>
                  <a:pt x="582061" y="761131"/>
                </a:cubicBezTo>
                <a:cubicBezTo>
                  <a:pt x="769862" y="618379"/>
                  <a:pt x="769862" y="618379"/>
                  <a:pt x="769862" y="618379"/>
                </a:cubicBezTo>
                <a:cubicBezTo>
                  <a:pt x="582872" y="472787"/>
                  <a:pt x="582872" y="472787"/>
                  <a:pt x="582872" y="472787"/>
                </a:cubicBezTo>
                <a:cubicBezTo>
                  <a:pt x="395071" y="615540"/>
                  <a:pt x="395071" y="615540"/>
                  <a:pt x="395071" y="615540"/>
                </a:cubicBezTo>
                <a:cubicBezTo>
                  <a:pt x="524868" y="716521"/>
                  <a:pt x="524868" y="716521"/>
                  <a:pt x="524868" y="716521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392637" y="622434"/>
                  <a:pt x="392637" y="622434"/>
                  <a:pt x="392637" y="622434"/>
                </a:cubicBezTo>
                <a:cubicBezTo>
                  <a:pt x="392637" y="800875"/>
                  <a:pt x="392637" y="800875"/>
                  <a:pt x="392637" y="800875"/>
                </a:cubicBezTo>
                <a:cubicBezTo>
                  <a:pt x="438472" y="836158"/>
                  <a:pt x="438472" y="836158"/>
                  <a:pt x="438472" y="836158"/>
                </a:cubicBezTo>
                <a:cubicBezTo>
                  <a:pt x="434416" y="841430"/>
                  <a:pt x="434416" y="841430"/>
                  <a:pt x="434416" y="841430"/>
                </a:cubicBezTo>
                <a:cubicBezTo>
                  <a:pt x="391015" y="807769"/>
                  <a:pt x="391015" y="807769"/>
                  <a:pt x="391015" y="807769"/>
                </a:cubicBezTo>
                <a:cubicBezTo>
                  <a:pt x="203214" y="950521"/>
                  <a:pt x="203214" y="950521"/>
                  <a:pt x="203214" y="950521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296912" y="1031630"/>
                  <a:pt x="296912" y="1031630"/>
                  <a:pt x="296912" y="1031630"/>
                </a:cubicBezTo>
                <a:cubicBezTo>
                  <a:pt x="198752" y="955388"/>
                  <a:pt x="198752" y="955388"/>
                  <a:pt x="198752" y="955388"/>
                </a:cubicBezTo>
                <a:cubicBezTo>
                  <a:pt x="198752" y="1045013"/>
                  <a:pt x="198752" y="1045013"/>
                  <a:pt x="198752" y="1045013"/>
                </a:cubicBezTo>
                <a:cubicBezTo>
                  <a:pt x="191856" y="1044202"/>
                  <a:pt x="191856" y="1044202"/>
                  <a:pt x="191856" y="1044202"/>
                </a:cubicBezTo>
                <a:cubicBezTo>
                  <a:pt x="191856" y="952954"/>
                  <a:pt x="191856" y="952954"/>
                  <a:pt x="191856" y="952954"/>
                </a:cubicBezTo>
                <a:cubicBezTo>
                  <a:pt x="183744" y="946465"/>
                  <a:pt x="183744" y="946465"/>
                  <a:pt x="183744" y="946465"/>
                </a:cubicBezTo>
                <a:cubicBezTo>
                  <a:pt x="183744" y="937949"/>
                  <a:pt x="183744" y="937949"/>
                  <a:pt x="183744" y="937949"/>
                </a:cubicBezTo>
                <a:cubicBezTo>
                  <a:pt x="192668" y="944843"/>
                  <a:pt x="192668" y="944843"/>
                  <a:pt x="192668" y="944843"/>
                </a:cubicBezTo>
                <a:cubicBezTo>
                  <a:pt x="192668" y="766808"/>
                  <a:pt x="192668" y="766808"/>
                  <a:pt x="192668" y="766808"/>
                </a:cubicBezTo>
                <a:cubicBezTo>
                  <a:pt x="183744" y="759914"/>
                  <a:pt x="183744" y="759914"/>
                  <a:pt x="183744" y="759914"/>
                </a:cubicBezTo>
                <a:cubicBezTo>
                  <a:pt x="183744" y="751398"/>
                  <a:pt x="183744" y="751398"/>
                  <a:pt x="183744" y="751398"/>
                </a:cubicBezTo>
                <a:cubicBezTo>
                  <a:pt x="196318" y="761131"/>
                  <a:pt x="196318" y="761131"/>
                  <a:pt x="196318" y="761131"/>
                </a:cubicBezTo>
                <a:cubicBezTo>
                  <a:pt x="384119" y="618379"/>
                  <a:pt x="384119" y="618379"/>
                  <a:pt x="384119" y="618379"/>
                </a:cubicBezTo>
                <a:cubicBezTo>
                  <a:pt x="196724" y="472787"/>
                  <a:pt x="196724" y="472787"/>
                  <a:pt x="196724" y="472787"/>
                </a:cubicBezTo>
                <a:cubicBezTo>
                  <a:pt x="8924" y="615540"/>
                  <a:pt x="8924" y="615540"/>
                  <a:pt x="8924" y="615540"/>
                </a:cubicBezTo>
                <a:cubicBezTo>
                  <a:pt x="183339" y="750992"/>
                  <a:pt x="183339" y="750992"/>
                  <a:pt x="183339" y="750992"/>
                </a:cubicBezTo>
                <a:cubicBezTo>
                  <a:pt x="183339" y="759508"/>
                  <a:pt x="183339" y="759508"/>
                  <a:pt x="183339" y="759508"/>
                </a:cubicBezTo>
                <a:cubicBezTo>
                  <a:pt x="6490" y="622434"/>
                  <a:pt x="6490" y="622434"/>
                  <a:pt x="6490" y="622434"/>
                </a:cubicBezTo>
                <a:cubicBezTo>
                  <a:pt x="6490" y="800875"/>
                  <a:pt x="6490" y="800875"/>
                  <a:pt x="6490" y="800875"/>
                </a:cubicBezTo>
                <a:lnTo>
                  <a:pt x="183339" y="937544"/>
                </a:lnTo>
                <a:cubicBezTo>
                  <a:pt x="183339" y="946060"/>
                  <a:pt x="183339" y="946060"/>
                  <a:pt x="183339" y="946060"/>
                </a:cubicBezTo>
                <a:cubicBezTo>
                  <a:pt x="0" y="804119"/>
                  <a:pt x="0" y="804119"/>
                  <a:pt x="0" y="804119"/>
                </a:cubicBezTo>
                <a:cubicBezTo>
                  <a:pt x="0" y="613917"/>
                  <a:pt x="0" y="613917"/>
                  <a:pt x="0" y="613917"/>
                </a:cubicBezTo>
                <a:cubicBezTo>
                  <a:pt x="191856" y="468327"/>
                  <a:pt x="191856" y="468327"/>
                  <a:pt x="191856" y="468327"/>
                </a:cubicBezTo>
                <a:cubicBezTo>
                  <a:pt x="191856" y="289076"/>
                  <a:pt x="191856" y="289076"/>
                  <a:pt x="191856" y="289076"/>
                </a:cubicBezTo>
                <a:cubicBezTo>
                  <a:pt x="198752" y="294348"/>
                  <a:pt x="198752" y="294348"/>
                  <a:pt x="198752" y="294348"/>
                </a:cubicBezTo>
                <a:cubicBezTo>
                  <a:pt x="198752" y="465488"/>
                  <a:pt x="198752" y="465488"/>
                  <a:pt x="198752" y="465488"/>
                </a:cubicBezTo>
                <a:cubicBezTo>
                  <a:pt x="384524" y="609862"/>
                  <a:pt x="384524" y="609862"/>
                  <a:pt x="384524" y="609862"/>
                </a:cubicBezTo>
                <a:cubicBezTo>
                  <a:pt x="384524" y="431828"/>
                  <a:pt x="384524" y="431828"/>
                  <a:pt x="384524" y="431828"/>
                </a:cubicBezTo>
                <a:cubicBezTo>
                  <a:pt x="198752" y="287453"/>
                  <a:pt x="198752" y="287453"/>
                  <a:pt x="198752" y="287453"/>
                </a:cubicBezTo>
                <a:cubicBezTo>
                  <a:pt x="198752" y="293942"/>
                  <a:pt x="198752" y="293942"/>
                  <a:pt x="198752" y="293942"/>
                </a:cubicBezTo>
                <a:cubicBezTo>
                  <a:pt x="191856" y="288670"/>
                  <a:pt x="191856" y="288670"/>
                  <a:pt x="191856" y="288670"/>
                </a:cubicBezTo>
                <a:cubicBezTo>
                  <a:pt x="191856" y="278937"/>
                  <a:pt x="191856" y="278937"/>
                  <a:pt x="191856" y="278937"/>
                </a:cubicBezTo>
                <a:cubicBezTo>
                  <a:pt x="377629" y="137401"/>
                  <a:pt x="377629" y="137401"/>
                  <a:pt x="377629" y="137401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200780" y="280559"/>
                  <a:pt x="200780" y="280559"/>
                  <a:pt x="200780" y="280559"/>
                </a:cubicBezTo>
                <a:cubicBezTo>
                  <a:pt x="388175" y="425745"/>
                  <a:pt x="388175" y="425745"/>
                  <a:pt x="388175" y="425745"/>
                </a:cubicBezTo>
                <a:cubicBezTo>
                  <a:pt x="575977" y="282993"/>
                  <a:pt x="575977" y="282993"/>
                  <a:pt x="575977" y="282993"/>
                </a:cubicBezTo>
                <a:cubicBezTo>
                  <a:pt x="388580" y="137807"/>
                  <a:pt x="388580" y="137807"/>
                  <a:pt x="388580" y="137807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378035" y="137401"/>
                  <a:pt x="378035" y="137401"/>
                  <a:pt x="378035" y="137401"/>
                </a:cubicBezTo>
                <a:cubicBezTo>
                  <a:pt x="386147" y="131318"/>
                  <a:pt x="386147" y="131318"/>
                  <a:pt x="386147" y="131318"/>
                </a:cubicBezTo>
                <a:cubicBezTo>
                  <a:pt x="386147" y="59650"/>
                  <a:pt x="386147" y="21577"/>
                  <a:pt x="386147" y="1350"/>
                </a:cubicBezTo>
                <a:close/>
              </a:path>
            </a:pathLst>
          </a:custGeom>
          <a:gradFill flip="none" rotWithShape="1">
            <a:gsLst>
              <a:gs pos="7000">
                <a:schemeClr val="bg1"/>
              </a:gs>
              <a:gs pos="26000">
                <a:schemeClr val="bg1">
                  <a:alpha val="80000"/>
                </a:schemeClr>
              </a:gs>
            </a:gsLst>
            <a:lin ang="0" scaled="1"/>
            <a:tileRect/>
          </a:gradFill>
        </p:spPr>
        <p:txBody>
          <a:bodyPr wrap="square" lIns="2160000" rIns="756000" anchor="ctr">
            <a:no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Cliquez pour modifier les styles du texte du masque  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B62CD770-3131-7686-5D22-0AC580D9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725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TTC 2026 Meeting           CEA – CNRS – Université Paris-Saclay                  9 – 12 June 2026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8A6D559-B5F2-C10A-5216-55551821C047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909039" y="1866901"/>
            <a:ext cx="1409699" cy="1409700"/>
          </a:xfrm>
          <a:solidFill>
            <a:srgbClr val="000000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A89DC66-E329-2BA7-093B-F605D23EBE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2" name="Espace réservé du texte 11">
            <a:extLst>
              <a:ext uri="{FF2B5EF4-FFF2-40B4-BE49-F238E27FC236}">
                <a16:creationId xmlns:a16="http://schemas.microsoft.com/office/drawing/2014/main" id="{6EBAB840-A288-E4AE-DD2B-ABD52849168F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123108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3" name="Espace réservé du texte 14">
            <a:extLst>
              <a:ext uri="{FF2B5EF4-FFF2-40B4-BE49-F238E27FC236}">
                <a16:creationId xmlns:a16="http://schemas.microsoft.com/office/drawing/2014/main" id="{3E9C6ABE-0C15-ECEA-4B26-53769D8EAC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37957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Espace réservé du texte 11">
            <a:extLst>
              <a:ext uri="{FF2B5EF4-FFF2-40B4-BE49-F238E27FC236}">
                <a16:creationId xmlns:a16="http://schemas.microsoft.com/office/drawing/2014/main" id="{24B29917-CE4F-A965-FAA6-E3B453333B7E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337177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5" name="Espace réservé du texte 14">
            <a:extLst>
              <a:ext uri="{FF2B5EF4-FFF2-40B4-BE49-F238E27FC236}">
                <a16:creationId xmlns:a16="http://schemas.microsoft.com/office/drawing/2014/main" id="{6F1352A1-512B-F388-3483-16D51BDD2D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52026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1">
            <a:extLst>
              <a:ext uri="{FF2B5EF4-FFF2-40B4-BE49-F238E27FC236}">
                <a16:creationId xmlns:a16="http://schemas.microsoft.com/office/drawing/2014/main" id="{C4BAD260-C56B-B79F-C093-46D3C16BCC87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7551246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E3294DD8-C0C7-7FF7-2AF0-2A6B1C7861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6095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11">
            <a:extLst>
              <a:ext uri="{FF2B5EF4-FFF2-40B4-BE49-F238E27FC236}">
                <a16:creationId xmlns:a16="http://schemas.microsoft.com/office/drawing/2014/main" id="{043259EC-B8D8-255D-A2B2-B6984873CA66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765314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24D806FB-89F5-15B1-42D4-FB45DB6CC61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80163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501BFA8-B9A9-BC60-9090-AC04B424F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00160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TTC 2026 Meeting           CEA – CNRS – Université Paris-Saclay                  9 – 12 June 2026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 2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0E4F447-1473-CEC3-0C4B-859E1566BDE9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7318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sp>
        <p:nvSpPr>
          <p:cNvPr id="20" name="Espace réservé du texte 14">
            <a:extLst>
              <a:ext uri="{FF2B5EF4-FFF2-40B4-BE49-F238E27FC236}">
                <a16:creationId xmlns:a16="http://schemas.microsoft.com/office/drawing/2014/main" id="{7F676C8B-EE69-3CAC-C9F6-BFDEFD0527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5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89215B80-BD0F-D77B-4046-84DBB6530C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50698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50E15DEA-ADB9-4EAD-9B8B-400BF2AF4F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423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2" name="Espace réservé du texte 14">
            <a:extLst>
              <a:ext uri="{FF2B5EF4-FFF2-40B4-BE49-F238E27FC236}">
                <a16:creationId xmlns:a16="http://schemas.microsoft.com/office/drawing/2014/main" id="{31D594DF-B2F9-BDEA-68CF-C1C92B869A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61440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3" name="Espace réservé du texte 14">
            <a:extLst>
              <a:ext uri="{FF2B5EF4-FFF2-40B4-BE49-F238E27FC236}">
                <a16:creationId xmlns:a16="http://schemas.microsoft.com/office/drawing/2014/main" id="{4EB8106A-BAE6-87F6-A881-562ED8FA414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868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6FA8E9A1-911D-DD9D-7A76-ADDB4C2E4317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2908981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9C62950-23F5-0C27-DBF0-B851B616C800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51006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ABF9A6B1-3BC9-0F8E-8148-B1CF03BB61CA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7219723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97EC53BB-3B6C-3AF7-68E1-48C8465AC201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386855" y="1583490"/>
            <a:ext cx="1652399" cy="16524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D2C0AC3-31B7-69C8-1880-96C477E5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408324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033" y="720978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968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43" y="72866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897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 Gris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0D902288-F09E-3DF3-4FA0-8680492FC7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81B85C49-3012-97FD-C776-3C7299B5E4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DFC68CDA-E659-1835-4722-CB92A2FFFE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675" y="72866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183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Contact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73F48AE-496F-F02F-5148-8492F7C616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5105625"/>
            <a:ext cx="4651374" cy="1510845"/>
          </a:xfrm>
        </p:spPr>
        <p:txBody>
          <a:bodyPr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3pPr>
            <a:lvl4pPr marL="357188" indent="-1762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4pPr>
            <a:lvl5pPr marL="538163" indent="-1809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E103F96-5E5B-60F7-F077-8E6E1ABD9DF4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Prénom NOM = 1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er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 -  Email / Tél, =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22219D0D-87E0-357C-56D2-13A29A891F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2600" y="5892800"/>
            <a:ext cx="3357563" cy="558800"/>
          </a:xfrm>
        </p:spPr>
        <p:txBody>
          <a:bodyPr rIns="0">
            <a:normAutofit/>
          </a:bodyPr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14" y="726066"/>
            <a:ext cx="3757027" cy="179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03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is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10AE585-3E8A-32F0-6876-68FBB4218CF7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isas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10377C-96DE-1F86-CAD9-8510009CBC0B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43" y="72866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5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BAC49-4802-3440-8107-C65AE7ADA0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381125"/>
            <a:ext cx="8329612" cy="4795838"/>
          </a:xfrm>
        </p:spPr>
        <p:txBody>
          <a:bodyPr lIns="0"/>
          <a:lstStyle>
            <a:lvl1pPr marL="358775" indent="-358775">
              <a:spcBef>
                <a:spcPts val="1800"/>
              </a:spcBef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</a:t>
            </a: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717F4D1-D2E3-F44D-BEED-845604742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53" b="2802"/>
          <a:stretch/>
        </p:blipFill>
        <p:spPr>
          <a:xfrm>
            <a:off x="11647944" y="-1"/>
            <a:ext cx="544056" cy="6858001"/>
          </a:xfrm>
          <a:prstGeom prst="rect">
            <a:avLst/>
          </a:prstGeom>
        </p:spPr>
      </p:pic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914C3EDF-84FF-56C5-6EEE-62348DC5A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CA229E7D-5925-577A-6E99-3E009A5C1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TTC 2026 Meeting           CEA – CNRS – Université Paris-Saclay                  9 – 12 June 2026</a:t>
            </a:r>
            <a:endParaRPr lang="fr-FR" dirty="0"/>
          </a:p>
        </p:txBody>
      </p: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id="{E0039A2A-B2A3-3003-AC28-98B94837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1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7076" y="1765299"/>
            <a:ext cx="8659812" cy="4148139"/>
          </a:xfrm>
        </p:spPr>
        <p:txBody>
          <a:bodyPr lIns="0" numCol="2" spcCol="360000"/>
          <a:lstStyle>
            <a:lvl1pPr marL="358775" indent="-358775">
              <a:spcBef>
                <a:spcPts val="1800"/>
              </a:spcBef>
              <a:buClr>
                <a:schemeClr val="tx2"/>
              </a:buClr>
              <a:buSzPct val="100000"/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 light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21E7187-2172-D725-E095-C0FCE93238AE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:Ce sommaire est sur deux colonnes, pour passer sur une colonne : Clic droit sur la zone de texte + « Format de la forme » / « Options de texte » / « Colonnes » = 1 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076" y="314036"/>
            <a:ext cx="10733087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B329AAF-3546-DCEA-619B-466FB9B54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42" b="2802"/>
          <a:stretch/>
        </p:blipFill>
        <p:spPr>
          <a:xfrm>
            <a:off x="11647944" y="0"/>
            <a:ext cx="544056" cy="6858000"/>
          </a:xfrm>
          <a:prstGeom prst="rect">
            <a:avLst/>
          </a:prstGeom>
        </p:spPr>
      </p:pic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AB8B2ECB-EC50-E1E8-3A70-D0DF5B546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38548604-3796-63A0-C437-28EAB17AD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TTC 2026 Meeting           CEA – CNRS – Université Paris-Saclay                  9 – 12 June 2026</a:t>
            </a:r>
            <a:endParaRPr lang="fr-FR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43A448DB-A450-22D2-9A30-CE94EAFD7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431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TTC 2026 Meeting           CEA – CNRS – Université Paris-Saclay                  9 – 12 June 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CE5019BD-FEE2-4904-8DD7-C35C97AA3B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</a:t>
            </a:r>
          </a:p>
        </p:txBody>
      </p:sp>
      <p:pic>
        <p:nvPicPr>
          <p:cNvPr id="26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grpSp>
        <p:nvGrpSpPr>
          <p:cNvPr id="2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2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0543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5675086" y="0"/>
            <a:ext cx="6516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light</a:t>
            </a:r>
          </a:p>
        </p:txBody>
      </p:sp>
      <p:pic>
        <p:nvPicPr>
          <p:cNvPr id="8" name="PATTERN 14">
            <a:extLst>
              <a:ext uri="{FF2B5EF4-FFF2-40B4-BE49-F238E27FC236}">
                <a16:creationId xmlns:a16="http://schemas.microsoft.com/office/drawing/2014/main" id="{2582F57D-4CEF-BB5A-C74F-450386FD8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5" t="80145" r="2860" b="-12214"/>
          <a:stretch/>
        </p:blipFill>
        <p:spPr>
          <a:xfrm>
            <a:off x="0" y="0"/>
            <a:ext cx="12192001" cy="974400"/>
          </a:xfrm>
          <a:prstGeom prst="rect">
            <a:avLst/>
          </a:prstGeom>
        </p:spPr>
      </p:pic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4B8F1117-0C05-E4A8-4E70-E7172B08AA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ABB4C71F-0E19-B583-5B43-59128B9CB2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TTC 2026 Meeting           CEA – CNRS – Université Paris-Saclay                  9 – 12 June 2026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035A95C-D228-2D25-8FE9-AE69EC8177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8613F5A-9984-C727-F600-CCBEDD5858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E05DBD74-1959-0025-2022-DD6D5BC56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BD0683F2-0083-B473-85FA-BF21CA1AA74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95646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TTC 2026 Meeting           CEA – CNRS – Université Paris-Saclay                  9 – 12 June 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Gris</a:t>
            </a:r>
          </a:p>
        </p:txBody>
      </p:sp>
      <p:pic>
        <p:nvPicPr>
          <p:cNvPr id="14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5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4805F626-181E-BCC6-1382-C547F81E4E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CF5C4E32-AAC2-242C-F6B9-3F8CFBDB1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28AA9B25-BFB9-155C-3383-B48A6E03F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8602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62F5FE-77B2-23B0-C532-AEB2E287C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81125"/>
            <a:ext cx="10728325" cy="45323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023659-435A-02ED-1399-865530A10F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C35D0C-47E7-5C23-F3E1-F607F10E2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TTC 2026 Meeting           CEA – CNRS – Université Paris-Saclay                  9 – 12 June 2026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08E43D-0343-547B-3EBE-C6B616E5A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0" name="PATTERN CARRE DECAL" hidden="1">
            <a:extLst>
              <a:ext uri="{FF2B5EF4-FFF2-40B4-BE49-F238E27FC236}">
                <a16:creationId xmlns:a16="http://schemas.microsoft.com/office/drawing/2014/main" id="{57B8022F-6BAC-B272-714C-3051A2DF8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1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7446433" y="-1"/>
            <a:ext cx="4745567" cy="416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0" r:id="rId3"/>
    <p:sldLayoutId id="2147483661" r:id="rId4"/>
    <p:sldLayoutId id="2147483664" r:id="rId5"/>
    <p:sldLayoutId id="2147483665" r:id="rId6"/>
    <p:sldLayoutId id="2147483651" r:id="rId7"/>
    <p:sldLayoutId id="2147483683" r:id="rId8"/>
    <p:sldLayoutId id="2147483678" r:id="rId9"/>
    <p:sldLayoutId id="2147483676" r:id="rId10"/>
    <p:sldLayoutId id="2147483650" r:id="rId11"/>
    <p:sldLayoutId id="2147483666" r:id="rId12"/>
    <p:sldLayoutId id="2147483669" r:id="rId13"/>
    <p:sldLayoutId id="2147483653" r:id="rId14"/>
    <p:sldLayoutId id="2147483685" r:id="rId15"/>
    <p:sldLayoutId id="2147483684" r:id="rId16"/>
    <p:sldLayoutId id="2147483671" r:id="rId17"/>
    <p:sldLayoutId id="2147483690" r:id="rId18"/>
    <p:sldLayoutId id="2147483672" r:id="rId19"/>
    <p:sldLayoutId id="2147483687" r:id="rId20"/>
    <p:sldLayoutId id="2147483686" r:id="rId21"/>
    <p:sldLayoutId id="2147483654" r:id="rId22"/>
    <p:sldLayoutId id="2147483655" r:id="rId23"/>
    <p:sldLayoutId id="2147483691" r:id="rId24"/>
    <p:sldLayoutId id="2147483692" r:id="rId25"/>
    <p:sldLayoutId id="2147483667" r:id="rId26"/>
    <p:sldLayoutId id="2147483673" r:id="rId27"/>
    <p:sldLayoutId id="2147483674" r:id="rId28"/>
    <p:sldLayoutId id="2147483675" r:id="rId29"/>
    <p:sldLayoutId id="2147483681" r:id="rId30"/>
    <p:sldLayoutId id="2147483682" r:id="rId31"/>
    <p:sldLayoutId id="2147483693" r:id="rId32"/>
    <p:sldLayoutId id="2147483688" r:id="rId33"/>
    <p:sldLayoutId id="2147483689" r:id="rId34"/>
    <p:sldLayoutId id="2147483662" r:id="rId35"/>
    <p:sldLayoutId id="2147483695" r:id="rId36"/>
    <p:sldLayoutId id="2147483694" r:id="rId37"/>
    <p:sldLayoutId id="2147483668" r:id="rId3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SzPct val="90000"/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274638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59" userDrawn="1">
          <p15:clr>
            <a:srgbClr val="F26B43"/>
          </p15:clr>
        </p15:guide>
        <p15:guide id="2" orient="horz" pos="3861" userDrawn="1">
          <p15:clr>
            <a:srgbClr val="F26B43"/>
          </p15:clr>
        </p15:guide>
        <p15:guide id="3" pos="461" userDrawn="1">
          <p15:clr>
            <a:srgbClr val="F26B43"/>
          </p15:clr>
        </p15:guide>
        <p15:guide id="4" pos="7219" userDrawn="1">
          <p15:clr>
            <a:srgbClr val="F26B43"/>
          </p15:clr>
        </p15:guide>
        <p15:guide id="7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jpeg"/><Relationship Id="rId5" Type="http://schemas.openxmlformats.org/officeDocument/2006/relationships/image" Target="../media/image22.png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6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products.swagelok.com/en/c/inline-gas-filters/p/SS-SCF3-VR4-P-30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829F44-1983-5C84-836C-29E0780A2B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Particles measurement of beam line gate valves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237B58D-9A96-1DE6-DF53-DC3249088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949" y="4232953"/>
            <a:ext cx="2708048" cy="1427619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VACHER Thierry</a:t>
            </a:r>
          </a:p>
          <a:p>
            <a:r>
              <a:rPr lang="fr-FR" dirty="0"/>
              <a:t>SERVOUIN Christophe</a:t>
            </a:r>
          </a:p>
          <a:p>
            <a:r>
              <a:rPr lang="fr-FR" dirty="0"/>
              <a:t>DRANT Julien</a:t>
            </a:r>
          </a:p>
          <a:p>
            <a:r>
              <a:rPr lang="fr-FR" dirty="0"/>
              <a:t>BERRY Stéphane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6FC5D75-42D1-4FD6-A210-EEC599B5FC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2026/06/10</a:t>
            </a:r>
          </a:p>
        </p:txBody>
      </p:sp>
      <p:pic>
        <p:nvPicPr>
          <p:cNvPr id="1026" name="Picture 2" descr="TTC 2026 Meeting, CEA-CNRS-Université Paris Saclay, 9-12 June 2026, Gif sur Yvette, France">
            <a:extLst>
              <a:ext uri="{FF2B5EF4-FFF2-40B4-BE49-F238E27FC236}">
                <a16:creationId xmlns:a16="http://schemas.microsoft.com/office/drawing/2014/main" id="{CB7432E8-70CD-4926-97D9-2D38AFE80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683250"/>
            <a:ext cx="12192000" cy="11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129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95E5558-C9FE-32EE-9295-D5F9915C2BE3}"/>
              </a:ext>
            </a:extLst>
          </p:cNvPr>
          <p:cNvSpPr txBox="1"/>
          <p:nvPr/>
        </p:nvSpPr>
        <p:spPr>
          <a:xfrm>
            <a:off x="363621" y="190078"/>
            <a:ext cx="84966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Test </a:t>
            </a:r>
            <a:r>
              <a:rPr lang="fr-FR" sz="3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under</a:t>
            </a:r>
            <a:r>
              <a:rPr lang="fr-FR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vacuum</a:t>
            </a:r>
          </a:p>
          <a:p>
            <a:r>
              <a:rPr lang="fr-FR" sz="3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typical</a:t>
            </a:r>
            <a:r>
              <a:rPr lang="fr-FR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3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Opening</a:t>
            </a:r>
            <a:r>
              <a:rPr lang="fr-FR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/ </a:t>
            </a:r>
            <a:r>
              <a:rPr lang="fr-FR" sz="3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Closing</a:t>
            </a:r>
            <a:r>
              <a:rPr lang="fr-FR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cycle :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59476" y="1948662"/>
            <a:ext cx="29814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Here</a:t>
            </a:r>
            <a:r>
              <a:rPr lang="fr-FR" dirty="0"/>
              <a:t> one cycle </a:t>
            </a:r>
            <a:r>
              <a:rPr lang="fr-FR" dirty="0" err="1"/>
              <a:t>among</a:t>
            </a:r>
            <a:r>
              <a:rPr lang="fr-FR" dirty="0"/>
              <a:t> 20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 err="1"/>
              <a:t>We</a:t>
            </a:r>
            <a:r>
              <a:rPr lang="fr-FR" dirty="0"/>
              <a:t> mesure about 100 </a:t>
            </a:r>
            <a:r>
              <a:rPr lang="fr-FR" dirty="0" err="1"/>
              <a:t>particles</a:t>
            </a:r>
            <a:r>
              <a:rPr lang="fr-FR" dirty="0"/>
              <a:t> &gt; 0,3 µm, at the </a:t>
            </a:r>
            <a:r>
              <a:rPr lang="fr-FR" dirty="0" err="1"/>
              <a:t>opening</a:t>
            </a:r>
            <a:r>
              <a:rPr lang="fr-FR" dirty="0"/>
              <a:t> of the valve.</a:t>
            </a:r>
          </a:p>
          <a:p>
            <a:endParaRPr lang="fr-FR" dirty="0"/>
          </a:p>
          <a:p>
            <a:endParaRPr lang="fr-FR" dirty="0"/>
          </a:p>
          <a:p>
            <a:r>
              <a:rPr lang="en-US" dirty="0"/>
              <a:t>Valve’s manufacturer announces between 100 and 1000 particles of size greater than 0.3µm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.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EF4AB0F-A610-D220-34FE-0577F6BC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TTC 2026 Meeting           CEA – CNRS – Université Paris-Saclay                  9 – 12 June 2026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C2A081CD-4F93-2C1A-1C49-7B5FE33F6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10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8604738" y="847694"/>
            <a:ext cx="3587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Background signal </a:t>
            </a:r>
            <a:r>
              <a:rPr lang="fr-FR" sz="1200" dirty="0" err="1"/>
              <a:t>means</a:t>
            </a:r>
            <a:r>
              <a:rPr lang="fr-FR" sz="1200" dirty="0"/>
              <a:t>  </a:t>
            </a:r>
            <a:r>
              <a:rPr lang="fr-FR" sz="1200" dirty="0" err="1"/>
              <a:t>particle</a:t>
            </a:r>
            <a:r>
              <a:rPr lang="fr-FR" sz="1200" dirty="0"/>
              <a:t> size &lt; 0,3 </a:t>
            </a:r>
            <a:r>
              <a:rPr lang="fr-FR" sz="1200" dirty="0">
                <a:latin typeface="Symbol" panose="05050102010706020507" pitchFamily="18" charset="2"/>
              </a:rPr>
              <a:t>m</a:t>
            </a:r>
            <a:r>
              <a:rPr lang="fr-FR" sz="1200" dirty="0"/>
              <a:t>m</a:t>
            </a:r>
          </a:p>
        </p:txBody>
      </p:sp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680396"/>
              </p:ext>
            </p:extLst>
          </p:nvPr>
        </p:nvGraphicFramePr>
        <p:xfrm>
          <a:off x="3673230" y="1185118"/>
          <a:ext cx="7832684" cy="5158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ZoneTexte 11"/>
          <p:cNvSpPr txBox="1"/>
          <p:nvPr/>
        </p:nvSpPr>
        <p:spPr>
          <a:xfrm rot="16200000">
            <a:off x="9755308" y="4771334"/>
            <a:ext cx="117230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000" b="1" dirty="0"/>
              <a:t>Pressure (mbar)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F392A93-28CC-4BA5-A8EC-0FEAA1C53A2A}"/>
              </a:ext>
            </a:extLst>
          </p:cNvPr>
          <p:cNvSpPr txBox="1"/>
          <p:nvPr/>
        </p:nvSpPr>
        <p:spPr>
          <a:xfrm rot="16200000">
            <a:off x="2753715" y="3352800"/>
            <a:ext cx="21178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err="1"/>
              <a:t>Particles</a:t>
            </a:r>
            <a:r>
              <a:rPr lang="fr-FR" dirty="0"/>
              <a:t> </a:t>
            </a:r>
            <a:r>
              <a:rPr lang="fr-FR" dirty="0" err="1"/>
              <a:t>counts</a:t>
            </a:r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A3A16C8-C796-4841-9DA6-B2FD46C9BC6E}"/>
              </a:ext>
            </a:extLst>
          </p:cNvPr>
          <p:cNvSpPr txBox="1"/>
          <p:nvPr/>
        </p:nvSpPr>
        <p:spPr>
          <a:xfrm>
            <a:off x="6385035" y="6027683"/>
            <a:ext cx="238059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records (~seconds)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DFF32C8-C271-4023-B5DC-1E07E6A65CFD}"/>
              </a:ext>
            </a:extLst>
          </p:cNvPr>
          <p:cNvSpPr txBox="1"/>
          <p:nvPr/>
        </p:nvSpPr>
        <p:spPr>
          <a:xfrm rot="16200000">
            <a:off x="9537406" y="4517765"/>
            <a:ext cx="18584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Pressure (mbar)</a:t>
            </a:r>
          </a:p>
        </p:txBody>
      </p:sp>
    </p:spTree>
    <p:extLst>
      <p:ext uri="{BB962C8B-B14F-4D97-AF65-F5344CB8AC3E}">
        <p14:creationId xmlns:p14="http://schemas.microsoft.com/office/powerpoint/2010/main" val="2506348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1D421E7-73F5-8600-0154-5AB8B84A6B05}"/>
              </a:ext>
            </a:extLst>
          </p:cNvPr>
          <p:cNvSpPr txBox="1"/>
          <p:nvPr/>
        </p:nvSpPr>
        <p:spPr>
          <a:xfrm>
            <a:off x="440920" y="141167"/>
            <a:ext cx="9806665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tx2"/>
                </a:solidFill>
                <a:latin typeface="+mj-lt"/>
              </a:rPr>
              <a:t>Test </a:t>
            </a:r>
            <a:r>
              <a:rPr lang="fr-FR" sz="3200" b="1" dirty="0" err="1">
                <a:solidFill>
                  <a:schemeClr val="tx2"/>
                </a:solidFill>
                <a:latin typeface="+mj-lt"/>
              </a:rPr>
              <a:t>under</a:t>
            </a:r>
            <a:r>
              <a:rPr lang="fr-FR" sz="3200" b="1" dirty="0">
                <a:solidFill>
                  <a:schemeClr val="tx2"/>
                </a:solidFill>
                <a:latin typeface="+mj-lt"/>
              </a:rPr>
              <a:t> vacuum</a:t>
            </a:r>
          </a:p>
          <a:p>
            <a:r>
              <a:rPr lang="fr-FR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5 (</a:t>
            </a:r>
            <a:r>
              <a:rPr lang="fr-FR" sz="32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Opening</a:t>
            </a:r>
            <a:r>
              <a:rPr lang="fr-FR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/</a:t>
            </a:r>
            <a:r>
              <a:rPr lang="fr-FR" sz="32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Closing</a:t>
            </a:r>
            <a:r>
              <a:rPr lang="fr-FR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 for </a:t>
            </a:r>
            <a:r>
              <a:rPr lang="fr-FR" sz="32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each</a:t>
            </a:r>
            <a:r>
              <a:rPr lang="fr-FR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pressure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311" y="1699948"/>
            <a:ext cx="30175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repeat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pressure of </a:t>
            </a:r>
            <a:r>
              <a:rPr lang="fr-FR" dirty="0" err="1"/>
              <a:t>compressed</a:t>
            </a:r>
            <a:r>
              <a:rPr lang="fr-FR" dirty="0"/>
              <a:t> air </a:t>
            </a:r>
            <a:r>
              <a:rPr lang="fr-FR" dirty="0" err="1"/>
              <a:t>beetween</a:t>
            </a:r>
            <a:r>
              <a:rPr lang="fr-FR" dirty="0"/>
              <a:t> 3 and 6 bars.</a:t>
            </a:r>
          </a:p>
          <a:p>
            <a:endParaRPr lang="fr-FR" dirty="0"/>
          </a:p>
          <a:p>
            <a:r>
              <a:rPr lang="en-US" dirty="0"/>
              <a:t>About 20 sec. interval between each actuation of the gate valve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73687" y="4005519"/>
            <a:ext cx="30291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Under vacuum, </a:t>
            </a:r>
            <a:r>
              <a:rPr lang="en-US" sz="2000" dirty="0">
                <a:solidFill>
                  <a:srgbClr val="00B050"/>
                </a:solidFill>
              </a:rPr>
              <a:t>there is no difference in the number of particles</a:t>
            </a:r>
            <a:r>
              <a:rPr lang="en-US" sz="2000" dirty="0"/>
              <a:t> or their distribution depending on the </a:t>
            </a:r>
            <a:r>
              <a:rPr lang="en-US" sz="2000" dirty="0">
                <a:solidFill>
                  <a:srgbClr val="00B050"/>
                </a:solidFill>
              </a:rPr>
              <a:t>pressure</a:t>
            </a:r>
            <a:r>
              <a:rPr lang="en-US" sz="2000" dirty="0"/>
              <a:t> applied to the </a:t>
            </a:r>
            <a:r>
              <a:rPr lang="en-US" sz="2000" dirty="0">
                <a:solidFill>
                  <a:srgbClr val="00B050"/>
                </a:solidFill>
              </a:rPr>
              <a:t>actuator</a:t>
            </a:r>
            <a:r>
              <a:rPr lang="en-US" sz="2000" dirty="0"/>
              <a:t>.</a:t>
            </a:r>
            <a:endParaRPr lang="fr-FR" sz="2000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9AE8D35-1298-212E-E006-EB0AB92D0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TTC 2026 Meeting           CEA – CNRS – Université Paris-Saclay                  9 – 12 June 2026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58A0F36B-0CC0-6390-DC39-22E4C8C73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11</a:t>
            </a:fld>
            <a:endParaRPr lang="fr-FR"/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160419"/>
              </p:ext>
            </p:extLst>
          </p:nvPr>
        </p:nvGraphicFramePr>
        <p:xfrm>
          <a:off x="3796609" y="1110859"/>
          <a:ext cx="8153114" cy="523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llipse 2">
            <a:extLst>
              <a:ext uri="{FF2B5EF4-FFF2-40B4-BE49-F238E27FC236}">
                <a16:creationId xmlns:a16="http://schemas.microsoft.com/office/drawing/2014/main" id="{74EE60F0-9D3F-4A20-846A-9A4D85313C71}"/>
              </a:ext>
            </a:extLst>
          </p:cNvPr>
          <p:cNvSpPr/>
          <p:nvPr/>
        </p:nvSpPr>
        <p:spPr>
          <a:xfrm>
            <a:off x="10783614" y="3678621"/>
            <a:ext cx="1040524" cy="262759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4FCB44E-BC68-4B1A-B609-6416410555AB}"/>
              </a:ext>
            </a:extLst>
          </p:cNvPr>
          <p:cNvSpPr txBox="1"/>
          <p:nvPr/>
        </p:nvSpPr>
        <p:spPr>
          <a:xfrm rot="16200000">
            <a:off x="2890350" y="3331779"/>
            <a:ext cx="21178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err="1"/>
              <a:t>Particles</a:t>
            </a:r>
            <a:r>
              <a:rPr lang="fr-FR" dirty="0"/>
              <a:t> </a:t>
            </a:r>
            <a:r>
              <a:rPr lang="fr-FR" dirty="0" err="1"/>
              <a:t>counts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10BEA9D-DA9D-4758-B7A6-A07A8E0A2FF4}"/>
              </a:ext>
            </a:extLst>
          </p:cNvPr>
          <p:cNvSpPr txBox="1"/>
          <p:nvPr/>
        </p:nvSpPr>
        <p:spPr>
          <a:xfrm>
            <a:off x="6521670" y="6006662"/>
            <a:ext cx="238059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records (~seconds)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4CDD9372-E5DE-4848-9C2F-7AB8152037E2}"/>
              </a:ext>
            </a:extLst>
          </p:cNvPr>
          <p:cNvSpPr/>
          <p:nvPr/>
        </p:nvSpPr>
        <p:spPr>
          <a:xfrm>
            <a:off x="6400800" y="3552496"/>
            <a:ext cx="462455" cy="220717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3916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D1A44E0-2FEF-460F-D095-06C916BA8C75}"/>
              </a:ext>
            </a:extLst>
          </p:cNvPr>
          <p:cNvSpPr txBox="1"/>
          <p:nvPr/>
        </p:nvSpPr>
        <p:spPr>
          <a:xfrm>
            <a:off x="356837" y="130656"/>
            <a:ext cx="9796155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tx2"/>
                </a:solidFill>
                <a:latin typeface="+mj-lt"/>
              </a:rPr>
              <a:t>Test </a:t>
            </a:r>
            <a:r>
              <a:rPr lang="fr-FR" sz="3200" b="1" dirty="0" err="1">
                <a:solidFill>
                  <a:schemeClr val="tx2"/>
                </a:solidFill>
                <a:latin typeface="+mj-lt"/>
              </a:rPr>
              <a:t>under</a:t>
            </a:r>
            <a:r>
              <a:rPr lang="fr-FR" sz="3200" b="1" dirty="0">
                <a:solidFill>
                  <a:schemeClr val="tx2"/>
                </a:solidFill>
                <a:latin typeface="+mj-lt"/>
              </a:rPr>
              <a:t> vacuum</a:t>
            </a:r>
          </a:p>
          <a:p>
            <a:r>
              <a:rPr lang="fr-FR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5 (</a:t>
            </a:r>
            <a:r>
              <a:rPr lang="fr-FR" sz="32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Opening</a:t>
            </a:r>
            <a:r>
              <a:rPr lang="fr-FR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/</a:t>
            </a:r>
            <a:r>
              <a:rPr lang="fr-FR" sz="32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Closing</a:t>
            </a:r>
            <a:r>
              <a:rPr lang="fr-FR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 for </a:t>
            </a:r>
            <a:r>
              <a:rPr lang="fr-FR" sz="32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each</a:t>
            </a:r>
            <a:r>
              <a:rPr lang="fr-FR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pressure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BE86727-B94C-3338-A5D6-95E4BE7EEB1C}"/>
              </a:ext>
            </a:extLst>
          </p:cNvPr>
          <p:cNvSpPr txBox="1"/>
          <p:nvPr/>
        </p:nvSpPr>
        <p:spPr>
          <a:xfrm>
            <a:off x="673767" y="2406316"/>
            <a:ext cx="25831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Different</a:t>
            </a:r>
            <a:r>
              <a:rPr lang="fr-FR" dirty="0"/>
              <a:t> </a:t>
            </a:r>
            <a:r>
              <a:rPr lang="fr-FR" dirty="0" err="1"/>
              <a:t>view</a:t>
            </a:r>
            <a:r>
              <a:rPr lang="fr-FR" dirty="0"/>
              <a:t> of </a:t>
            </a:r>
            <a:r>
              <a:rPr lang="fr-FR" dirty="0" err="1"/>
              <a:t>same</a:t>
            </a:r>
            <a:r>
              <a:rPr lang="fr-FR" dirty="0"/>
              <a:t> datas </a:t>
            </a:r>
            <a:r>
              <a:rPr lang="fr-FR" dirty="0" err="1"/>
              <a:t>presented</a:t>
            </a:r>
            <a:r>
              <a:rPr lang="fr-FR" dirty="0"/>
              <a:t> in cumulative </a:t>
            </a:r>
            <a:r>
              <a:rPr lang="fr-FR" dirty="0" err="1"/>
              <a:t>view</a:t>
            </a:r>
            <a:r>
              <a:rPr lang="fr-FR" dirty="0"/>
              <a:t>.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Maximal size </a:t>
            </a:r>
            <a:r>
              <a:rPr lang="fr-FR" dirty="0" err="1"/>
              <a:t>measured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b="1" dirty="0">
                <a:solidFill>
                  <a:srgbClr val="00B050"/>
                </a:solidFill>
              </a:rPr>
              <a:t>2 µm</a:t>
            </a:r>
          </a:p>
          <a:p>
            <a:endParaRPr lang="fr-FR" b="1" dirty="0">
              <a:solidFill>
                <a:srgbClr val="00B050"/>
              </a:solidFill>
            </a:endParaRPr>
          </a:p>
          <a:p>
            <a:endParaRPr lang="fr-FR" b="1" dirty="0">
              <a:solidFill>
                <a:srgbClr val="00B050"/>
              </a:solidFill>
            </a:endParaRPr>
          </a:p>
          <a:p>
            <a:r>
              <a:rPr lang="fr-FR" dirty="0"/>
              <a:t>Total particules </a:t>
            </a:r>
            <a:r>
              <a:rPr lang="fr-FR" dirty="0" err="1"/>
              <a:t>amount</a:t>
            </a:r>
            <a:r>
              <a:rPr lang="fr-FR" dirty="0"/>
              <a:t> in the system ?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961F56-798C-1AF4-F768-48B76FE97864}"/>
              </a:ext>
            </a:extLst>
          </p:cNvPr>
          <p:cNvSpPr/>
          <p:nvPr/>
        </p:nvSpPr>
        <p:spPr>
          <a:xfrm>
            <a:off x="6487886" y="1332411"/>
            <a:ext cx="2264228" cy="3309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76C74FC-5CBD-86CB-D40F-A58C55BE9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TTC 2026 Meeting           CEA – CNRS – Université Paris-Saclay                  9 – 12 June 2026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529EA07C-7F5E-0053-D2A1-1E8B83458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12</a:t>
            </a:fld>
            <a:endParaRPr lang="fr-FR"/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915545"/>
              </p:ext>
            </p:extLst>
          </p:nvPr>
        </p:nvGraphicFramePr>
        <p:xfrm>
          <a:off x="3631345" y="1104414"/>
          <a:ext cx="8132763" cy="5111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Ellipse 9">
            <a:extLst>
              <a:ext uri="{FF2B5EF4-FFF2-40B4-BE49-F238E27FC236}">
                <a16:creationId xmlns:a16="http://schemas.microsoft.com/office/drawing/2014/main" id="{AD7C5D42-7927-4524-B786-6B4C9BDBE7B3}"/>
              </a:ext>
            </a:extLst>
          </p:cNvPr>
          <p:cNvSpPr/>
          <p:nvPr/>
        </p:nvSpPr>
        <p:spPr>
          <a:xfrm>
            <a:off x="10720552" y="3615559"/>
            <a:ext cx="1040524" cy="262759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4B0037D-9F91-4C7E-960C-4842C6600F95}"/>
              </a:ext>
            </a:extLst>
          </p:cNvPr>
          <p:cNvSpPr txBox="1"/>
          <p:nvPr/>
        </p:nvSpPr>
        <p:spPr>
          <a:xfrm rot="16200000">
            <a:off x="2609878" y="3332252"/>
            <a:ext cx="21178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err="1"/>
              <a:t>Particles</a:t>
            </a:r>
            <a:r>
              <a:rPr lang="fr-FR" dirty="0"/>
              <a:t> </a:t>
            </a:r>
            <a:r>
              <a:rPr lang="fr-FR" dirty="0" err="1"/>
              <a:t>counts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A95BCA5-A7CE-459F-A6E8-F506E3C955C8}"/>
              </a:ext>
            </a:extLst>
          </p:cNvPr>
          <p:cNvSpPr txBox="1"/>
          <p:nvPr/>
        </p:nvSpPr>
        <p:spPr>
          <a:xfrm>
            <a:off x="6385035" y="6027683"/>
            <a:ext cx="238059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records (~seconds)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25DED603-698D-4972-A877-6E05DDA8B776}"/>
              </a:ext>
            </a:extLst>
          </p:cNvPr>
          <p:cNvSpPr/>
          <p:nvPr/>
        </p:nvSpPr>
        <p:spPr>
          <a:xfrm>
            <a:off x="6169573" y="3573517"/>
            <a:ext cx="462455" cy="220717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525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C1BFE7A-0948-A478-7312-C2037966BD2B}"/>
              </a:ext>
            </a:extLst>
          </p:cNvPr>
          <p:cNvSpPr txBox="1"/>
          <p:nvPr/>
        </p:nvSpPr>
        <p:spPr>
          <a:xfrm>
            <a:off x="409390" y="330353"/>
            <a:ext cx="921808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tx2"/>
                </a:solidFill>
                <a:latin typeface="+mj-lt"/>
              </a:rPr>
              <a:t>Test at the </a:t>
            </a:r>
            <a:r>
              <a:rPr lang="fr-FR" sz="3200" b="1" dirty="0" err="1">
                <a:solidFill>
                  <a:schemeClr val="tx2"/>
                </a:solidFill>
                <a:latin typeface="+mj-lt"/>
              </a:rPr>
              <a:t>Atmospheric</a:t>
            </a:r>
            <a:r>
              <a:rPr lang="fr-FR" sz="3200" b="1" dirty="0">
                <a:solidFill>
                  <a:schemeClr val="tx2"/>
                </a:solidFill>
                <a:latin typeface="+mj-lt"/>
              </a:rPr>
              <a:t> Pressure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DC46DE4-7D1D-5B17-05E6-D941F6C603A4}"/>
              </a:ext>
            </a:extLst>
          </p:cNvPr>
          <p:cNvSpPr txBox="1"/>
          <p:nvPr/>
        </p:nvSpPr>
        <p:spPr>
          <a:xfrm>
            <a:off x="533151" y="1338882"/>
            <a:ext cx="300959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only</a:t>
            </a:r>
            <a:r>
              <a:rPr lang="fr-FR" dirty="0"/>
              <a:t> </a:t>
            </a:r>
            <a:r>
              <a:rPr lang="fr-FR" dirty="0" err="1"/>
              <a:t>see</a:t>
            </a:r>
            <a:r>
              <a:rPr lang="fr-FR" dirty="0"/>
              <a:t> particules </a:t>
            </a:r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open the valve.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The </a:t>
            </a:r>
            <a:r>
              <a:rPr lang="fr-FR" dirty="0" err="1"/>
              <a:t>Nitogen</a:t>
            </a:r>
            <a:r>
              <a:rPr lang="fr-FR" dirty="0"/>
              <a:t> flow </a:t>
            </a:r>
            <a:r>
              <a:rPr lang="fr-FR" dirty="0" err="1"/>
              <a:t>doesn’t</a:t>
            </a:r>
            <a:r>
              <a:rPr lang="fr-FR" dirty="0"/>
              <a:t> </a:t>
            </a:r>
            <a:r>
              <a:rPr lang="fr-FR" dirty="0" err="1"/>
              <a:t>create</a:t>
            </a:r>
            <a:r>
              <a:rPr lang="fr-FR" dirty="0"/>
              <a:t> </a:t>
            </a:r>
            <a:r>
              <a:rPr lang="fr-FR" dirty="0" err="1"/>
              <a:t>particles</a:t>
            </a:r>
            <a:r>
              <a:rPr lang="fr-FR" dirty="0"/>
              <a:t>, no </a:t>
            </a:r>
            <a:r>
              <a:rPr lang="fr-FR" dirty="0" err="1"/>
              <a:t>particles</a:t>
            </a:r>
            <a:r>
              <a:rPr lang="fr-FR" dirty="0"/>
              <a:t> </a:t>
            </a:r>
            <a:r>
              <a:rPr lang="fr-FR" dirty="0" err="1"/>
              <a:t>observed</a:t>
            </a:r>
            <a:r>
              <a:rPr lang="fr-FR" dirty="0"/>
              <a:t> </a:t>
            </a:r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dirty="0" err="1"/>
              <a:t>flushing</a:t>
            </a:r>
            <a:r>
              <a:rPr lang="fr-FR" dirty="0"/>
              <a:t>; 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does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clean ?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r>
              <a:rPr lang="en-US" dirty="0"/>
              <a:t>The slow rise after opening up to 45000 particles suggests </a:t>
            </a:r>
            <a:r>
              <a:rPr lang="en-US" b="1" dirty="0">
                <a:solidFill>
                  <a:srgbClr val="FF0000"/>
                </a:solidFill>
              </a:rPr>
              <a:t>a particles fog</a:t>
            </a:r>
            <a:r>
              <a:rPr lang="en-US" dirty="0"/>
              <a:t>,</a:t>
            </a:r>
          </a:p>
          <a:p>
            <a:r>
              <a:rPr lang="en-US" dirty="0"/>
              <a:t>including particulates </a:t>
            </a:r>
            <a:r>
              <a:rPr lang="en-US" b="1" dirty="0">
                <a:solidFill>
                  <a:srgbClr val="FF0000"/>
                </a:solidFill>
              </a:rPr>
              <a:t>&gt;3.6µm</a:t>
            </a:r>
            <a:endParaRPr lang="fr-FR" b="1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A80D3604-7779-DDE0-B63D-748A20747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TTC 2026 Meeting           CEA – CNRS – Université Paris-Saclay                  9 – 12 June 2026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6FE4E96F-F75E-D452-7795-8854C00D5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13</a:t>
            </a:fld>
            <a:endParaRPr lang="fr-FR"/>
          </a:p>
        </p:txBody>
      </p:sp>
      <p:graphicFrame>
        <p:nvGraphicFramePr>
          <p:cNvPr id="19" name="Graphiqu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294979"/>
              </p:ext>
            </p:extLst>
          </p:nvPr>
        </p:nvGraphicFramePr>
        <p:xfrm>
          <a:off x="4049484" y="1036518"/>
          <a:ext cx="7889447" cy="5489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93946DD5-6DC4-4BF4-BF80-141EBF1DEF0B}"/>
              </a:ext>
            </a:extLst>
          </p:cNvPr>
          <p:cNvSpPr txBox="1"/>
          <p:nvPr/>
        </p:nvSpPr>
        <p:spPr>
          <a:xfrm>
            <a:off x="4866288" y="5349770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/>
              <a:t>venting</a:t>
            </a:r>
            <a:endParaRPr lang="fr-FR" sz="14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B5A5A3B-DB50-4B66-BBAE-345814DB83A5}"/>
              </a:ext>
            </a:extLst>
          </p:cNvPr>
          <p:cNvSpPr txBox="1"/>
          <p:nvPr/>
        </p:nvSpPr>
        <p:spPr>
          <a:xfrm rot="16200000">
            <a:off x="3132088" y="3531475"/>
            <a:ext cx="21178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err="1"/>
              <a:t>Particles</a:t>
            </a:r>
            <a:r>
              <a:rPr lang="fr-FR" dirty="0"/>
              <a:t> </a:t>
            </a:r>
            <a:r>
              <a:rPr lang="fr-FR" dirty="0" err="1"/>
              <a:t>counts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1642804-E6F0-43D9-BCDE-0F20E3DFAD7E}"/>
              </a:ext>
            </a:extLst>
          </p:cNvPr>
          <p:cNvSpPr txBox="1"/>
          <p:nvPr/>
        </p:nvSpPr>
        <p:spPr>
          <a:xfrm>
            <a:off x="6763408" y="6206358"/>
            <a:ext cx="238059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records (~seconds)</a:t>
            </a:r>
          </a:p>
        </p:txBody>
      </p:sp>
    </p:spTree>
    <p:extLst>
      <p:ext uri="{BB962C8B-B14F-4D97-AF65-F5344CB8AC3E}">
        <p14:creationId xmlns:p14="http://schemas.microsoft.com/office/powerpoint/2010/main" val="1449303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GB" dirty="0"/>
              <a:t>After all these tests we have decide to disassemble the pumping cart and all the components for cleaning.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We have applied to the VAT valve the </a:t>
            </a:r>
            <a:r>
              <a:rPr lang="en-GB" b="1" dirty="0" err="1">
                <a:solidFill>
                  <a:srgbClr val="00B050"/>
                </a:solidFill>
              </a:rPr>
              <a:t>cryomodule</a:t>
            </a:r>
            <a:r>
              <a:rPr lang="en-GB" b="1" dirty="0">
                <a:solidFill>
                  <a:srgbClr val="00B050"/>
                </a:solidFill>
              </a:rPr>
              <a:t> assembly procedure</a:t>
            </a:r>
            <a:r>
              <a:rPr lang="en-GB" dirty="0"/>
              <a:t>.</a:t>
            </a:r>
          </a:p>
          <a:p>
            <a:pPr lvl="1" indent="0">
              <a:buNone/>
            </a:pPr>
            <a:r>
              <a:rPr lang="en-GB" dirty="0"/>
              <a:t>(one difference in ISO 4 the gate valve full cleaning occurs after « Mounting Manual </a:t>
            </a:r>
            <a:r>
              <a:rPr lang="en-GB" dirty="0" err="1"/>
              <a:t>Mecanism</a:t>
            </a:r>
            <a:r>
              <a:rPr lang="en-GB" dirty="0"/>
              <a:t> »).</a:t>
            </a:r>
          </a:p>
          <a:p>
            <a:pPr lvl="1" indent="0">
              <a:buNone/>
            </a:pP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All the components have been clean again and mount on the system.</a:t>
            </a:r>
          </a:p>
          <a:p>
            <a:pPr marL="285750" indent="-285750">
              <a:buFontTx/>
              <a:buChar char="-"/>
            </a:pPr>
            <a:r>
              <a:rPr lang="en-GB" dirty="0"/>
              <a:t>Pumping down.</a:t>
            </a:r>
          </a:p>
          <a:p>
            <a:pPr marL="285750" indent="-285750">
              <a:buFontTx/>
              <a:buChar char="-"/>
            </a:pPr>
            <a:r>
              <a:rPr lang="en-GB" dirty="0"/>
              <a:t>Start counting again.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129238" y="216568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7257A21-EBD2-312B-A302-AECE9315975F}"/>
              </a:ext>
            </a:extLst>
          </p:cNvPr>
          <p:cNvSpPr txBox="1"/>
          <p:nvPr/>
        </p:nvSpPr>
        <p:spPr>
          <a:xfrm>
            <a:off x="409389" y="330353"/>
            <a:ext cx="646402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200" b="1" dirty="0" err="1">
                <a:solidFill>
                  <a:schemeClr val="tx2"/>
                </a:solidFill>
                <a:latin typeface="+mj-lt"/>
              </a:rPr>
              <a:t>Testing</a:t>
            </a:r>
            <a:r>
              <a:rPr lang="fr-FR" sz="32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fr-FR" sz="3200" b="1" dirty="0" err="1">
                <a:solidFill>
                  <a:schemeClr val="tx2"/>
                </a:solidFill>
                <a:latin typeface="+mj-lt"/>
              </a:rPr>
              <a:t>after</a:t>
            </a:r>
            <a:r>
              <a:rPr lang="fr-FR" sz="32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fr-FR" sz="3200" b="1" dirty="0" err="1">
                <a:solidFill>
                  <a:schemeClr val="tx2"/>
                </a:solidFill>
                <a:latin typeface="+mj-lt"/>
              </a:rPr>
              <a:t>cleaning</a:t>
            </a:r>
            <a:r>
              <a:rPr lang="fr-FR" sz="3200" b="1" dirty="0">
                <a:solidFill>
                  <a:schemeClr val="tx2"/>
                </a:solidFill>
                <a:latin typeface="+mj-lt"/>
              </a:rPr>
              <a:t> : 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0F8C931-2222-170E-204F-4F4523948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TTC 2026 Meeting           CEA – CNRS – Université Paris-Saclay                  9 – 12 June 2026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AD671D-6D92-CCBB-244D-614FF2226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1456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754E093-E144-4553-CC93-99A70D56FDBD}"/>
              </a:ext>
            </a:extLst>
          </p:cNvPr>
          <p:cNvSpPr txBox="1"/>
          <p:nvPr/>
        </p:nvSpPr>
        <p:spPr>
          <a:xfrm>
            <a:off x="380513" y="264695"/>
            <a:ext cx="659563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tx2"/>
                </a:solidFill>
                <a:latin typeface="+mj-lt"/>
              </a:rPr>
              <a:t>Test </a:t>
            </a:r>
            <a:r>
              <a:rPr lang="fr-FR" sz="3200" b="1" dirty="0" err="1">
                <a:solidFill>
                  <a:schemeClr val="tx2"/>
                </a:solidFill>
                <a:latin typeface="+mj-lt"/>
              </a:rPr>
              <a:t>after</a:t>
            </a:r>
            <a:r>
              <a:rPr lang="fr-FR" sz="32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fr-FR" sz="3200" b="1" dirty="0" err="1">
                <a:solidFill>
                  <a:schemeClr val="tx2"/>
                </a:solidFill>
                <a:latin typeface="+mj-lt"/>
              </a:rPr>
              <a:t>typical</a:t>
            </a:r>
            <a:r>
              <a:rPr lang="fr-FR" sz="32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fr-FR" sz="3200" b="1" dirty="0" err="1">
                <a:solidFill>
                  <a:schemeClr val="tx2"/>
                </a:solidFill>
                <a:latin typeface="+mj-lt"/>
              </a:rPr>
              <a:t>cleaning</a:t>
            </a:r>
            <a:r>
              <a:rPr lang="fr-FR" sz="3200" b="1" dirty="0">
                <a:solidFill>
                  <a:schemeClr val="tx2"/>
                </a:solidFill>
                <a:latin typeface="+mj-lt"/>
              </a:rPr>
              <a:t> 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48B6AF6-42EB-E0AC-A362-A5FD72F80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5376" y="6343649"/>
            <a:ext cx="8839200" cy="365125"/>
          </a:xfrm>
        </p:spPr>
        <p:txBody>
          <a:bodyPr/>
          <a:lstStyle/>
          <a:p>
            <a:r>
              <a:rPr lang="fr-FR"/>
              <a:t>TTC 2026 Meeting           CEA – CNRS – Université Paris-Saclay                  9 – 12 June 2026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346E147-9595-D2CD-F720-B15CBBC0D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15</a:t>
            </a:fld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7721600" y="5512649"/>
            <a:ext cx="1344245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/>
              <a:t>Door</a:t>
            </a:r>
            <a:r>
              <a:rPr lang="fr-FR" sz="1200" dirty="0"/>
              <a:t> </a:t>
            </a:r>
            <a:r>
              <a:rPr lang="fr-FR" sz="1200" dirty="0" err="1"/>
              <a:t>openning</a:t>
            </a:r>
            <a:endParaRPr lang="fr-FR" sz="1200" dirty="0"/>
          </a:p>
        </p:txBody>
      </p:sp>
      <p:sp>
        <p:nvSpPr>
          <p:cNvPr id="15" name="ZoneTexte 14"/>
          <p:cNvSpPr txBox="1"/>
          <p:nvPr/>
        </p:nvSpPr>
        <p:spPr>
          <a:xfrm>
            <a:off x="5970953" y="5512650"/>
            <a:ext cx="1591301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As in clean room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524738" y="5512651"/>
            <a:ext cx="2386192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Clean room config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898271" y="5512651"/>
            <a:ext cx="1566443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Under vacuum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7641927" y="5651150"/>
            <a:ext cx="0" cy="352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5720861" y="6004145"/>
            <a:ext cx="4976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92D050"/>
                </a:solidFill>
              </a:rPr>
              <a:t>Full </a:t>
            </a:r>
            <a:r>
              <a:rPr lang="fr-FR" sz="1600" b="1" dirty="0" err="1">
                <a:solidFill>
                  <a:srgbClr val="92D050"/>
                </a:solidFill>
              </a:rPr>
              <a:t>cleaning</a:t>
            </a:r>
            <a:r>
              <a:rPr lang="fr-FR" sz="1600" b="1" dirty="0">
                <a:solidFill>
                  <a:srgbClr val="92D050"/>
                </a:solidFill>
              </a:rPr>
              <a:t> </a:t>
            </a:r>
            <a:r>
              <a:rPr lang="fr-FR" sz="1600" b="1" dirty="0" err="1">
                <a:solidFill>
                  <a:srgbClr val="92D050"/>
                </a:solidFill>
              </a:rPr>
              <a:t>occurs</a:t>
            </a:r>
            <a:r>
              <a:rPr lang="fr-FR" sz="1600" b="1" dirty="0">
                <a:solidFill>
                  <a:srgbClr val="92D050"/>
                </a:solidFill>
              </a:rPr>
              <a:t> </a:t>
            </a:r>
            <a:r>
              <a:rPr lang="fr-FR" sz="1600" b="1" dirty="0" err="1">
                <a:solidFill>
                  <a:srgbClr val="92D050"/>
                </a:solidFill>
              </a:rPr>
              <a:t>here</a:t>
            </a:r>
            <a:r>
              <a:rPr lang="fr-FR" sz="1600" b="1" dirty="0">
                <a:solidFill>
                  <a:srgbClr val="92D050"/>
                </a:solidFill>
              </a:rPr>
              <a:t> </a:t>
            </a:r>
            <a:r>
              <a:rPr lang="fr-FR" sz="1600" b="1" dirty="0" err="1">
                <a:solidFill>
                  <a:srgbClr val="92D050"/>
                </a:solidFill>
              </a:rPr>
              <a:t>during</a:t>
            </a:r>
            <a:r>
              <a:rPr lang="fr-FR" sz="1600" b="1" dirty="0">
                <a:solidFill>
                  <a:srgbClr val="92D050"/>
                </a:solidFill>
              </a:rPr>
              <a:t> string </a:t>
            </a:r>
            <a:r>
              <a:rPr lang="fr-FR" sz="1600" b="1" dirty="0" err="1">
                <a:solidFill>
                  <a:srgbClr val="92D050"/>
                </a:solidFill>
              </a:rPr>
              <a:t>assembly</a:t>
            </a:r>
            <a:endParaRPr lang="fr-FR" sz="1600" b="1" dirty="0">
              <a:solidFill>
                <a:srgbClr val="92D050"/>
              </a:solidFill>
            </a:endParaRPr>
          </a:p>
        </p:txBody>
      </p:sp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2EC25162-D5E3-786D-4220-F54D3A5A5D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350629"/>
              </p:ext>
            </p:extLst>
          </p:nvPr>
        </p:nvGraphicFramePr>
        <p:xfrm>
          <a:off x="1444178" y="634027"/>
          <a:ext cx="9303644" cy="4816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ZoneTexte 12">
            <a:extLst>
              <a:ext uri="{FF2B5EF4-FFF2-40B4-BE49-F238E27FC236}">
                <a16:creationId xmlns:a16="http://schemas.microsoft.com/office/drawing/2014/main" id="{96A3D4EF-8AFA-4265-AD3C-BD5043D1687C}"/>
              </a:ext>
            </a:extLst>
          </p:cNvPr>
          <p:cNvSpPr txBox="1"/>
          <p:nvPr/>
        </p:nvSpPr>
        <p:spPr>
          <a:xfrm rot="16200000">
            <a:off x="370111" y="2561690"/>
            <a:ext cx="21178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err="1"/>
              <a:t>Particles</a:t>
            </a:r>
            <a:r>
              <a:rPr lang="fr-FR" dirty="0"/>
              <a:t> </a:t>
            </a:r>
            <a:r>
              <a:rPr lang="fr-FR" dirty="0" err="1"/>
              <a:t>counts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411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D727043-6E1E-66C8-49B7-4C2EB91EE5B6}"/>
              </a:ext>
            </a:extLst>
          </p:cNvPr>
          <p:cNvSpPr txBox="1"/>
          <p:nvPr/>
        </p:nvSpPr>
        <p:spPr>
          <a:xfrm>
            <a:off x="497744" y="36776"/>
            <a:ext cx="9457914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tx2"/>
                </a:solidFill>
                <a:latin typeface="+mj-lt"/>
              </a:rPr>
              <a:t>Test at </a:t>
            </a:r>
            <a:r>
              <a:rPr lang="fr-FR" sz="3200" b="1" dirty="0" err="1">
                <a:solidFill>
                  <a:schemeClr val="tx2"/>
                </a:solidFill>
                <a:latin typeface="+mj-lt"/>
              </a:rPr>
              <a:t>Atmospheric</a:t>
            </a:r>
            <a:r>
              <a:rPr lang="fr-FR" sz="3200" b="1" dirty="0">
                <a:solidFill>
                  <a:schemeClr val="tx2"/>
                </a:solidFill>
                <a:latin typeface="+mj-lt"/>
              </a:rPr>
              <a:t> pressure VAT Valve Open </a:t>
            </a:r>
            <a:r>
              <a:rPr lang="fr-FR" sz="3200" b="1" dirty="0" err="1">
                <a:solidFill>
                  <a:schemeClr val="tx2"/>
                </a:solidFill>
                <a:latin typeface="+mj-lt"/>
              </a:rPr>
              <a:t>With</a:t>
            </a:r>
            <a:r>
              <a:rPr lang="fr-FR" sz="3200" b="1" dirty="0">
                <a:solidFill>
                  <a:schemeClr val="tx2"/>
                </a:solidFill>
                <a:latin typeface="+mj-lt"/>
              </a:rPr>
              <a:t> / </a:t>
            </a:r>
            <a:r>
              <a:rPr lang="fr-FR" sz="3200" b="1" dirty="0" err="1">
                <a:solidFill>
                  <a:schemeClr val="tx2"/>
                </a:solidFill>
                <a:latin typeface="+mj-lt"/>
              </a:rPr>
              <a:t>without</a:t>
            </a:r>
            <a:r>
              <a:rPr lang="fr-FR" sz="32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fr-FR" sz="3200" b="1" dirty="0" err="1">
                <a:solidFill>
                  <a:schemeClr val="tx2"/>
                </a:solidFill>
                <a:latin typeface="+mj-lt"/>
              </a:rPr>
              <a:t>Nitrogen</a:t>
            </a:r>
            <a:r>
              <a:rPr lang="fr-FR" sz="3200" b="1" dirty="0">
                <a:solidFill>
                  <a:schemeClr val="tx2"/>
                </a:solidFill>
                <a:latin typeface="+mj-lt"/>
              </a:rPr>
              <a:t> flow </a:t>
            </a:r>
          </a:p>
        </p:txBody>
      </p:sp>
      <p:sp>
        <p:nvSpPr>
          <p:cNvPr id="19" name="Espace réservé du pied de page 18">
            <a:extLst>
              <a:ext uri="{FF2B5EF4-FFF2-40B4-BE49-F238E27FC236}">
                <a16:creationId xmlns:a16="http://schemas.microsoft.com/office/drawing/2014/main" id="{E0EF3F95-DF1F-67AD-5BBE-9EE14B0F6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975" y="6343650"/>
            <a:ext cx="8839200" cy="365125"/>
          </a:xfrm>
        </p:spPr>
        <p:txBody>
          <a:bodyPr/>
          <a:lstStyle/>
          <a:p>
            <a:r>
              <a:rPr lang="fr-FR"/>
              <a:t>TTC 2026 Meeting           CEA – CNRS – Université Paris-Saclay                  9 – 12 June 2026</a:t>
            </a:r>
          </a:p>
        </p:txBody>
      </p:sp>
      <p:sp>
        <p:nvSpPr>
          <p:cNvPr id="20" name="Espace réservé du numéro de diapositive 19">
            <a:extLst>
              <a:ext uri="{FF2B5EF4-FFF2-40B4-BE49-F238E27FC236}">
                <a16:creationId xmlns:a16="http://schemas.microsoft.com/office/drawing/2014/main" id="{2A8BC633-2C09-FCA3-89A8-FFD9F747F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16</a:t>
            </a:fld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D727043-6E1E-66C8-49B7-4C2EB91EE5B6}"/>
              </a:ext>
            </a:extLst>
          </p:cNvPr>
          <p:cNvSpPr txBox="1"/>
          <p:nvPr/>
        </p:nvSpPr>
        <p:spPr>
          <a:xfrm>
            <a:off x="451861" y="2589184"/>
            <a:ext cx="2304710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10 L/min </a:t>
            </a:r>
            <a:r>
              <a:rPr lang="fr-FR" dirty="0" err="1"/>
              <a:t>Nitrogen</a:t>
            </a:r>
            <a:r>
              <a:rPr lang="fr-FR" dirty="0"/>
              <a:t> flow </a:t>
            </a:r>
            <a:r>
              <a:rPr lang="fr-FR" dirty="0" err="1"/>
              <a:t>doesn’t</a:t>
            </a:r>
            <a:endParaRPr lang="fr-FR" dirty="0"/>
          </a:p>
          <a:p>
            <a:pPr algn="ctr"/>
            <a:r>
              <a:rPr lang="fr-FR" dirty="0"/>
              <a:t>drag </a:t>
            </a:r>
            <a:r>
              <a:rPr lang="fr-FR" dirty="0" err="1"/>
              <a:t>particles</a:t>
            </a:r>
            <a:r>
              <a:rPr lang="fr-FR" dirty="0"/>
              <a:t>.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The </a:t>
            </a:r>
            <a:r>
              <a:rPr lang="en-US" sz="1800" dirty="0">
                <a:effectLst/>
                <a:latin typeface="TeXGyreTermes-Regular"/>
                <a:ea typeface="Calibri" panose="020F0502020204030204" pitchFamily="34" charset="0"/>
                <a:cs typeface="TeXGyreTermes-Regular"/>
              </a:rPr>
              <a:t>active volume of the detector is limited</a:t>
            </a:r>
          </a:p>
          <a:p>
            <a:pPr algn="ctr"/>
            <a:endParaRPr lang="fr-FR" dirty="0"/>
          </a:p>
        </p:txBody>
      </p:sp>
      <p:graphicFrame>
        <p:nvGraphicFramePr>
          <p:cNvPr id="18" name="Graphiqu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454551"/>
              </p:ext>
            </p:extLst>
          </p:nvPr>
        </p:nvGraphicFramePr>
        <p:xfrm>
          <a:off x="2915139" y="609355"/>
          <a:ext cx="8896716" cy="5447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6090BEFF-8072-479E-B732-0B840095EFE3}"/>
              </a:ext>
            </a:extLst>
          </p:cNvPr>
          <p:cNvSpPr txBox="1"/>
          <p:nvPr/>
        </p:nvSpPr>
        <p:spPr>
          <a:xfrm rot="16200000">
            <a:off x="9801788" y="1791129"/>
            <a:ext cx="21178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err="1"/>
              <a:t>Particles</a:t>
            </a:r>
            <a:r>
              <a:rPr lang="fr-FR" dirty="0"/>
              <a:t> </a:t>
            </a:r>
            <a:r>
              <a:rPr lang="fr-FR" dirty="0" err="1"/>
              <a:t>counts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03092B-29F9-4C0B-90B9-AAAA68130CCB}"/>
              </a:ext>
            </a:extLst>
          </p:cNvPr>
          <p:cNvSpPr txBox="1"/>
          <p:nvPr/>
        </p:nvSpPr>
        <p:spPr>
          <a:xfrm rot="16200000">
            <a:off x="1985900" y="3377333"/>
            <a:ext cx="18584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Pressure (mbar)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4B68FA9-7B19-4A9E-802E-509FCCD96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4207"/>
            <a:ext cx="3116233" cy="145379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ABCDEAC1-E0FB-435F-BA07-F85ED3628289}"/>
              </a:ext>
            </a:extLst>
          </p:cNvPr>
          <p:cNvSpPr txBox="1"/>
          <p:nvPr/>
        </p:nvSpPr>
        <p:spPr>
          <a:xfrm>
            <a:off x="5953522" y="5914667"/>
            <a:ext cx="238059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records (~seconds)</a:t>
            </a:r>
          </a:p>
        </p:txBody>
      </p:sp>
    </p:spTree>
    <p:extLst>
      <p:ext uri="{BB962C8B-B14F-4D97-AF65-F5344CB8AC3E}">
        <p14:creationId xmlns:p14="http://schemas.microsoft.com/office/powerpoint/2010/main" val="3367438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829F44-1983-5C84-836C-29E0780A2B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Air borne </a:t>
            </a:r>
            <a:r>
              <a:rPr lang="fr-FR" dirty="0" err="1"/>
              <a:t>Particles</a:t>
            </a:r>
            <a:r>
              <a:rPr lang="fr-FR" dirty="0"/>
              <a:t> </a:t>
            </a:r>
            <a:r>
              <a:rPr lang="fr-FR" dirty="0" err="1"/>
              <a:t>counting</a:t>
            </a:r>
            <a:r>
              <a:rPr lang="fr-FR" dirty="0"/>
              <a:t> for PIP-II Project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6FC5D75-42D1-4FD6-A210-EEC599B5FC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2026/06/10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7AABF9A-8FFA-43E7-BE0C-70ECDEEBC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3225" y="410966"/>
            <a:ext cx="2236381" cy="552106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B8EDDB7-F823-4F50-9BA9-8F88A0EA9396}"/>
              </a:ext>
            </a:extLst>
          </p:cNvPr>
          <p:cNvSpPr txBox="1"/>
          <p:nvPr/>
        </p:nvSpPr>
        <p:spPr>
          <a:xfrm>
            <a:off x="6136241" y="6051747"/>
            <a:ext cx="6149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Ord. N°:</a:t>
            </a:r>
            <a:r>
              <a:rPr lang="fr-FR" b="0" i="0" dirty="0">
                <a:solidFill>
                  <a:srgbClr val="000000"/>
                </a:solidFill>
                <a:effectLst/>
                <a:latin typeface="VATWhyte"/>
              </a:rPr>
              <a:t> 48236-CE44    –   DN63CF</a:t>
            </a:r>
            <a:endParaRPr lang="fr-FR" dirty="0"/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7692EA0C-A737-4757-A00E-7DC7A264D4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220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9689CC0-C8F4-4F51-B771-1437CC67E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TTC 2026 Meeting           CEA – CNRS – Université Paris-Saclay                  9 – 12 June 2026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36CB48B-7C85-4133-9156-FB470CDE8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18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5A879FB1-891D-4D24-ABCC-B623D005B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30" y="333102"/>
            <a:ext cx="10728325" cy="871827"/>
          </a:xfrm>
        </p:spPr>
        <p:txBody>
          <a:bodyPr>
            <a:normAutofit/>
          </a:bodyPr>
          <a:lstStyle/>
          <a:p>
            <a:r>
              <a:rPr lang="en-US" dirty="0" err="1"/>
              <a:t>Cobot</a:t>
            </a:r>
            <a:r>
              <a:rPr lang="en-US" dirty="0"/>
              <a:t> program for cleaning the VAT gate valve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4BE6744-8C62-4AB1-A0AF-980D9934ADA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3605" y="3429000"/>
            <a:ext cx="3501989" cy="262649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30B05CE-A4F7-461D-9FB6-99396A1E4E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4175" y="1897632"/>
            <a:ext cx="4083649" cy="306273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24C9B00-40CA-418A-B801-D1A7158D1B6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471" y="1221850"/>
            <a:ext cx="3517793" cy="263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92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9689CC0-C8F4-4F51-B771-1437CC67E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TTC 2026 Meeting           CEA – CNRS – Université Paris-Saclay                  9 – 12 June 2026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36CB48B-7C85-4133-9156-FB470CDE8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19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5A879FB1-891D-4D24-ABCC-B623D005B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07" y="349205"/>
            <a:ext cx="10968649" cy="871827"/>
          </a:xfrm>
        </p:spPr>
        <p:txBody>
          <a:bodyPr>
            <a:noAutofit/>
          </a:bodyPr>
          <a:lstStyle/>
          <a:p>
            <a:r>
              <a:rPr lang="en-US" dirty="0"/>
              <a:t>Checking the effectiveness of the valve cleaning</a:t>
            </a:r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FB50B6C-B43E-450C-9C6C-70CB7177EFD3}"/>
              </a:ext>
            </a:extLst>
          </p:cNvPr>
          <p:cNvSpPr txBox="1"/>
          <p:nvPr/>
        </p:nvSpPr>
        <p:spPr>
          <a:xfrm>
            <a:off x="804348" y="4244017"/>
            <a:ext cx="99115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few </a:t>
            </a:r>
            <a:r>
              <a:rPr lang="fr-FR" dirty="0" err="1"/>
              <a:t>particles</a:t>
            </a:r>
            <a:r>
              <a:rPr lang="fr-FR" dirty="0"/>
              <a:t> </a:t>
            </a:r>
            <a:r>
              <a:rPr lang="fr-FR" dirty="0" err="1"/>
              <a:t>detected</a:t>
            </a:r>
            <a:r>
              <a:rPr lang="fr-FR" dirty="0"/>
              <a:t> </a:t>
            </a:r>
            <a:r>
              <a:rPr lang="fr-FR" dirty="0" err="1"/>
              <a:t>after</a:t>
            </a:r>
            <a:r>
              <a:rPr lang="fr-FR" dirty="0"/>
              <a:t> the cobot </a:t>
            </a:r>
            <a:r>
              <a:rPr lang="fr-FR" dirty="0" err="1"/>
              <a:t>cleaning</a:t>
            </a:r>
            <a:endParaRPr lang="fr-FR" dirty="0"/>
          </a:p>
          <a:p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Force of the </a:t>
            </a:r>
            <a:r>
              <a:rPr lang="fr-FR" dirty="0" err="1"/>
              <a:t>Mykrolis</a:t>
            </a:r>
            <a:r>
              <a:rPr lang="fr-FR" dirty="0"/>
              <a:t> (</a:t>
            </a:r>
            <a:r>
              <a:rPr lang="fr-FR" dirty="0" err="1"/>
              <a:t>filtered</a:t>
            </a:r>
            <a:r>
              <a:rPr lang="fr-FR" dirty="0"/>
              <a:t> air gun) </a:t>
            </a:r>
            <a:r>
              <a:rPr lang="fr-FR" dirty="0" err="1"/>
              <a:t>used</a:t>
            </a:r>
            <a:r>
              <a:rPr lang="fr-FR" dirty="0"/>
              <a:t> for the control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bigger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the robot force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/>
              <a:t>Still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of </a:t>
            </a:r>
            <a:r>
              <a:rPr lang="fr-FR" dirty="0" err="1"/>
              <a:t>operator</a:t>
            </a:r>
            <a:r>
              <a:rPr lang="fr-FR" dirty="0"/>
              <a:t> </a:t>
            </a:r>
            <a:r>
              <a:rPr lang="fr-FR" dirty="0" err="1"/>
              <a:t>blowing</a:t>
            </a:r>
            <a:r>
              <a:rPr lang="fr-FR" dirty="0"/>
              <a:t> </a:t>
            </a:r>
            <a:r>
              <a:rPr lang="fr-FR" b="1" dirty="0"/>
              <a:t>for control </a:t>
            </a:r>
            <a:r>
              <a:rPr lang="fr-FR" dirty="0"/>
              <a:t>(about 5-10 min)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7F72809-3F21-4C68-BCD5-9B3A13F3B7B0}"/>
              </a:ext>
            </a:extLst>
          </p:cNvPr>
          <p:cNvSpPr txBox="1"/>
          <p:nvPr/>
        </p:nvSpPr>
        <p:spPr>
          <a:xfrm>
            <a:off x="859965" y="1252153"/>
            <a:ext cx="61802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Cycling</a:t>
            </a:r>
            <a:r>
              <a:rPr lang="fr-FR" dirty="0"/>
              <a:t> the valve close/open</a:t>
            </a:r>
          </a:p>
          <a:p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About 3000 </a:t>
            </a:r>
            <a:r>
              <a:rPr lang="fr-FR" dirty="0" err="1"/>
              <a:t>particles</a:t>
            </a:r>
            <a:r>
              <a:rPr lang="fr-FR" dirty="0"/>
              <a:t> of 0.3 µm or </a:t>
            </a:r>
            <a:r>
              <a:rPr lang="fr-FR" dirty="0" err="1"/>
              <a:t>bigger</a:t>
            </a:r>
            <a:r>
              <a:rPr lang="fr-FR" dirty="0"/>
              <a:t> are </a:t>
            </a:r>
            <a:r>
              <a:rPr lang="fr-FR" dirty="0" err="1"/>
              <a:t>blown</a:t>
            </a:r>
            <a:r>
              <a:rPr lang="fr-FR" dirty="0"/>
              <a:t> out of the valve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If the valve is clean, repeated valve operations followed by purging do not help remove particles. </a:t>
            </a:r>
            <a:endParaRPr lang="fr-FR" dirty="0"/>
          </a:p>
        </p:txBody>
      </p: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1701D7F8-F356-40D3-BB9C-79353855B0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3744824"/>
              </p:ext>
            </p:extLst>
          </p:nvPr>
        </p:nvGraphicFramePr>
        <p:xfrm>
          <a:off x="6999654" y="738913"/>
          <a:ext cx="5006168" cy="3313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4313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904127"/>
            <a:ext cx="10728325" cy="5296976"/>
          </a:xfrm>
        </p:spPr>
        <p:txBody>
          <a:bodyPr>
            <a:normAutofit/>
          </a:bodyPr>
          <a:lstStyle/>
          <a:p>
            <a:r>
              <a:rPr lang="en-US" dirty="0"/>
              <a:t>In particle accelerators, cryomodule beam valves play a very important place, I will try to present the work we have done at CEA Saclay at LIDC2, DACM laboratory.</a:t>
            </a:r>
          </a:p>
          <a:p>
            <a:r>
              <a:rPr lang="en-US" dirty="0"/>
              <a:t>We will also try to answer the questions that were </a:t>
            </a:r>
            <a:r>
              <a:rPr lang="en-US" b="1" dirty="0"/>
              <a:t>asked by ESS on the creation of particles </a:t>
            </a:r>
            <a:r>
              <a:rPr lang="en-US" dirty="0"/>
              <a:t>when closing / opening these valves.</a:t>
            </a:r>
          </a:p>
          <a:p>
            <a:r>
              <a:rPr lang="en-US" b="1" dirty="0"/>
              <a:t>ESS: </a:t>
            </a:r>
            <a:r>
              <a:rPr lang="en-US" dirty="0"/>
              <a:t>Influence of </a:t>
            </a:r>
            <a:r>
              <a:rPr lang="en-US" b="1" dirty="0"/>
              <a:t>air pressure of the pneumatic actuator on particle generation?</a:t>
            </a:r>
          </a:p>
          <a:p>
            <a:r>
              <a:rPr lang="en-US" b="1" dirty="0"/>
              <a:t>PIP-II : prepare ourself to get clean valves for pre-</a:t>
            </a:r>
            <a:r>
              <a:rPr lang="en-US" b="1" dirty="0" err="1"/>
              <a:t>serie</a:t>
            </a:r>
            <a:r>
              <a:rPr lang="en-US" b="1" dirty="0"/>
              <a:t> cryomodule</a:t>
            </a:r>
            <a:endParaRPr lang="fr-FR" b="1" dirty="0"/>
          </a:p>
          <a:p>
            <a:pPr lvl="4"/>
            <a:endParaRPr lang="fr-FR" dirty="0"/>
          </a:p>
          <a:p>
            <a:pPr marL="808038" lvl="4" indent="0">
              <a:buNone/>
            </a:pPr>
            <a:endParaRPr lang="fr-FR" dirty="0"/>
          </a:p>
          <a:p>
            <a:pPr lvl="4"/>
            <a:r>
              <a:rPr lang="fr-FR" dirty="0"/>
              <a:t>ESS</a:t>
            </a:r>
          </a:p>
          <a:p>
            <a:pPr lvl="5"/>
            <a:r>
              <a:rPr lang="fr-FR" dirty="0" err="1"/>
              <a:t>Material</a:t>
            </a:r>
            <a:endParaRPr lang="fr-FR" dirty="0"/>
          </a:p>
          <a:p>
            <a:pPr lvl="5"/>
            <a:r>
              <a:rPr lang="fr-FR" dirty="0"/>
              <a:t>Test </a:t>
            </a:r>
            <a:r>
              <a:rPr lang="fr-FR" dirty="0" err="1"/>
              <a:t>under</a:t>
            </a:r>
            <a:r>
              <a:rPr lang="fr-FR" dirty="0"/>
              <a:t> vacuum</a:t>
            </a:r>
          </a:p>
          <a:p>
            <a:pPr lvl="5"/>
            <a:r>
              <a:rPr lang="fr-FR" dirty="0"/>
              <a:t>Test at </a:t>
            </a:r>
            <a:r>
              <a:rPr lang="fr-FR" dirty="0" err="1"/>
              <a:t>atmospheric</a:t>
            </a:r>
            <a:r>
              <a:rPr lang="fr-FR" dirty="0"/>
              <a:t> pressure</a:t>
            </a:r>
          </a:p>
          <a:p>
            <a:pPr lvl="4"/>
            <a:r>
              <a:rPr lang="fr-FR" dirty="0"/>
              <a:t>PIP-II</a:t>
            </a:r>
          </a:p>
          <a:p>
            <a:pPr lvl="5"/>
            <a:r>
              <a:rPr lang="fr-FR" dirty="0"/>
              <a:t>Cobot </a:t>
            </a:r>
            <a:r>
              <a:rPr lang="fr-FR" dirty="0" err="1"/>
              <a:t>cleanning</a:t>
            </a:r>
            <a:r>
              <a:rPr lang="fr-FR" dirty="0"/>
              <a:t> </a:t>
            </a:r>
          </a:p>
          <a:p>
            <a:pPr lvl="5"/>
            <a:r>
              <a:rPr lang="fr-FR" dirty="0" err="1"/>
              <a:t>evaluations</a:t>
            </a:r>
            <a:r>
              <a:rPr lang="fr-FR" dirty="0"/>
              <a:t> of </a:t>
            </a:r>
            <a:r>
              <a:rPr lang="fr-FR" dirty="0" err="1"/>
              <a:t>particle</a:t>
            </a:r>
            <a:r>
              <a:rPr lang="fr-FR" dirty="0"/>
              <a:t> </a:t>
            </a:r>
            <a:r>
              <a:rPr lang="fr-FR" dirty="0" err="1"/>
              <a:t>levels</a:t>
            </a:r>
            <a:r>
              <a:rPr lang="fr-FR" dirty="0"/>
              <a:t> per cycle</a:t>
            </a:r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</p:spPr>
        <p:txBody>
          <a:bodyPr/>
          <a:lstStyle/>
          <a:p>
            <a:r>
              <a:rPr lang="fr-FR"/>
              <a:t>TTC 2026 Meeting           CEA – CNRS – Université Paris-Saclay                  9 – 12 June 2026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9334" y="6343650"/>
            <a:ext cx="693738" cy="365125"/>
          </a:xfrm>
        </p:spPr>
        <p:txBody>
          <a:bodyPr/>
          <a:lstStyle/>
          <a:p>
            <a:fld id="{0CBC77A0-1F4E-42FF-9FFC-F45C3A64AF90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</p:spPr>
        <p:txBody>
          <a:bodyPr>
            <a:normAutofit/>
          </a:bodyPr>
          <a:lstStyle/>
          <a:p>
            <a:r>
              <a:rPr lang="fr-FR" dirty="0" err="1"/>
              <a:t>Context</a:t>
            </a:r>
            <a:r>
              <a:rPr lang="fr-FR" dirty="0"/>
              <a:t>:</a:t>
            </a:r>
          </a:p>
        </p:txBody>
      </p:sp>
      <p:sp>
        <p:nvSpPr>
          <p:cNvPr id="9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 txBox="1">
            <a:spLocks/>
          </p:cNvSpPr>
          <p:nvPr/>
        </p:nvSpPr>
        <p:spPr>
          <a:xfrm>
            <a:off x="734570" y="3271216"/>
            <a:ext cx="4496145" cy="871827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dirty="0" err="1"/>
              <a:t>Outline</a:t>
            </a:r>
            <a:r>
              <a:rPr lang="fr-FR" sz="18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925597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1A170-2847-A8AF-C348-F89CFFD9F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D2A3B2D-0B24-AB02-38E0-CC1554F53F60}"/>
              </a:ext>
            </a:extLst>
          </p:cNvPr>
          <p:cNvSpPr txBox="1"/>
          <p:nvPr/>
        </p:nvSpPr>
        <p:spPr>
          <a:xfrm>
            <a:off x="441473" y="456284"/>
            <a:ext cx="627283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tx2"/>
                </a:solidFill>
                <a:latin typeface="+mj-lt"/>
              </a:rPr>
              <a:t>Conclusion :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88CDF2B-777F-B525-96A1-4452CB77AA49}"/>
              </a:ext>
            </a:extLst>
          </p:cNvPr>
          <p:cNvSpPr txBox="1"/>
          <p:nvPr/>
        </p:nvSpPr>
        <p:spPr>
          <a:xfrm>
            <a:off x="770563" y="1130157"/>
            <a:ext cx="1073649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000" dirty="0"/>
              <a:t>The are not so many VAT </a:t>
            </a:r>
            <a:r>
              <a:rPr lang="en-GB" sz="2000" dirty="0" err="1"/>
              <a:t>datas</a:t>
            </a:r>
            <a:r>
              <a:rPr lang="en-GB" sz="2000" dirty="0"/>
              <a:t> concerning the number of particles created during open / closing the valve (100 to 1000 particles &gt; 0,3 </a:t>
            </a:r>
            <a:r>
              <a:rPr lang="en-GB" sz="2000" dirty="0">
                <a:latin typeface="Symbol" panose="05050102010706020507" pitchFamily="18" charset="2"/>
              </a:rPr>
              <a:t>m</a:t>
            </a:r>
            <a:r>
              <a:rPr lang="en-GB" sz="2000" dirty="0"/>
              <a:t>m), under vacuum </a:t>
            </a:r>
            <a:r>
              <a:rPr lang="en-GB" sz="2000"/>
              <a:t>(Data </a:t>
            </a:r>
            <a:r>
              <a:rPr lang="en-GB" sz="2000" dirty="0"/>
              <a:t>from 2016 VAT catalogue). </a:t>
            </a:r>
            <a:br>
              <a:rPr lang="en-GB" sz="2000" dirty="0"/>
            </a:br>
            <a:r>
              <a:rPr lang="en-GB" sz="2000" dirty="0"/>
              <a:t>We measure around </a:t>
            </a:r>
            <a:r>
              <a:rPr lang="en-GB" sz="2000" b="1" dirty="0"/>
              <a:t>100 particles &gt; 0,3 </a:t>
            </a:r>
            <a:r>
              <a:rPr lang="en-GB" sz="2000" b="1" dirty="0">
                <a:latin typeface="Symbol" panose="05050102010706020507" pitchFamily="18" charset="2"/>
              </a:rPr>
              <a:t>m</a:t>
            </a:r>
            <a:r>
              <a:rPr lang="en-GB" sz="2000" b="1" dirty="0"/>
              <a:t>m per cycle </a:t>
            </a:r>
            <a:r>
              <a:rPr lang="en-GB" sz="2000" dirty="0"/>
              <a:t>(open/close) for </a:t>
            </a:r>
            <a:r>
              <a:rPr lang="en-GB" sz="2000" dirty="0" err="1"/>
              <a:t>serie</a:t>
            </a:r>
            <a:r>
              <a:rPr lang="en-GB" sz="2000" dirty="0"/>
              <a:t> 48 (but see JLAB data).</a:t>
            </a:r>
          </a:p>
          <a:p>
            <a:endParaRPr lang="en-GB" sz="2000" dirty="0"/>
          </a:p>
          <a:p>
            <a:pPr marL="285750" indent="-285750">
              <a:buFontTx/>
              <a:buChar char="-"/>
            </a:pPr>
            <a:r>
              <a:rPr lang="en-GB" sz="2000" dirty="0"/>
              <a:t>Concerning the </a:t>
            </a:r>
            <a:r>
              <a:rPr lang="en-GB" sz="2000" b="1" dirty="0"/>
              <a:t>pressure of the pneumatic actuator </a:t>
            </a:r>
            <a:r>
              <a:rPr lang="en-GB" sz="2000" dirty="0"/>
              <a:t>(VAT requirements are between 3 and 6 Bars), we considered that the influence of this pressure is </a:t>
            </a:r>
            <a:r>
              <a:rPr lang="en-GB" sz="2000" b="1" dirty="0"/>
              <a:t>not significant for particle generation </a:t>
            </a:r>
            <a:r>
              <a:rPr lang="en-GB" sz="2000" dirty="0"/>
              <a:t>point of view.</a:t>
            </a:r>
          </a:p>
          <a:p>
            <a:pPr marL="285750" indent="-285750">
              <a:buFontTx/>
              <a:buChar char="-"/>
            </a:pPr>
            <a:endParaRPr lang="en-GB" sz="2000" dirty="0"/>
          </a:p>
          <a:p>
            <a:pPr marL="285750" indent="-285750">
              <a:buFontTx/>
              <a:buChar char="-"/>
            </a:pPr>
            <a:r>
              <a:rPr lang="en-GB" sz="2000" dirty="0"/>
              <a:t>We advise to </a:t>
            </a:r>
            <a:r>
              <a:rPr lang="en-GB" sz="2000" b="1" dirty="0"/>
              <a:t>limit the number of closing/opening cycles</a:t>
            </a:r>
            <a:r>
              <a:rPr lang="en-GB" sz="2000" dirty="0"/>
              <a:t>.</a:t>
            </a:r>
          </a:p>
          <a:p>
            <a:pPr marL="285750" indent="-285750">
              <a:buFontTx/>
              <a:buChar char="-"/>
            </a:pPr>
            <a:endParaRPr lang="en-GB" sz="2000" dirty="0"/>
          </a:p>
          <a:p>
            <a:pPr marL="285750" indent="-285750">
              <a:buFontTx/>
              <a:buChar char="-"/>
            </a:pPr>
            <a:r>
              <a:rPr lang="en-GB" sz="2000" dirty="0"/>
              <a:t>The Nitrogen blowing with 10 litres per minute doesn’t drag particles.</a:t>
            </a:r>
          </a:p>
          <a:p>
            <a:pPr marL="285750" indent="-285750">
              <a:buFontTx/>
              <a:buChar char="-"/>
            </a:pPr>
            <a:endParaRPr lang="en-GB" sz="2000" dirty="0"/>
          </a:p>
          <a:p>
            <a:pPr marL="285750" indent="-285750">
              <a:buFontTx/>
              <a:buChar char="-"/>
            </a:pPr>
            <a:r>
              <a:rPr lang="en-GB" sz="2000" dirty="0" err="1"/>
              <a:t>Cobot</a:t>
            </a:r>
            <a:r>
              <a:rPr lang="en-GB" sz="2000" dirty="0"/>
              <a:t> cleaning of gate valve is efficient</a:t>
            </a:r>
          </a:p>
          <a:p>
            <a:pPr marL="285750" indent="-285750">
              <a:buFontTx/>
              <a:buChar char="-"/>
            </a:pPr>
            <a:endParaRPr lang="en-GB" sz="2000" dirty="0"/>
          </a:p>
          <a:p>
            <a:pPr marL="285750" indent="-285750">
              <a:buFontTx/>
              <a:buChar char="-"/>
            </a:pPr>
            <a:r>
              <a:rPr lang="en-GB" sz="2000" dirty="0"/>
              <a:t>Cryomodule assembly while beam vacuum is kept under vacuum (2µm versus  &gt;3.6 µm)?</a:t>
            </a:r>
          </a:p>
          <a:p>
            <a:pPr marL="285750" indent="-285750">
              <a:buFontTx/>
              <a:buChar char="-"/>
            </a:pPr>
            <a:endParaRPr lang="en-GB" sz="2000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18FCE0-A391-FF63-D725-7A6E14D18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TTC 2026 Meeting           CEA – CNRS – Université Paris-Saclay                  9 – 12 June 2026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8879D61-34E8-4786-1AF9-C1015ED24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062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F6E22E2-603B-41F6-8BA0-FB25A5155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BEAC164-EF8C-4797-A82D-FC02BFFD3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TTC 2026 Meeting           CEA – CNRS – Université Paris-Saclay                  9 – 12 June 2026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58F0D90-F2F8-4078-A9B6-20DDF855E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21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E902D4F-B5FC-4AE4-A153-4AC86F767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Additional</a:t>
            </a:r>
            <a:r>
              <a:rPr lang="fr-FR" dirty="0"/>
              <a:t> slides</a:t>
            </a:r>
          </a:p>
        </p:txBody>
      </p:sp>
    </p:spTree>
    <p:extLst>
      <p:ext uri="{BB962C8B-B14F-4D97-AF65-F5344CB8AC3E}">
        <p14:creationId xmlns:p14="http://schemas.microsoft.com/office/powerpoint/2010/main" val="3491475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E0FD917-F66E-4958-BE6C-962440DA0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TTC 2026 Meeting           CEA – CNRS – Université Paris-Saclay                  9 – 12 June 2026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812128E-7EF6-45B8-A84D-0BE6D01DD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22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46CCA23C-54B1-4735-AEA3-40B514DFE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Wexx</a:t>
            </a:r>
            <a:r>
              <a:rPr lang="fr-FR" dirty="0"/>
              <a:t> </a:t>
            </a:r>
            <a:r>
              <a:rPr lang="fr-FR" dirty="0" err="1"/>
              <a:t>sensor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DCF7ED1-DC53-4C6A-AA82-FFA2BECE0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522" y="1323681"/>
            <a:ext cx="6134956" cy="4210638"/>
          </a:xfrm>
          <a:prstGeom prst="rect">
            <a:avLst/>
          </a:prstGeom>
        </p:spPr>
      </p:pic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5C0CAFA-82E4-4131-B687-16F421E76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1438" y="4130211"/>
            <a:ext cx="7658725" cy="1783227"/>
          </a:xfrm>
        </p:spPr>
        <p:txBody>
          <a:bodyPr/>
          <a:lstStyle/>
          <a:p>
            <a:r>
              <a:rPr lang="fr-FR" dirty="0"/>
              <a:t>active area 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3D09E37D-588D-423A-90F6-006CE46D1B3E}"/>
              </a:ext>
            </a:extLst>
          </p:cNvPr>
          <p:cNvSpPr/>
          <p:nvPr/>
        </p:nvSpPr>
        <p:spPr>
          <a:xfrm>
            <a:off x="3863083" y="3739793"/>
            <a:ext cx="1325367" cy="18493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3283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A7C4930-19AE-45B4-99B6-6502041D1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10728325" cy="4485419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REVIEW OF SCIENTIFIC INSTRUMENTS VOLUME 69, NUMBER 11 NOVEMBER 1998</a:t>
            </a:r>
          </a:p>
          <a:p>
            <a:r>
              <a:rPr lang="en-US" dirty="0"/>
              <a:t>Description of a dust particle detection system and measurements of particulate contamination from shock, gate valve, and ion pump under ultrahigh vacuum conditions J.-L. </a:t>
            </a:r>
            <a:r>
              <a:rPr lang="en-US" dirty="0" err="1"/>
              <a:t>Dorier</a:t>
            </a:r>
            <a:r>
              <a:rPr lang="en-US" dirty="0"/>
              <a:t> and N. </a:t>
            </a:r>
            <a:r>
              <a:rPr lang="en-US" dirty="0" err="1"/>
              <a:t>Hilleret</a:t>
            </a:r>
            <a:r>
              <a:rPr lang="en-US" dirty="0"/>
              <a:t> (CERN) : The number of released dust particles bigger in size than 0.5 mm is about 300 at opening and 150 at closing on average.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JLAB paper about gate valves installed in the CEBAF beamline  (</a:t>
            </a:r>
            <a:r>
              <a:rPr lang="sv-SE" sz="1800" b="0" i="0" u="none" strike="noStrike" baseline="0" dirty="0">
                <a:latin typeface="TimesNewRoman"/>
              </a:rPr>
              <a:t>M. Ge, A.-M. Valente-Feliciano et al. (JLAB)</a:t>
            </a:r>
          </a:p>
          <a:p>
            <a:pPr lvl="2"/>
            <a:r>
              <a:rPr lang="en-US" dirty="0"/>
              <a:t>Compare Viton and all metal: metal are superior </a:t>
            </a:r>
          </a:p>
          <a:p>
            <a:pPr lvl="2"/>
            <a:r>
              <a:rPr lang="fr-FR" dirty="0" err="1"/>
              <a:t>evaluations</a:t>
            </a:r>
            <a:r>
              <a:rPr lang="fr-FR" dirty="0"/>
              <a:t> of </a:t>
            </a:r>
            <a:r>
              <a:rPr lang="fr-FR" dirty="0" err="1"/>
              <a:t>particle</a:t>
            </a:r>
            <a:r>
              <a:rPr lang="fr-FR" dirty="0"/>
              <a:t> </a:t>
            </a:r>
            <a:r>
              <a:rPr lang="fr-FR" dirty="0" err="1"/>
              <a:t>levels</a:t>
            </a:r>
            <a:r>
              <a:rPr lang="fr-FR" dirty="0"/>
              <a:t> Viton more </a:t>
            </a:r>
            <a:r>
              <a:rPr lang="fr-FR" dirty="0" err="1"/>
              <a:t>than</a:t>
            </a:r>
            <a:r>
              <a:rPr lang="fr-FR" dirty="0"/>
              <a:t> 5 per cycle/ All </a:t>
            </a:r>
            <a:r>
              <a:rPr lang="fr-FR" dirty="0" err="1"/>
              <a:t>metal</a:t>
            </a:r>
            <a:r>
              <a:rPr lang="fr-FR" dirty="0"/>
              <a:t> </a:t>
            </a:r>
            <a:r>
              <a:rPr lang="fr-FR" dirty="0" err="1"/>
              <a:t>less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1 or 2 </a:t>
            </a:r>
            <a:r>
              <a:rPr lang="fr-FR" dirty="0" err="1"/>
              <a:t>particle</a:t>
            </a:r>
            <a:r>
              <a:rPr lang="fr-FR" dirty="0"/>
              <a:t>/cycle (</a:t>
            </a:r>
            <a:r>
              <a:rPr lang="fr-FR" dirty="0" err="1"/>
              <a:t>depends</a:t>
            </a:r>
            <a:r>
              <a:rPr lang="fr-FR" dirty="0"/>
              <a:t> on type)</a:t>
            </a:r>
            <a:endParaRPr lang="en-US" dirty="0"/>
          </a:p>
          <a:p>
            <a:pPr lvl="2"/>
            <a:r>
              <a:rPr lang="en-US" dirty="0"/>
              <a:t>aging evaluation (over 1000 cycles) </a:t>
            </a:r>
          </a:p>
          <a:p>
            <a:pPr lvl="2"/>
            <a:r>
              <a:rPr lang="en-US" dirty="0"/>
              <a:t>and analysis of the particle material (steel</a:t>
            </a:r>
          </a:p>
          <a:p>
            <a:pPr lvl="2"/>
            <a:r>
              <a:rPr lang="en-US" dirty="0"/>
              <a:t>and Al-Mg alloy)</a:t>
            </a:r>
          </a:p>
          <a:p>
            <a:r>
              <a:rPr lang="en-US" dirty="0" err="1"/>
              <a:t>Wexx</a:t>
            </a:r>
            <a:r>
              <a:rPr lang="en-US" dirty="0"/>
              <a:t> sensor</a:t>
            </a:r>
          </a:p>
          <a:p>
            <a:r>
              <a:rPr lang="fr-FR" b="1" dirty="0"/>
              <a:t>VAT 47.2 </a:t>
            </a:r>
            <a:r>
              <a:rPr lang="fr-FR" dirty="0"/>
              <a:t>XHV RF All-</a:t>
            </a:r>
            <a:r>
              <a:rPr lang="fr-FR" dirty="0" err="1"/>
              <a:t>Metal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91F508-0601-4054-B896-42820A549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TTC 2026 Meeting           CEA – CNRS – Université Paris-Saclay                  9 – 12 June 2026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D2EF05-7E68-4E0A-8841-BA4D50292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23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39394E82-6EE3-4732-AB73-C891B5CDA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83C21C0-FF78-4492-BEE9-C5EA6472FF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8305" y="4666427"/>
            <a:ext cx="6952180" cy="166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85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10728325" cy="4862657"/>
          </a:xfrm>
        </p:spPr>
        <p:txBody>
          <a:bodyPr>
            <a:normAutofit/>
          </a:bodyPr>
          <a:lstStyle/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TTC 2026 Meeting           CEA – CNRS – Université Paris-Saclay                  9 – 12 June 2026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24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Material</a:t>
            </a:r>
            <a:r>
              <a:rPr lang="fr-FR" dirty="0"/>
              <a:t>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1226127" y="1132377"/>
                <a:ext cx="8672253" cy="4419158"/>
              </a:xfrm>
              <a:prstGeom prst="rect">
                <a:avLst/>
              </a:prstGeom>
              <a:noFill/>
            </p:spPr>
            <p:txBody>
              <a:bodyPr vert="horz" wrap="square" lIns="0" tIns="45720" rIns="0" bIns="45720" rtlCol="0">
                <a:spAutoFit/>
              </a:bodyPr>
              <a:lstStyle>
                <a:lvl1pPr marL="342900" indent="-342900">
                  <a:lnSpc>
                    <a:spcPct val="100000"/>
                  </a:lnSpc>
                  <a:spcBef>
                    <a:spcPts val="1200"/>
                  </a:spcBef>
                  <a:buClr>
                    <a:schemeClr val="tx2"/>
                  </a:buClr>
                  <a:buSzPct val="90000"/>
                  <a:buFontTx/>
                  <a:buChar char="-"/>
                  <a:defRPr sz="2400"/>
                </a:lvl1pPr>
                <a:lvl2pPr marL="800100" lvl="1" indent="-342900">
                  <a:lnSpc>
                    <a:spcPct val="100000"/>
                  </a:lnSpc>
                  <a:spcBef>
                    <a:spcPts val="500"/>
                  </a:spcBef>
                  <a:buClr>
                    <a:schemeClr val="tx2"/>
                  </a:buClr>
                  <a:buSzPct val="90000"/>
                  <a:buFontTx/>
                  <a:buChar char="-"/>
                  <a:defRPr i="1">
                    <a:latin typeface="Cambria Math" panose="02040503050406030204" pitchFamily="18" charset="0"/>
                    <a:ea typeface="Cambria Math" panose="02040503050406030204" pitchFamily="18" charset="0"/>
                  </a:defRPr>
                </a:lvl2pPr>
                <a:lvl3pPr marL="541338" indent="-274638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</a:lvl3pPr>
                <a:lvl4pPr marL="808038" indent="-266700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</a:lvl4pPr>
                <a:lvl5pPr marL="1074738" indent="-266700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9pPr>
              </a:lstStyle>
              <a:p>
                <a:r>
                  <a:rPr lang="da-DK" dirty="0"/>
                  <a:t>Air borne particle counter (SOLAIR 3100) 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a-DK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da-DK" dirty="0">
                    <a:latin typeface="+mn-lt"/>
                  </a:rPr>
                  <a:t>0.1 µm</a:t>
                </a:r>
              </a:p>
              <a:p>
                <a:pPr lvl="1"/>
                <a:r>
                  <a:rPr lang="en-US" dirty="0">
                    <a:latin typeface="+mn-lt"/>
                  </a:rPr>
                  <a:t>1.0 CFM (28.3 LPM) flow rate</a:t>
                </a:r>
              </a:p>
              <a:p>
                <a:pPr lvl="1"/>
                <a:r>
                  <a:rPr lang="en-US" dirty="0">
                    <a:latin typeface="+mn-lt"/>
                  </a:rPr>
                  <a:t>Particle collected through the </a:t>
                </a:r>
                <a:r>
                  <a:rPr lang="en-US" dirty="0" err="1">
                    <a:latin typeface="+mn-lt"/>
                  </a:rPr>
                  <a:t>isocinetic</a:t>
                </a:r>
                <a:r>
                  <a:rPr lang="en-US" dirty="0">
                    <a:latin typeface="+mn-lt"/>
                  </a:rPr>
                  <a:t> probe and tube</a:t>
                </a:r>
              </a:p>
              <a:p>
                <a:r>
                  <a:rPr lang="en-US" dirty="0"/>
                  <a:t>Vacuum particle monitor (</a:t>
                </a:r>
                <a:r>
                  <a:rPr lang="en-US" dirty="0" err="1"/>
                  <a:t>Developped</a:t>
                </a:r>
                <a:r>
                  <a:rPr lang="en-US" dirty="0"/>
                  <a:t> by </a:t>
                </a:r>
                <a:r>
                  <a:rPr lang="en-US" dirty="0" err="1"/>
                  <a:t>Wexx</a:t>
                </a:r>
                <a:r>
                  <a:rPr lang="en-US" dirty="0"/>
                  <a:t> company)</a:t>
                </a:r>
              </a:p>
              <a:p>
                <a:pPr lvl="1"/>
                <a:r>
                  <a:rPr lang="en-US" dirty="0">
                    <a:latin typeface="+mn-lt"/>
                  </a:rPr>
                  <a:t>Principle: laser scattering / CCD</a:t>
                </a:r>
              </a:p>
              <a:p>
                <a:pPr lvl="1"/>
                <a:r>
                  <a:rPr lang="en-US" dirty="0">
                    <a:latin typeface="+mn-lt"/>
                  </a:rPr>
                  <a:t>Resolution: 0.3～3.6 µm</a:t>
                </a:r>
              </a:p>
              <a:p>
                <a:pPr lvl="1"/>
                <a:r>
                  <a:rPr lang="en-US" dirty="0">
                    <a:latin typeface="+mn-lt"/>
                  </a:rPr>
                  <a:t>Vacuum pressure:∼10-6mbar</a:t>
                </a:r>
              </a:p>
              <a:p>
                <a:pPr lvl="1"/>
                <a:r>
                  <a:rPr lang="en-US" dirty="0">
                    <a:latin typeface="+mn-lt"/>
                  </a:rPr>
                  <a:t>particles via the sensitive area (1.25 cm</a:t>
                </a:r>
                <a:r>
                  <a:rPr lang="en-US" baseline="30000" dirty="0">
                    <a:latin typeface="+mn-lt"/>
                  </a:rPr>
                  <a:t>2</a:t>
                </a:r>
                <a:r>
                  <a:rPr lang="en-US" dirty="0">
                    <a:latin typeface="+mn-lt"/>
                  </a:rPr>
                  <a:t>) can be measured </a:t>
                </a:r>
              </a:p>
              <a:p>
                <a:endParaRPr lang="da-DK" dirty="0"/>
              </a:p>
              <a:p>
                <a:endParaRPr lang="da-DK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127" y="1132377"/>
                <a:ext cx="8672253" cy="4419158"/>
              </a:xfrm>
              <a:prstGeom prst="rect">
                <a:avLst/>
              </a:prstGeom>
              <a:blipFill>
                <a:blip r:embed="rId2"/>
                <a:stretch>
                  <a:fillRect l="-1827" t="-96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6272" y="748445"/>
            <a:ext cx="1836616" cy="183661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6CEDFFE-7C5C-4EE0-E1E5-23BAD6E2FEE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9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2460" y="4542376"/>
            <a:ext cx="1980612" cy="1485459"/>
          </a:xfrm>
          <a:prstGeom prst="rect">
            <a:avLst/>
          </a:prstGeom>
          <a:effectLst/>
        </p:spPr>
      </p:pic>
      <p:pic>
        <p:nvPicPr>
          <p:cNvPr id="18" name="図 6">
            <a:extLst>
              <a:ext uri="{FF2B5EF4-FFF2-40B4-BE49-F238E27FC236}">
                <a16:creationId xmlns:a16="http://schemas.microsoft.com/office/drawing/2014/main" id="{774DC7ED-1404-B380-27D2-A0464E811A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2686" y="4597162"/>
            <a:ext cx="2481907" cy="143067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57F6657A-02CF-A054-77C4-CCAE5F54A93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6873" y="4690119"/>
            <a:ext cx="2413306" cy="118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199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701014" y="826130"/>
            <a:ext cx="10728325" cy="4993675"/>
          </a:xfr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2400" dirty="0"/>
              <a:t>Vacuum gauge: Pfeiffer IKR 060.</a:t>
            </a:r>
          </a:p>
          <a:p>
            <a:pPr marL="342900" indent="-342900">
              <a:buFontTx/>
              <a:buChar char="-"/>
            </a:pPr>
            <a:endParaRPr lang="fr-FR" sz="2400" dirty="0"/>
          </a:p>
          <a:p>
            <a:pPr marL="342900" indent="-342900">
              <a:buFontTx/>
              <a:buChar char="-"/>
            </a:pPr>
            <a:r>
              <a:rPr lang="fr-FR" sz="2400" dirty="0" err="1"/>
              <a:t>Adjustable</a:t>
            </a:r>
            <a:r>
              <a:rPr lang="fr-FR" sz="2400" dirty="0"/>
              <a:t> pressure relief valve:</a:t>
            </a:r>
            <a:br>
              <a:rPr lang="fr-FR" sz="2400" dirty="0"/>
            </a:br>
            <a:r>
              <a:rPr lang="fr-FR" sz="2400" dirty="0" err="1"/>
              <a:t>Lewvac</a:t>
            </a:r>
            <a:r>
              <a:rPr lang="fr-FR" sz="2400" dirty="0"/>
              <a:t> 2 psi</a:t>
            </a:r>
          </a:p>
          <a:p>
            <a:pPr marL="342900" indent="-342900">
              <a:buFontTx/>
              <a:buChar char="-"/>
            </a:pPr>
            <a:endParaRPr lang="fr-FR" sz="2400" dirty="0"/>
          </a:p>
          <a:p>
            <a:pPr marL="342900" indent="-342900">
              <a:buFontTx/>
              <a:buChar char="-"/>
            </a:pPr>
            <a:r>
              <a:rPr lang="fr-FR" sz="2400" dirty="0"/>
              <a:t>316L VAR UHP </a:t>
            </a:r>
            <a:r>
              <a:rPr lang="fr-FR" sz="2400" dirty="0" err="1"/>
              <a:t>Inline</a:t>
            </a:r>
            <a:r>
              <a:rPr lang="fr-FR" sz="2400" dirty="0"/>
              <a:t> Gas </a:t>
            </a:r>
            <a:r>
              <a:rPr lang="fr-FR" sz="2400" dirty="0" err="1"/>
              <a:t>Filter</a:t>
            </a:r>
            <a:r>
              <a:rPr lang="fr-FR" sz="2400" dirty="0"/>
              <a:t>, SC-01 </a:t>
            </a:r>
            <a:r>
              <a:rPr lang="fr-FR" sz="2400" dirty="0" err="1"/>
              <a:t>Cleaned</a:t>
            </a:r>
            <a:r>
              <a:rPr lang="fr-FR" sz="2400" dirty="0"/>
              <a:t>, 30 L/m | </a:t>
            </a:r>
            <a:r>
              <a:rPr lang="fr-FR" sz="2400" dirty="0" err="1"/>
              <a:t>Swagelok</a:t>
            </a:r>
            <a:endParaRPr lang="fr-FR" sz="2400" dirty="0"/>
          </a:p>
          <a:p>
            <a:pPr marL="800100" lvl="1" indent="-342900">
              <a:buFontTx/>
              <a:buChar char="-"/>
            </a:pPr>
            <a:r>
              <a:rPr lang="fr-FR" i="1" dirty="0">
                <a:ea typeface="Cambria Math" panose="02040503050406030204" pitchFamily="18" charset="0"/>
              </a:rPr>
              <a:t>Removal rating &gt;99.9999999 % </a:t>
            </a:r>
            <a:r>
              <a:rPr lang="fr-FR" b="1" i="1" dirty="0">
                <a:ea typeface="Cambria Math" panose="02040503050406030204" pitchFamily="18" charset="0"/>
              </a:rPr>
              <a:t>at 0.003 µm </a:t>
            </a:r>
            <a:endParaRPr lang="fr-FR" sz="2400" b="1" dirty="0"/>
          </a:p>
          <a:p>
            <a:pPr marL="342900" indent="-342900">
              <a:buFontTx/>
              <a:buChar char="-"/>
            </a:pPr>
            <a:r>
              <a:rPr lang="fr-FR" sz="2400" dirty="0"/>
              <a:t>Slow </a:t>
            </a:r>
            <a:r>
              <a:rPr lang="fr-FR" sz="2400" dirty="0" err="1"/>
              <a:t>pumping</a:t>
            </a:r>
            <a:r>
              <a:rPr lang="fr-FR" sz="2400" dirty="0"/>
              <a:t> slow </a:t>
            </a:r>
            <a:r>
              <a:rPr lang="fr-FR" sz="2400" dirty="0" err="1"/>
              <a:t>venting</a:t>
            </a:r>
            <a:r>
              <a:rPr lang="fr-FR" sz="2400" dirty="0"/>
              <a:t> </a:t>
            </a:r>
            <a:r>
              <a:rPr lang="fr-FR" sz="2400" dirty="0" err="1"/>
              <a:t>cart</a:t>
            </a:r>
            <a:r>
              <a:rPr lang="fr-FR" sz="2400" dirty="0"/>
              <a:t> (CEA design):</a:t>
            </a:r>
          </a:p>
          <a:p>
            <a:pPr marL="800100" lvl="1" indent="-342900">
              <a:buFontTx/>
              <a:buChar char="-"/>
            </a:pPr>
            <a:r>
              <a:rPr lang="fr-FR" i="1" dirty="0" err="1">
                <a:ea typeface="Cambria Math" panose="02040503050406030204" pitchFamily="18" charset="0"/>
              </a:rPr>
              <a:t>Venting</a:t>
            </a:r>
            <a:r>
              <a:rPr lang="fr-FR" i="1" dirty="0">
                <a:ea typeface="Cambria Math" panose="02040503050406030204" pitchFamily="18" charset="0"/>
              </a:rPr>
              <a:t> 3 </a:t>
            </a:r>
            <a:r>
              <a:rPr lang="fr-FR" i="1" dirty="0" err="1">
                <a:ea typeface="Cambria Math" panose="02040503050406030204" pitchFamily="18" charset="0"/>
              </a:rPr>
              <a:t>lpm</a:t>
            </a:r>
            <a:r>
              <a:rPr lang="fr-FR" i="1" dirty="0">
                <a:ea typeface="Cambria Math" panose="02040503050406030204" pitchFamily="18" charset="0"/>
              </a:rPr>
              <a:t> </a:t>
            </a:r>
            <a:r>
              <a:rPr lang="fr-FR" i="1" dirty="0" err="1">
                <a:ea typeface="Cambria Math" panose="02040503050406030204" pitchFamily="18" charset="0"/>
              </a:rPr>
              <a:t>nitrogen</a:t>
            </a:r>
            <a:r>
              <a:rPr lang="fr-FR" i="1" dirty="0">
                <a:ea typeface="Cambria Math" panose="02040503050406030204" pitchFamily="18" charset="0"/>
              </a:rPr>
              <a:t>.</a:t>
            </a:r>
          </a:p>
          <a:p>
            <a:pPr marL="800100" lvl="1" indent="-342900">
              <a:buFontTx/>
              <a:buChar char="-"/>
            </a:pPr>
            <a:r>
              <a:rPr lang="fr-FR" i="1" dirty="0" err="1">
                <a:ea typeface="Cambria Math" panose="02040503050406030204" pitchFamily="18" charset="0"/>
              </a:rPr>
              <a:t>Pumping</a:t>
            </a:r>
            <a:r>
              <a:rPr lang="fr-FR" i="1" dirty="0">
                <a:ea typeface="Cambria Math" panose="02040503050406030204" pitchFamily="18" charset="0"/>
              </a:rPr>
              <a:t> at 3 </a:t>
            </a:r>
            <a:r>
              <a:rPr lang="fr-FR" i="1" dirty="0" err="1">
                <a:ea typeface="Cambria Math" panose="02040503050406030204" pitchFamily="18" charset="0"/>
              </a:rPr>
              <a:t>lpm</a:t>
            </a:r>
            <a:r>
              <a:rPr lang="fr-FR" i="1" dirty="0">
                <a:ea typeface="Cambria Math" panose="02040503050406030204" pitchFamily="18" charset="0"/>
              </a:rPr>
              <a:t> down to 7 mbar</a:t>
            </a:r>
            <a:endParaRPr lang="fr-FR" sz="2400" dirty="0"/>
          </a:p>
          <a:p>
            <a:pPr marL="342900" indent="-342900">
              <a:buFontTx/>
              <a:buChar char="-"/>
            </a:pPr>
            <a:r>
              <a:rPr lang="fr-FR" sz="2400" dirty="0" err="1"/>
              <a:t>Assembly</a:t>
            </a:r>
            <a:r>
              <a:rPr lang="fr-FR" sz="2400" dirty="0"/>
              <a:t> area </a:t>
            </a:r>
            <a:r>
              <a:rPr lang="fr-FR" sz="2400" dirty="0" err="1"/>
              <a:t>certified</a:t>
            </a:r>
            <a:r>
              <a:rPr lang="fr-FR" sz="2400" dirty="0"/>
              <a:t> ISO5 (2025)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TTC 2026 Meeting           CEA – CNRS – Université Paris-Saclay                  9 – 12 June 2026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Material</a:t>
            </a:r>
            <a:r>
              <a:rPr lang="fr-FR" dirty="0"/>
              <a:t> :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2576ABB-71F3-14C9-D955-0BFD03A706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0061" y="3992335"/>
            <a:ext cx="2727825" cy="204586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2286" y="256182"/>
            <a:ext cx="1299568" cy="173606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2AAD92E-938F-7A72-8856-824A5BDC1C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2255" y="314036"/>
            <a:ext cx="1428750" cy="142875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5887" y="1675883"/>
            <a:ext cx="1190014" cy="102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7870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501B9D89-C6D2-47A2-825E-7EEC6154FCC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31838" y="1381125"/>
            <a:ext cx="10728325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2"/>
              </a:rPr>
              <a:t>316L VAR UHP </a:t>
            </a:r>
            <a:r>
              <a:rPr lang="fr-FR" dirty="0" err="1">
                <a:hlinkClick r:id="rId2"/>
              </a:rPr>
              <a:t>Inline</a:t>
            </a:r>
            <a:r>
              <a:rPr lang="fr-FR" dirty="0">
                <a:hlinkClick r:id="rId2"/>
              </a:rPr>
              <a:t> Gas </a:t>
            </a:r>
            <a:r>
              <a:rPr lang="fr-FR" dirty="0" err="1">
                <a:hlinkClick r:id="rId2"/>
              </a:rPr>
              <a:t>Filter</a:t>
            </a:r>
            <a:r>
              <a:rPr lang="fr-FR" dirty="0">
                <a:hlinkClick r:id="rId2"/>
              </a:rPr>
              <a:t>, 3 in. (76.2 mm), 1/4 in. Male VCR </a:t>
            </a:r>
            <a:r>
              <a:rPr lang="fr-FR" dirty="0" err="1">
                <a:hlinkClick r:id="rId2"/>
              </a:rPr>
              <a:t>Fitting</a:t>
            </a:r>
            <a:r>
              <a:rPr lang="fr-FR" dirty="0">
                <a:hlinkClick r:id="rId2"/>
              </a:rPr>
              <a:t>, SC-01 </a:t>
            </a:r>
            <a:r>
              <a:rPr lang="fr-FR" dirty="0" err="1">
                <a:hlinkClick r:id="rId2"/>
              </a:rPr>
              <a:t>Cleaned</a:t>
            </a:r>
            <a:r>
              <a:rPr lang="fr-FR" dirty="0">
                <a:hlinkClick r:id="rId2"/>
              </a:rPr>
              <a:t>, 30 L/m | </a:t>
            </a:r>
            <a:r>
              <a:rPr lang="fr-FR" dirty="0" err="1">
                <a:hlinkClick r:id="rId2"/>
              </a:rPr>
              <a:t>Swagelok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316LN </a:t>
            </a:r>
            <a:r>
              <a:rPr lang="fr-FR" dirty="0" err="1"/>
              <a:t>material</a:t>
            </a:r>
            <a:endParaRPr lang="fr-FR" dirty="0"/>
          </a:p>
          <a:p>
            <a:r>
              <a:rPr lang="fr-FR" dirty="0"/>
              <a:t>Removal rating &gt;99.9999999 % at 0.003 µm 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E7292D8-9CF5-47D2-86FF-15A95F88B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26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E63496C-6B73-406A-BEEA-45027C697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SWAGELOK FILTER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6B827F6-6950-44EE-81B9-733B423735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591" y="2280862"/>
            <a:ext cx="3638640" cy="2076771"/>
          </a:xfrm>
          <a:prstGeom prst="rect">
            <a:avLst/>
          </a:prstGeom>
        </p:spPr>
      </p:pic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5B6F871E-A67B-4A6E-88D8-82DA147E4193}"/>
              </a:ext>
            </a:extLst>
          </p:cNvPr>
          <p:cNvGraphicFramePr>
            <a:graphicFrameLocks noGrp="1"/>
          </p:cNvGraphicFramePr>
          <p:nvPr/>
        </p:nvGraphicFramePr>
        <p:xfrm>
          <a:off x="4562868" y="1870152"/>
          <a:ext cx="4653052" cy="1013460"/>
        </p:xfrm>
        <a:graphic>
          <a:graphicData uri="http://schemas.openxmlformats.org/drawingml/2006/table">
            <a:tbl>
              <a:tblPr/>
              <a:tblGrid>
                <a:gridCol w="2326526">
                  <a:extLst>
                    <a:ext uri="{9D8B030D-6E8A-4147-A177-3AD203B41FA5}">
                      <a16:colId xmlns:a16="http://schemas.microsoft.com/office/drawing/2014/main" val="2055551760"/>
                    </a:ext>
                  </a:extLst>
                </a:gridCol>
                <a:gridCol w="2326526">
                  <a:extLst>
                    <a:ext uri="{9D8B030D-6E8A-4147-A177-3AD203B41FA5}">
                      <a16:colId xmlns:a16="http://schemas.microsoft.com/office/drawing/2014/main" val="1443345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b="1" dirty="0">
                          <a:effectLst/>
                        </a:rPr>
                        <a:t>Maximum Flow Rate</a:t>
                      </a:r>
                      <a:endParaRPr lang="fr-FR" dirty="0">
                        <a:effectLst/>
                      </a:endParaRPr>
                    </a:p>
                  </a:txBody>
                  <a:tcPr marL="190500" marR="190500" marT="95250" marB="9525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7E2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effectLst/>
                        </a:rPr>
                        <a:t>30 std L/m</a:t>
                      </a:r>
                    </a:p>
                    <a:p>
                      <a:endParaRPr lang="fr-FR" dirty="0">
                        <a:effectLst/>
                      </a:endParaRPr>
                    </a:p>
                    <a:p>
                      <a:endParaRPr lang="fr-FR" dirty="0">
                        <a:effectLst/>
                      </a:endParaRPr>
                    </a:p>
                  </a:txBody>
                  <a:tcPr marL="190500" marR="190500" marT="95250" marB="9525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7E2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16317"/>
                  </a:ext>
                </a:extLst>
              </a:tr>
            </a:tbl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87DA5190-C064-42E1-9AA1-AEAB7271D529}"/>
              </a:ext>
            </a:extLst>
          </p:cNvPr>
          <p:cNvSpPr txBox="1"/>
          <p:nvPr/>
        </p:nvSpPr>
        <p:spPr>
          <a:xfrm>
            <a:off x="5054884" y="2578814"/>
            <a:ext cx="6719299" cy="811658"/>
          </a:xfrm>
          <a:prstGeom prst="rect">
            <a:avLst/>
          </a:prstGeom>
        </p:spPr>
        <p:txBody>
          <a:bodyPr vert="horz" wrap="square" lIns="0" tIns="45720" rIns="0" bIns="45720" rtlCol="0" anchor="ctr">
            <a:normAutofit/>
          </a:bodyPr>
          <a:lstStyle/>
          <a:p>
            <a:r>
              <a:rPr lang="fr-FR" sz="1600" dirty="0" err="1"/>
              <a:t>Swagelok</a:t>
            </a:r>
            <a:r>
              <a:rPr lang="fr-FR" sz="1600" dirty="0"/>
              <a:t> </a:t>
            </a:r>
            <a:r>
              <a:rPr lang="fr-FR" sz="1600" dirty="0" err="1"/>
              <a:t>filter</a:t>
            </a:r>
            <a:r>
              <a:rPr lang="fr-FR" sz="1600" dirty="0"/>
              <a:t> </a:t>
            </a:r>
            <a:r>
              <a:rPr lang="fr-FR" sz="1600" dirty="0" err="1"/>
              <a:t>installed</a:t>
            </a:r>
            <a:r>
              <a:rPr lang="fr-FR" sz="1600" dirty="0"/>
              <a:t> on the </a:t>
            </a:r>
            <a:r>
              <a:rPr lang="fr-FR" sz="1600" dirty="0" err="1"/>
              <a:t>pumping</a:t>
            </a:r>
            <a:r>
              <a:rPr lang="fr-FR" sz="1600" dirty="0"/>
              <a:t> </a:t>
            </a:r>
            <a:r>
              <a:rPr lang="fr-FR" sz="1600" dirty="0" err="1"/>
              <a:t>flex</a:t>
            </a:r>
            <a:r>
              <a:rPr lang="fr-FR" sz="1600" dirty="0"/>
              <a:t> hose </a:t>
            </a:r>
            <a:r>
              <a:rPr lang="fr-FR" sz="1600" dirty="0" err="1"/>
              <a:t>during</a:t>
            </a:r>
            <a:r>
              <a:rPr lang="fr-FR" sz="1600" dirty="0"/>
              <a:t>  XFEL time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2A7171C-D2A1-4D03-8B7E-DCE24741FA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4624" y="3514102"/>
            <a:ext cx="3338617" cy="3153801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3EBCB0DB-D799-4369-BDBC-2863C55EBDE6}"/>
              </a:ext>
            </a:extLst>
          </p:cNvPr>
          <p:cNvSpPr/>
          <p:nvPr/>
        </p:nvSpPr>
        <p:spPr>
          <a:xfrm>
            <a:off x="5845995" y="3688422"/>
            <a:ext cx="739740" cy="5034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F13BD51-03C0-4249-BCC0-6AC2D5EE7950}"/>
              </a:ext>
            </a:extLst>
          </p:cNvPr>
          <p:cNvSpPr txBox="1"/>
          <p:nvPr/>
        </p:nvSpPr>
        <p:spPr>
          <a:xfrm>
            <a:off x="5722705" y="2681556"/>
            <a:ext cx="5424756" cy="3719244"/>
          </a:xfrm>
          <a:prstGeom prst="rect">
            <a:avLst/>
          </a:prstGeom>
        </p:spPr>
        <p:txBody>
          <a:bodyPr vert="horz" wrap="square" lIns="0" tIns="45720" rIns="0" bIns="45720" rtlCol="0" anchor="ctr">
            <a:normAutofit/>
          </a:bodyPr>
          <a:lstStyle/>
          <a:p>
            <a:r>
              <a:rPr lang="fr-FR" sz="1600" dirty="0" err="1"/>
              <a:t>Nitrogen</a:t>
            </a:r>
            <a:r>
              <a:rPr lang="fr-FR" sz="1600" dirty="0"/>
              <a:t>      	</a:t>
            </a:r>
            <a:r>
              <a:rPr lang="fr-FR" sz="1600" dirty="0" err="1"/>
              <a:t>pumping</a:t>
            </a:r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r>
              <a:rPr lang="fr-FR" sz="1600" dirty="0"/>
              <a:t>				Part to flush</a:t>
            </a:r>
          </a:p>
        </p:txBody>
      </p:sp>
    </p:spTree>
    <p:extLst>
      <p:ext uri="{BB962C8B-B14F-4D97-AF65-F5344CB8AC3E}">
        <p14:creationId xmlns:p14="http://schemas.microsoft.com/office/powerpoint/2010/main" val="300322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DA6C5DE-5B65-4719-BFE1-2E0D43081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The </a:t>
            </a:r>
            <a:r>
              <a:rPr lang="fr-FR" dirty="0" err="1"/>
              <a:t>community</a:t>
            </a:r>
            <a:r>
              <a:rPr lang="fr-FR" dirty="0"/>
              <a:t> </a:t>
            </a:r>
            <a:r>
              <a:rPr lang="fr-FR" dirty="0" err="1"/>
              <a:t>knows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a</a:t>
            </a:r>
            <a:r>
              <a:rPr lang="en-US" dirty="0" err="1"/>
              <a:t>ll</a:t>
            </a:r>
            <a:r>
              <a:rPr lang="en-US" dirty="0"/>
              <a:t>-metal valves are a superior choice for long-term applications compare to Viton gate valve.</a:t>
            </a:r>
          </a:p>
          <a:p>
            <a:r>
              <a:rPr lang="en-US" dirty="0"/>
              <a:t>This evidence comes from CERN work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And more recent work from JLAB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fr-FR" dirty="0"/>
              <a:t>ESS and PIP-II </a:t>
            </a:r>
            <a:r>
              <a:rPr lang="fr-FR" dirty="0" err="1"/>
              <a:t>projects</a:t>
            </a:r>
            <a:r>
              <a:rPr lang="fr-FR" dirty="0"/>
              <a:t> </a:t>
            </a:r>
            <a:r>
              <a:rPr lang="fr-FR" dirty="0" err="1"/>
              <a:t>selected</a:t>
            </a:r>
            <a:r>
              <a:rPr lang="fr-FR" dirty="0"/>
              <a:t> all-</a:t>
            </a:r>
            <a:r>
              <a:rPr lang="fr-FR" dirty="0" err="1"/>
              <a:t>metal</a:t>
            </a:r>
            <a:r>
              <a:rPr lang="fr-FR" dirty="0"/>
              <a:t> </a:t>
            </a:r>
            <a:r>
              <a:rPr lang="fr-FR" dirty="0" err="1"/>
              <a:t>gate</a:t>
            </a:r>
            <a:r>
              <a:rPr lang="fr-FR" dirty="0"/>
              <a:t> valves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F99CB86-5E23-4029-973E-A721FAF4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TTC 2026 Meeting           CEA – CNRS – Université Paris-Saclay                  9 – 12 June 2026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5AA0377-F86C-472B-AB3B-BE00DB050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3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D858D492-B847-46CF-9AA8-DE0A07FA9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History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72F9543-711E-4572-97AC-E9DCD731354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2432" y="3568460"/>
            <a:ext cx="6304906" cy="151448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77176C5-D07F-4B5D-BC6A-1C1A48211C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0369" y="2120702"/>
            <a:ext cx="6469294" cy="130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25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10728325" cy="4862657"/>
          </a:xfrm>
        </p:spPr>
        <p:txBody>
          <a:bodyPr>
            <a:normAutofit/>
          </a:bodyPr>
          <a:lstStyle/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TTC 2026 Meeting           CEA – CNRS – Université Paris-Saclay                  9 – 12 June 2026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4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All-</a:t>
            </a:r>
            <a:r>
              <a:rPr lang="fr-FR" dirty="0" err="1"/>
              <a:t>metal</a:t>
            </a:r>
            <a:r>
              <a:rPr lang="fr-FR" dirty="0"/>
              <a:t> valve :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660136" y="1424245"/>
            <a:ext cx="5818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da-DK" sz="2400" dirty="0"/>
              <a:t>VAT Valve 48 series</a:t>
            </a:r>
          </a:p>
          <a:p>
            <a:endParaRPr lang="fr-FR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2152" y="1870486"/>
            <a:ext cx="1944066" cy="437042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8557" y="293932"/>
            <a:ext cx="5887802" cy="641484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7EDF6CF-514C-4D07-8812-1621842E39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8039" y="2342508"/>
            <a:ext cx="1462308" cy="361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40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829F44-1983-5C84-836C-29E0780A2B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In Vacuum </a:t>
            </a:r>
            <a:r>
              <a:rPr lang="fr-FR" dirty="0" err="1"/>
              <a:t>Particles</a:t>
            </a:r>
            <a:r>
              <a:rPr lang="fr-FR" dirty="0"/>
              <a:t> </a:t>
            </a:r>
            <a:r>
              <a:rPr lang="fr-FR" dirty="0" err="1"/>
              <a:t>counting</a:t>
            </a:r>
            <a:r>
              <a:rPr lang="fr-FR" dirty="0"/>
              <a:t> for ESS Project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6FC5D75-42D1-4FD6-A210-EEC599B5FC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2026/06/10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2403" y="591756"/>
            <a:ext cx="2524146" cy="567448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761F65E-7AA1-4D02-8007-7FC744BF4B2F}"/>
              </a:ext>
            </a:extLst>
          </p:cNvPr>
          <p:cNvSpPr txBox="1"/>
          <p:nvPr/>
        </p:nvSpPr>
        <p:spPr>
          <a:xfrm>
            <a:off x="5661061" y="5989834"/>
            <a:ext cx="3752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Ord. N°: 48240-CE24  - DN100CF</a:t>
            </a:r>
          </a:p>
        </p:txBody>
      </p:sp>
      <p:sp>
        <p:nvSpPr>
          <p:cNvPr id="8" name="Sous-titre 7">
            <a:extLst>
              <a:ext uri="{FF2B5EF4-FFF2-40B4-BE49-F238E27FC236}">
                <a16:creationId xmlns:a16="http://schemas.microsoft.com/office/drawing/2014/main" id="{4A99B552-E15B-4AF9-8F9A-C111D3580E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9935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10728325" cy="4862657"/>
          </a:xfrm>
        </p:spPr>
        <p:txBody>
          <a:bodyPr>
            <a:normAutofit/>
          </a:bodyPr>
          <a:lstStyle/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TTC 2026 Meeting           CEA – CNRS – Université Paris-Saclay                  9 – 12 June 2026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6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Material</a:t>
            </a:r>
            <a:r>
              <a:rPr lang="fr-FR" dirty="0"/>
              <a:t> :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302327" y="1681017"/>
            <a:ext cx="581890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da-DK" sz="2400" dirty="0"/>
              <a:t>VAT Valve 48 series</a:t>
            </a:r>
          </a:p>
          <a:p>
            <a:pPr marL="342900" indent="-342900">
              <a:buFontTx/>
              <a:buChar char="-"/>
            </a:pPr>
            <a:endParaRPr lang="da-DK" sz="2400" dirty="0"/>
          </a:p>
          <a:p>
            <a:pPr marL="342900" indent="-342900">
              <a:buFontTx/>
              <a:buChar char="-"/>
            </a:pPr>
            <a:r>
              <a:rPr lang="da-DK" sz="2400" dirty="0"/>
              <a:t>Vacuum particle counter.</a:t>
            </a:r>
          </a:p>
          <a:p>
            <a:pPr marL="342900" indent="-342900">
              <a:buFontTx/>
              <a:buChar char="-"/>
            </a:pPr>
            <a:endParaRPr lang="da-DK" sz="2400" dirty="0"/>
          </a:p>
          <a:p>
            <a:pPr marL="342900" indent="-342900">
              <a:buFontTx/>
              <a:buChar char="-"/>
            </a:pPr>
            <a:r>
              <a:rPr lang="da-DK" sz="2400" dirty="0"/>
              <a:t>Classical particule counter.</a:t>
            </a:r>
          </a:p>
          <a:p>
            <a:endParaRPr lang="da-DK" sz="2400" dirty="0"/>
          </a:p>
          <a:p>
            <a:pPr marL="342900" indent="-342900">
              <a:buFontTx/>
              <a:buChar char="-"/>
            </a:pPr>
            <a:r>
              <a:rPr lang="fr-FR" sz="2400" dirty="0"/>
              <a:t>Slow </a:t>
            </a:r>
            <a:r>
              <a:rPr lang="fr-FR" sz="2400" dirty="0" err="1"/>
              <a:t>venting</a:t>
            </a:r>
            <a:r>
              <a:rPr lang="fr-FR" sz="2400" dirty="0"/>
              <a:t>/</a:t>
            </a:r>
            <a:r>
              <a:rPr lang="fr-FR" sz="2400" dirty="0" err="1"/>
              <a:t>pumping</a:t>
            </a:r>
            <a:r>
              <a:rPr lang="fr-FR" sz="2400" dirty="0"/>
              <a:t> </a:t>
            </a:r>
            <a:r>
              <a:rPr lang="fr-FR" sz="2400" dirty="0" err="1"/>
              <a:t>cart</a:t>
            </a:r>
            <a:r>
              <a:rPr lang="fr-FR" sz="2400" dirty="0"/>
              <a:t>.</a:t>
            </a:r>
          </a:p>
          <a:p>
            <a:pPr marL="342900" indent="-342900">
              <a:buFontTx/>
              <a:buChar char="-"/>
            </a:pPr>
            <a:endParaRPr lang="fr-FR" sz="2400" dirty="0"/>
          </a:p>
          <a:p>
            <a:pPr marL="342900" indent="-342900">
              <a:buFontTx/>
              <a:buChar char="-"/>
            </a:pPr>
            <a:r>
              <a:rPr lang="fr-FR" sz="2400" dirty="0"/>
              <a:t>Vacuum gauge.</a:t>
            </a:r>
          </a:p>
          <a:p>
            <a:pPr marL="342900" indent="-342900">
              <a:buFontTx/>
              <a:buChar char="-"/>
            </a:pPr>
            <a:endParaRPr lang="fr-FR" sz="2400" dirty="0"/>
          </a:p>
          <a:p>
            <a:pPr marL="342900" indent="-342900">
              <a:buFontTx/>
              <a:buChar char="-"/>
            </a:pPr>
            <a:r>
              <a:rPr lang="fr-FR" sz="2400" dirty="0" err="1"/>
              <a:t>Assembly</a:t>
            </a:r>
            <a:r>
              <a:rPr lang="fr-FR" sz="2400" dirty="0"/>
              <a:t> area ISO5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2072" y="4355858"/>
            <a:ext cx="965424" cy="217035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1477" y="2108998"/>
            <a:ext cx="1836616" cy="183661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2576ABB-71F3-14C9-D955-0BFD03A706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0139" y="4197914"/>
            <a:ext cx="2727825" cy="204586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1668" y="4131877"/>
            <a:ext cx="1299568" cy="173606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7F6657A-02CF-A054-77C4-CCAE5F54A93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64715" y="819159"/>
            <a:ext cx="2413306" cy="1189971"/>
          </a:xfrm>
          <a:prstGeom prst="rect">
            <a:avLst/>
          </a:prstGeom>
        </p:spPr>
      </p:pic>
      <p:pic>
        <p:nvPicPr>
          <p:cNvPr id="15" name="図 6">
            <a:extLst>
              <a:ext uri="{FF2B5EF4-FFF2-40B4-BE49-F238E27FC236}">
                <a16:creationId xmlns:a16="http://schemas.microsoft.com/office/drawing/2014/main" id="{774DC7ED-1404-B380-27D2-A0464E811AA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1769" y="2409175"/>
            <a:ext cx="2481907" cy="143067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2AAD92E-938F-7A72-8856-824A5BDC1CC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3081" y="464415"/>
            <a:ext cx="1428750" cy="142875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6CEDFFE-7C5C-4EE0-E1E5-23BAD6E2FEE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alphaModFix amt="9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5397" y="671416"/>
            <a:ext cx="1980612" cy="148545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40497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10728325" cy="4862657"/>
          </a:xfrm>
        </p:spPr>
        <p:txBody>
          <a:bodyPr>
            <a:normAutofit/>
          </a:bodyPr>
          <a:lstStyle/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TTC 2026 Meeting           CEA – CNRS – Université Paris-Saclay                  9 – 12 June 2026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7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B27960F-C9AC-5A16-25E5-69E002FD4D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44935" y="1649637"/>
            <a:ext cx="4609610" cy="345720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4B7FAC2-1A36-2650-90EC-C3450FB514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1807" y="1324550"/>
            <a:ext cx="5811328" cy="4358496"/>
          </a:xfrm>
          <a:prstGeom prst="rect">
            <a:avLst/>
          </a:prstGeom>
        </p:spPr>
      </p:pic>
      <p:sp>
        <p:nvSpPr>
          <p:cNvPr id="11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 txBox="1">
            <a:spLocks/>
          </p:cNvSpPr>
          <p:nvPr/>
        </p:nvSpPr>
        <p:spPr>
          <a:xfrm>
            <a:off x="884238" y="476946"/>
            <a:ext cx="10728325" cy="871827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Photos :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7845287" y="828261"/>
            <a:ext cx="377688" cy="1524000"/>
          </a:xfrm>
          <a:prstGeom prst="straightConnector1">
            <a:avLst/>
          </a:prstGeom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7397108" y="47928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IKR60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 flipH="1">
            <a:off x="8923180" y="828511"/>
            <a:ext cx="79513" cy="1133061"/>
          </a:xfrm>
          <a:prstGeom prst="straightConnector1">
            <a:avLst/>
          </a:prstGeom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8582855" y="521006"/>
            <a:ext cx="1197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VAT valve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906316" y="5737783"/>
            <a:ext cx="734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Valve </a:t>
            </a:r>
            <a:r>
              <a:rPr lang="fr-FR" dirty="0" err="1"/>
              <a:t>seat</a:t>
            </a:r>
            <a:r>
              <a:rPr lang="fr-FR" dirty="0"/>
              <a:t> </a:t>
            </a:r>
            <a:r>
              <a:rPr lang="fr-FR" dirty="0" err="1"/>
              <a:t>side</a:t>
            </a:r>
            <a:r>
              <a:rPr lang="fr-FR" dirty="0"/>
              <a:t> </a:t>
            </a:r>
            <a:r>
              <a:rPr lang="fr-FR" dirty="0" err="1"/>
              <a:t>near</a:t>
            </a:r>
            <a:r>
              <a:rPr lang="fr-FR" dirty="0"/>
              <a:t> to </a:t>
            </a:r>
            <a:r>
              <a:rPr lang="fr-FR" dirty="0" err="1"/>
              <a:t>particle</a:t>
            </a:r>
            <a:r>
              <a:rPr lang="fr-FR" dirty="0"/>
              <a:t> </a:t>
            </a:r>
            <a:r>
              <a:rPr lang="fr-FR" dirty="0" err="1"/>
              <a:t>counter</a:t>
            </a:r>
            <a:r>
              <a:rPr lang="fr-FR" dirty="0"/>
              <a:t> (</a:t>
            </a:r>
            <a:r>
              <a:rPr lang="fr-FR" dirty="0" err="1"/>
              <a:t>counter</a:t>
            </a:r>
            <a:r>
              <a:rPr lang="fr-FR" dirty="0"/>
              <a:t> </a:t>
            </a:r>
            <a:r>
              <a:rPr lang="fr-FR" dirty="0" err="1"/>
              <a:t>same</a:t>
            </a:r>
            <a:r>
              <a:rPr lang="fr-FR" dirty="0"/>
              <a:t> as </a:t>
            </a:r>
            <a:r>
              <a:rPr lang="fr-FR" b="1" dirty="0" err="1"/>
              <a:t>cavity</a:t>
            </a:r>
            <a:r>
              <a:rPr lang="fr-FR" dirty="0"/>
              <a:t> </a:t>
            </a:r>
            <a:r>
              <a:rPr lang="fr-FR" dirty="0" err="1"/>
              <a:t>side</a:t>
            </a:r>
            <a:r>
              <a:rPr lang="fr-FR" dirty="0"/>
              <a:t>)</a:t>
            </a:r>
          </a:p>
        </p:txBody>
      </p:sp>
      <p:cxnSp>
        <p:nvCxnSpPr>
          <p:cNvPr id="19" name="Connecteur droit avec flèche 18"/>
          <p:cNvCxnSpPr>
            <a:cxnSpLocks/>
          </p:cNvCxnSpPr>
          <p:nvPr/>
        </p:nvCxnSpPr>
        <p:spPr>
          <a:xfrm flipV="1">
            <a:off x="8124497" y="2848206"/>
            <a:ext cx="641766" cy="2964015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96470" y="3472681"/>
            <a:ext cx="1971675" cy="2057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3994368" y="2853111"/>
            <a:ext cx="1733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ESS </a:t>
            </a:r>
            <a:r>
              <a:rPr lang="fr-FR" dirty="0" err="1"/>
              <a:t>pumping</a:t>
            </a:r>
            <a:r>
              <a:rPr lang="fr-FR" dirty="0"/>
              <a:t> cross</a:t>
            </a:r>
          </a:p>
        </p:txBody>
      </p:sp>
      <p:cxnSp>
        <p:nvCxnSpPr>
          <p:cNvPr id="18" name="Connecteur droit avec flèche 17"/>
          <p:cNvCxnSpPr>
            <a:cxnSpLocks/>
          </p:cNvCxnSpPr>
          <p:nvPr/>
        </p:nvCxnSpPr>
        <p:spPr>
          <a:xfrm flipH="1" flipV="1">
            <a:off x="2864619" y="1945264"/>
            <a:ext cx="1959629" cy="93457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4434935" y="1827834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Relief valve</a:t>
            </a:r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5373208" y="2199299"/>
            <a:ext cx="2660923" cy="949735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958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C960944-F751-A162-357E-482D38B71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TTC 2026 Meeting           CEA – CNRS – Université Paris-Saclay                  9 – 12 June 2026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DE392FF-FD55-C49A-4CBC-DB0600C59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8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 rot="16200000">
            <a:off x="8394979" y="1858723"/>
            <a:ext cx="117230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000" b="1" dirty="0"/>
              <a:t>Pressure (mbar)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C48061E9-07AC-4840-8722-D41F8A54E9B2}"/>
              </a:ext>
            </a:extLst>
          </p:cNvPr>
          <p:cNvGrpSpPr/>
          <p:nvPr/>
        </p:nvGrpSpPr>
        <p:grpSpPr>
          <a:xfrm>
            <a:off x="2085975" y="988714"/>
            <a:ext cx="8201592" cy="5354936"/>
            <a:chOff x="2085975" y="988714"/>
            <a:chExt cx="8201592" cy="5354936"/>
          </a:xfrm>
        </p:grpSpPr>
        <p:grpSp>
          <p:nvGrpSpPr>
            <p:cNvPr id="8" name="Groupe 7"/>
            <p:cNvGrpSpPr/>
            <p:nvPr/>
          </p:nvGrpSpPr>
          <p:grpSpPr>
            <a:xfrm>
              <a:off x="2085975" y="988714"/>
              <a:ext cx="8201592" cy="5354936"/>
              <a:chOff x="2085974" y="1808879"/>
              <a:chExt cx="8201592" cy="5354936"/>
            </a:xfrm>
          </p:grpSpPr>
          <p:pic>
            <p:nvPicPr>
              <p:cNvPr id="2" name="Image 1">
                <a:extLst>
                  <a:ext uri="{FF2B5EF4-FFF2-40B4-BE49-F238E27FC236}">
                    <a16:creationId xmlns:a16="http://schemas.microsoft.com/office/drawing/2014/main" id="{33A2D8C9-F042-E3B0-D9FA-1D6D9F704F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85974" y="1808879"/>
                <a:ext cx="8201592" cy="5354936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5104340" y="1893144"/>
                <a:ext cx="2164861" cy="2969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108000" rIns="144000" bIns="144000" rtlCol="0" anchor="ctr">
                <a:spAutoFit/>
              </a:bodyPr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8995508" y="2719484"/>
              <a:ext cx="1219200" cy="1930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cxnSp>
          <p:nvCxnSpPr>
            <p:cNvPr id="11" name="Connecteur droit 10"/>
            <p:cNvCxnSpPr/>
            <p:nvPr/>
          </p:nvCxnSpPr>
          <p:spPr>
            <a:xfrm>
              <a:off x="9104243" y="4975640"/>
              <a:ext cx="216000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Texte 11"/>
            <p:cNvSpPr txBox="1"/>
            <p:nvPr/>
          </p:nvSpPr>
          <p:spPr>
            <a:xfrm>
              <a:off x="9261952" y="4867918"/>
              <a:ext cx="36130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/>
                <a:t>BG</a:t>
              </a:r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ABD67DDB-04CE-49BA-90B5-FFA3E6C46E5E}"/>
              </a:ext>
            </a:extLst>
          </p:cNvPr>
          <p:cNvSpPr txBox="1"/>
          <p:nvPr/>
        </p:nvSpPr>
        <p:spPr>
          <a:xfrm rot="16200000">
            <a:off x="7898526" y="1876095"/>
            <a:ext cx="21178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Pressure (mbar)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25BDAE3-49F1-400F-A374-B24B4DE4BDB1}"/>
              </a:ext>
            </a:extLst>
          </p:cNvPr>
          <p:cNvSpPr txBox="1"/>
          <p:nvPr/>
        </p:nvSpPr>
        <p:spPr>
          <a:xfrm rot="16200000">
            <a:off x="1219202" y="3342289"/>
            <a:ext cx="21178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err="1"/>
              <a:t>Particles</a:t>
            </a:r>
            <a:r>
              <a:rPr lang="fr-FR" dirty="0"/>
              <a:t> </a:t>
            </a:r>
            <a:r>
              <a:rPr lang="fr-FR" dirty="0" err="1"/>
              <a:t>counts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01282" y="379189"/>
            <a:ext cx="102562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Pumping</a:t>
            </a:r>
            <a:r>
              <a:rPr lang="fr-FR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down </a:t>
            </a:r>
            <a:r>
              <a:rPr lang="fr-FR" sz="3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with</a:t>
            </a:r>
            <a:r>
              <a:rPr lang="fr-FR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3 l/min of a clean system (</a:t>
            </a:r>
            <a:r>
              <a:rPr lang="fr-FR" sz="3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pumping</a:t>
            </a:r>
            <a:r>
              <a:rPr lang="fr-FR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cross):</a:t>
            </a:r>
            <a:endParaRPr lang="fr-FR" sz="32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AF9798F-431C-4766-A00D-D7C58C4AD0C9}"/>
              </a:ext>
            </a:extLst>
          </p:cNvPr>
          <p:cNvSpPr txBox="1"/>
          <p:nvPr/>
        </p:nvSpPr>
        <p:spPr>
          <a:xfrm>
            <a:off x="4535215" y="6006662"/>
            <a:ext cx="23490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records (~seconds)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A31FAC0-6DBE-4B9D-A8FD-93312A93BAC9}"/>
              </a:ext>
            </a:extLst>
          </p:cNvPr>
          <p:cNvSpPr txBox="1"/>
          <p:nvPr/>
        </p:nvSpPr>
        <p:spPr>
          <a:xfrm>
            <a:off x="8415552" y="5325101"/>
            <a:ext cx="3587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Background signal </a:t>
            </a:r>
            <a:r>
              <a:rPr lang="fr-FR" sz="1200" dirty="0" err="1"/>
              <a:t>means</a:t>
            </a:r>
            <a:r>
              <a:rPr lang="fr-FR" sz="1200" dirty="0"/>
              <a:t>  </a:t>
            </a:r>
            <a:r>
              <a:rPr lang="fr-FR" sz="1200" dirty="0" err="1"/>
              <a:t>particle</a:t>
            </a:r>
            <a:r>
              <a:rPr lang="fr-FR" sz="1200" dirty="0"/>
              <a:t> size &lt; 0,3 </a:t>
            </a:r>
            <a:r>
              <a:rPr lang="fr-FR" sz="1200" dirty="0">
                <a:latin typeface="Symbol" panose="05050102010706020507" pitchFamily="18" charset="2"/>
              </a:rPr>
              <a:t>m</a:t>
            </a:r>
            <a:r>
              <a:rPr lang="fr-FR" sz="1200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487780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2766" y="3342334"/>
            <a:ext cx="26724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No </a:t>
            </a:r>
            <a:r>
              <a:rPr lang="fr-FR" dirty="0" err="1"/>
              <a:t>particle</a:t>
            </a:r>
            <a:r>
              <a:rPr lang="fr-FR" dirty="0"/>
              <a:t> </a:t>
            </a:r>
            <a:r>
              <a:rPr lang="fr-FR" dirty="0" err="1"/>
              <a:t>during</a:t>
            </a:r>
            <a:r>
              <a:rPr lang="fr-FR" dirty="0"/>
              <a:t> the </a:t>
            </a:r>
            <a:r>
              <a:rPr lang="fr-FR" dirty="0" err="1"/>
              <a:t>venting</a:t>
            </a:r>
            <a:r>
              <a:rPr lang="fr-FR" dirty="0"/>
              <a:t> to </a:t>
            </a:r>
            <a:r>
              <a:rPr lang="fr-FR" dirty="0" err="1"/>
              <a:t>atmospheric</a:t>
            </a:r>
            <a:r>
              <a:rPr lang="fr-FR" dirty="0"/>
              <a:t> pressure.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3541719" y="1106536"/>
            <a:ext cx="8254600" cy="5389545"/>
            <a:chOff x="3407509" y="1044013"/>
            <a:chExt cx="8254600" cy="5389545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78D1B8DD-33E0-7FC3-5286-56E5C3368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07509" y="1044013"/>
              <a:ext cx="8254600" cy="538954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580185" y="1133231"/>
              <a:ext cx="3892061" cy="2657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46FD6B69-9518-93E4-2075-4285FB38C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TTC 2026 Meeting           CEA – CNRS – Université Paris-Saclay                  9 – 12 June 2026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7E44051B-767C-0E71-91BD-671119A90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9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 rot="16200000">
            <a:off x="11030698" y="3813072"/>
            <a:ext cx="1172308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900" b="1" dirty="0"/>
              <a:t>Pressure (mbar)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01282" y="379189"/>
            <a:ext cx="102562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Venting</a:t>
            </a:r>
            <a:r>
              <a:rPr lang="fr-FR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to </a:t>
            </a:r>
            <a:r>
              <a:rPr lang="fr-FR" sz="3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atmospheric</a:t>
            </a:r>
            <a:r>
              <a:rPr lang="fr-FR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pressure at 3 l/min </a:t>
            </a:r>
            <a:r>
              <a:rPr lang="fr-FR" sz="3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with</a:t>
            </a:r>
            <a:r>
              <a:rPr lang="fr-FR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3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nitrogen</a:t>
            </a:r>
            <a:r>
              <a:rPr lang="fr-FR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of a clean system:</a:t>
            </a:r>
            <a:endParaRPr lang="fr-FR" sz="32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9C9CA42-A539-4013-86B2-AE0D316E89DD}"/>
              </a:ext>
            </a:extLst>
          </p:cNvPr>
          <p:cNvSpPr txBox="1"/>
          <p:nvPr/>
        </p:nvSpPr>
        <p:spPr>
          <a:xfrm rot="16200000">
            <a:off x="10652237" y="3620812"/>
            <a:ext cx="21178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Pressure (mbar)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4F90722-21CE-4E4C-B2E3-EAC71994CC67}"/>
              </a:ext>
            </a:extLst>
          </p:cNvPr>
          <p:cNvSpPr txBox="1"/>
          <p:nvPr/>
        </p:nvSpPr>
        <p:spPr>
          <a:xfrm rot="16200000">
            <a:off x="2606569" y="3405352"/>
            <a:ext cx="21178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err="1"/>
              <a:t>Particles</a:t>
            </a:r>
            <a:r>
              <a:rPr lang="fr-FR" dirty="0"/>
              <a:t> </a:t>
            </a:r>
            <a:r>
              <a:rPr lang="fr-FR" dirty="0" err="1"/>
              <a:t>counts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822F174-5452-40BC-9C4E-59118C7F22BE}"/>
              </a:ext>
            </a:extLst>
          </p:cNvPr>
          <p:cNvSpPr txBox="1"/>
          <p:nvPr/>
        </p:nvSpPr>
        <p:spPr>
          <a:xfrm>
            <a:off x="6626773" y="6153807"/>
            <a:ext cx="238059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records (~seconds)</a:t>
            </a:r>
          </a:p>
        </p:txBody>
      </p:sp>
    </p:spTree>
    <p:extLst>
      <p:ext uri="{BB962C8B-B14F-4D97-AF65-F5344CB8AC3E}">
        <p14:creationId xmlns:p14="http://schemas.microsoft.com/office/powerpoint/2010/main" val="267255143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EA 2023">
      <a:dk1>
        <a:srgbClr val="262626"/>
      </a:dk1>
      <a:lt1>
        <a:sysClr val="window" lastClr="FFFFFF"/>
      </a:lt1>
      <a:dk2>
        <a:srgbClr val="E50019"/>
      </a:dk2>
      <a:lt2>
        <a:srgbClr val="FFFFFF"/>
      </a:lt2>
      <a:accent1>
        <a:srgbClr val="3E4A83"/>
      </a:accent1>
      <a:accent2>
        <a:srgbClr val="7E9CBB"/>
      </a:accent2>
      <a:accent3>
        <a:srgbClr val="FFCD31"/>
      </a:accent3>
      <a:accent4>
        <a:srgbClr val="DA837B"/>
      </a:accent4>
      <a:accent5>
        <a:srgbClr val="0093A7"/>
      </a:accent5>
      <a:accent6>
        <a:srgbClr val="BD987A"/>
      </a:accent6>
      <a:hlink>
        <a:srgbClr val="E50019"/>
      </a:hlink>
      <a:folHlink>
        <a:srgbClr val="E50019"/>
      </a:folHlink>
    </a:clrScheme>
    <a:fontScheme name="CE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144000" tIns="108000" rIns="144000" bIns="144000" rtlCol="0" anchor="ctr">
        <a:spAutoFit/>
      </a:bodyPr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-CEA final-V5.potx" id="{8CEE0DFF-1C06-4716-850E-804B5EEE4D0F}" vid="{3A69881D-C6CB-41F7-A0C0-1CB4B9E5CEE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Français (France)</Language>
    <TypologyTaxHTField0 xmlns="582fa2ad-bcfb-4c30-8490-7bbd511b1880">
      <Terms xmlns="http://schemas.microsoft.com/office/infopath/2007/PartnerControls"/>
    </TypologyTaxHTField0>
    <PublicTaxHTField0 xmlns="582fa2ad-bcfb-4c30-8490-7bbd511b1880">
      <Terms xmlns="http://schemas.microsoft.com/office/infopath/2007/PartnerControls"/>
    </PublicTaxHTField0>
    <Summary xmlns="582fa2ad-bcfb-4c30-8490-7bbd511b1880" xsi:nil="true"/>
    <ManualDate xmlns="582fa2ad-bcfb-4c30-8490-7bbd511b1880" xsi:nil="true"/>
    <TaxKeywordTaxHTField xmlns="151dffeb-2989-4a61-aef8-844a993007f8">
      <Terms xmlns="http://schemas.microsoft.com/office/infopath/2007/PartnerControls"/>
    </TaxKeywordTaxHTField>
    <ThumbnailImageUrl xmlns="582fa2ad-bcfb-4c30-8490-7bbd511b1880" xsi:nil="true"/>
    <TaxCatchAll xmlns="151dffeb-2989-4a61-aef8-844a993007f8"/>
    <ThumbnailImage xmlns="582fa2ad-bcfb-4c30-8490-7bbd511b1880" xsi:nil="true"/>
    <OrganisationTaxHTField0 xmlns="582fa2ad-bcfb-4c30-8490-7bbd511b1880">
      <Terms xmlns="http://schemas.microsoft.com/office/infopath/2007/PartnerControls"/>
    </OrganisationTaxHTField0>
    <BigPictureUrl xmlns="582fa2ad-bcfb-4c30-8490-7bbd511b1880" xsi:nil="true"/>
    <BigPicture xmlns="582fa2ad-bcfb-4c30-8490-7bbd511b1880" xsi:nil="true"/>
    <BackwardLinks xmlns="582fa2ad-bcfb-4c30-8490-7bbd511b1880">2</BackwardLinks>
    <ThematicsTaxHTField0 xmlns="582fa2ad-bcfb-4c30-8490-7bbd511b1880">
      <Terms xmlns="http://schemas.microsoft.com/office/infopath/2007/PartnerControls"/>
    </ThematicsTaxHTField0>
    <CenterAndUnitTaxHTField0 xmlns="582fa2ad-bcfb-4c30-8490-7bbd511b1880">
      <Terms xmlns="http://schemas.microsoft.com/office/infopath/2007/PartnerControls"/>
    </CenterAndUnitTaxHTField0>
    <DisplayedDate xmlns="582fa2ad-bcfb-4c30-8490-7bbd511b1880">2023-01-25T10:00:27+00:00</DisplayedDat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 bureautique" ma:contentTypeID="0x0101009AC65FE4C57B4241B7BB126C82049321006502EDEDC0136B40BE1694CA6DFB09E5" ma:contentTypeVersion="20" ma:contentTypeDescription="Crée un document." ma:contentTypeScope="" ma:versionID="f1b05a092d0904e6962f83cebf818255">
  <xsd:schema xmlns:xsd="http://www.w3.org/2001/XMLSchema" xmlns:xs="http://www.w3.org/2001/XMLSchema" xmlns:p="http://schemas.microsoft.com/office/2006/metadata/properties" xmlns:ns1="http://schemas.microsoft.com/sharepoint/v3" xmlns:ns2="582fa2ad-bcfb-4c30-8490-7bbd511b1880" xmlns:ns3="151dffeb-2989-4a61-aef8-844a993007f8" targetNamespace="http://schemas.microsoft.com/office/2006/metadata/properties" ma:root="true" ma:fieldsID="7c3819e88b0869059371fc3b24198fff" ns1:_="" ns2:_="" ns3:_="">
    <xsd:import namespace="http://schemas.microsoft.com/sharepoint/v3"/>
    <xsd:import namespace="582fa2ad-bcfb-4c30-8490-7bbd511b1880"/>
    <xsd:import namespace="151dffeb-2989-4a61-aef8-844a993007f8"/>
    <xsd:element name="properties">
      <xsd:complexType>
        <xsd:sequence>
          <xsd:element name="documentManagement">
            <xsd:complexType>
              <xsd:all>
                <xsd:element ref="ns1:Language" minOccurs="0"/>
                <xsd:element ref="ns2:BackwardLinks" minOccurs="0"/>
                <xsd:element ref="ns2:ThematicsTaxHTField0" minOccurs="0"/>
                <xsd:element ref="ns3:TaxCatchAll" minOccurs="0"/>
                <xsd:element ref="ns3:TaxCatchAllLabel" minOccurs="0"/>
                <xsd:element ref="ns2:CenterAndUnitTaxHTField0" minOccurs="0"/>
                <xsd:element ref="ns3:TaxKeywordTaxHTField" minOccurs="0"/>
                <xsd:element ref="ns2:TypologyTaxHTField0" minOccurs="0"/>
                <xsd:element ref="ns2:OrganisationTaxHTField0" minOccurs="0"/>
                <xsd:element ref="ns2:PublicTaxHTField0" minOccurs="0"/>
                <xsd:element ref="ns2:Summary" minOccurs="0"/>
                <xsd:element ref="ns2:ThumbnailImage" minOccurs="0"/>
                <xsd:element ref="ns2:ThumbnailImageUrl" minOccurs="0"/>
                <xsd:element ref="ns2:BigPicture" minOccurs="0"/>
                <xsd:element ref="ns2:BigPictureUrl" minOccurs="0"/>
                <xsd:element ref="ns2:ManualDate" minOccurs="0"/>
                <xsd:element ref="ns2:Displayed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5" nillable="true" ma:displayName="Langue" ma:default="Français (France)" ma:internalName="Language">
      <xsd:simpleType>
        <xsd:union memberTypes="dms:Text">
          <xsd:simpleType>
            <xsd:restriction base="dms:Choice">
              <xsd:enumeration value="Arabe (Arabie saoudite)"/>
              <xsd:enumeration value="Bulgare (Bulgarie)"/>
              <xsd:enumeration value="Chinois (R.A.S. de Hong Kong)"/>
              <xsd:enumeration value="Chinois (République populaire de Chine)"/>
              <xsd:enumeration value="Chinois (Taïwan)"/>
              <xsd:enumeration value="Croate (Croatie)"/>
              <xsd:enumeration value="Tchèque (République tchèque)"/>
              <xsd:enumeration value="Danois (Danemark)"/>
              <xsd:enumeration value="Néerlandais (Pays-Bas)"/>
              <xsd:enumeration value="Anglais"/>
              <xsd:enumeration value="Estonien (Estonie)"/>
              <xsd:enumeration value="Finnois (Finlande)"/>
              <xsd:enumeration value="Français (France)"/>
              <xsd:enumeration value="Allemand (Allemagne)"/>
              <xsd:enumeration value="Grec (Grèce)"/>
              <xsd:enumeration value="Hébreu (Israël)"/>
              <xsd:enumeration value="Hindi (Inde)"/>
              <xsd:enumeration value="Hongrois (Hongrie)"/>
              <xsd:enumeration value="Indonésien (Indonésie)"/>
              <xsd:enumeration value="Italien (Italie)"/>
              <xsd:enumeration value="Japonais (Japon)"/>
              <xsd:enumeration value="Coréen (Corée)"/>
              <xsd:enumeration value="Letton (Lettonie)"/>
              <xsd:enumeration value="Lituanien (Lituanie)"/>
              <xsd:enumeration value="Malais (Malaisie)"/>
              <xsd:enumeration value="Norvégien (Bokmal) (Norvège)"/>
              <xsd:enumeration value="Polonais (Pologne)"/>
              <xsd:enumeration value="Portugais (Brésil)"/>
              <xsd:enumeration value="Portugais (Portugal)"/>
              <xsd:enumeration value="Roumain (Roumanie)"/>
              <xsd:enumeration value="Russe (Russie)"/>
              <xsd:enumeration value="Serbe (Latin, Serbie)"/>
              <xsd:enumeration value="Slovaque (Slovaquie)"/>
              <xsd:enumeration value="Slovène (Slovénie)"/>
              <xsd:enumeration value="Espagnol (Espagne)"/>
              <xsd:enumeration value="Suédois (Suède)"/>
              <xsd:enumeration value="Thaï (Thaïlande)"/>
              <xsd:enumeration value="Turc (Turquie)"/>
              <xsd:enumeration value="Ukrainien (Ukraine)"/>
              <xsd:enumeration value="Ourdou (République islamique du Pakistan)"/>
              <xsd:enumeration value="Vietnamien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2fa2ad-bcfb-4c30-8490-7bbd511b1880" elementFormDefault="qualified">
    <xsd:import namespace="http://schemas.microsoft.com/office/2006/documentManagement/types"/>
    <xsd:import namespace="http://schemas.microsoft.com/office/infopath/2007/PartnerControls"/>
    <xsd:element name="BackwardLinks" ma:index="6" nillable="true" ma:displayName="Liens entrants" ma:internalName="BackwardLinks" ma:readOnly="false">
      <xsd:simpleType>
        <xsd:restriction base="dms:Text"/>
      </xsd:simpleType>
    </xsd:element>
    <xsd:element name="ThematicsTaxHTField0" ma:index="8" nillable="true" ma:taxonomy="true" ma:internalName="ThematicsTaxHTField0" ma:taxonomyFieldName="Thematics" ma:displayName="Thématiques" ma:fieldId="{c4af68e9-307a-4318-8504-f93285936fc7}" ma:taxonomyMulti="true" ma:sspId="a6e70cbb-a60f-4600-a53f-b7ff8cffd0af" ma:termSetId="a10a44d9-d1f6-48e5-bb68-cccd1ea072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enterAndUnitTaxHTField0" ma:index="12" nillable="true" ma:taxonomy="true" ma:internalName="CenterAndUnitTaxHTField0" ma:taxonomyFieldName="CenterAndUnit" ma:displayName="Centre et unité" ma:fieldId="{facf9d3d-8cf6-4fab-8f4b-dfbbe29f3a4b}" ma:taxonomyMulti="true" ma:sspId="a6e70cbb-a60f-4600-a53f-b7ff8cffd0af" ma:termSetId="88381266-4cf9-4d0f-9f66-bc7ee8b8f5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ypologyTaxHTField0" ma:index="18" nillable="true" ma:taxonomy="true" ma:internalName="TypologyTaxHTField0" ma:taxonomyFieldName="Typology" ma:displayName="Type de contenu" ma:readOnly="false" ma:default="" ma:fieldId="{fca8d298-920d-4815-a20b-c1a36091f1f7}" ma:taxonomyMulti="true" ma:sspId="a6e70cbb-a60f-4600-a53f-b7ff8cffd0af" ma:termSetId="092849f7-9260-4df9-99c4-635fefe8f6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rganisationTaxHTField0" ma:index="20" nillable="true" ma:taxonomy="true" ma:internalName="OrganisationTaxHTField0" ma:taxonomyFieldName="Organisation" ma:displayName="Organisation" ma:readOnly="false" ma:fieldId="{dacc8977-bae2-4cdb-ba56-0a020a4af99a}" ma:taxonomyMulti="true" ma:sspId="a6e70cbb-a60f-4600-a53f-b7ff8cffd0af" ma:termSetId="88381266-4cf9-4d0f-9f66-bc7ee8b8f5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ublicTaxHTField0" ma:index="22" nillable="true" ma:taxonomy="true" ma:internalName="PublicTaxHTField0" ma:taxonomyFieldName="Public" ma:displayName="Public" ma:readOnly="false" ma:fieldId="{7196c7f4-9f00-45cf-9674-ae6fd7f8c9dc}" ma:taxonomyMulti="true" ma:sspId="a6e70cbb-a60f-4600-a53f-b7ff8cffd0af" ma:termSetId="d1bb7582-47f0-4b95-a8a0-54d382c0433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ummary" ma:index="24" nillable="true" ma:displayName="Résumé" ma:internalName="Summary" ma:readOnly="false">
      <xsd:simpleType>
        <xsd:restriction base="dms:Note">
          <xsd:maxLength value="255"/>
        </xsd:restriction>
      </xsd:simpleType>
    </xsd:element>
    <xsd:element name="ThumbnailImage" ma:index="25" nillable="true" ma:displayName="Image poster" ma:internalName="ThumbnailImage" ma:readOnly="false">
      <xsd:simpleType>
        <xsd:restriction base="dms:Unknown"/>
      </xsd:simpleType>
    </xsd:element>
    <xsd:element name="ThumbnailImageUrl" ma:index="26" nillable="true" ma:displayName="ThumbnailImageUrl" ma:hidden="true" ma:internalName="ThumbnailImageUrl" ma:readOnly="false" ma:showField="FALSE">
      <xsd:simpleType>
        <xsd:restriction base="dms:Text"/>
      </xsd:simpleType>
    </xsd:element>
    <xsd:element name="BigPicture" ma:index="27" nillable="true" ma:displayName="Grande image" ma:internalName="BigPicture" ma:readOnly="false">
      <xsd:simpleType>
        <xsd:restriction base="dms:Unknown"/>
      </xsd:simpleType>
    </xsd:element>
    <xsd:element name="BigPictureUrl" ma:index="28" nillable="true" ma:displayName="BigPictureUrl" ma:hidden="true" ma:internalName="BigPictureUrl" ma:readOnly="false" ma:showField="FALSE">
      <xsd:simpleType>
        <xsd:restriction base="dms:Text"/>
      </xsd:simpleType>
    </xsd:element>
    <xsd:element name="ManualDate" ma:index="29" nillable="true" ma:displayName="Date manuelle" ma:format="DateTime" ma:LCID="1036" ma:internalName="ManualDate" ma:readOnly="false">
      <xsd:simpleType>
        <xsd:restriction base="dms:DateTime"/>
      </xsd:simpleType>
    </xsd:element>
    <xsd:element name="DisplayedDate" ma:index="30" nillable="true" ma:displayName="Date affichée" ma:format="DateTime" ma:LCID="1036" ma:internalName="Displayed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1dffeb-2989-4a61-aef8-844a993007f8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0d3ac70b-b933-4e26-b91d-fb6c0c0cea2a}" ma:internalName="TaxCatchAll" ma:showField="CatchAllData" ma:web="151dffeb-2989-4a61-aef8-844a99300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0d3ac70b-b933-4e26-b91d-fb6c0c0cea2a}" ma:internalName="TaxCatchAllLabel" ma:readOnly="true" ma:showField="CatchAllDataLabel" ma:web="151dffeb-2989-4a61-aef8-844a99300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4" nillable="true" ma:taxonomy="true" ma:internalName="TaxKeywordTaxHTField" ma:taxonomyFieldName="TaxKeyword" ma:displayName="Mots clés d’entreprise" ma:fieldId="{23f27201-bee3-471e-b2e7-b64fd8b7ca38}" ma:taxonomyMulti="true" ma:sspId="a6e70cbb-a60f-4600-a53f-b7ff8cffd0a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Type de contenu"/>
        <xsd:element ref="dc:title" minOccurs="0" maxOccurs="1" ma:index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Office document_ItemAdded</Name>
    <Synchronization>Synchronous</Synchronization>
    <Type>10001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  <Receiver>
    <Name>Office document_ItemUpdated</Name>
    <Synchronization>Synchronous</Synchronization>
    <Type>10002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</spe:Receivers>
</file>

<file path=customXml/itemProps1.xml><?xml version="1.0" encoding="utf-8"?>
<ds:datastoreItem xmlns:ds="http://schemas.openxmlformats.org/officeDocument/2006/customXml" ds:itemID="{6F971FD6-17CC-4F23-9DB3-D1FB3A6D1E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5003DA-E900-47F2-BA91-7AD870D471EB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151dffeb-2989-4a61-aef8-844a993007f8"/>
    <ds:schemaRef ds:uri="582fa2ad-bcfb-4c30-8490-7bbd511b188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6654F01-D451-414A-9EDC-9425484D29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82fa2ad-bcfb-4c30-8490-7bbd511b1880"/>
    <ds:schemaRef ds:uri="151dffeb-2989-4a61-aef8-844a993007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EEC6F6A1-DBB8-49CB-9A01-6DDECDCC9EEC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PPT-CEA final-V5</Template>
  <TotalTime>2317</TotalTime>
  <Words>1788</Words>
  <Application>Microsoft Office PowerPoint</Application>
  <PresentationFormat>Grand écran</PresentationFormat>
  <Paragraphs>418</Paragraphs>
  <Slides>26</Slides>
  <Notes>0</Notes>
  <HiddenSlides>1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5" baseType="lpstr">
      <vt:lpstr>Arial</vt:lpstr>
      <vt:lpstr>Arial Black</vt:lpstr>
      <vt:lpstr>Calibri</vt:lpstr>
      <vt:lpstr>Cambria Math</vt:lpstr>
      <vt:lpstr>Symbol</vt:lpstr>
      <vt:lpstr>TeXGyreTermes-Regular</vt:lpstr>
      <vt:lpstr>TimesNewRoman</vt:lpstr>
      <vt:lpstr>VATWhyte</vt:lpstr>
      <vt:lpstr>Thème Office</vt:lpstr>
      <vt:lpstr>Particles measurement of beam line gate valves</vt:lpstr>
      <vt:lpstr>Context:</vt:lpstr>
      <vt:lpstr>History</vt:lpstr>
      <vt:lpstr>All-metal valve :</vt:lpstr>
      <vt:lpstr>In Vacuum Particles counting for ESS Project</vt:lpstr>
      <vt:lpstr>Material :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Air borne Particles counting for PIP-II Project</vt:lpstr>
      <vt:lpstr>Cobot program for cleaning the VAT gate valve</vt:lpstr>
      <vt:lpstr>Checking the effectiveness of the valve cleaning</vt:lpstr>
      <vt:lpstr>Présentation PowerPoint</vt:lpstr>
      <vt:lpstr>Additional slides</vt:lpstr>
      <vt:lpstr>Wexx sensor</vt:lpstr>
      <vt:lpstr>Présentation PowerPoint</vt:lpstr>
      <vt:lpstr>Material :</vt:lpstr>
      <vt:lpstr>Material :</vt:lpstr>
      <vt:lpstr>SWAGELOK FILTER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amet, consectetuer</dc:title>
  <dc:creator>HARTMANN Marion</dc:creator>
  <cp:lastModifiedBy>BERRY Stéphane</cp:lastModifiedBy>
  <cp:revision>150</cp:revision>
  <dcterms:created xsi:type="dcterms:W3CDTF">2023-01-13T15:17:34Z</dcterms:created>
  <dcterms:modified xsi:type="dcterms:W3CDTF">2026-06-09T22:57:02Z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0x0101009AC65FE4C57B4241B7BB126C82049321006502EDEDC0136B40BE1694CA6DFB09E5</vt:lpwstr>
  </property>
  <property fmtid="{D5CDD505-2E9C-101B-9397-08002B2CF9AE}" pid="3" name="TaxKeyword">
    <vt:lpwstr/>
  </property>
  <property fmtid="{D5CDD505-2E9C-101B-9397-08002B2CF9AE}" pid="4" name="I2ICODE">
    <vt:lpwstr>WEB</vt:lpwstr>
  </property>
  <property fmtid="{D5CDD505-2E9C-101B-9397-08002B2CF9AE}" pid="5" name="WebApplicationID">
    <vt:lpwstr>3f72b11a-dedf-47a1-b48a-dfd7b45017bd</vt:lpwstr>
  </property>
  <property fmtid="{D5CDD505-2E9C-101B-9397-08002B2CF9AE}" pid="6" name="I2ISITECODE">
    <vt:lpwstr/>
  </property>
</Properties>
</file>