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705" r:id="rId3"/>
    <p:sldId id="4733" r:id="rId4"/>
    <p:sldId id="4701" r:id="rId5"/>
    <p:sldId id="4734" r:id="rId6"/>
    <p:sldId id="4725" r:id="rId7"/>
    <p:sldId id="973" r:id="rId8"/>
    <p:sldId id="4723" r:id="rId9"/>
    <p:sldId id="324" r:id="rId10"/>
    <p:sldId id="4726" r:id="rId11"/>
    <p:sldId id="316" r:id="rId12"/>
    <p:sldId id="334" r:id="rId13"/>
    <p:sldId id="315" r:id="rId14"/>
    <p:sldId id="326" r:id="rId15"/>
    <p:sldId id="4727" r:id="rId16"/>
    <p:sldId id="4729" r:id="rId17"/>
    <p:sldId id="4730" r:id="rId18"/>
    <p:sldId id="4731" r:id="rId19"/>
    <p:sldId id="4711" r:id="rId20"/>
    <p:sldId id="309" r:id="rId21"/>
    <p:sldId id="4714" r:id="rId22"/>
    <p:sldId id="4716" r:id="rId23"/>
    <p:sldId id="2715" r:id="rId24"/>
    <p:sldId id="4717" r:id="rId25"/>
    <p:sldId id="4718" r:id="rId26"/>
    <p:sldId id="4719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18" r:id="rId37"/>
    <p:sldId id="319" r:id="rId38"/>
    <p:sldId id="26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196B0A-FC6B-91A9-B48F-76D7E7ACC9D4}" name="Daniele Sertore" initials="DS" userId="S::sertore@infn.it::9c0ab5f7-81cb-4f3e-8f35-37302c927a17" providerId="AD"/>
  <p188:author id="{8B14BC59-007A-B78D-4387-66D8DD403DB8}" name="Elisa Del Core" initials="EC" userId="S::edelcore@infn.it::6268e19c-1435-48ec-8624-a027a64a5e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AE854E-7BB4-B91F-3E43-7C6B5F5BC9E6}" v="3" dt="2026-06-09T13:26:39.717"/>
    <p1510:client id="{641C0E25-6437-674D-8BEC-95B82C844D51}" v="48" dt="2026-06-10T07:23:36.252"/>
    <p1510:client id="{808FAC92-DB93-1FA8-84F9-D361B5BAC746}" v="11" dt="2026-06-09T16:43:52.777"/>
    <p1510:client id="{9B135F3C-DCEA-494E-8C88-76C277194990}" v="8" dt="2026-06-10T09:33:27.451"/>
    <p1510:client id="{E0E3CC26-F70F-7A7F-09C9-5FA792D6D02C}" v="865" dt="2026-06-10T10:44:26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74" autoAdjust="0"/>
  </p:normalViewPr>
  <p:slideViewPr>
    <p:cSldViewPr snapToGrid="0">
      <p:cViewPr varScale="1">
        <p:scale>
          <a:sx n="69" d="100"/>
          <a:sy n="69" d="100"/>
        </p:scale>
        <p:origin x="11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Del Core" userId="S::edelcore@infn.it::6268e19c-1435-48ec-8624-a027a64a5ebc" providerId="AD" clId="Web-{808FAC92-DB93-1FA8-84F9-D361B5BAC746}"/>
    <pc:docChg chg="mod modSld">
      <pc:chgData name="Elisa Del Core" userId="S::edelcore@infn.it::6268e19c-1435-48ec-8624-a027a64a5ebc" providerId="AD" clId="Web-{808FAC92-DB93-1FA8-84F9-D361B5BAC746}" dt="2026-06-09T16:43:52.777" v="14" actId="20577"/>
      <pc:docMkLst>
        <pc:docMk/>
      </pc:docMkLst>
      <pc:sldChg chg="modSp modCm">
        <pc:chgData name="Elisa Del Core" userId="S::edelcore@infn.it::6268e19c-1435-48ec-8624-a027a64a5ebc" providerId="AD" clId="Web-{808FAC92-DB93-1FA8-84F9-D361B5BAC746}" dt="2026-06-09T16:43:29.777" v="6" actId="20577"/>
        <pc:sldMkLst>
          <pc:docMk/>
          <pc:sldMk cId="2188034000" sldId="2705"/>
        </pc:sldMkLst>
        <pc:spChg chg="mod">
          <ac:chgData name="Elisa Del Core" userId="S::edelcore@infn.it::6268e19c-1435-48ec-8624-a027a64a5ebc" providerId="AD" clId="Web-{808FAC92-DB93-1FA8-84F9-D361B5BAC746}" dt="2026-06-09T16:43:29.777" v="6" actId="20577"/>
          <ac:spMkLst>
            <pc:docMk/>
            <pc:sldMk cId="2188034000" sldId="2705"/>
            <ac:spMk id="2" creationId="{78A5F37C-D1BD-48B9-512B-D88EAE82B30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isa Del Core" userId="S::edelcore@infn.it::6268e19c-1435-48ec-8624-a027a64a5ebc" providerId="AD" clId="Web-{808FAC92-DB93-1FA8-84F9-D361B5BAC746}" dt="2026-06-09T16:43:23.480" v="4" actId="20577"/>
              <pc2:cmMkLst xmlns:pc2="http://schemas.microsoft.com/office/powerpoint/2019/9/main/command">
                <pc:docMk/>
                <pc:sldMk cId="2188034000" sldId="2705"/>
                <pc2:cmMk id="{4BE8E0A2-1D85-4152-BC75-7512B50DB5A5}"/>
              </pc2:cmMkLst>
            </pc226:cmChg>
          </p:ext>
        </pc:extLst>
      </pc:sldChg>
      <pc:sldChg chg="modSp">
        <pc:chgData name="Elisa Del Core" userId="S::edelcore@infn.it::6268e19c-1435-48ec-8624-a027a64a5ebc" providerId="AD" clId="Web-{808FAC92-DB93-1FA8-84F9-D361B5BAC746}" dt="2026-06-09T16:43:52.777" v="14" actId="20577"/>
        <pc:sldMkLst>
          <pc:docMk/>
          <pc:sldMk cId="1149640577" sldId="4711"/>
        </pc:sldMkLst>
        <pc:spChg chg="mod">
          <ac:chgData name="Elisa Del Core" userId="S::edelcore@infn.it::6268e19c-1435-48ec-8624-a027a64a5ebc" providerId="AD" clId="Web-{808FAC92-DB93-1FA8-84F9-D361B5BAC746}" dt="2026-06-09T16:43:52.777" v="14" actId="20577"/>
          <ac:spMkLst>
            <pc:docMk/>
            <pc:sldMk cId="1149640577" sldId="4711"/>
            <ac:spMk id="2" creationId="{E56336FC-1B43-D956-637B-CD3B67A264FA}"/>
          </ac:spMkLst>
        </pc:spChg>
      </pc:sldChg>
      <pc:sldChg chg="modSp">
        <pc:chgData name="Elisa Del Core" userId="S::edelcore@infn.it::6268e19c-1435-48ec-8624-a027a64a5ebc" providerId="AD" clId="Web-{808FAC92-DB93-1FA8-84F9-D361B5BAC746}" dt="2026-06-09T16:43:35.699" v="8" actId="20577"/>
        <pc:sldMkLst>
          <pc:docMk/>
          <pc:sldMk cId="1011209129" sldId="4725"/>
        </pc:sldMkLst>
        <pc:spChg chg="mod">
          <ac:chgData name="Elisa Del Core" userId="S::edelcore@infn.it::6268e19c-1435-48ec-8624-a027a64a5ebc" providerId="AD" clId="Web-{808FAC92-DB93-1FA8-84F9-D361B5BAC746}" dt="2026-06-09T16:43:35.699" v="8" actId="20577"/>
          <ac:spMkLst>
            <pc:docMk/>
            <pc:sldMk cId="1011209129" sldId="4725"/>
            <ac:spMk id="2" creationId="{3837FA14-290E-30E2-F4F6-26B886EC81DE}"/>
          </ac:spMkLst>
        </pc:spChg>
      </pc:sldChg>
      <pc:sldChg chg="modSp">
        <pc:chgData name="Elisa Del Core" userId="S::edelcore@infn.it::6268e19c-1435-48ec-8624-a027a64a5ebc" providerId="AD" clId="Web-{808FAC92-DB93-1FA8-84F9-D361B5BAC746}" dt="2026-06-09T16:43:40.558" v="10" actId="20577"/>
        <pc:sldMkLst>
          <pc:docMk/>
          <pc:sldMk cId="3043922056" sldId="4726"/>
        </pc:sldMkLst>
        <pc:spChg chg="mod">
          <ac:chgData name="Elisa Del Core" userId="S::edelcore@infn.it::6268e19c-1435-48ec-8624-a027a64a5ebc" providerId="AD" clId="Web-{808FAC92-DB93-1FA8-84F9-D361B5BAC746}" dt="2026-06-09T16:43:40.558" v="10" actId="20577"/>
          <ac:spMkLst>
            <pc:docMk/>
            <pc:sldMk cId="3043922056" sldId="4726"/>
            <ac:spMk id="2" creationId="{377B7498-DF50-420F-1492-2A1BCFE9A4F8}"/>
          </ac:spMkLst>
        </pc:spChg>
      </pc:sldChg>
      <pc:sldChg chg="modSp">
        <pc:chgData name="Elisa Del Core" userId="S::edelcore@infn.it::6268e19c-1435-48ec-8624-a027a64a5ebc" providerId="AD" clId="Web-{808FAC92-DB93-1FA8-84F9-D361B5BAC746}" dt="2026-06-09T16:43:45.433" v="12" actId="20577"/>
        <pc:sldMkLst>
          <pc:docMk/>
          <pc:sldMk cId="3569995479" sldId="4727"/>
        </pc:sldMkLst>
        <pc:spChg chg="mod">
          <ac:chgData name="Elisa Del Core" userId="S::edelcore@infn.it::6268e19c-1435-48ec-8624-a027a64a5ebc" providerId="AD" clId="Web-{808FAC92-DB93-1FA8-84F9-D361B5BAC746}" dt="2026-06-09T16:43:45.433" v="12" actId="20577"/>
          <ac:spMkLst>
            <pc:docMk/>
            <pc:sldMk cId="3569995479" sldId="4727"/>
            <ac:spMk id="2" creationId="{8D289C44-AC5B-8234-8A26-96D6C8F0E678}"/>
          </ac:spMkLst>
        </pc:spChg>
      </pc:sldChg>
    </pc:docChg>
  </pc:docChgLst>
  <pc:docChgLst>
    <pc:chgData name="Elisa Del Core" userId="S::edelcore@infn.it::6268e19c-1435-48ec-8624-a027a64a5ebc" providerId="AD" clId="Web-{E0E3CC26-F70F-7A7F-09C9-5FA792D6D02C}"/>
    <pc:docChg chg="addSld delSld modSld sldOrd">
      <pc:chgData name="Elisa Del Core" userId="S::edelcore@infn.it::6268e19c-1435-48ec-8624-a027a64a5ebc" providerId="AD" clId="Web-{E0E3CC26-F70F-7A7F-09C9-5FA792D6D02C}" dt="2026-06-10T10:44:26.877" v="677"/>
      <pc:docMkLst>
        <pc:docMk/>
      </pc:docMkLst>
      <pc:sldChg chg="del">
        <pc:chgData name="Elisa Del Core" userId="S::edelcore@infn.it::6268e19c-1435-48ec-8624-a027a64a5ebc" providerId="AD" clId="Web-{E0E3CC26-F70F-7A7F-09C9-5FA792D6D02C}" dt="2026-06-10T10:44:11.360" v="676"/>
        <pc:sldMkLst>
          <pc:docMk/>
          <pc:sldMk cId="165322891" sldId="265"/>
        </pc:sldMkLst>
      </pc:sldChg>
      <pc:sldChg chg="addSp delSp modSp">
        <pc:chgData name="Elisa Del Core" userId="S::edelcore@infn.it::6268e19c-1435-48ec-8624-a027a64a5ebc" providerId="AD" clId="Web-{E0E3CC26-F70F-7A7F-09C9-5FA792D6D02C}" dt="2026-06-10T10:43:36.937" v="666"/>
        <pc:sldMkLst>
          <pc:docMk/>
          <pc:sldMk cId="744565395" sldId="315"/>
        </pc:sldMkLst>
        <pc:spChg chg="add">
          <ac:chgData name="Elisa Del Core" userId="S::edelcore@infn.it::6268e19c-1435-48ec-8624-a027a64a5ebc" providerId="AD" clId="Web-{E0E3CC26-F70F-7A7F-09C9-5FA792D6D02C}" dt="2026-06-10T10:19:35.039" v="583"/>
          <ac:spMkLst>
            <pc:docMk/>
            <pc:sldMk cId="744565395" sldId="315"/>
            <ac:spMk id="9" creationId="{EC55DD7A-CA80-C8C2-834E-2BABD329A474}"/>
          </ac:spMkLst>
        </pc:spChg>
        <pc:spChg chg="add del mod">
          <ac:chgData name="Elisa Del Core" userId="S::edelcore@infn.it::6268e19c-1435-48ec-8624-a027a64a5ebc" providerId="AD" clId="Web-{E0E3CC26-F70F-7A7F-09C9-5FA792D6D02C}" dt="2026-06-10T10:29:45.719" v="599"/>
          <ac:spMkLst>
            <pc:docMk/>
            <pc:sldMk cId="744565395" sldId="315"/>
            <ac:spMk id="11" creationId="{64F961F9-AA14-7B9B-1411-A704CCD5C117}"/>
          </ac:spMkLst>
        </pc:spChg>
        <pc:spChg chg="add del mod">
          <ac:chgData name="Elisa Del Core" userId="S::edelcore@infn.it::6268e19c-1435-48ec-8624-a027a64a5ebc" providerId="AD" clId="Web-{E0E3CC26-F70F-7A7F-09C9-5FA792D6D02C}" dt="2026-06-10T10:31:13.894" v="609"/>
          <ac:spMkLst>
            <pc:docMk/>
            <pc:sldMk cId="744565395" sldId="315"/>
            <ac:spMk id="16" creationId="{000263C3-A40B-17A2-C871-C3320C473CE7}"/>
          </ac:spMkLst>
        </pc:spChg>
        <pc:spChg chg="add mod">
          <ac:chgData name="Elisa Del Core" userId="S::edelcore@infn.it::6268e19c-1435-48ec-8624-a027a64a5ebc" providerId="AD" clId="Web-{E0E3CC26-F70F-7A7F-09C9-5FA792D6D02C}" dt="2026-06-10T10:43:36.937" v="666"/>
          <ac:spMkLst>
            <pc:docMk/>
            <pc:sldMk cId="744565395" sldId="315"/>
            <ac:spMk id="19" creationId="{738610CE-293F-5DED-4BAA-0E532813ED7E}"/>
          </ac:spMkLst>
        </pc:spChg>
        <pc:graphicFrameChg chg="del mod">
          <ac:chgData name="Elisa Del Core" userId="S::edelcore@infn.it::6268e19c-1435-48ec-8624-a027a64a5ebc" providerId="AD" clId="Web-{E0E3CC26-F70F-7A7F-09C9-5FA792D6D02C}" dt="2026-06-10T10:29:21.608" v="598"/>
          <ac:graphicFrameMkLst>
            <pc:docMk/>
            <pc:sldMk cId="744565395" sldId="315"/>
            <ac:graphicFrameMk id="7" creationId="{E58167F2-FDE9-4F53-B4E5-07342304402D}"/>
          </ac:graphicFrameMkLst>
        </pc:graphicFrameChg>
        <pc:picChg chg="add">
          <ac:chgData name="Elisa Del Core" userId="S::edelcore@infn.it::6268e19c-1435-48ec-8624-a027a64a5ebc" providerId="AD" clId="Web-{E0E3CC26-F70F-7A7F-09C9-5FA792D6D02C}" dt="2026-06-10T10:19:35.024" v="582"/>
          <ac:picMkLst>
            <pc:docMk/>
            <pc:sldMk cId="744565395" sldId="315"/>
            <ac:picMk id="6" creationId="{0AC3F85C-59A9-0CC4-2347-C447FC9D9993}"/>
          </ac:picMkLst>
        </pc:picChg>
        <pc:picChg chg="add del mod ord">
          <ac:chgData name="Elisa Del Core" userId="S::edelcore@infn.it::6268e19c-1435-48ec-8624-a027a64a5ebc" providerId="AD" clId="Web-{E0E3CC26-F70F-7A7F-09C9-5FA792D6D02C}" dt="2026-06-10T10:31:00.784" v="608"/>
          <ac:picMkLst>
            <pc:docMk/>
            <pc:sldMk cId="744565395" sldId="315"/>
            <ac:picMk id="12" creationId="{C996F076-8B24-2896-0F55-FEA39AEC96DC}"/>
          </ac:picMkLst>
        </pc:picChg>
        <pc:picChg chg="add mod">
          <ac:chgData name="Elisa Del Core" userId="S::edelcore@infn.it::6268e19c-1435-48ec-8624-a027a64a5ebc" providerId="AD" clId="Web-{E0E3CC26-F70F-7A7F-09C9-5FA792D6D02C}" dt="2026-06-10T10:39:45.226" v="652" actId="1076"/>
          <ac:picMkLst>
            <pc:docMk/>
            <pc:sldMk cId="744565395" sldId="315"/>
            <ac:picMk id="14" creationId="{08107B5A-7877-FACD-FA91-023541F041DA}"/>
          </ac:picMkLst>
        </pc:picChg>
        <pc:picChg chg="add del mod ord">
          <ac:chgData name="Elisa Del Core" userId="S::edelcore@infn.it::6268e19c-1435-48ec-8624-a027a64a5ebc" providerId="AD" clId="Web-{E0E3CC26-F70F-7A7F-09C9-5FA792D6D02C}" dt="2026-06-10T10:43:36.937" v="666"/>
          <ac:picMkLst>
            <pc:docMk/>
            <pc:sldMk cId="744565395" sldId="315"/>
            <ac:picMk id="17" creationId="{22CBD303-BD2A-C220-344C-17C0FF5B6479}"/>
          </ac:picMkLst>
        </pc:picChg>
      </pc:sldChg>
      <pc:sldChg chg="modSp add del">
        <pc:chgData name="Elisa Del Core" userId="S::edelcore@infn.it::6268e19c-1435-48ec-8624-a027a64a5ebc" providerId="AD" clId="Web-{E0E3CC26-F70F-7A7F-09C9-5FA792D6D02C}" dt="2026-06-10T09:20:39.204" v="83" actId="20577"/>
        <pc:sldMkLst>
          <pc:docMk/>
          <pc:sldMk cId="1556958373" sldId="316"/>
        </pc:sldMkLst>
        <pc:spChg chg="mod">
          <ac:chgData name="Elisa Del Core" userId="S::edelcore@infn.it::6268e19c-1435-48ec-8624-a027a64a5ebc" providerId="AD" clId="Web-{E0E3CC26-F70F-7A7F-09C9-5FA792D6D02C}" dt="2026-06-10T09:20:39.204" v="83" actId="20577"/>
          <ac:spMkLst>
            <pc:docMk/>
            <pc:sldMk cId="1556958373" sldId="316"/>
            <ac:spMk id="2" creationId="{16CED3DB-1ED1-8DD7-337D-B16622FCB5B3}"/>
          </ac:spMkLst>
        </pc:spChg>
      </pc:sldChg>
      <pc:sldChg chg="delSp del ord">
        <pc:chgData name="Elisa Del Core" userId="S::edelcore@infn.it::6268e19c-1435-48ec-8624-a027a64a5ebc" providerId="AD" clId="Web-{E0E3CC26-F70F-7A7F-09C9-5FA792D6D02C}" dt="2026-06-10T09:10:40.119" v="49"/>
        <pc:sldMkLst>
          <pc:docMk/>
          <pc:sldMk cId="1372786582" sldId="317"/>
        </pc:sldMkLst>
        <pc:spChg chg="del">
          <ac:chgData name="Elisa Del Core" userId="S::edelcore@infn.it::6268e19c-1435-48ec-8624-a027a64a5ebc" providerId="AD" clId="Web-{E0E3CC26-F70F-7A7F-09C9-5FA792D6D02C}" dt="2026-06-10T09:10:32.197" v="47"/>
          <ac:spMkLst>
            <pc:docMk/>
            <pc:sldMk cId="1372786582" sldId="317"/>
            <ac:spMk id="4" creationId="{11A70FEB-788D-2CF5-4783-C205880956A1}"/>
          </ac:spMkLst>
        </pc:spChg>
      </pc:sldChg>
      <pc:sldChg chg="del">
        <pc:chgData name="Elisa Del Core" userId="S::edelcore@infn.it::6268e19c-1435-48ec-8624-a027a64a5ebc" providerId="AD" clId="Web-{E0E3CC26-F70F-7A7F-09C9-5FA792D6D02C}" dt="2026-06-10T10:44:26.877" v="677"/>
        <pc:sldMkLst>
          <pc:docMk/>
          <pc:sldMk cId="1842580674" sldId="322"/>
        </pc:sldMkLst>
      </pc:sldChg>
      <pc:sldChg chg="addSp delSp modSp addAnim delAnim modAnim">
        <pc:chgData name="Elisa Del Core" userId="S::edelcore@infn.it::6268e19c-1435-48ec-8624-a027a64a5ebc" providerId="AD" clId="Web-{E0E3CC26-F70F-7A7F-09C9-5FA792D6D02C}" dt="2026-06-10T10:40:46.212" v="665" actId="1076"/>
        <pc:sldMkLst>
          <pc:docMk/>
          <pc:sldMk cId="2231273374" sldId="326"/>
        </pc:sldMkLst>
        <pc:spChg chg="mod">
          <ac:chgData name="Elisa Del Core" userId="S::edelcore@infn.it::6268e19c-1435-48ec-8624-a027a64a5ebc" providerId="AD" clId="Web-{E0E3CC26-F70F-7A7F-09C9-5FA792D6D02C}" dt="2026-06-10T10:40:46.212" v="665" actId="1076"/>
          <ac:spMkLst>
            <pc:docMk/>
            <pc:sldMk cId="2231273374" sldId="326"/>
            <ac:spMk id="6" creationId="{12173D52-44B0-E933-55AF-ADD06C520CB4}"/>
          </ac:spMkLst>
        </pc:spChg>
        <pc:spChg chg="mod">
          <ac:chgData name="Elisa Del Core" userId="S::edelcore@infn.it::6268e19c-1435-48ec-8624-a027a64a5ebc" providerId="AD" clId="Web-{E0E3CC26-F70F-7A7F-09C9-5FA792D6D02C}" dt="2026-06-10T10:40:42.150" v="664" actId="14100"/>
          <ac:spMkLst>
            <pc:docMk/>
            <pc:sldMk cId="2231273374" sldId="326"/>
            <ac:spMk id="7" creationId="{D3FE3737-E631-BC2E-4C1E-2DB64BE5416D}"/>
          </ac:spMkLst>
        </pc:spChg>
        <pc:spChg chg="mod ord">
          <ac:chgData name="Elisa Del Core" userId="S::edelcore@infn.it::6268e19c-1435-48ec-8624-a027a64a5ebc" providerId="AD" clId="Web-{E0E3CC26-F70F-7A7F-09C9-5FA792D6D02C}" dt="2026-06-10T10:32:42.491" v="620"/>
          <ac:spMkLst>
            <pc:docMk/>
            <pc:sldMk cId="2231273374" sldId="326"/>
            <ac:spMk id="8" creationId="{2213AD14-989B-2F70-DF81-33064D2CF376}"/>
          </ac:spMkLst>
        </pc:spChg>
        <pc:spChg chg="add mod">
          <ac:chgData name="Elisa Del Core" userId="S::edelcore@infn.it::6268e19c-1435-48ec-8624-a027a64a5ebc" providerId="AD" clId="Web-{E0E3CC26-F70F-7A7F-09C9-5FA792D6D02C}" dt="2026-06-10T09:24:19.837" v="205" actId="20577"/>
          <ac:spMkLst>
            <pc:docMk/>
            <pc:sldMk cId="2231273374" sldId="326"/>
            <ac:spMk id="10" creationId="{086B09EB-6B2C-CBA5-60D3-249E6F164ADB}"/>
          </ac:spMkLst>
        </pc:spChg>
        <pc:spChg chg="add mod">
          <ac:chgData name="Elisa Del Core" userId="S::edelcore@infn.it::6268e19c-1435-48ec-8624-a027a64a5ebc" providerId="AD" clId="Web-{E0E3CC26-F70F-7A7F-09C9-5FA792D6D02C}" dt="2026-06-10T10:35:49.529" v="629" actId="1076"/>
          <ac:spMkLst>
            <pc:docMk/>
            <pc:sldMk cId="2231273374" sldId="326"/>
            <ac:spMk id="15" creationId="{88A4712A-2DA3-DA3C-C09B-790D6C07515E}"/>
          </ac:spMkLst>
        </pc:spChg>
        <pc:spChg chg="add mod">
          <ac:chgData name="Elisa Del Core" userId="S::edelcore@infn.it::6268e19c-1435-48ec-8624-a027a64a5ebc" providerId="AD" clId="Web-{E0E3CC26-F70F-7A7F-09C9-5FA792D6D02C}" dt="2026-06-10T10:36:03.780" v="632" actId="1076"/>
          <ac:spMkLst>
            <pc:docMk/>
            <pc:sldMk cId="2231273374" sldId="326"/>
            <ac:spMk id="17" creationId="{88ADB787-2466-5069-67F1-35AA6F484969}"/>
          </ac:spMkLst>
        </pc:spChg>
        <pc:spChg chg="add mod">
          <ac:chgData name="Elisa Del Core" userId="S::edelcore@infn.it::6268e19c-1435-48ec-8624-a027a64a5ebc" providerId="AD" clId="Web-{E0E3CC26-F70F-7A7F-09C9-5FA792D6D02C}" dt="2026-06-10T10:36:19.999" v="635" actId="1076"/>
          <ac:spMkLst>
            <pc:docMk/>
            <pc:sldMk cId="2231273374" sldId="326"/>
            <ac:spMk id="19" creationId="{E1D4DADB-63F0-79D8-4DAD-797B10CC8226}"/>
          </ac:spMkLst>
        </pc:spChg>
        <pc:spChg chg="add mod">
          <ac:chgData name="Elisa Del Core" userId="S::edelcore@infn.it::6268e19c-1435-48ec-8624-a027a64a5ebc" providerId="AD" clId="Web-{E0E3CC26-F70F-7A7F-09C9-5FA792D6D02C}" dt="2026-06-10T10:36:46.313" v="638" actId="1076"/>
          <ac:spMkLst>
            <pc:docMk/>
            <pc:sldMk cId="2231273374" sldId="326"/>
            <ac:spMk id="21" creationId="{778F6097-4051-A8D0-054A-E5C32502CC31}"/>
          </ac:spMkLst>
        </pc:spChg>
        <pc:spChg chg="add mod">
          <ac:chgData name="Elisa Del Core" userId="S::edelcore@infn.it::6268e19c-1435-48ec-8624-a027a64a5ebc" providerId="AD" clId="Web-{E0E3CC26-F70F-7A7F-09C9-5FA792D6D02C}" dt="2026-06-10T10:37:05.766" v="642" actId="1076"/>
          <ac:spMkLst>
            <pc:docMk/>
            <pc:sldMk cId="2231273374" sldId="326"/>
            <ac:spMk id="23" creationId="{523BB937-17F2-3205-4C80-19EC0DAD89FC}"/>
          </ac:spMkLst>
        </pc:spChg>
        <pc:spChg chg="add mod">
          <ac:chgData name="Elisa Del Core" userId="S::edelcore@infn.it::6268e19c-1435-48ec-8624-a027a64a5ebc" providerId="AD" clId="Web-{E0E3CC26-F70F-7A7F-09C9-5FA792D6D02C}" dt="2026-06-10T10:37:43.940" v="648" actId="1076"/>
          <ac:spMkLst>
            <pc:docMk/>
            <pc:sldMk cId="2231273374" sldId="326"/>
            <ac:spMk id="25" creationId="{AA27D4AF-AB08-87F2-4EB7-F16A897775F5}"/>
          </ac:spMkLst>
        </pc:spChg>
        <pc:picChg chg="del mod">
          <ac:chgData name="Elisa Del Core" userId="S::edelcore@infn.it::6268e19c-1435-48ec-8624-a027a64a5ebc" providerId="AD" clId="Web-{E0E3CC26-F70F-7A7F-09C9-5FA792D6D02C}" dt="2026-06-10T10:37:59.456" v="650"/>
          <ac:picMkLst>
            <pc:docMk/>
            <pc:sldMk cId="2231273374" sldId="326"/>
            <ac:picMk id="5" creationId="{C4A8FEF5-B7EB-1E53-2F0E-D57A02F4E77E}"/>
          </ac:picMkLst>
        </pc:picChg>
        <pc:picChg chg="add del mod">
          <ac:chgData name="Elisa Del Core" userId="S::edelcore@infn.it::6268e19c-1435-48ec-8624-a027a64a5ebc" providerId="AD" clId="Web-{E0E3CC26-F70F-7A7F-09C9-5FA792D6D02C}" dt="2026-06-10T10:26:08.617" v="588"/>
          <ac:picMkLst>
            <pc:docMk/>
            <pc:sldMk cId="2231273374" sldId="326"/>
            <ac:picMk id="11" creationId="{CCD6DB44-B4BB-1008-5942-47F0744796C6}"/>
          </ac:picMkLst>
        </pc:picChg>
        <pc:picChg chg="add del mod">
          <ac:chgData name="Elisa Del Core" userId="S::edelcore@infn.it::6268e19c-1435-48ec-8624-a027a64a5ebc" providerId="AD" clId="Web-{E0E3CC26-F70F-7A7F-09C9-5FA792D6D02C}" dt="2026-06-10T10:26:38.540" v="590"/>
          <ac:picMkLst>
            <pc:docMk/>
            <pc:sldMk cId="2231273374" sldId="326"/>
            <ac:picMk id="12" creationId="{75591E4B-17DE-D6DD-AA1C-F1AD0BC80B6B}"/>
          </ac:picMkLst>
        </pc:picChg>
        <pc:picChg chg="add mod">
          <ac:chgData name="Elisa Del Core" userId="S::edelcore@infn.it::6268e19c-1435-48ec-8624-a027a64a5ebc" providerId="AD" clId="Web-{E0E3CC26-F70F-7A7F-09C9-5FA792D6D02C}" dt="2026-06-10T10:37:18.298" v="644" actId="1076"/>
          <ac:picMkLst>
            <pc:docMk/>
            <pc:sldMk cId="2231273374" sldId="326"/>
            <ac:picMk id="13" creationId="{AFE27949-2E05-E6FB-66EB-F02F2088C8D2}"/>
          </ac:picMkLst>
        </pc:picChg>
      </pc:sldChg>
      <pc:sldChg chg="addSp modSp">
        <pc:chgData name="Elisa Del Core" userId="S::edelcore@infn.it::6268e19c-1435-48ec-8624-a027a64a5ebc" providerId="AD" clId="Web-{E0E3CC26-F70F-7A7F-09C9-5FA792D6D02C}" dt="2026-06-10T09:23:11.116" v="96" actId="1076"/>
        <pc:sldMkLst>
          <pc:docMk/>
          <pc:sldMk cId="4144341693" sldId="334"/>
        </pc:sldMkLst>
        <pc:spChg chg="mod">
          <ac:chgData name="Elisa Del Core" userId="S::edelcore@infn.it::6268e19c-1435-48ec-8624-a027a64a5ebc" providerId="AD" clId="Web-{E0E3CC26-F70F-7A7F-09C9-5FA792D6D02C}" dt="2026-06-10T09:09:02.334" v="18" actId="20577"/>
          <ac:spMkLst>
            <pc:docMk/>
            <pc:sldMk cId="4144341693" sldId="334"/>
            <ac:spMk id="2" creationId="{BFDDF083-DBFE-AF93-316A-57B7619563B8}"/>
          </ac:spMkLst>
        </pc:spChg>
        <pc:spChg chg="add mod">
          <ac:chgData name="Elisa Del Core" userId="S::edelcore@infn.it::6268e19c-1435-48ec-8624-a027a64a5ebc" providerId="AD" clId="Web-{E0E3CC26-F70F-7A7F-09C9-5FA792D6D02C}" dt="2026-06-10T09:12:25.748" v="65" actId="20577"/>
          <ac:spMkLst>
            <pc:docMk/>
            <pc:sldMk cId="4144341693" sldId="334"/>
            <ac:spMk id="9" creationId="{CFB78FB9-A2D1-A100-BD23-3AD0BC62CA9D}"/>
          </ac:spMkLst>
        </pc:spChg>
        <pc:spChg chg="add mod">
          <ac:chgData name="Elisa Del Core" userId="S::edelcore@infn.it::6268e19c-1435-48ec-8624-a027a64a5ebc" providerId="AD" clId="Web-{E0E3CC26-F70F-7A7F-09C9-5FA792D6D02C}" dt="2026-06-10T09:21:31.893" v="86"/>
          <ac:spMkLst>
            <pc:docMk/>
            <pc:sldMk cId="4144341693" sldId="334"/>
            <ac:spMk id="12" creationId="{11A70FEB-788D-2CF5-4783-C205880956A1}"/>
          </ac:spMkLst>
        </pc:spChg>
        <pc:graphicFrameChg chg="mod">
          <ac:chgData name="Elisa Del Core" userId="S::edelcore@infn.it::6268e19c-1435-48ec-8624-a027a64a5ebc" providerId="AD" clId="Web-{E0E3CC26-F70F-7A7F-09C9-5FA792D6D02C}" dt="2026-06-10T09:11:03.135" v="52" actId="14100"/>
          <ac:graphicFrameMkLst>
            <pc:docMk/>
            <pc:sldMk cId="4144341693" sldId="334"/>
            <ac:graphicFrameMk id="4" creationId="{305C937A-44E6-1DCC-0C63-DE6D26621F2E}"/>
          </ac:graphicFrameMkLst>
        </pc:graphicFrameChg>
        <pc:graphicFrameChg chg="add mod modGraphic">
          <ac:chgData name="Elisa Del Core" userId="S::edelcore@infn.it::6268e19c-1435-48ec-8624-a027a64a5ebc" providerId="AD" clId="Web-{E0E3CC26-F70F-7A7F-09C9-5FA792D6D02C}" dt="2026-06-10T09:23:11.116" v="96" actId="1076"/>
          <ac:graphicFrameMkLst>
            <pc:docMk/>
            <pc:sldMk cId="4144341693" sldId="334"/>
            <ac:graphicFrameMk id="11" creationId="{4F9A4514-B8A2-303D-F5DA-46B917968DBD}"/>
          </ac:graphicFrameMkLst>
        </pc:graphicFrameChg>
        <pc:picChg chg="add mod modCrop">
          <ac:chgData name="Elisa Del Core" userId="S::edelcore@infn.it::6268e19c-1435-48ec-8624-a027a64a5ebc" providerId="AD" clId="Web-{E0E3CC26-F70F-7A7F-09C9-5FA792D6D02C}" dt="2026-06-10T09:11:49.825" v="61" actId="14100"/>
          <ac:picMkLst>
            <pc:docMk/>
            <pc:sldMk cId="4144341693" sldId="334"/>
            <ac:picMk id="7" creationId="{0157F297-D2BF-5A28-A469-5F6BC4852A25}"/>
          </ac:picMkLst>
        </pc:picChg>
      </pc:sldChg>
      <pc:sldChg chg="del">
        <pc:chgData name="Elisa Del Core" userId="S::edelcore@infn.it::6268e19c-1435-48ec-8624-a027a64a5ebc" providerId="AD" clId="Web-{E0E3CC26-F70F-7A7F-09C9-5FA792D6D02C}" dt="2026-06-10T10:18:58.538" v="576"/>
        <pc:sldMkLst>
          <pc:docMk/>
          <pc:sldMk cId="3542487352" sldId="974"/>
        </pc:sldMkLst>
      </pc:sldChg>
      <pc:sldChg chg="del">
        <pc:chgData name="Elisa Del Core" userId="S::edelcore@infn.it::6268e19c-1435-48ec-8624-a027a64a5ebc" providerId="AD" clId="Web-{E0E3CC26-F70F-7A7F-09C9-5FA792D6D02C}" dt="2026-06-10T10:18:59.851" v="577"/>
        <pc:sldMkLst>
          <pc:docMk/>
          <pc:sldMk cId="648651831" sldId="976"/>
        </pc:sldMkLst>
      </pc:sldChg>
      <pc:sldChg chg="add del">
        <pc:chgData name="Elisa Del Core" userId="S::edelcore@infn.it::6268e19c-1435-48ec-8624-a027a64a5ebc" providerId="AD" clId="Web-{E0E3CC26-F70F-7A7F-09C9-5FA792D6D02C}" dt="2026-06-10T10:19:07.085" v="580"/>
        <pc:sldMkLst>
          <pc:docMk/>
          <pc:sldMk cId="3873375567" sldId="4704"/>
        </pc:sldMkLst>
      </pc:sldChg>
      <pc:sldChg chg="modSp modCm">
        <pc:chgData name="Elisa Del Core" userId="S::edelcore@infn.it::6268e19c-1435-48ec-8624-a027a64a5ebc" providerId="AD" clId="Web-{E0E3CC26-F70F-7A7F-09C9-5FA792D6D02C}" dt="2026-06-10T09:52:54.433" v="504" actId="20577"/>
        <pc:sldMkLst>
          <pc:docMk/>
          <pc:sldMk cId="1240920562" sldId="4714"/>
        </pc:sldMkLst>
        <pc:spChg chg="mod">
          <ac:chgData name="Elisa Del Core" userId="S::edelcore@infn.it::6268e19c-1435-48ec-8624-a027a64a5ebc" providerId="AD" clId="Web-{E0E3CC26-F70F-7A7F-09C9-5FA792D6D02C}" dt="2026-06-10T09:52:54.433" v="504" actId="20577"/>
          <ac:spMkLst>
            <pc:docMk/>
            <pc:sldMk cId="1240920562" sldId="4714"/>
            <ac:spMk id="9" creationId="{64A1828D-3165-8603-A234-1C4AF0CFAF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isa Del Core" userId="S::edelcore@infn.it::6268e19c-1435-48ec-8624-a027a64a5ebc" providerId="AD" clId="Web-{E0E3CC26-F70F-7A7F-09C9-5FA792D6D02C}" dt="2026-06-10T09:52:39.651" v="503" actId="20577"/>
              <pc2:cmMkLst xmlns:pc2="http://schemas.microsoft.com/office/powerpoint/2019/9/main/command">
                <pc:docMk/>
                <pc:sldMk cId="1240920562" sldId="4714"/>
                <pc2:cmMk id="{09861F35-32C6-47F8-A74D-8E265C755C15}"/>
              </pc2:cmMkLst>
            </pc226:cmChg>
          </p:ext>
        </pc:extLst>
      </pc:sldChg>
      <pc:sldChg chg="ord">
        <pc:chgData name="Elisa Del Core" userId="S::edelcore@infn.it::6268e19c-1435-48ec-8624-a027a64a5ebc" providerId="AD" clId="Web-{E0E3CC26-F70F-7A7F-09C9-5FA792D6D02C}" dt="2026-06-10T09:18:27.777" v="67"/>
        <pc:sldMkLst>
          <pc:docMk/>
          <pc:sldMk cId="1011209129" sldId="4725"/>
        </pc:sldMkLst>
      </pc:sldChg>
      <pc:sldChg chg="addSp delSp modSp">
        <pc:chgData name="Elisa Del Core" userId="S::edelcore@infn.it::6268e19c-1435-48ec-8624-a027a64a5ebc" providerId="AD" clId="Web-{E0E3CC26-F70F-7A7F-09C9-5FA792D6D02C}" dt="2026-06-10T10:44:01.063" v="675"/>
        <pc:sldMkLst>
          <pc:docMk/>
          <pc:sldMk cId="3277900413" sldId="4728"/>
        </pc:sldMkLst>
        <pc:spChg chg="mod">
          <ac:chgData name="Elisa Del Core" userId="S::edelcore@infn.it::6268e19c-1435-48ec-8624-a027a64a5ebc" providerId="AD" clId="Web-{E0E3CC26-F70F-7A7F-09C9-5FA792D6D02C}" dt="2026-06-10T10:43:49.391" v="671" actId="20577"/>
          <ac:spMkLst>
            <pc:docMk/>
            <pc:sldMk cId="3277900413" sldId="4728"/>
            <ac:spMk id="2" creationId="{166AC62E-A60E-83F2-0BD1-505DA6C9CF0F}"/>
          </ac:spMkLst>
        </pc:spChg>
        <pc:spChg chg="add mod">
          <ac:chgData name="Elisa Del Core" userId="S::edelcore@infn.it::6268e19c-1435-48ec-8624-a027a64a5ebc" providerId="AD" clId="Web-{E0E3CC26-F70F-7A7F-09C9-5FA792D6D02C}" dt="2026-06-10T10:12:16.460" v="574"/>
          <ac:spMkLst>
            <pc:docMk/>
            <pc:sldMk cId="3277900413" sldId="4728"/>
            <ac:spMk id="6" creationId="{EDEE7F1F-6AAA-6EF4-1912-41804DE49C3C}"/>
          </ac:spMkLst>
        </pc:spChg>
        <pc:spChg chg="add del mod">
          <ac:chgData name="Elisa Del Core" userId="S::edelcore@infn.it::6268e19c-1435-48ec-8624-a027a64a5ebc" providerId="AD" clId="Web-{E0E3CC26-F70F-7A7F-09C9-5FA792D6D02C}" dt="2026-06-10T10:43:44.844" v="667"/>
          <ac:spMkLst>
            <pc:docMk/>
            <pc:sldMk cId="3277900413" sldId="4728"/>
            <ac:spMk id="9" creationId="{8D89EFC6-B218-AF13-364F-3AA707109C54}"/>
          </ac:spMkLst>
        </pc:spChg>
        <pc:picChg chg="add mod">
          <ac:chgData name="Elisa Del Core" userId="S::edelcore@infn.it::6268e19c-1435-48ec-8624-a027a64a5ebc" providerId="AD" clId="Web-{E0E3CC26-F70F-7A7F-09C9-5FA792D6D02C}" dt="2026-06-10T10:10:11.753" v="536" actId="1076"/>
          <ac:picMkLst>
            <pc:docMk/>
            <pc:sldMk cId="3277900413" sldId="4728"/>
            <ac:picMk id="5" creationId="{096F6D75-618A-9EDA-09AC-E3803274373A}"/>
          </ac:picMkLst>
        </pc:picChg>
        <pc:picChg chg="del mod">
          <ac:chgData name="Elisa Del Core" userId="S::edelcore@infn.it::6268e19c-1435-48ec-8624-a027a64a5ebc" providerId="AD" clId="Web-{E0E3CC26-F70F-7A7F-09C9-5FA792D6D02C}" dt="2026-06-10T10:12:26.448" v="575"/>
          <ac:picMkLst>
            <pc:docMk/>
            <pc:sldMk cId="3277900413" sldId="4728"/>
            <ac:picMk id="8" creationId="{ADB73136-2D3A-A222-534E-72CF4875DC72}"/>
          </ac:picMkLst>
        </pc:picChg>
        <pc:picChg chg="add mod ord modCrop">
          <ac:chgData name="Elisa Del Core" userId="S::edelcore@infn.it::6268e19c-1435-48ec-8624-a027a64a5ebc" providerId="AD" clId="Web-{E0E3CC26-F70F-7A7F-09C9-5FA792D6D02C}" dt="2026-06-10T10:44:01.063" v="675"/>
          <ac:picMkLst>
            <pc:docMk/>
            <pc:sldMk cId="3277900413" sldId="4728"/>
            <ac:picMk id="10" creationId="{CBB0F6D4-43E3-0757-D9BC-EEED81F951BB}"/>
          </ac:picMkLst>
        </pc:picChg>
      </pc:sldChg>
      <pc:sldChg chg="modSp">
        <pc:chgData name="Elisa Del Core" userId="S::edelcore@infn.it::6268e19c-1435-48ec-8624-a027a64a5ebc" providerId="AD" clId="Web-{E0E3CC26-F70F-7A7F-09C9-5FA792D6D02C}" dt="2026-06-10T09:25:58.513" v="221"/>
        <pc:sldMkLst>
          <pc:docMk/>
          <pc:sldMk cId="271939238" sldId="4729"/>
        </pc:sldMkLst>
        <pc:spChg chg="mod">
          <ac:chgData name="Elisa Del Core" userId="S::edelcore@infn.it::6268e19c-1435-48ec-8624-a027a64a5ebc" providerId="AD" clId="Web-{E0E3CC26-F70F-7A7F-09C9-5FA792D6D02C}" dt="2026-06-10T09:25:17.371" v="210"/>
          <ac:spMkLst>
            <pc:docMk/>
            <pc:sldMk cId="271939238" sldId="4729"/>
            <ac:spMk id="12" creationId="{F8F35B71-1C51-3F75-C513-61A53859346C}"/>
          </ac:spMkLst>
        </pc:spChg>
        <pc:spChg chg="mod">
          <ac:chgData name="Elisa Del Core" userId="S::edelcore@infn.it::6268e19c-1435-48ec-8624-a027a64a5ebc" providerId="AD" clId="Web-{E0E3CC26-F70F-7A7F-09C9-5FA792D6D02C}" dt="2026-06-10T09:24:54.432" v="207"/>
          <ac:spMkLst>
            <pc:docMk/>
            <pc:sldMk cId="271939238" sldId="4729"/>
            <ac:spMk id="14" creationId="{F10CEF3B-2053-9675-39FE-BC8AB50A7650}"/>
          </ac:spMkLst>
        </pc:spChg>
        <pc:spChg chg="mod">
          <ac:chgData name="Elisa Del Core" userId="S::edelcore@infn.it::6268e19c-1435-48ec-8624-a027a64a5ebc" providerId="AD" clId="Web-{E0E3CC26-F70F-7A7F-09C9-5FA792D6D02C}" dt="2026-06-10T09:25:14.652" v="209"/>
          <ac:spMkLst>
            <pc:docMk/>
            <pc:sldMk cId="271939238" sldId="4729"/>
            <ac:spMk id="15" creationId="{ED9660EE-FFDA-2995-7B75-C95A50F1CA29}"/>
          </ac:spMkLst>
        </pc:spChg>
        <pc:spChg chg="mod">
          <ac:chgData name="Elisa Del Core" userId="S::edelcore@infn.it::6268e19c-1435-48ec-8624-a027a64a5ebc" providerId="AD" clId="Web-{E0E3CC26-F70F-7A7F-09C9-5FA792D6D02C}" dt="2026-06-10T09:24:50.151" v="206"/>
          <ac:spMkLst>
            <pc:docMk/>
            <pc:sldMk cId="271939238" sldId="4729"/>
            <ac:spMk id="19" creationId="{8B17495C-23E4-C720-B46A-80560814C3A3}"/>
          </ac:spMkLst>
        </pc:spChg>
        <pc:spChg chg="mod">
          <ac:chgData name="Elisa Del Core" userId="S::edelcore@infn.it::6268e19c-1435-48ec-8624-a027a64a5ebc" providerId="AD" clId="Web-{E0E3CC26-F70F-7A7F-09C9-5FA792D6D02C}" dt="2026-06-10T09:25:58.466" v="218"/>
          <ac:spMkLst>
            <pc:docMk/>
            <pc:sldMk cId="271939238" sldId="4729"/>
            <ac:spMk id="20" creationId="{45ACD65D-F8E4-FFB1-AA1D-EC17CCC951A5}"/>
          </ac:spMkLst>
        </pc:spChg>
        <pc:spChg chg="mod">
          <ac:chgData name="Elisa Del Core" userId="S::edelcore@infn.it::6268e19c-1435-48ec-8624-a027a64a5ebc" providerId="AD" clId="Web-{E0E3CC26-F70F-7A7F-09C9-5FA792D6D02C}" dt="2026-06-10T09:25:58.466" v="219"/>
          <ac:spMkLst>
            <pc:docMk/>
            <pc:sldMk cId="271939238" sldId="4729"/>
            <ac:spMk id="21" creationId="{520D200A-69F6-1822-45BB-F08CFDF0C882}"/>
          </ac:spMkLst>
        </pc:spChg>
        <pc:spChg chg="mod">
          <ac:chgData name="Elisa Del Core" userId="S::edelcore@infn.it::6268e19c-1435-48ec-8624-a027a64a5ebc" providerId="AD" clId="Web-{E0E3CC26-F70F-7A7F-09C9-5FA792D6D02C}" dt="2026-06-10T09:25:58.466" v="220"/>
          <ac:spMkLst>
            <pc:docMk/>
            <pc:sldMk cId="271939238" sldId="4729"/>
            <ac:spMk id="22" creationId="{8907C3B9-7510-60EB-F208-9AFA805874D1}"/>
          </ac:spMkLst>
        </pc:spChg>
        <pc:spChg chg="mod">
          <ac:chgData name="Elisa Del Core" userId="S::edelcore@infn.it::6268e19c-1435-48ec-8624-a027a64a5ebc" providerId="AD" clId="Web-{E0E3CC26-F70F-7A7F-09C9-5FA792D6D02C}" dt="2026-06-10T09:25:06.214" v="208"/>
          <ac:spMkLst>
            <pc:docMk/>
            <pc:sldMk cId="271939238" sldId="4729"/>
            <ac:spMk id="23" creationId="{4B83BBB8-5DD0-4F2B-DE12-3827DDBBC6EE}"/>
          </ac:spMkLst>
        </pc:spChg>
        <pc:spChg chg="mod">
          <ac:chgData name="Elisa Del Core" userId="S::edelcore@infn.it::6268e19c-1435-48ec-8624-a027a64a5ebc" providerId="AD" clId="Web-{E0E3CC26-F70F-7A7F-09C9-5FA792D6D02C}" dt="2026-06-10T09:25:20.464" v="211"/>
          <ac:spMkLst>
            <pc:docMk/>
            <pc:sldMk cId="271939238" sldId="4729"/>
            <ac:spMk id="24" creationId="{22ECD9E0-61E1-553C-09B4-B1CECFED27D2}"/>
          </ac:spMkLst>
        </pc:spChg>
        <pc:spChg chg="mod">
          <ac:chgData name="Elisa Del Core" userId="S::edelcore@infn.it::6268e19c-1435-48ec-8624-a027a64a5ebc" providerId="AD" clId="Web-{E0E3CC26-F70F-7A7F-09C9-5FA792D6D02C}" dt="2026-06-10T09:25:58.513" v="221"/>
          <ac:spMkLst>
            <pc:docMk/>
            <pc:sldMk cId="271939238" sldId="4729"/>
            <ac:spMk id="25" creationId="{DE382BE7-52EB-5C81-28EE-72AD7961B406}"/>
          </ac:spMkLst>
        </pc:spChg>
        <pc:spChg chg="mod">
          <ac:chgData name="Elisa Del Core" userId="S::edelcore@infn.it::6268e19c-1435-48ec-8624-a027a64a5ebc" providerId="AD" clId="Web-{E0E3CC26-F70F-7A7F-09C9-5FA792D6D02C}" dt="2026-06-10T09:25:34.121" v="214"/>
          <ac:spMkLst>
            <pc:docMk/>
            <pc:sldMk cId="271939238" sldId="4729"/>
            <ac:spMk id="26" creationId="{4FA4354D-E9C0-8B54-678C-EE070E3A181B}"/>
          </ac:spMkLst>
        </pc:spChg>
      </pc:sldChg>
      <pc:sldChg chg="addSp delSp modSp">
        <pc:chgData name="Elisa Del Core" userId="S::edelcore@infn.it::6268e19c-1435-48ec-8624-a027a64a5ebc" providerId="AD" clId="Web-{E0E3CC26-F70F-7A7F-09C9-5FA792D6D02C}" dt="2026-06-10T09:36:58.006" v="294"/>
        <pc:sldMkLst>
          <pc:docMk/>
          <pc:sldMk cId="1816921720" sldId="4730"/>
        </pc:sldMkLst>
        <pc:picChg chg="add del mod modCrop">
          <ac:chgData name="Elisa Del Core" userId="S::edelcore@infn.it::6268e19c-1435-48ec-8624-a027a64a5ebc" providerId="AD" clId="Web-{E0E3CC26-F70F-7A7F-09C9-5FA792D6D02C}" dt="2026-06-10T09:36:58.006" v="294"/>
          <ac:picMkLst>
            <pc:docMk/>
            <pc:sldMk cId="1816921720" sldId="4730"/>
            <ac:picMk id="10" creationId="{A75AC48E-A733-9754-2BF0-CDF78C779DA8}"/>
          </ac:picMkLst>
        </pc:picChg>
      </pc:sldChg>
      <pc:sldChg chg="addSp delSp modSp addAnim delAnim modAnim">
        <pc:chgData name="Elisa Del Core" userId="S::edelcore@infn.it::6268e19c-1435-48ec-8624-a027a64a5ebc" providerId="AD" clId="Web-{E0E3CC26-F70F-7A7F-09C9-5FA792D6D02C}" dt="2026-06-10T09:52:02.962" v="489" actId="20577"/>
        <pc:sldMkLst>
          <pc:docMk/>
          <pc:sldMk cId="2192980918" sldId="4731"/>
        </pc:sldMkLst>
        <pc:spChg chg="add mod">
          <ac:chgData name="Elisa Del Core" userId="S::edelcore@infn.it::6268e19c-1435-48ec-8624-a027a64a5ebc" providerId="AD" clId="Web-{E0E3CC26-F70F-7A7F-09C9-5FA792D6D02C}" dt="2026-06-10T09:51:55.633" v="488" actId="20577"/>
          <ac:spMkLst>
            <pc:docMk/>
            <pc:sldMk cId="2192980918" sldId="4731"/>
            <ac:spMk id="8" creationId="{20CEC9A9-391D-B84D-EB43-45B3329A39A9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34.780" v="480" actId="1076"/>
          <ac:spMkLst>
            <pc:docMk/>
            <pc:sldMk cId="2192980918" sldId="4731"/>
            <ac:spMk id="12" creationId="{035A6E45-2C40-40E4-40B8-161F15CF7B78}"/>
          </ac:spMkLst>
        </pc:spChg>
        <pc:spChg chg="mod ord">
          <ac:chgData name="Elisa Del Core" userId="S::edelcore@infn.it::6268e19c-1435-48ec-8624-a027a64a5ebc" providerId="AD" clId="Web-{E0E3CC26-F70F-7A7F-09C9-5FA792D6D02C}" dt="2026-06-10T09:45:45.010" v="432" actId="1076"/>
          <ac:spMkLst>
            <pc:docMk/>
            <pc:sldMk cId="2192980918" sldId="4731"/>
            <ac:spMk id="14" creationId="{DCC18C17-52E7-6F61-8E7B-3D26B9BC1FBD}"/>
          </ac:spMkLst>
        </pc:spChg>
        <pc:spChg chg="mod ord">
          <ac:chgData name="Elisa Del Core" userId="S::edelcore@infn.it::6268e19c-1435-48ec-8624-a027a64a5ebc" providerId="AD" clId="Web-{E0E3CC26-F70F-7A7F-09C9-5FA792D6D02C}" dt="2026-06-10T09:45:52.339" v="438"/>
          <ac:spMkLst>
            <pc:docMk/>
            <pc:sldMk cId="2192980918" sldId="4731"/>
            <ac:spMk id="15" creationId="{6204A407-EC7D-565B-FFDE-DBD7B0C6A0A7}"/>
          </ac:spMkLst>
        </pc:spChg>
        <pc:spChg chg="mod ord">
          <ac:chgData name="Elisa Del Core" userId="S::edelcore@infn.it::6268e19c-1435-48ec-8624-a027a64a5ebc" providerId="AD" clId="Web-{E0E3CC26-F70F-7A7F-09C9-5FA792D6D02C}" dt="2026-06-10T09:46:58.263" v="468" actId="1076"/>
          <ac:spMkLst>
            <pc:docMk/>
            <pc:sldMk cId="2192980918" sldId="4731"/>
            <ac:spMk id="18" creationId="{84FAF57B-1629-3904-E58F-F8BEBFCF5DDD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00.263" v="469" actId="1076"/>
          <ac:spMkLst>
            <pc:docMk/>
            <pc:sldMk cId="2192980918" sldId="4731"/>
            <ac:spMk id="19" creationId="{65D62540-AC6B-D156-3955-299D3E1ED619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03.091" v="470" actId="1076"/>
          <ac:spMkLst>
            <pc:docMk/>
            <pc:sldMk cId="2192980918" sldId="4731"/>
            <ac:spMk id="20" creationId="{7B699850-A686-3D54-31C4-0FB045004D9C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07.482" v="471" actId="1076"/>
          <ac:spMkLst>
            <pc:docMk/>
            <pc:sldMk cId="2192980918" sldId="4731"/>
            <ac:spMk id="21" creationId="{C0935A2B-8F69-94F2-7C88-8D3128FD8CA7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09.732" v="472" actId="1076"/>
          <ac:spMkLst>
            <pc:docMk/>
            <pc:sldMk cId="2192980918" sldId="4731"/>
            <ac:spMk id="22" creationId="{7DE7E8E8-E961-F9D7-BDD1-FB8D7AEA3A2D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26.592" v="477" actId="1076"/>
          <ac:spMkLst>
            <pc:docMk/>
            <pc:sldMk cId="2192980918" sldId="4731"/>
            <ac:spMk id="23" creationId="{E294649C-A77D-810F-5353-CFE6536B835E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18.764" v="475" actId="1076"/>
          <ac:spMkLst>
            <pc:docMk/>
            <pc:sldMk cId="2192980918" sldId="4731"/>
            <ac:spMk id="24" creationId="{CBB96BB8-D7CA-2FD3-199F-7E0936F56573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23.623" v="476" actId="1076"/>
          <ac:spMkLst>
            <pc:docMk/>
            <pc:sldMk cId="2192980918" sldId="4731"/>
            <ac:spMk id="25" creationId="{23C98C5F-B8A7-8BBD-1516-45C9C3F5692F}"/>
          </ac:spMkLst>
        </pc:spChg>
        <pc:spChg chg="mod ord">
          <ac:chgData name="Elisa Del Core" userId="S::edelcore@infn.it::6268e19c-1435-48ec-8624-a027a64a5ebc" providerId="AD" clId="Web-{E0E3CC26-F70F-7A7F-09C9-5FA792D6D02C}" dt="2026-06-10T09:45:45.026" v="433" actId="1076"/>
          <ac:spMkLst>
            <pc:docMk/>
            <pc:sldMk cId="2192980918" sldId="4731"/>
            <ac:spMk id="37" creationId="{DD4B81EC-BCD1-485F-1236-4E4664BEB889}"/>
          </ac:spMkLst>
        </pc:spChg>
        <pc:spChg chg="mod ord">
          <ac:chgData name="Elisa Del Core" userId="S::edelcore@infn.it::6268e19c-1435-48ec-8624-a027a64a5ebc" providerId="AD" clId="Web-{E0E3CC26-F70F-7A7F-09C9-5FA792D6D02C}" dt="2026-06-10T09:45:45.042" v="434" actId="1076"/>
          <ac:spMkLst>
            <pc:docMk/>
            <pc:sldMk cId="2192980918" sldId="4731"/>
            <ac:spMk id="38" creationId="{8077AEBF-AD65-2B16-7D68-65DA07A78287}"/>
          </ac:spMkLst>
        </pc:spChg>
        <pc:spChg chg="mod ord">
          <ac:chgData name="Elisa Del Core" userId="S::edelcore@infn.it::6268e19c-1435-48ec-8624-a027a64a5ebc" providerId="AD" clId="Web-{E0E3CC26-F70F-7A7F-09C9-5FA792D6D02C}" dt="2026-06-10T09:52:02.962" v="489" actId="20577"/>
          <ac:spMkLst>
            <pc:docMk/>
            <pc:sldMk cId="2192980918" sldId="4731"/>
            <ac:spMk id="41" creationId="{7FA34016-0E0D-0DA2-47AC-1EAA7113563D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11.810" v="473" actId="1076"/>
          <ac:spMkLst>
            <pc:docMk/>
            <pc:sldMk cId="2192980918" sldId="4731"/>
            <ac:spMk id="42" creationId="{7B6F3462-17B5-B822-A367-72CFCC1058A4}"/>
          </ac:spMkLst>
        </pc:spChg>
        <pc:spChg chg="mod ord">
          <ac:chgData name="Elisa Del Core" userId="S::edelcore@infn.it::6268e19c-1435-48ec-8624-a027a64a5ebc" providerId="AD" clId="Web-{E0E3CC26-F70F-7A7F-09C9-5FA792D6D02C}" dt="2026-06-10T09:47:15.373" v="474" actId="1076"/>
          <ac:spMkLst>
            <pc:docMk/>
            <pc:sldMk cId="2192980918" sldId="4731"/>
            <ac:spMk id="43" creationId="{024DE3CC-A3F5-1FF9-F540-651B4E2DCD8B}"/>
          </ac:spMkLst>
        </pc:spChg>
        <pc:picChg chg="add mod modCrop">
          <ac:chgData name="Elisa Del Core" userId="S::edelcore@infn.it::6268e19c-1435-48ec-8624-a027a64a5ebc" providerId="AD" clId="Web-{E0E3CC26-F70F-7A7F-09C9-5FA792D6D02C}" dt="2026-06-10T09:46:53.575" v="457" actId="14100"/>
          <ac:picMkLst>
            <pc:docMk/>
            <pc:sldMk cId="2192980918" sldId="4731"/>
            <ac:picMk id="3" creationId="{5F4EC042-AB1E-1169-9195-9CB4C0695095}"/>
          </ac:picMkLst>
        </pc:picChg>
        <pc:picChg chg="add del mod modCrop">
          <ac:chgData name="Elisa Del Core" userId="S::edelcore@infn.it::6268e19c-1435-48ec-8624-a027a64a5ebc" providerId="AD" clId="Web-{E0E3CC26-F70F-7A7F-09C9-5FA792D6D02C}" dt="2026-06-10T09:36:37.287" v="287"/>
          <ac:picMkLst>
            <pc:docMk/>
            <pc:sldMk cId="2192980918" sldId="4731"/>
            <ac:picMk id="5" creationId="{CF9A3CDE-0647-295A-C89D-5A7A8A62D89B}"/>
          </ac:picMkLst>
        </pc:picChg>
        <pc:picChg chg="add mod modCrop">
          <ac:chgData name="Elisa Del Core" userId="S::edelcore@infn.it::6268e19c-1435-48ec-8624-a027a64a5ebc" providerId="AD" clId="Web-{E0E3CC26-F70F-7A7F-09C9-5FA792D6D02C}" dt="2026-06-10T09:47:30.268" v="479" actId="1076"/>
          <ac:picMkLst>
            <pc:docMk/>
            <pc:sldMk cId="2192980918" sldId="4731"/>
            <ac:picMk id="7" creationId="{710B9B4C-6737-6B43-A7CF-D6347729D060}"/>
          </ac:picMkLst>
        </pc:picChg>
        <pc:picChg chg="mod">
          <ac:chgData name="Elisa Del Core" userId="S::edelcore@infn.it::6268e19c-1435-48ec-8624-a027a64a5ebc" providerId="AD" clId="Web-{E0E3CC26-F70F-7A7F-09C9-5FA792D6D02C}" dt="2026-06-10T09:42:18.893" v="376" actId="1076"/>
          <ac:picMkLst>
            <pc:docMk/>
            <pc:sldMk cId="2192980918" sldId="4731"/>
            <ac:picMk id="11" creationId="{841FBA06-3E03-7200-CFAD-CE025E82E253}"/>
          </ac:picMkLst>
        </pc:picChg>
        <pc:cxnChg chg="del ord">
          <ac:chgData name="Elisa Del Core" userId="S::edelcore@infn.it::6268e19c-1435-48ec-8624-a027a64a5ebc" providerId="AD" clId="Web-{E0E3CC26-F70F-7A7F-09C9-5FA792D6D02C}" dt="2026-06-10T09:44:40.149" v="413"/>
          <ac:cxnSpMkLst>
            <pc:docMk/>
            <pc:sldMk cId="2192980918" sldId="4731"/>
            <ac:cxnSpMk id="40" creationId="{A2422B76-3EA3-2266-F5C0-00471BA71429}"/>
          </ac:cxnSpMkLst>
        </pc:cxnChg>
      </pc:sldChg>
      <pc:sldChg chg="del">
        <pc:chgData name="Elisa Del Core" userId="S::edelcore@infn.it::6268e19c-1435-48ec-8624-a027a64a5ebc" providerId="AD" clId="Web-{E0E3CC26-F70F-7A7F-09C9-5FA792D6D02C}" dt="2026-06-10T09:52:13.822" v="490"/>
        <pc:sldMkLst>
          <pc:docMk/>
          <pc:sldMk cId="1211071364" sldId="4732"/>
        </pc:sldMkLst>
      </pc:sldChg>
      <pc:sldChg chg="modSp add replId">
        <pc:chgData name="Elisa Del Core" userId="S::edelcore@infn.it::6268e19c-1435-48ec-8624-a027a64a5ebc" providerId="AD" clId="Web-{E0E3CC26-F70F-7A7F-09C9-5FA792D6D02C}" dt="2026-06-10T09:18:59.997" v="71" actId="20577"/>
        <pc:sldMkLst>
          <pc:docMk/>
          <pc:sldMk cId="3019024031" sldId="4733"/>
        </pc:sldMkLst>
        <pc:spChg chg="mod">
          <ac:chgData name="Elisa Del Core" userId="S::edelcore@infn.it::6268e19c-1435-48ec-8624-a027a64a5ebc" providerId="AD" clId="Web-{E0E3CC26-F70F-7A7F-09C9-5FA792D6D02C}" dt="2026-06-10T09:18:59.997" v="71" actId="20577"/>
          <ac:spMkLst>
            <pc:docMk/>
            <pc:sldMk cId="3019024031" sldId="4733"/>
            <ac:spMk id="3" creationId="{24701EBE-0B5A-1888-A7CB-8644DA0820C6}"/>
          </ac:spMkLst>
        </pc:spChg>
      </pc:sldChg>
      <pc:sldChg chg="addSp delSp modSp new del">
        <pc:chgData name="Elisa Del Core" userId="S::edelcore@infn.it::6268e19c-1435-48ec-8624-a027a64a5ebc" providerId="AD" clId="Web-{E0E3CC26-F70F-7A7F-09C9-5FA792D6D02C}" dt="2026-06-10T10:31:33.551" v="614"/>
        <pc:sldMkLst>
          <pc:docMk/>
          <pc:sldMk cId="3948017438" sldId="4734"/>
        </pc:sldMkLst>
        <pc:spChg chg="del">
          <ac:chgData name="Elisa Del Core" userId="S::edelcore@infn.it::6268e19c-1435-48ec-8624-a027a64a5ebc" providerId="AD" clId="Web-{E0E3CC26-F70F-7A7F-09C9-5FA792D6D02C}" dt="2026-06-10T10:30:37.330" v="604"/>
          <ac:spMkLst>
            <pc:docMk/>
            <pc:sldMk cId="3948017438" sldId="4734"/>
            <ac:spMk id="3" creationId="{1D564A81-D1AC-DA6C-1B21-28525A95C56B}"/>
          </ac:spMkLst>
        </pc:spChg>
        <pc:picChg chg="add mod ord">
          <ac:chgData name="Elisa Del Core" userId="S::edelcore@infn.it::6268e19c-1435-48ec-8624-a027a64a5ebc" providerId="AD" clId="Web-{E0E3CC26-F70F-7A7F-09C9-5FA792D6D02C}" dt="2026-06-10T10:30:37.330" v="604"/>
          <ac:picMkLst>
            <pc:docMk/>
            <pc:sldMk cId="3948017438" sldId="4734"/>
            <ac:picMk id="4" creationId="{B24F5764-3ABE-7B6E-47D0-420C91F1F967}"/>
          </ac:picMkLst>
        </pc:picChg>
      </pc:sldChg>
    </pc:docChg>
  </pc:docChgLst>
  <pc:docChgLst>
    <pc:chgData name="Elisa Del Core" userId="S::edelcore@infn.it::6268e19c-1435-48ec-8624-a027a64a5ebc" providerId="AD" clId="Web-{641C0E25-6437-674D-8BEC-95B82C844D51}"/>
    <pc:docChg chg="addSld modSld">
      <pc:chgData name="Elisa Del Core" userId="S::edelcore@infn.it::6268e19c-1435-48ec-8624-a027a64a5ebc" providerId="AD" clId="Web-{641C0E25-6437-674D-8BEC-95B82C844D51}" dt="2026-06-10T07:23:36.252" v="46"/>
      <pc:docMkLst>
        <pc:docMk/>
      </pc:docMkLst>
      <pc:sldChg chg="addSp modSp">
        <pc:chgData name="Elisa Del Core" userId="S::edelcore@infn.it::6268e19c-1435-48ec-8624-a027a64a5ebc" providerId="AD" clId="Web-{641C0E25-6437-674D-8BEC-95B82C844D51}" dt="2026-06-10T07:23:36.252" v="46"/>
        <pc:sldMkLst>
          <pc:docMk/>
          <pc:sldMk cId="788252777" sldId="4723"/>
        </pc:sldMkLst>
        <pc:spChg chg="add mod">
          <ac:chgData name="Elisa Del Core" userId="S::edelcore@infn.it::6268e19c-1435-48ec-8624-a027a64a5ebc" providerId="AD" clId="Web-{641C0E25-6437-674D-8BEC-95B82C844D51}" dt="2026-06-10T07:23:36.252" v="46"/>
          <ac:spMkLst>
            <pc:docMk/>
            <pc:sldMk cId="788252777" sldId="4723"/>
            <ac:spMk id="13" creationId="{8DE134A8-388B-4060-0A4E-0BDB6708EE4C}"/>
          </ac:spMkLst>
        </pc:spChg>
      </pc:sldChg>
      <pc:sldChg chg="addSp delSp modSp new">
        <pc:chgData name="Elisa Del Core" userId="S::edelcore@infn.it::6268e19c-1435-48ec-8624-a027a64a5ebc" providerId="AD" clId="Web-{641C0E25-6437-674D-8BEC-95B82C844D51}" dt="2026-06-10T07:23:06.594" v="43" actId="1076"/>
        <pc:sldMkLst>
          <pc:docMk/>
          <pc:sldMk cId="1211071364" sldId="4732"/>
        </pc:sldMkLst>
        <pc:spChg chg="mod">
          <ac:chgData name="Elisa Del Core" userId="S::edelcore@infn.it::6268e19c-1435-48ec-8624-a027a64a5ebc" providerId="AD" clId="Web-{641C0E25-6437-674D-8BEC-95B82C844D51}" dt="2026-06-10T07:23:05.266" v="42" actId="20577"/>
          <ac:spMkLst>
            <pc:docMk/>
            <pc:sldMk cId="1211071364" sldId="4732"/>
            <ac:spMk id="2" creationId="{860BD43B-7342-3FCF-5D35-F2182D468159}"/>
          </ac:spMkLst>
        </pc:spChg>
        <pc:spChg chg="del">
          <ac:chgData name="Elisa Del Core" userId="S::edelcore@infn.it::6268e19c-1435-48ec-8624-a027a64a5ebc" providerId="AD" clId="Web-{641C0E25-6437-674D-8BEC-95B82C844D51}" dt="2026-06-10T07:22:38.750" v="12"/>
          <ac:spMkLst>
            <pc:docMk/>
            <pc:sldMk cId="1211071364" sldId="4732"/>
            <ac:spMk id="3" creationId="{B2BB41D9-658A-1292-EF3A-FAAB8C9BF65D}"/>
          </ac:spMkLst>
        </pc:spChg>
        <pc:picChg chg="add mod ord">
          <ac:chgData name="Elisa Del Core" userId="S::edelcore@infn.it::6268e19c-1435-48ec-8624-a027a64a5ebc" providerId="AD" clId="Web-{641C0E25-6437-674D-8BEC-95B82C844D51}" dt="2026-06-10T07:23:06.594" v="43" actId="1076"/>
          <ac:picMkLst>
            <pc:docMk/>
            <pc:sldMk cId="1211071364" sldId="4732"/>
            <ac:picMk id="4" creationId="{D28937F1-5B8F-3131-4D52-23EC87BEC3F0}"/>
          </ac:picMkLst>
        </pc:picChg>
        <pc:picChg chg="add mod ord">
          <ac:chgData name="Elisa Del Core" userId="S::edelcore@infn.it::6268e19c-1435-48ec-8624-a027a64a5ebc" providerId="AD" clId="Web-{641C0E25-6437-674D-8BEC-95B82C844D51}" dt="2026-06-10T07:22:53.938" v="19"/>
          <ac:picMkLst>
            <pc:docMk/>
            <pc:sldMk cId="1211071364" sldId="4732"/>
            <ac:picMk id="5" creationId="{65D29732-1603-61DA-4993-0353A0A9810A}"/>
          </ac:picMkLst>
        </pc:picChg>
      </pc:sldChg>
    </pc:docChg>
  </pc:docChgLst>
  <pc:docChgLst>
    <pc:chgData name="Daniele Sertore" userId="9c0ab5f7-81cb-4f3e-8f35-37302c927a17" providerId="ADAL" clId="{DF029258-2084-49E2-8E1C-7E4A74ED5D34}"/>
    <pc:docChg chg="modSld">
      <pc:chgData name="Daniele Sertore" userId="9c0ab5f7-81cb-4f3e-8f35-37302c927a17" providerId="ADAL" clId="{DF029258-2084-49E2-8E1C-7E4A74ED5D34}" dt="2026-06-10T09:33:27.451" v="0" actId="790"/>
      <pc:docMkLst>
        <pc:docMk/>
      </pc:docMkLst>
      <pc:sldChg chg="modSp mod">
        <pc:chgData name="Daniele Sertore" userId="9c0ab5f7-81cb-4f3e-8f35-37302c927a17" providerId="ADAL" clId="{DF029258-2084-49E2-8E1C-7E4A74ED5D34}" dt="2026-06-10T09:33:27.451" v="0" actId="790"/>
        <pc:sldMkLst>
          <pc:docMk/>
          <pc:sldMk cId="2188034000" sldId="2705"/>
        </pc:sldMkLst>
        <pc:spChg chg="mod">
          <ac:chgData name="Daniele Sertore" userId="9c0ab5f7-81cb-4f3e-8f35-37302c927a17" providerId="ADAL" clId="{DF029258-2084-49E2-8E1C-7E4A74ED5D34}" dt="2026-06-10T09:33:27.451" v="0" actId="790"/>
          <ac:spMkLst>
            <pc:docMk/>
            <pc:sldMk cId="2188034000" sldId="2705"/>
            <ac:spMk id="3" creationId="{2460BF44-22E0-E06A-5735-E48A4E2E7C67}"/>
          </ac:spMkLst>
        </pc:spChg>
      </pc:sldChg>
    </pc:docChg>
  </pc:docChgLst>
  <pc:docChgLst>
    <pc:chgData clId="Web-{E0E3CC26-F70F-7A7F-09C9-5FA792D6D02C}"/>
    <pc:docChg chg="modSld">
      <pc:chgData name="" userId="" providerId="" clId="Web-{E0E3CC26-F70F-7A7F-09C9-5FA792D6D02C}" dt="2026-06-10T09:07:19.815" v="0"/>
      <pc:docMkLst>
        <pc:docMk/>
      </pc:docMkLst>
      <pc:sldChg chg="delSp">
        <pc:chgData name="" userId="" providerId="" clId="Web-{E0E3CC26-F70F-7A7F-09C9-5FA792D6D02C}" dt="2026-06-10T09:07:19.815" v="0"/>
        <pc:sldMkLst>
          <pc:docMk/>
          <pc:sldMk cId="788252777" sldId="4723"/>
        </pc:sldMkLst>
        <pc:spChg chg="del">
          <ac:chgData name="" userId="" providerId="" clId="Web-{E0E3CC26-F70F-7A7F-09C9-5FA792D6D02C}" dt="2026-06-10T09:07:19.815" v="0"/>
          <ac:spMkLst>
            <pc:docMk/>
            <pc:sldMk cId="788252777" sldId="4723"/>
            <ac:spMk id="13" creationId="{8DE134A8-388B-4060-0A4E-0BDB6708EE4C}"/>
          </ac:spMkLst>
        </pc:spChg>
      </pc:sldChg>
    </pc:docChg>
  </pc:docChgLst>
  <pc:docChgLst>
    <pc:chgData name="Elisa Del Core" userId="S::edelcore@infn.it::6268e19c-1435-48ec-8624-a027a64a5ebc" providerId="AD" clId="Web-{3BAE854E-7BB4-B91F-3E43-7C6B5F5BC9E6}"/>
    <pc:docChg chg="delSld modSld">
      <pc:chgData name="Elisa Del Core" userId="S::edelcore@infn.it::6268e19c-1435-48ec-8624-a027a64a5ebc" providerId="AD" clId="Web-{3BAE854E-7BB4-B91F-3E43-7C6B5F5BC9E6}" dt="2026-06-09T13:26:39.717" v="2"/>
      <pc:docMkLst>
        <pc:docMk/>
      </pc:docMkLst>
      <pc:sldChg chg="del">
        <pc:chgData name="Elisa Del Core" userId="S::edelcore@infn.it::6268e19c-1435-48ec-8624-a027a64a5ebc" providerId="AD" clId="Web-{3BAE854E-7BB4-B91F-3E43-7C6B5F5BC9E6}" dt="2026-06-09T13:25:57.669" v="0"/>
        <pc:sldMkLst>
          <pc:docMk/>
          <pc:sldMk cId="3045690838" sldId="4722"/>
        </pc:sldMkLst>
      </pc:sldChg>
      <pc:sldChg chg="modSp">
        <pc:chgData name="Elisa Del Core" userId="S::edelcore@infn.it::6268e19c-1435-48ec-8624-a027a64a5ebc" providerId="AD" clId="Web-{3BAE854E-7BB4-B91F-3E43-7C6B5F5BC9E6}" dt="2026-06-09T13:26:39.717" v="2"/>
        <pc:sldMkLst>
          <pc:docMk/>
          <pc:sldMk cId="271939238" sldId="4729"/>
        </pc:sldMkLst>
        <pc:spChg chg="mod">
          <ac:chgData name="Elisa Del Core" userId="S::edelcore@infn.it::6268e19c-1435-48ec-8624-a027a64a5ebc" providerId="AD" clId="Web-{3BAE854E-7BB4-B91F-3E43-7C6B5F5BC9E6}" dt="2026-06-09T13:26:39.717" v="2"/>
          <ac:spMkLst>
            <pc:docMk/>
            <pc:sldMk cId="271939238" sldId="4729"/>
            <ac:spMk id="26" creationId="{4FA4354D-E9C0-8B54-678C-EE070E3A181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2025.lasa2003.mi.infn.it\arescom\Dark%20matter%20e%20plasma%20Bianca\plasma\November%202025\S11%20antenna%20138%20mm\S21,%20S11%20antenna%20138%20mm%20990%20-%201750%20MHz%20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elcore\AppData\Roaming\Microsoft\Excel\Paschen%20curve%20N2%20He%20(version%203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ESS MBLG002, Antenna 138 mm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280924289246722E-2"/>
          <c:y val="8.270639436456878E-2"/>
          <c:w val="0.85885198505401683"/>
          <c:h val="0.8037837781625512"/>
        </c:manualLayout>
      </c:layout>
      <c:scatterChart>
        <c:scatterStyle val="smoothMarker"/>
        <c:varyColors val="0"/>
        <c:ser>
          <c:idx val="0"/>
          <c:order val="0"/>
          <c:tx>
            <c:v>S21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'S21, S11 antenna 138 mm 990 - 1'!$B$6:$B$8006</c:f>
              <c:numCache>
                <c:formatCode>0.000</c:formatCode>
                <c:ptCount val="8001"/>
                <c:pt idx="0">
                  <c:v>990</c:v>
                </c:pt>
                <c:pt idx="1">
                  <c:v>990.09500000000003</c:v>
                </c:pt>
                <c:pt idx="2">
                  <c:v>990.19</c:v>
                </c:pt>
                <c:pt idx="3">
                  <c:v>990.28499999999997</c:v>
                </c:pt>
                <c:pt idx="4">
                  <c:v>990.38</c:v>
                </c:pt>
                <c:pt idx="5">
                  <c:v>990.47500000000002</c:v>
                </c:pt>
                <c:pt idx="6">
                  <c:v>990.57</c:v>
                </c:pt>
                <c:pt idx="7">
                  <c:v>990.66499999999996</c:v>
                </c:pt>
                <c:pt idx="8">
                  <c:v>990.76</c:v>
                </c:pt>
                <c:pt idx="9">
                  <c:v>990.85500000000002</c:v>
                </c:pt>
                <c:pt idx="10">
                  <c:v>990.95</c:v>
                </c:pt>
                <c:pt idx="11">
                  <c:v>991.04499999999996</c:v>
                </c:pt>
                <c:pt idx="12">
                  <c:v>991.14</c:v>
                </c:pt>
                <c:pt idx="13">
                  <c:v>991.23500000000001</c:v>
                </c:pt>
                <c:pt idx="14">
                  <c:v>991.33</c:v>
                </c:pt>
                <c:pt idx="15">
                  <c:v>991.42499999999995</c:v>
                </c:pt>
                <c:pt idx="16">
                  <c:v>991.52</c:v>
                </c:pt>
                <c:pt idx="17">
                  <c:v>991.61500000000001</c:v>
                </c:pt>
                <c:pt idx="18">
                  <c:v>991.71</c:v>
                </c:pt>
                <c:pt idx="19">
                  <c:v>991.80499999999995</c:v>
                </c:pt>
                <c:pt idx="20">
                  <c:v>991.9</c:v>
                </c:pt>
                <c:pt idx="21">
                  <c:v>991.995</c:v>
                </c:pt>
                <c:pt idx="22">
                  <c:v>992.09</c:v>
                </c:pt>
                <c:pt idx="23">
                  <c:v>992.18499999999995</c:v>
                </c:pt>
                <c:pt idx="24">
                  <c:v>992.28</c:v>
                </c:pt>
                <c:pt idx="25">
                  <c:v>992.375</c:v>
                </c:pt>
                <c:pt idx="26">
                  <c:v>992.47</c:v>
                </c:pt>
                <c:pt idx="27">
                  <c:v>992.56500000000005</c:v>
                </c:pt>
                <c:pt idx="28">
                  <c:v>992.66</c:v>
                </c:pt>
                <c:pt idx="29">
                  <c:v>992.755</c:v>
                </c:pt>
                <c:pt idx="30">
                  <c:v>992.85</c:v>
                </c:pt>
                <c:pt idx="31">
                  <c:v>992.94500000000005</c:v>
                </c:pt>
                <c:pt idx="32">
                  <c:v>993.04</c:v>
                </c:pt>
                <c:pt idx="33">
                  <c:v>993.13499999999999</c:v>
                </c:pt>
                <c:pt idx="34">
                  <c:v>993.23</c:v>
                </c:pt>
                <c:pt idx="35">
                  <c:v>993.32500000000005</c:v>
                </c:pt>
                <c:pt idx="36">
                  <c:v>993.42</c:v>
                </c:pt>
                <c:pt idx="37">
                  <c:v>993.51499999999999</c:v>
                </c:pt>
                <c:pt idx="38">
                  <c:v>993.61</c:v>
                </c:pt>
                <c:pt idx="39">
                  <c:v>993.70500000000004</c:v>
                </c:pt>
                <c:pt idx="40">
                  <c:v>993.8</c:v>
                </c:pt>
                <c:pt idx="41">
                  <c:v>993.89499999999998</c:v>
                </c:pt>
                <c:pt idx="42">
                  <c:v>993.99</c:v>
                </c:pt>
                <c:pt idx="43">
                  <c:v>994.08500000000004</c:v>
                </c:pt>
                <c:pt idx="44">
                  <c:v>994.18</c:v>
                </c:pt>
                <c:pt idx="45">
                  <c:v>994.27499999999998</c:v>
                </c:pt>
                <c:pt idx="46">
                  <c:v>994.37</c:v>
                </c:pt>
                <c:pt idx="47">
                  <c:v>994.46500000000003</c:v>
                </c:pt>
                <c:pt idx="48">
                  <c:v>994.56</c:v>
                </c:pt>
                <c:pt idx="49">
                  <c:v>994.65499999999997</c:v>
                </c:pt>
                <c:pt idx="50">
                  <c:v>994.75</c:v>
                </c:pt>
                <c:pt idx="51">
                  <c:v>994.84500000000003</c:v>
                </c:pt>
                <c:pt idx="52">
                  <c:v>994.94</c:v>
                </c:pt>
                <c:pt idx="53">
                  <c:v>995.03499999999997</c:v>
                </c:pt>
                <c:pt idx="54">
                  <c:v>995.13</c:v>
                </c:pt>
                <c:pt idx="55">
                  <c:v>995.22500000000002</c:v>
                </c:pt>
                <c:pt idx="56">
                  <c:v>995.32</c:v>
                </c:pt>
                <c:pt idx="57">
                  <c:v>995.41499999999996</c:v>
                </c:pt>
                <c:pt idx="58">
                  <c:v>995.51</c:v>
                </c:pt>
                <c:pt idx="59">
                  <c:v>995.60500000000002</c:v>
                </c:pt>
                <c:pt idx="60">
                  <c:v>995.7</c:v>
                </c:pt>
                <c:pt idx="61">
                  <c:v>995.79499999999996</c:v>
                </c:pt>
                <c:pt idx="62">
                  <c:v>995.89</c:v>
                </c:pt>
                <c:pt idx="63">
                  <c:v>995.98500000000001</c:v>
                </c:pt>
                <c:pt idx="64">
                  <c:v>996.08</c:v>
                </c:pt>
                <c:pt idx="65">
                  <c:v>996.17499999999995</c:v>
                </c:pt>
                <c:pt idx="66">
                  <c:v>996.27</c:v>
                </c:pt>
                <c:pt idx="67">
                  <c:v>996.36500000000001</c:v>
                </c:pt>
                <c:pt idx="68">
                  <c:v>996.46</c:v>
                </c:pt>
                <c:pt idx="69">
                  <c:v>996.55499999999995</c:v>
                </c:pt>
                <c:pt idx="70">
                  <c:v>996.65</c:v>
                </c:pt>
                <c:pt idx="71">
                  <c:v>996.745</c:v>
                </c:pt>
                <c:pt idx="72">
                  <c:v>996.84</c:v>
                </c:pt>
                <c:pt idx="73">
                  <c:v>996.93499999999995</c:v>
                </c:pt>
                <c:pt idx="74">
                  <c:v>997.03</c:v>
                </c:pt>
                <c:pt idx="75">
                  <c:v>997.125</c:v>
                </c:pt>
                <c:pt idx="76">
                  <c:v>997.22</c:v>
                </c:pt>
                <c:pt idx="77">
                  <c:v>997.31500000000005</c:v>
                </c:pt>
                <c:pt idx="78">
                  <c:v>997.41</c:v>
                </c:pt>
                <c:pt idx="79">
                  <c:v>997.505</c:v>
                </c:pt>
                <c:pt idx="80">
                  <c:v>997.6</c:v>
                </c:pt>
                <c:pt idx="81">
                  <c:v>997.69500000000005</c:v>
                </c:pt>
                <c:pt idx="82">
                  <c:v>997.79</c:v>
                </c:pt>
                <c:pt idx="83">
                  <c:v>997.88499999999999</c:v>
                </c:pt>
                <c:pt idx="84">
                  <c:v>997.98</c:v>
                </c:pt>
                <c:pt idx="85">
                  <c:v>998.07500000000005</c:v>
                </c:pt>
                <c:pt idx="86">
                  <c:v>998.17</c:v>
                </c:pt>
                <c:pt idx="87">
                  <c:v>998.26499999999999</c:v>
                </c:pt>
                <c:pt idx="88">
                  <c:v>998.36</c:v>
                </c:pt>
                <c:pt idx="89">
                  <c:v>998.45500000000004</c:v>
                </c:pt>
                <c:pt idx="90">
                  <c:v>998.55</c:v>
                </c:pt>
                <c:pt idx="91">
                  <c:v>998.64499999999998</c:v>
                </c:pt>
                <c:pt idx="92">
                  <c:v>998.74</c:v>
                </c:pt>
                <c:pt idx="93">
                  <c:v>998.83500000000004</c:v>
                </c:pt>
                <c:pt idx="94">
                  <c:v>998.93</c:v>
                </c:pt>
                <c:pt idx="95">
                  <c:v>999.02499999999998</c:v>
                </c:pt>
                <c:pt idx="96">
                  <c:v>999.12</c:v>
                </c:pt>
                <c:pt idx="97">
                  <c:v>999.21500000000003</c:v>
                </c:pt>
                <c:pt idx="98">
                  <c:v>999.31</c:v>
                </c:pt>
                <c:pt idx="99">
                  <c:v>999.40499999999997</c:v>
                </c:pt>
                <c:pt idx="100">
                  <c:v>999.5</c:v>
                </c:pt>
                <c:pt idx="101">
                  <c:v>999.59500000000003</c:v>
                </c:pt>
                <c:pt idx="102">
                  <c:v>999.69</c:v>
                </c:pt>
                <c:pt idx="103">
                  <c:v>999.78499999999997</c:v>
                </c:pt>
                <c:pt idx="104">
                  <c:v>999.88</c:v>
                </c:pt>
                <c:pt idx="105">
                  <c:v>999.97500000000002</c:v>
                </c:pt>
                <c:pt idx="106">
                  <c:v>1000.07</c:v>
                </c:pt>
                <c:pt idx="107">
                  <c:v>1000.165</c:v>
                </c:pt>
                <c:pt idx="108">
                  <c:v>1000.26</c:v>
                </c:pt>
                <c:pt idx="109">
                  <c:v>1000.355</c:v>
                </c:pt>
                <c:pt idx="110">
                  <c:v>1000.45</c:v>
                </c:pt>
                <c:pt idx="111">
                  <c:v>1000.545</c:v>
                </c:pt>
                <c:pt idx="112">
                  <c:v>1000.64</c:v>
                </c:pt>
                <c:pt idx="113">
                  <c:v>1000.735</c:v>
                </c:pt>
                <c:pt idx="114">
                  <c:v>1000.83</c:v>
                </c:pt>
                <c:pt idx="115">
                  <c:v>1000.925</c:v>
                </c:pt>
                <c:pt idx="116">
                  <c:v>1001.02</c:v>
                </c:pt>
                <c:pt idx="117">
                  <c:v>1001.115</c:v>
                </c:pt>
                <c:pt idx="118">
                  <c:v>1001.21</c:v>
                </c:pt>
                <c:pt idx="119">
                  <c:v>1001.3049999999999</c:v>
                </c:pt>
                <c:pt idx="120">
                  <c:v>1001.4</c:v>
                </c:pt>
                <c:pt idx="121">
                  <c:v>1001.495</c:v>
                </c:pt>
                <c:pt idx="122">
                  <c:v>1001.59</c:v>
                </c:pt>
                <c:pt idx="123">
                  <c:v>1001.6849999999999</c:v>
                </c:pt>
                <c:pt idx="124">
                  <c:v>1001.78</c:v>
                </c:pt>
                <c:pt idx="125">
                  <c:v>1001.875</c:v>
                </c:pt>
                <c:pt idx="126">
                  <c:v>1001.97</c:v>
                </c:pt>
                <c:pt idx="127">
                  <c:v>1002.0650000000001</c:v>
                </c:pt>
                <c:pt idx="128">
                  <c:v>1002.16</c:v>
                </c:pt>
                <c:pt idx="129">
                  <c:v>1002.255</c:v>
                </c:pt>
                <c:pt idx="130">
                  <c:v>1002.35</c:v>
                </c:pt>
                <c:pt idx="131">
                  <c:v>1002.4450000000001</c:v>
                </c:pt>
                <c:pt idx="132">
                  <c:v>1002.54</c:v>
                </c:pt>
                <c:pt idx="133">
                  <c:v>1002.635</c:v>
                </c:pt>
                <c:pt idx="134">
                  <c:v>1002.73</c:v>
                </c:pt>
                <c:pt idx="135">
                  <c:v>1002.825</c:v>
                </c:pt>
                <c:pt idx="136">
                  <c:v>1002.92</c:v>
                </c:pt>
                <c:pt idx="137">
                  <c:v>1003.015</c:v>
                </c:pt>
                <c:pt idx="138">
                  <c:v>1003.11</c:v>
                </c:pt>
                <c:pt idx="139">
                  <c:v>1003.205</c:v>
                </c:pt>
                <c:pt idx="140">
                  <c:v>1003.3</c:v>
                </c:pt>
                <c:pt idx="141">
                  <c:v>1003.395</c:v>
                </c:pt>
                <c:pt idx="142">
                  <c:v>1003.49</c:v>
                </c:pt>
                <c:pt idx="143">
                  <c:v>1003.585</c:v>
                </c:pt>
                <c:pt idx="144">
                  <c:v>1003.68</c:v>
                </c:pt>
                <c:pt idx="145">
                  <c:v>1003.775</c:v>
                </c:pt>
                <c:pt idx="146">
                  <c:v>1003.87</c:v>
                </c:pt>
                <c:pt idx="147">
                  <c:v>1003.965</c:v>
                </c:pt>
                <c:pt idx="148">
                  <c:v>1004.06</c:v>
                </c:pt>
                <c:pt idx="149">
                  <c:v>1004.155</c:v>
                </c:pt>
                <c:pt idx="150">
                  <c:v>1004.25</c:v>
                </c:pt>
                <c:pt idx="151">
                  <c:v>1004.345</c:v>
                </c:pt>
                <c:pt idx="152">
                  <c:v>1004.44</c:v>
                </c:pt>
                <c:pt idx="153">
                  <c:v>1004.535</c:v>
                </c:pt>
                <c:pt idx="154">
                  <c:v>1004.63</c:v>
                </c:pt>
                <c:pt idx="155">
                  <c:v>1004.725</c:v>
                </c:pt>
                <c:pt idx="156">
                  <c:v>1004.82</c:v>
                </c:pt>
                <c:pt idx="157">
                  <c:v>1004.915</c:v>
                </c:pt>
                <c:pt idx="158">
                  <c:v>1005.01</c:v>
                </c:pt>
                <c:pt idx="159">
                  <c:v>1005.105</c:v>
                </c:pt>
                <c:pt idx="160">
                  <c:v>1005.2</c:v>
                </c:pt>
                <c:pt idx="161">
                  <c:v>1005.295</c:v>
                </c:pt>
                <c:pt idx="162">
                  <c:v>1005.39</c:v>
                </c:pt>
                <c:pt idx="163">
                  <c:v>1005.485</c:v>
                </c:pt>
                <c:pt idx="164">
                  <c:v>1005.58</c:v>
                </c:pt>
                <c:pt idx="165">
                  <c:v>1005.675</c:v>
                </c:pt>
                <c:pt idx="166">
                  <c:v>1005.77</c:v>
                </c:pt>
                <c:pt idx="167">
                  <c:v>1005.865</c:v>
                </c:pt>
                <c:pt idx="168">
                  <c:v>1005.96</c:v>
                </c:pt>
                <c:pt idx="169">
                  <c:v>1006.0549999999999</c:v>
                </c:pt>
                <c:pt idx="170">
                  <c:v>1006.15</c:v>
                </c:pt>
                <c:pt idx="171">
                  <c:v>1006.245</c:v>
                </c:pt>
                <c:pt idx="172">
                  <c:v>1006.34</c:v>
                </c:pt>
                <c:pt idx="173">
                  <c:v>1006.4349999999999</c:v>
                </c:pt>
                <c:pt idx="174">
                  <c:v>1006.53</c:v>
                </c:pt>
                <c:pt idx="175">
                  <c:v>1006.625</c:v>
                </c:pt>
                <c:pt idx="176">
                  <c:v>1006.72</c:v>
                </c:pt>
                <c:pt idx="177">
                  <c:v>1006.8150000000001</c:v>
                </c:pt>
                <c:pt idx="178">
                  <c:v>1006.91</c:v>
                </c:pt>
                <c:pt idx="179">
                  <c:v>1007.005</c:v>
                </c:pt>
                <c:pt idx="180">
                  <c:v>1007.1</c:v>
                </c:pt>
                <c:pt idx="181">
                  <c:v>1007.1950000000001</c:v>
                </c:pt>
                <c:pt idx="182">
                  <c:v>1007.29</c:v>
                </c:pt>
                <c:pt idx="183">
                  <c:v>1007.385</c:v>
                </c:pt>
                <c:pt idx="184">
                  <c:v>1007.48</c:v>
                </c:pt>
                <c:pt idx="185">
                  <c:v>1007.575</c:v>
                </c:pt>
                <c:pt idx="186">
                  <c:v>1007.67</c:v>
                </c:pt>
                <c:pt idx="187">
                  <c:v>1007.765</c:v>
                </c:pt>
                <c:pt idx="188">
                  <c:v>1007.86</c:v>
                </c:pt>
                <c:pt idx="189">
                  <c:v>1007.955</c:v>
                </c:pt>
                <c:pt idx="190">
                  <c:v>1008.05</c:v>
                </c:pt>
                <c:pt idx="191">
                  <c:v>1008.145</c:v>
                </c:pt>
                <c:pt idx="192">
                  <c:v>1008.24</c:v>
                </c:pt>
                <c:pt idx="193">
                  <c:v>1008.335</c:v>
                </c:pt>
                <c:pt idx="194">
                  <c:v>1008.43</c:v>
                </c:pt>
                <c:pt idx="195">
                  <c:v>1008.525</c:v>
                </c:pt>
                <c:pt idx="196">
                  <c:v>1008.62</c:v>
                </c:pt>
                <c:pt idx="197">
                  <c:v>1008.715</c:v>
                </c:pt>
                <c:pt idx="198">
                  <c:v>1008.81</c:v>
                </c:pt>
                <c:pt idx="199">
                  <c:v>1008.905</c:v>
                </c:pt>
                <c:pt idx="200">
                  <c:v>1009</c:v>
                </c:pt>
                <c:pt idx="201">
                  <c:v>1009.095</c:v>
                </c:pt>
                <c:pt idx="202">
                  <c:v>1009.19</c:v>
                </c:pt>
                <c:pt idx="203">
                  <c:v>1009.285</c:v>
                </c:pt>
                <c:pt idx="204">
                  <c:v>1009.38</c:v>
                </c:pt>
                <c:pt idx="205">
                  <c:v>1009.475</c:v>
                </c:pt>
                <c:pt idx="206">
                  <c:v>1009.57</c:v>
                </c:pt>
                <c:pt idx="207">
                  <c:v>1009.665</c:v>
                </c:pt>
                <c:pt idx="208">
                  <c:v>1009.76</c:v>
                </c:pt>
                <c:pt idx="209">
                  <c:v>1009.855</c:v>
                </c:pt>
                <c:pt idx="210">
                  <c:v>1009.95</c:v>
                </c:pt>
                <c:pt idx="211">
                  <c:v>1010.045</c:v>
                </c:pt>
                <c:pt idx="212">
                  <c:v>1010.14</c:v>
                </c:pt>
                <c:pt idx="213">
                  <c:v>1010.235</c:v>
                </c:pt>
                <c:pt idx="214">
                  <c:v>1010.33</c:v>
                </c:pt>
                <c:pt idx="215">
                  <c:v>1010.425</c:v>
                </c:pt>
                <c:pt idx="216">
                  <c:v>1010.52</c:v>
                </c:pt>
                <c:pt idx="217">
                  <c:v>1010.615</c:v>
                </c:pt>
                <c:pt idx="218">
                  <c:v>1010.71</c:v>
                </c:pt>
                <c:pt idx="219">
                  <c:v>1010.8049999999999</c:v>
                </c:pt>
                <c:pt idx="220">
                  <c:v>1010.9</c:v>
                </c:pt>
                <c:pt idx="221">
                  <c:v>1010.995</c:v>
                </c:pt>
                <c:pt idx="222">
                  <c:v>1011.09</c:v>
                </c:pt>
                <c:pt idx="223">
                  <c:v>1011.1849999999999</c:v>
                </c:pt>
                <c:pt idx="224">
                  <c:v>1011.28</c:v>
                </c:pt>
                <c:pt idx="225">
                  <c:v>1011.375</c:v>
                </c:pt>
                <c:pt idx="226">
                  <c:v>1011.47</c:v>
                </c:pt>
                <c:pt idx="227">
                  <c:v>1011.5650000000001</c:v>
                </c:pt>
                <c:pt idx="228">
                  <c:v>1011.66</c:v>
                </c:pt>
                <c:pt idx="229">
                  <c:v>1011.755</c:v>
                </c:pt>
                <c:pt idx="230">
                  <c:v>1011.85</c:v>
                </c:pt>
                <c:pt idx="231">
                  <c:v>1011.9450000000001</c:v>
                </c:pt>
                <c:pt idx="232">
                  <c:v>1012.04</c:v>
                </c:pt>
                <c:pt idx="233">
                  <c:v>1012.135</c:v>
                </c:pt>
                <c:pt idx="234">
                  <c:v>1012.23</c:v>
                </c:pt>
                <c:pt idx="235">
                  <c:v>1012.325</c:v>
                </c:pt>
                <c:pt idx="236">
                  <c:v>1012.42</c:v>
                </c:pt>
                <c:pt idx="237">
                  <c:v>1012.515</c:v>
                </c:pt>
                <c:pt idx="238">
                  <c:v>1012.61</c:v>
                </c:pt>
                <c:pt idx="239">
                  <c:v>1012.705</c:v>
                </c:pt>
                <c:pt idx="240">
                  <c:v>1012.8</c:v>
                </c:pt>
                <c:pt idx="241">
                  <c:v>1012.895</c:v>
                </c:pt>
                <c:pt idx="242">
                  <c:v>1012.99</c:v>
                </c:pt>
                <c:pt idx="243">
                  <c:v>1013.085</c:v>
                </c:pt>
                <c:pt idx="244">
                  <c:v>1013.18</c:v>
                </c:pt>
                <c:pt idx="245">
                  <c:v>1013.275</c:v>
                </c:pt>
                <c:pt idx="246">
                  <c:v>1013.37</c:v>
                </c:pt>
                <c:pt idx="247">
                  <c:v>1013.465</c:v>
                </c:pt>
                <c:pt idx="248">
                  <c:v>1013.56</c:v>
                </c:pt>
                <c:pt idx="249">
                  <c:v>1013.655</c:v>
                </c:pt>
                <c:pt idx="250">
                  <c:v>1013.75</c:v>
                </c:pt>
                <c:pt idx="251">
                  <c:v>1013.845</c:v>
                </c:pt>
                <c:pt idx="252">
                  <c:v>1013.94</c:v>
                </c:pt>
                <c:pt idx="253">
                  <c:v>1014.035</c:v>
                </c:pt>
                <c:pt idx="254">
                  <c:v>1014.13</c:v>
                </c:pt>
                <c:pt idx="255">
                  <c:v>1014.225</c:v>
                </c:pt>
                <c:pt idx="256">
                  <c:v>1014.32</c:v>
                </c:pt>
                <c:pt idx="257">
                  <c:v>1014.415</c:v>
                </c:pt>
                <c:pt idx="258">
                  <c:v>1014.51</c:v>
                </c:pt>
                <c:pt idx="259">
                  <c:v>1014.605</c:v>
                </c:pt>
                <c:pt idx="260">
                  <c:v>1014.7</c:v>
                </c:pt>
                <c:pt idx="261">
                  <c:v>1014.795</c:v>
                </c:pt>
                <c:pt idx="262">
                  <c:v>1014.89</c:v>
                </c:pt>
                <c:pt idx="263">
                  <c:v>1014.985</c:v>
                </c:pt>
                <c:pt idx="264">
                  <c:v>1015.08</c:v>
                </c:pt>
                <c:pt idx="265">
                  <c:v>1015.175</c:v>
                </c:pt>
                <c:pt idx="266">
                  <c:v>1015.27</c:v>
                </c:pt>
                <c:pt idx="267">
                  <c:v>1015.365</c:v>
                </c:pt>
                <c:pt idx="268">
                  <c:v>1015.46</c:v>
                </c:pt>
                <c:pt idx="269">
                  <c:v>1015.5549999999999</c:v>
                </c:pt>
                <c:pt idx="270">
                  <c:v>1015.65</c:v>
                </c:pt>
                <c:pt idx="271">
                  <c:v>1015.745</c:v>
                </c:pt>
                <c:pt idx="272">
                  <c:v>1015.84</c:v>
                </c:pt>
                <c:pt idx="273">
                  <c:v>1015.9349999999999</c:v>
                </c:pt>
                <c:pt idx="274">
                  <c:v>1016.03</c:v>
                </c:pt>
                <c:pt idx="275">
                  <c:v>1016.125</c:v>
                </c:pt>
                <c:pt idx="276">
                  <c:v>1016.22</c:v>
                </c:pt>
                <c:pt idx="277">
                  <c:v>1016.3150000000001</c:v>
                </c:pt>
                <c:pt idx="278">
                  <c:v>1016.41</c:v>
                </c:pt>
                <c:pt idx="279">
                  <c:v>1016.505</c:v>
                </c:pt>
                <c:pt idx="280">
                  <c:v>1016.6</c:v>
                </c:pt>
                <c:pt idx="281">
                  <c:v>1016.6950000000001</c:v>
                </c:pt>
                <c:pt idx="282">
                  <c:v>1016.79</c:v>
                </c:pt>
                <c:pt idx="283">
                  <c:v>1016.885</c:v>
                </c:pt>
                <c:pt idx="284">
                  <c:v>1016.98</c:v>
                </c:pt>
                <c:pt idx="285">
                  <c:v>1017.075</c:v>
                </c:pt>
                <c:pt idx="286">
                  <c:v>1017.17</c:v>
                </c:pt>
                <c:pt idx="287">
                  <c:v>1017.265</c:v>
                </c:pt>
                <c:pt idx="288">
                  <c:v>1017.36</c:v>
                </c:pt>
                <c:pt idx="289">
                  <c:v>1017.455</c:v>
                </c:pt>
                <c:pt idx="290">
                  <c:v>1017.55</c:v>
                </c:pt>
                <c:pt idx="291">
                  <c:v>1017.645</c:v>
                </c:pt>
                <c:pt idx="292">
                  <c:v>1017.74</c:v>
                </c:pt>
                <c:pt idx="293">
                  <c:v>1017.835</c:v>
                </c:pt>
                <c:pt idx="294">
                  <c:v>1017.93</c:v>
                </c:pt>
                <c:pt idx="295">
                  <c:v>1018.025</c:v>
                </c:pt>
                <c:pt idx="296">
                  <c:v>1018.12</c:v>
                </c:pt>
                <c:pt idx="297">
                  <c:v>1018.215</c:v>
                </c:pt>
                <c:pt idx="298">
                  <c:v>1018.31</c:v>
                </c:pt>
                <c:pt idx="299">
                  <c:v>1018.405</c:v>
                </c:pt>
                <c:pt idx="300">
                  <c:v>1018.5</c:v>
                </c:pt>
                <c:pt idx="301">
                  <c:v>1018.595</c:v>
                </c:pt>
                <c:pt idx="302">
                  <c:v>1018.69</c:v>
                </c:pt>
                <c:pt idx="303">
                  <c:v>1018.785</c:v>
                </c:pt>
                <c:pt idx="304">
                  <c:v>1018.88</c:v>
                </c:pt>
                <c:pt idx="305">
                  <c:v>1018.975</c:v>
                </c:pt>
                <c:pt idx="306">
                  <c:v>1019.07</c:v>
                </c:pt>
                <c:pt idx="307">
                  <c:v>1019.165</c:v>
                </c:pt>
                <c:pt idx="308">
                  <c:v>1019.26</c:v>
                </c:pt>
                <c:pt idx="309">
                  <c:v>1019.355</c:v>
                </c:pt>
                <c:pt idx="310">
                  <c:v>1019.45</c:v>
                </c:pt>
                <c:pt idx="311">
                  <c:v>1019.545</c:v>
                </c:pt>
                <c:pt idx="312">
                  <c:v>1019.64</c:v>
                </c:pt>
                <c:pt idx="313">
                  <c:v>1019.735</c:v>
                </c:pt>
                <c:pt idx="314">
                  <c:v>1019.83</c:v>
                </c:pt>
                <c:pt idx="315">
                  <c:v>1019.925</c:v>
                </c:pt>
                <c:pt idx="316">
                  <c:v>1020.02</c:v>
                </c:pt>
                <c:pt idx="317">
                  <c:v>1020.115</c:v>
                </c:pt>
                <c:pt idx="318">
                  <c:v>1020.21</c:v>
                </c:pt>
                <c:pt idx="319">
                  <c:v>1020.3049999999999</c:v>
                </c:pt>
                <c:pt idx="320">
                  <c:v>1020.4</c:v>
                </c:pt>
                <c:pt idx="321">
                  <c:v>1020.495</c:v>
                </c:pt>
                <c:pt idx="322">
                  <c:v>1020.59</c:v>
                </c:pt>
                <c:pt idx="323">
                  <c:v>1020.6849999999999</c:v>
                </c:pt>
                <c:pt idx="324">
                  <c:v>1020.78</c:v>
                </c:pt>
                <c:pt idx="325">
                  <c:v>1020.875</c:v>
                </c:pt>
                <c:pt idx="326">
                  <c:v>1020.97</c:v>
                </c:pt>
                <c:pt idx="327">
                  <c:v>1021.0650000000001</c:v>
                </c:pt>
                <c:pt idx="328">
                  <c:v>1021.16</c:v>
                </c:pt>
                <c:pt idx="329">
                  <c:v>1021.255</c:v>
                </c:pt>
                <c:pt idx="330">
                  <c:v>1021.35</c:v>
                </c:pt>
                <c:pt idx="331">
                  <c:v>1021.4450000000001</c:v>
                </c:pt>
                <c:pt idx="332">
                  <c:v>1021.54</c:v>
                </c:pt>
                <c:pt idx="333">
                  <c:v>1021.635</c:v>
                </c:pt>
                <c:pt idx="334">
                  <c:v>1021.73</c:v>
                </c:pt>
                <c:pt idx="335">
                  <c:v>1021.825</c:v>
                </c:pt>
                <c:pt idx="336">
                  <c:v>1021.92</c:v>
                </c:pt>
                <c:pt idx="337">
                  <c:v>1022.015</c:v>
                </c:pt>
                <c:pt idx="338">
                  <c:v>1022.11</c:v>
                </c:pt>
                <c:pt idx="339">
                  <c:v>1022.205</c:v>
                </c:pt>
                <c:pt idx="340">
                  <c:v>1022.3</c:v>
                </c:pt>
                <c:pt idx="341">
                  <c:v>1022.395</c:v>
                </c:pt>
                <c:pt idx="342">
                  <c:v>1022.49</c:v>
                </c:pt>
                <c:pt idx="343">
                  <c:v>1022.585</c:v>
                </c:pt>
                <c:pt idx="344">
                  <c:v>1022.68</c:v>
                </c:pt>
                <c:pt idx="345">
                  <c:v>1022.775</c:v>
                </c:pt>
                <c:pt idx="346">
                  <c:v>1022.87</c:v>
                </c:pt>
                <c:pt idx="347">
                  <c:v>1022.965</c:v>
                </c:pt>
                <c:pt idx="348">
                  <c:v>1023.06</c:v>
                </c:pt>
                <c:pt idx="349">
                  <c:v>1023.155</c:v>
                </c:pt>
                <c:pt idx="350">
                  <c:v>1023.25</c:v>
                </c:pt>
                <c:pt idx="351">
                  <c:v>1023.345</c:v>
                </c:pt>
                <c:pt idx="352">
                  <c:v>1023.44</c:v>
                </c:pt>
                <c:pt idx="353">
                  <c:v>1023.535</c:v>
                </c:pt>
                <c:pt idx="354">
                  <c:v>1023.63</c:v>
                </c:pt>
                <c:pt idx="355">
                  <c:v>1023.725</c:v>
                </c:pt>
                <c:pt idx="356">
                  <c:v>1023.82</c:v>
                </c:pt>
                <c:pt idx="357">
                  <c:v>1023.915</c:v>
                </c:pt>
                <c:pt idx="358">
                  <c:v>1024.01</c:v>
                </c:pt>
                <c:pt idx="359">
                  <c:v>1024.105</c:v>
                </c:pt>
                <c:pt idx="360">
                  <c:v>1024.2</c:v>
                </c:pt>
                <c:pt idx="361">
                  <c:v>1024.2950000000001</c:v>
                </c:pt>
                <c:pt idx="362">
                  <c:v>1024.3900000000001</c:v>
                </c:pt>
                <c:pt idx="363">
                  <c:v>1024.4849999999999</c:v>
                </c:pt>
                <c:pt idx="364">
                  <c:v>1024.58</c:v>
                </c:pt>
                <c:pt idx="365">
                  <c:v>1024.675</c:v>
                </c:pt>
                <c:pt idx="366">
                  <c:v>1024.77</c:v>
                </c:pt>
                <c:pt idx="367">
                  <c:v>1024.865</c:v>
                </c:pt>
                <c:pt idx="368">
                  <c:v>1024.96</c:v>
                </c:pt>
                <c:pt idx="369">
                  <c:v>1025.0550000000001</c:v>
                </c:pt>
                <c:pt idx="370">
                  <c:v>1025.1500000000001</c:v>
                </c:pt>
                <c:pt idx="371">
                  <c:v>1025.2449999999999</c:v>
                </c:pt>
                <c:pt idx="372">
                  <c:v>1025.3399999999999</c:v>
                </c:pt>
                <c:pt idx="373">
                  <c:v>1025.4349999999999</c:v>
                </c:pt>
                <c:pt idx="374">
                  <c:v>1025.53</c:v>
                </c:pt>
                <c:pt idx="375">
                  <c:v>1025.625</c:v>
                </c:pt>
                <c:pt idx="376">
                  <c:v>1025.72</c:v>
                </c:pt>
                <c:pt idx="377">
                  <c:v>1025.8150000000001</c:v>
                </c:pt>
                <c:pt idx="378">
                  <c:v>1025.9100000000001</c:v>
                </c:pt>
                <c:pt idx="379">
                  <c:v>1026.0050000000001</c:v>
                </c:pt>
                <c:pt idx="380">
                  <c:v>1026.0999999999999</c:v>
                </c:pt>
                <c:pt idx="381">
                  <c:v>1026.1949999999999</c:v>
                </c:pt>
                <c:pt idx="382">
                  <c:v>1026.29</c:v>
                </c:pt>
                <c:pt idx="383">
                  <c:v>1026.385</c:v>
                </c:pt>
                <c:pt idx="384">
                  <c:v>1026.48</c:v>
                </c:pt>
                <c:pt idx="385">
                  <c:v>1026.575</c:v>
                </c:pt>
                <c:pt idx="386">
                  <c:v>1026.67</c:v>
                </c:pt>
                <c:pt idx="387">
                  <c:v>1026.7650000000001</c:v>
                </c:pt>
                <c:pt idx="388">
                  <c:v>1026.8599999999999</c:v>
                </c:pt>
                <c:pt idx="389">
                  <c:v>1026.9549999999999</c:v>
                </c:pt>
                <c:pt idx="390">
                  <c:v>1027.05</c:v>
                </c:pt>
                <c:pt idx="391">
                  <c:v>1027.145</c:v>
                </c:pt>
                <c:pt idx="392">
                  <c:v>1027.24</c:v>
                </c:pt>
                <c:pt idx="393">
                  <c:v>1027.335</c:v>
                </c:pt>
                <c:pt idx="394">
                  <c:v>1027.43</c:v>
                </c:pt>
                <c:pt idx="395">
                  <c:v>1027.5250000000001</c:v>
                </c:pt>
                <c:pt idx="396">
                  <c:v>1027.6199999999999</c:v>
                </c:pt>
                <c:pt idx="397">
                  <c:v>1027.7149999999999</c:v>
                </c:pt>
                <c:pt idx="398">
                  <c:v>1027.81</c:v>
                </c:pt>
                <c:pt idx="399">
                  <c:v>1027.905</c:v>
                </c:pt>
                <c:pt idx="400">
                  <c:v>1028</c:v>
                </c:pt>
                <c:pt idx="401">
                  <c:v>1028.095</c:v>
                </c:pt>
                <c:pt idx="402">
                  <c:v>1028.19</c:v>
                </c:pt>
                <c:pt idx="403">
                  <c:v>1028.2850000000001</c:v>
                </c:pt>
                <c:pt idx="404">
                  <c:v>1028.3800000000001</c:v>
                </c:pt>
                <c:pt idx="405">
                  <c:v>1028.4749999999999</c:v>
                </c:pt>
                <c:pt idx="406">
                  <c:v>1028.57</c:v>
                </c:pt>
                <c:pt idx="407">
                  <c:v>1028.665</c:v>
                </c:pt>
                <c:pt idx="408">
                  <c:v>1028.76</c:v>
                </c:pt>
                <c:pt idx="409">
                  <c:v>1028.855</c:v>
                </c:pt>
                <c:pt idx="410">
                  <c:v>1028.95</c:v>
                </c:pt>
                <c:pt idx="411">
                  <c:v>1029.0450000000001</c:v>
                </c:pt>
                <c:pt idx="412">
                  <c:v>1029.1400000000001</c:v>
                </c:pt>
                <c:pt idx="413">
                  <c:v>1029.2349999999999</c:v>
                </c:pt>
                <c:pt idx="414">
                  <c:v>1029.33</c:v>
                </c:pt>
                <c:pt idx="415">
                  <c:v>1029.425</c:v>
                </c:pt>
                <c:pt idx="416">
                  <c:v>1029.52</c:v>
                </c:pt>
                <c:pt idx="417">
                  <c:v>1029.615</c:v>
                </c:pt>
                <c:pt idx="418">
                  <c:v>1029.71</c:v>
                </c:pt>
                <c:pt idx="419">
                  <c:v>1029.8050000000001</c:v>
                </c:pt>
                <c:pt idx="420">
                  <c:v>1029.9000000000001</c:v>
                </c:pt>
                <c:pt idx="421">
                  <c:v>1029.9949999999999</c:v>
                </c:pt>
                <c:pt idx="422">
                  <c:v>1030.0899999999999</c:v>
                </c:pt>
                <c:pt idx="423">
                  <c:v>1030.1849999999999</c:v>
                </c:pt>
                <c:pt idx="424">
                  <c:v>1030.28</c:v>
                </c:pt>
                <c:pt idx="425">
                  <c:v>1030.375</c:v>
                </c:pt>
                <c:pt idx="426">
                  <c:v>1030.47</c:v>
                </c:pt>
                <c:pt idx="427">
                  <c:v>1030.5650000000001</c:v>
                </c:pt>
                <c:pt idx="428">
                  <c:v>1030.6600000000001</c:v>
                </c:pt>
                <c:pt idx="429">
                  <c:v>1030.7550000000001</c:v>
                </c:pt>
                <c:pt idx="430">
                  <c:v>1030.8499999999999</c:v>
                </c:pt>
                <c:pt idx="431">
                  <c:v>1030.9449999999999</c:v>
                </c:pt>
                <c:pt idx="432">
                  <c:v>1031.04</c:v>
                </c:pt>
                <c:pt idx="433">
                  <c:v>1031.135</c:v>
                </c:pt>
                <c:pt idx="434">
                  <c:v>1031.23</c:v>
                </c:pt>
                <c:pt idx="435">
                  <c:v>1031.325</c:v>
                </c:pt>
                <c:pt idx="436">
                  <c:v>1031.42</c:v>
                </c:pt>
                <c:pt idx="437">
                  <c:v>1031.5150000000001</c:v>
                </c:pt>
                <c:pt idx="438">
                  <c:v>1031.6099999999999</c:v>
                </c:pt>
                <c:pt idx="439">
                  <c:v>1031.7049999999999</c:v>
                </c:pt>
                <c:pt idx="440">
                  <c:v>1031.8</c:v>
                </c:pt>
                <c:pt idx="441">
                  <c:v>1031.895</c:v>
                </c:pt>
                <c:pt idx="442">
                  <c:v>1031.99</c:v>
                </c:pt>
                <c:pt idx="443">
                  <c:v>1032.085</c:v>
                </c:pt>
                <c:pt idx="444">
                  <c:v>1032.18</c:v>
                </c:pt>
                <c:pt idx="445">
                  <c:v>1032.2750000000001</c:v>
                </c:pt>
                <c:pt idx="446">
                  <c:v>1032.3699999999999</c:v>
                </c:pt>
                <c:pt idx="447">
                  <c:v>1032.4649999999999</c:v>
                </c:pt>
                <c:pt idx="448">
                  <c:v>1032.56</c:v>
                </c:pt>
                <c:pt idx="449">
                  <c:v>1032.655</c:v>
                </c:pt>
                <c:pt idx="450">
                  <c:v>1032.75</c:v>
                </c:pt>
                <c:pt idx="451">
                  <c:v>1032.845</c:v>
                </c:pt>
                <c:pt idx="452">
                  <c:v>1032.94</c:v>
                </c:pt>
                <c:pt idx="453">
                  <c:v>1033.0350000000001</c:v>
                </c:pt>
                <c:pt idx="454">
                  <c:v>1033.1300000000001</c:v>
                </c:pt>
                <c:pt idx="455">
                  <c:v>1033.2249999999999</c:v>
                </c:pt>
                <c:pt idx="456">
                  <c:v>1033.32</c:v>
                </c:pt>
                <c:pt idx="457">
                  <c:v>1033.415</c:v>
                </c:pt>
                <c:pt idx="458">
                  <c:v>1033.51</c:v>
                </c:pt>
                <c:pt idx="459">
                  <c:v>1033.605</c:v>
                </c:pt>
                <c:pt idx="460">
                  <c:v>1033.7</c:v>
                </c:pt>
                <c:pt idx="461">
                  <c:v>1033.7950000000001</c:v>
                </c:pt>
                <c:pt idx="462">
                  <c:v>1033.8900000000001</c:v>
                </c:pt>
                <c:pt idx="463">
                  <c:v>1033.9849999999999</c:v>
                </c:pt>
                <c:pt idx="464">
                  <c:v>1034.08</c:v>
                </c:pt>
                <c:pt idx="465">
                  <c:v>1034.175</c:v>
                </c:pt>
                <c:pt idx="466">
                  <c:v>1034.27</c:v>
                </c:pt>
                <c:pt idx="467">
                  <c:v>1034.365</c:v>
                </c:pt>
                <c:pt idx="468">
                  <c:v>1034.46</c:v>
                </c:pt>
                <c:pt idx="469">
                  <c:v>1034.5550000000001</c:v>
                </c:pt>
                <c:pt idx="470">
                  <c:v>1034.6500000000001</c:v>
                </c:pt>
                <c:pt idx="471">
                  <c:v>1034.7449999999999</c:v>
                </c:pt>
                <c:pt idx="472">
                  <c:v>1034.8399999999999</c:v>
                </c:pt>
                <c:pt idx="473">
                  <c:v>1034.9349999999999</c:v>
                </c:pt>
                <c:pt idx="474">
                  <c:v>1035.03</c:v>
                </c:pt>
                <c:pt idx="475">
                  <c:v>1035.125</c:v>
                </c:pt>
                <c:pt idx="476">
                  <c:v>1035.22</c:v>
                </c:pt>
                <c:pt idx="477">
                  <c:v>1035.3150000000001</c:v>
                </c:pt>
                <c:pt idx="478">
                  <c:v>1035.4100000000001</c:v>
                </c:pt>
                <c:pt idx="479">
                  <c:v>1035.5050000000001</c:v>
                </c:pt>
                <c:pt idx="480">
                  <c:v>1035.5999999999999</c:v>
                </c:pt>
                <c:pt idx="481">
                  <c:v>1035.6949999999999</c:v>
                </c:pt>
                <c:pt idx="482">
                  <c:v>1035.79</c:v>
                </c:pt>
                <c:pt idx="483">
                  <c:v>1035.885</c:v>
                </c:pt>
                <c:pt idx="484">
                  <c:v>1035.98</c:v>
                </c:pt>
                <c:pt idx="485">
                  <c:v>1036.075</c:v>
                </c:pt>
                <c:pt idx="486">
                  <c:v>1036.17</c:v>
                </c:pt>
                <c:pt idx="487">
                  <c:v>1036.2650000000001</c:v>
                </c:pt>
                <c:pt idx="488">
                  <c:v>1036.3599999999999</c:v>
                </c:pt>
                <c:pt idx="489">
                  <c:v>1036.4549999999999</c:v>
                </c:pt>
                <c:pt idx="490">
                  <c:v>1036.55</c:v>
                </c:pt>
                <c:pt idx="491">
                  <c:v>1036.645</c:v>
                </c:pt>
                <c:pt idx="492">
                  <c:v>1036.74</c:v>
                </c:pt>
                <c:pt idx="493">
                  <c:v>1036.835</c:v>
                </c:pt>
                <c:pt idx="494">
                  <c:v>1036.93</c:v>
                </c:pt>
                <c:pt idx="495">
                  <c:v>1037.0250000000001</c:v>
                </c:pt>
                <c:pt idx="496">
                  <c:v>1037.1199999999999</c:v>
                </c:pt>
                <c:pt idx="497">
                  <c:v>1037.2149999999999</c:v>
                </c:pt>
                <c:pt idx="498">
                  <c:v>1037.31</c:v>
                </c:pt>
                <c:pt idx="499">
                  <c:v>1037.405</c:v>
                </c:pt>
                <c:pt idx="500">
                  <c:v>1037.5</c:v>
                </c:pt>
                <c:pt idx="501">
                  <c:v>1037.595</c:v>
                </c:pt>
                <c:pt idx="502">
                  <c:v>1037.69</c:v>
                </c:pt>
                <c:pt idx="503">
                  <c:v>1037.7850000000001</c:v>
                </c:pt>
                <c:pt idx="504">
                  <c:v>1037.8800000000001</c:v>
                </c:pt>
                <c:pt idx="505">
                  <c:v>1037.9749999999999</c:v>
                </c:pt>
                <c:pt idx="506">
                  <c:v>1038.07</c:v>
                </c:pt>
                <c:pt idx="507">
                  <c:v>1038.165</c:v>
                </c:pt>
                <c:pt idx="508">
                  <c:v>1038.26</c:v>
                </c:pt>
                <c:pt idx="509">
                  <c:v>1038.355</c:v>
                </c:pt>
                <c:pt idx="510">
                  <c:v>1038.45</c:v>
                </c:pt>
                <c:pt idx="511">
                  <c:v>1038.5450000000001</c:v>
                </c:pt>
                <c:pt idx="512">
                  <c:v>1038.6400000000001</c:v>
                </c:pt>
                <c:pt idx="513">
                  <c:v>1038.7349999999999</c:v>
                </c:pt>
                <c:pt idx="514">
                  <c:v>1038.83</c:v>
                </c:pt>
                <c:pt idx="515">
                  <c:v>1038.925</c:v>
                </c:pt>
                <c:pt idx="516">
                  <c:v>1039.02</c:v>
                </c:pt>
                <c:pt idx="517">
                  <c:v>1039.115</c:v>
                </c:pt>
                <c:pt idx="518">
                  <c:v>1039.21</c:v>
                </c:pt>
                <c:pt idx="519">
                  <c:v>1039.3050000000001</c:v>
                </c:pt>
                <c:pt idx="520">
                  <c:v>1039.4000000000001</c:v>
                </c:pt>
                <c:pt idx="521">
                  <c:v>1039.4949999999999</c:v>
                </c:pt>
                <c:pt idx="522">
                  <c:v>1039.5899999999999</c:v>
                </c:pt>
                <c:pt idx="523">
                  <c:v>1039.6849999999999</c:v>
                </c:pt>
                <c:pt idx="524">
                  <c:v>1039.78</c:v>
                </c:pt>
                <c:pt idx="525">
                  <c:v>1039.875</c:v>
                </c:pt>
                <c:pt idx="526">
                  <c:v>1039.97</c:v>
                </c:pt>
                <c:pt idx="527">
                  <c:v>1040.0650000000001</c:v>
                </c:pt>
                <c:pt idx="528">
                  <c:v>1040.1600000000001</c:v>
                </c:pt>
                <c:pt idx="529">
                  <c:v>1040.2550000000001</c:v>
                </c:pt>
                <c:pt idx="530">
                  <c:v>1040.3499999999999</c:v>
                </c:pt>
                <c:pt idx="531">
                  <c:v>1040.4449999999999</c:v>
                </c:pt>
                <c:pt idx="532">
                  <c:v>1040.54</c:v>
                </c:pt>
                <c:pt idx="533">
                  <c:v>1040.635</c:v>
                </c:pt>
                <c:pt idx="534">
                  <c:v>1040.73</c:v>
                </c:pt>
                <c:pt idx="535">
                  <c:v>1040.825</c:v>
                </c:pt>
                <c:pt idx="536">
                  <c:v>1040.92</c:v>
                </c:pt>
                <c:pt idx="537">
                  <c:v>1041.0150000000001</c:v>
                </c:pt>
                <c:pt idx="538">
                  <c:v>1041.1099999999999</c:v>
                </c:pt>
                <c:pt idx="539">
                  <c:v>1041.2049999999999</c:v>
                </c:pt>
                <c:pt idx="540">
                  <c:v>1041.3</c:v>
                </c:pt>
                <c:pt idx="541">
                  <c:v>1041.395</c:v>
                </c:pt>
                <c:pt idx="542">
                  <c:v>1041.49</c:v>
                </c:pt>
                <c:pt idx="543">
                  <c:v>1041.585</c:v>
                </c:pt>
                <c:pt idx="544">
                  <c:v>1041.68</c:v>
                </c:pt>
                <c:pt idx="545">
                  <c:v>1041.7750000000001</c:v>
                </c:pt>
                <c:pt idx="546">
                  <c:v>1041.8699999999999</c:v>
                </c:pt>
                <c:pt idx="547">
                  <c:v>1041.9649999999999</c:v>
                </c:pt>
                <c:pt idx="548">
                  <c:v>1042.06</c:v>
                </c:pt>
                <c:pt idx="549">
                  <c:v>1042.155</c:v>
                </c:pt>
                <c:pt idx="550">
                  <c:v>1042.25</c:v>
                </c:pt>
                <c:pt idx="551">
                  <c:v>1042.345</c:v>
                </c:pt>
                <c:pt idx="552">
                  <c:v>1042.44</c:v>
                </c:pt>
                <c:pt idx="553">
                  <c:v>1042.5350000000001</c:v>
                </c:pt>
                <c:pt idx="554">
                  <c:v>1042.6300000000001</c:v>
                </c:pt>
                <c:pt idx="555">
                  <c:v>1042.7249999999999</c:v>
                </c:pt>
                <c:pt idx="556">
                  <c:v>1042.82</c:v>
                </c:pt>
                <c:pt idx="557">
                  <c:v>1042.915</c:v>
                </c:pt>
                <c:pt idx="558">
                  <c:v>1043.01</c:v>
                </c:pt>
                <c:pt idx="559">
                  <c:v>1043.105</c:v>
                </c:pt>
                <c:pt idx="560">
                  <c:v>1043.2</c:v>
                </c:pt>
                <c:pt idx="561">
                  <c:v>1043.2950000000001</c:v>
                </c:pt>
                <c:pt idx="562">
                  <c:v>1043.3900000000001</c:v>
                </c:pt>
                <c:pt idx="563">
                  <c:v>1043.4849999999999</c:v>
                </c:pt>
                <c:pt idx="564">
                  <c:v>1043.58</c:v>
                </c:pt>
                <c:pt idx="565">
                  <c:v>1043.675</c:v>
                </c:pt>
                <c:pt idx="566">
                  <c:v>1043.77</c:v>
                </c:pt>
                <c:pt idx="567">
                  <c:v>1043.865</c:v>
                </c:pt>
                <c:pt idx="568">
                  <c:v>1043.96</c:v>
                </c:pt>
                <c:pt idx="569">
                  <c:v>1044.0550000000001</c:v>
                </c:pt>
                <c:pt idx="570">
                  <c:v>1044.1500000000001</c:v>
                </c:pt>
                <c:pt idx="571">
                  <c:v>1044.2449999999999</c:v>
                </c:pt>
                <c:pt idx="572">
                  <c:v>1044.3399999999999</c:v>
                </c:pt>
                <c:pt idx="573">
                  <c:v>1044.4349999999999</c:v>
                </c:pt>
                <c:pt idx="574">
                  <c:v>1044.53</c:v>
                </c:pt>
                <c:pt idx="575">
                  <c:v>1044.625</c:v>
                </c:pt>
                <c:pt idx="576">
                  <c:v>1044.72</c:v>
                </c:pt>
                <c:pt idx="577">
                  <c:v>1044.8150000000001</c:v>
                </c:pt>
                <c:pt idx="578">
                  <c:v>1044.9100000000001</c:v>
                </c:pt>
                <c:pt idx="579">
                  <c:v>1045.0050000000001</c:v>
                </c:pt>
                <c:pt idx="580">
                  <c:v>1045.0999999999999</c:v>
                </c:pt>
                <c:pt idx="581">
                  <c:v>1045.1949999999999</c:v>
                </c:pt>
                <c:pt idx="582">
                  <c:v>1045.29</c:v>
                </c:pt>
                <c:pt idx="583">
                  <c:v>1045.385</c:v>
                </c:pt>
                <c:pt idx="584">
                  <c:v>1045.48</c:v>
                </c:pt>
                <c:pt idx="585">
                  <c:v>1045.575</c:v>
                </c:pt>
                <c:pt idx="586">
                  <c:v>1045.67</c:v>
                </c:pt>
                <c:pt idx="587">
                  <c:v>1045.7650000000001</c:v>
                </c:pt>
                <c:pt idx="588">
                  <c:v>1045.8599999999999</c:v>
                </c:pt>
                <c:pt idx="589">
                  <c:v>1045.9549999999999</c:v>
                </c:pt>
                <c:pt idx="590">
                  <c:v>1046.05</c:v>
                </c:pt>
                <c:pt idx="591">
                  <c:v>1046.145</c:v>
                </c:pt>
                <c:pt idx="592">
                  <c:v>1046.24</c:v>
                </c:pt>
                <c:pt idx="593">
                  <c:v>1046.335</c:v>
                </c:pt>
                <c:pt idx="594">
                  <c:v>1046.43</c:v>
                </c:pt>
                <c:pt idx="595">
                  <c:v>1046.5250000000001</c:v>
                </c:pt>
                <c:pt idx="596">
                  <c:v>1046.6199999999999</c:v>
                </c:pt>
                <c:pt idx="597">
                  <c:v>1046.7149999999999</c:v>
                </c:pt>
                <c:pt idx="598">
                  <c:v>1046.81</c:v>
                </c:pt>
                <c:pt idx="599">
                  <c:v>1046.905</c:v>
                </c:pt>
                <c:pt idx="600">
                  <c:v>1047</c:v>
                </c:pt>
                <c:pt idx="601">
                  <c:v>1047.095</c:v>
                </c:pt>
                <c:pt idx="602">
                  <c:v>1047.19</c:v>
                </c:pt>
                <c:pt idx="603">
                  <c:v>1047.2850000000001</c:v>
                </c:pt>
                <c:pt idx="604">
                  <c:v>1047.3800000000001</c:v>
                </c:pt>
                <c:pt idx="605">
                  <c:v>1047.4749999999999</c:v>
                </c:pt>
                <c:pt idx="606">
                  <c:v>1047.57</c:v>
                </c:pt>
                <c:pt idx="607">
                  <c:v>1047.665</c:v>
                </c:pt>
                <c:pt idx="608">
                  <c:v>1047.76</c:v>
                </c:pt>
                <c:pt idx="609">
                  <c:v>1047.855</c:v>
                </c:pt>
                <c:pt idx="610">
                  <c:v>1047.95</c:v>
                </c:pt>
                <c:pt idx="611">
                  <c:v>1048.0450000000001</c:v>
                </c:pt>
                <c:pt idx="612">
                  <c:v>1048.1400000000001</c:v>
                </c:pt>
                <c:pt idx="613">
                  <c:v>1048.2349999999999</c:v>
                </c:pt>
                <c:pt idx="614">
                  <c:v>1048.33</c:v>
                </c:pt>
                <c:pt idx="615">
                  <c:v>1048.425</c:v>
                </c:pt>
                <c:pt idx="616">
                  <c:v>1048.52</c:v>
                </c:pt>
                <c:pt idx="617">
                  <c:v>1048.615</c:v>
                </c:pt>
                <c:pt idx="618">
                  <c:v>1048.71</c:v>
                </c:pt>
                <c:pt idx="619">
                  <c:v>1048.8050000000001</c:v>
                </c:pt>
                <c:pt idx="620">
                  <c:v>1048.9000000000001</c:v>
                </c:pt>
                <c:pt idx="621">
                  <c:v>1048.9949999999999</c:v>
                </c:pt>
                <c:pt idx="622">
                  <c:v>1049.0899999999999</c:v>
                </c:pt>
                <c:pt idx="623">
                  <c:v>1049.1849999999999</c:v>
                </c:pt>
                <c:pt idx="624">
                  <c:v>1049.28</c:v>
                </c:pt>
                <c:pt idx="625">
                  <c:v>1049.375</c:v>
                </c:pt>
                <c:pt idx="626">
                  <c:v>1049.47</c:v>
                </c:pt>
                <c:pt idx="627">
                  <c:v>1049.5650000000001</c:v>
                </c:pt>
                <c:pt idx="628">
                  <c:v>1049.6600000000001</c:v>
                </c:pt>
                <c:pt idx="629">
                  <c:v>1049.7550000000001</c:v>
                </c:pt>
                <c:pt idx="630">
                  <c:v>1049.8499999999999</c:v>
                </c:pt>
                <c:pt idx="631">
                  <c:v>1049.9449999999999</c:v>
                </c:pt>
                <c:pt idx="632">
                  <c:v>1050.04</c:v>
                </c:pt>
                <c:pt idx="633">
                  <c:v>1050.135</c:v>
                </c:pt>
                <c:pt idx="634">
                  <c:v>1050.23</c:v>
                </c:pt>
                <c:pt idx="635">
                  <c:v>1050.325</c:v>
                </c:pt>
                <c:pt idx="636">
                  <c:v>1050.42</c:v>
                </c:pt>
                <c:pt idx="637">
                  <c:v>1050.5150000000001</c:v>
                </c:pt>
                <c:pt idx="638">
                  <c:v>1050.6099999999999</c:v>
                </c:pt>
                <c:pt idx="639">
                  <c:v>1050.7049999999999</c:v>
                </c:pt>
                <c:pt idx="640">
                  <c:v>1050.8</c:v>
                </c:pt>
                <c:pt idx="641">
                  <c:v>1050.895</c:v>
                </c:pt>
                <c:pt idx="642">
                  <c:v>1050.99</c:v>
                </c:pt>
                <c:pt idx="643">
                  <c:v>1051.085</c:v>
                </c:pt>
                <c:pt idx="644">
                  <c:v>1051.18</c:v>
                </c:pt>
                <c:pt idx="645">
                  <c:v>1051.2750000000001</c:v>
                </c:pt>
                <c:pt idx="646">
                  <c:v>1051.3699999999999</c:v>
                </c:pt>
                <c:pt idx="647">
                  <c:v>1051.4649999999999</c:v>
                </c:pt>
                <c:pt idx="648">
                  <c:v>1051.56</c:v>
                </c:pt>
                <c:pt idx="649">
                  <c:v>1051.655</c:v>
                </c:pt>
                <c:pt idx="650">
                  <c:v>1051.75</c:v>
                </c:pt>
                <c:pt idx="651">
                  <c:v>1051.845</c:v>
                </c:pt>
                <c:pt idx="652">
                  <c:v>1051.94</c:v>
                </c:pt>
                <c:pt idx="653">
                  <c:v>1052.0350000000001</c:v>
                </c:pt>
                <c:pt idx="654">
                  <c:v>1052.1300000000001</c:v>
                </c:pt>
                <c:pt idx="655">
                  <c:v>1052.2249999999999</c:v>
                </c:pt>
                <c:pt idx="656">
                  <c:v>1052.32</c:v>
                </c:pt>
                <c:pt idx="657">
                  <c:v>1052.415</c:v>
                </c:pt>
                <c:pt idx="658">
                  <c:v>1052.51</c:v>
                </c:pt>
                <c:pt idx="659">
                  <c:v>1052.605</c:v>
                </c:pt>
                <c:pt idx="660">
                  <c:v>1052.7</c:v>
                </c:pt>
                <c:pt idx="661">
                  <c:v>1052.7950000000001</c:v>
                </c:pt>
                <c:pt idx="662">
                  <c:v>1052.8900000000001</c:v>
                </c:pt>
                <c:pt idx="663">
                  <c:v>1052.9849999999999</c:v>
                </c:pt>
                <c:pt idx="664">
                  <c:v>1053.08</c:v>
                </c:pt>
                <c:pt idx="665">
                  <c:v>1053.175</c:v>
                </c:pt>
                <c:pt idx="666">
                  <c:v>1053.27</c:v>
                </c:pt>
                <c:pt idx="667">
                  <c:v>1053.365</c:v>
                </c:pt>
                <c:pt idx="668">
                  <c:v>1053.46</c:v>
                </c:pt>
                <c:pt idx="669">
                  <c:v>1053.5550000000001</c:v>
                </c:pt>
                <c:pt idx="670">
                  <c:v>1053.6500000000001</c:v>
                </c:pt>
                <c:pt idx="671">
                  <c:v>1053.7449999999999</c:v>
                </c:pt>
                <c:pt idx="672">
                  <c:v>1053.8399999999999</c:v>
                </c:pt>
                <c:pt idx="673">
                  <c:v>1053.9349999999999</c:v>
                </c:pt>
                <c:pt idx="674">
                  <c:v>1054.03</c:v>
                </c:pt>
                <c:pt idx="675">
                  <c:v>1054.125</c:v>
                </c:pt>
                <c:pt idx="676">
                  <c:v>1054.22</c:v>
                </c:pt>
                <c:pt idx="677">
                  <c:v>1054.3150000000001</c:v>
                </c:pt>
                <c:pt idx="678">
                  <c:v>1054.4100000000001</c:v>
                </c:pt>
                <c:pt idx="679">
                  <c:v>1054.5050000000001</c:v>
                </c:pt>
                <c:pt idx="680">
                  <c:v>1054.5999999999999</c:v>
                </c:pt>
                <c:pt idx="681">
                  <c:v>1054.6949999999999</c:v>
                </c:pt>
                <c:pt idx="682">
                  <c:v>1054.79</c:v>
                </c:pt>
                <c:pt idx="683">
                  <c:v>1054.885</c:v>
                </c:pt>
                <c:pt idx="684">
                  <c:v>1054.98</c:v>
                </c:pt>
                <c:pt idx="685">
                  <c:v>1055.075</c:v>
                </c:pt>
                <c:pt idx="686">
                  <c:v>1055.17</c:v>
                </c:pt>
                <c:pt idx="687">
                  <c:v>1055.2650000000001</c:v>
                </c:pt>
                <c:pt idx="688">
                  <c:v>1055.3599999999999</c:v>
                </c:pt>
                <c:pt idx="689">
                  <c:v>1055.4549999999999</c:v>
                </c:pt>
                <c:pt idx="690">
                  <c:v>1055.55</c:v>
                </c:pt>
                <c:pt idx="691">
                  <c:v>1055.645</c:v>
                </c:pt>
                <c:pt idx="692">
                  <c:v>1055.74</c:v>
                </c:pt>
                <c:pt idx="693">
                  <c:v>1055.835</c:v>
                </c:pt>
                <c:pt idx="694">
                  <c:v>1055.93</c:v>
                </c:pt>
                <c:pt idx="695">
                  <c:v>1056.0250000000001</c:v>
                </c:pt>
                <c:pt idx="696">
                  <c:v>1056.1199999999999</c:v>
                </c:pt>
                <c:pt idx="697">
                  <c:v>1056.2149999999999</c:v>
                </c:pt>
                <c:pt idx="698">
                  <c:v>1056.31</c:v>
                </c:pt>
                <c:pt idx="699">
                  <c:v>1056.405</c:v>
                </c:pt>
                <c:pt idx="700">
                  <c:v>1056.5</c:v>
                </c:pt>
                <c:pt idx="701">
                  <c:v>1056.595</c:v>
                </c:pt>
                <c:pt idx="702">
                  <c:v>1056.69</c:v>
                </c:pt>
                <c:pt idx="703">
                  <c:v>1056.7850000000001</c:v>
                </c:pt>
                <c:pt idx="704">
                  <c:v>1056.8800000000001</c:v>
                </c:pt>
                <c:pt idx="705">
                  <c:v>1056.9749999999999</c:v>
                </c:pt>
                <c:pt idx="706">
                  <c:v>1057.07</c:v>
                </c:pt>
                <c:pt idx="707">
                  <c:v>1057.165</c:v>
                </c:pt>
                <c:pt idx="708">
                  <c:v>1057.26</c:v>
                </c:pt>
                <c:pt idx="709">
                  <c:v>1057.355</c:v>
                </c:pt>
                <c:pt idx="710">
                  <c:v>1057.45</c:v>
                </c:pt>
                <c:pt idx="711">
                  <c:v>1057.5450000000001</c:v>
                </c:pt>
                <c:pt idx="712">
                  <c:v>1057.6400000000001</c:v>
                </c:pt>
                <c:pt idx="713">
                  <c:v>1057.7349999999999</c:v>
                </c:pt>
                <c:pt idx="714">
                  <c:v>1057.83</c:v>
                </c:pt>
                <c:pt idx="715">
                  <c:v>1057.925</c:v>
                </c:pt>
                <c:pt idx="716">
                  <c:v>1058.02</c:v>
                </c:pt>
                <c:pt idx="717">
                  <c:v>1058.115</c:v>
                </c:pt>
                <c:pt idx="718">
                  <c:v>1058.21</c:v>
                </c:pt>
                <c:pt idx="719">
                  <c:v>1058.3050000000001</c:v>
                </c:pt>
                <c:pt idx="720">
                  <c:v>1058.4000000000001</c:v>
                </c:pt>
                <c:pt idx="721">
                  <c:v>1058.4949999999999</c:v>
                </c:pt>
                <c:pt idx="722">
                  <c:v>1058.5899999999999</c:v>
                </c:pt>
                <c:pt idx="723">
                  <c:v>1058.6849999999999</c:v>
                </c:pt>
                <c:pt idx="724">
                  <c:v>1058.78</c:v>
                </c:pt>
                <c:pt idx="725">
                  <c:v>1058.875</c:v>
                </c:pt>
                <c:pt idx="726">
                  <c:v>1058.97</c:v>
                </c:pt>
                <c:pt idx="727">
                  <c:v>1059.0650000000001</c:v>
                </c:pt>
                <c:pt idx="728">
                  <c:v>1059.1600000000001</c:v>
                </c:pt>
                <c:pt idx="729">
                  <c:v>1059.2550000000001</c:v>
                </c:pt>
                <c:pt idx="730">
                  <c:v>1059.3499999999999</c:v>
                </c:pt>
                <c:pt idx="731">
                  <c:v>1059.4449999999999</c:v>
                </c:pt>
                <c:pt idx="732">
                  <c:v>1059.54</c:v>
                </c:pt>
                <c:pt idx="733">
                  <c:v>1059.635</c:v>
                </c:pt>
                <c:pt idx="734">
                  <c:v>1059.73</c:v>
                </c:pt>
                <c:pt idx="735">
                  <c:v>1059.825</c:v>
                </c:pt>
                <c:pt idx="736">
                  <c:v>1059.92</c:v>
                </c:pt>
                <c:pt idx="737">
                  <c:v>1060.0150000000001</c:v>
                </c:pt>
                <c:pt idx="738">
                  <c:v>1060.1099999999999</c:v>
                </c:pt>
                <c:pt idx="739">
                  <c:v>1060.2049999999999</c:v>
                </c:pt>
                <c:pt idx="740">
                  <c:v>1060.3</c:v>
                </c:pt>
                <c:pt idx="741">
                  <c:v>1060.395</c:v>
                </c:pt>
                <c:pt idx="742">
                  <c:v>1060.49</c:v>
                </c:pt>
                <c:pt idx="743">
                  <c:v>1060.585</c:v>
                </c:pt>
                <c:pt idx="744">
                  <c:v>1060.68</c:v>
                </c:pt>
                <c:pt idx="745">
                  <c:v>1060.7750000000001</c:v>
                </c:pt>
                <c:pt idx="746">
                  <c:v>1060.8699999999999</c:v>
                </c:pt>
                <c:pt idx="747">
                  <c:v>1060.9649999999999</c:v>
                </c:pt>
                <c:pt idx="748">
                  <c:v>1061.06</c:v>
                </c:pt>
                <c:pt idx="749">
                  <c:v>1061.155</c:v>
                </c:pt>
                <c:pt idx="750">
                  <c:v>1061.25</c:v>
                </c:pt>
                <c:pt idx="751">
                  <c:v>1061.345</c:v>
                </c:pt>
                <c:pt idx="752">
                  <c:v>1061.44</c:v>
                </c:pt>
                <c:pt idx="753">
                  <c:v>1061.5350000000001</c:v>
                </c:pt>
                <c:pt idx="754">
                  <c:v>1061.6300000000001</c:v>
                </c:pt>
                <c:pt idx="755">
                  <c:v>1061.7249999999999</c:v>
                </c:pt>
                <c:pt idx="756">
                  <c:v>1061.82</c:v>
                </c:pt>
                <c:pt idx="757">
                  <c:v>1061.915</c:v>
                </c:pt>
                <c:pt idx="758">
                  <c:v>1062.01</c:v>
                </c:pt>
                <c:pt idx="759">
                  <c:v>1062.105</c:v>
                </c:pt>
                <c:pt idx="760">
                  <c:v>1062.2</c:v>
                </c:pt>
                <c:pt idx="761">
                  <c:v>1062.2950000000001</c:v>
                </c:pt>
                <c:pt idx="762">
                  <c:v>1062.3900000000001</c:v>
                </c:pt>
                <c:pt idx="763">
                  <c:v>1062.4849999999999</c:v>
                </c:pt>
                <c:pt idx="764">
                  <c:v>1062.58</c:v>
                </c:pt>
                <c:pt idx="765">
                  <c:v>1062.675</c:v>
                </c:pt>
                <c:pt idx="766">
                  <c:v>1062.77</c:v>
                </c:pt>
                <c:pt idx="767">
                  <c:v>1062.865</c:v>
                </c:pt>
                <c:pt idx="768">
                  <c:v>1062.96</c:v>
                </c:pt>
                <c:pt idx="769">
                  <c:v>1063.0550000000001</c:v>
                </c:pt>
                <c:pt idx="770">
                  <c:v>1063.1500000000001</c:v>
                </c:pt>
                <c:pt idx="771">
                  <c:v>1063.2449999999999</c:v>
                </c:pt>
                <c:pt idx="772">
                  <c:v>1063.3399999999999</c:v>
                </c:pt>
                <c:pt idx="773">
                  <c:v>1063.4349999999999</c:v>
                </c:pt>
                <c:pt idx="774">
                  <c:v>1063.53</c:v>
                </c:pt>
                <c:pt idx="775">
                  <c:v>1063.625</c:v>
                </c:pt>
                <c:pt idx="776">
                  <c:v>1063.72</c:v>
                </c:pt>
                <c:pt idx="777">
                  <c:v>1063.8150000000001</c:v>
                </c:pt>
                <c:pt idx="778">
                  <c:v>1063.9100000000001</c:v>
                </c:pt>
                <c:pt idx="779">
                  <c:v>1064.0050000000001</c:v>
                </c:pt>
                <c:pt idx="780">
                  <c:v>1064.0999999999999</c:v>
                </c:pt>
                <c:pt idx="781">
                  <c:v>1064.1949999999999</c:v>
                </c:pt>
                <c:pt idx="782">
                  <c:v>1064.29</c:v>
                </c:pt>
                <c:pt idx="783">
                  <c:v>1064.385</c:v>
                </c:pt>
                <c:pt idx="784">
                  <c:v>1064.48</c:v>
                </c:pt>
                <c:pt idx="785">
                  <c:v>1064.575</c:v>
                </c:pt>
                <c:pt idx="786">
                  <c:v>1064.67</c:v>
                </c:pt>
                <c:pt idx="787">
                  <c:v>1064.7650000000001</c:v>
                </c:pt>
                <c:pt idx="788">
                  <c:v>1064.8599999999999</c:v>
                </c:pt>
                <c:pt idx="789">
                  <c:v>1064.9549999999999</c:v>
                </c:pt>
                <c:pt idx="790">
                  <c:v>1065.05</c:v>
                </c:pt>
                <c:pt idx="791">
                  <c:v>1065.145</c:v>
                </c:pt>
                <c:pt idx="792">
                  <c:v>1065.24</c:v>
                </c:pt>
                <c:pt idx="793">
                  <c:v>1065.335</c:v>
                </c:pt>
                <c:pt idx="794">
                  <c:v>1065.43</c:v>
                </c:pt>
                <c:pt idx="795">
                  <c:v>1065.5250000000001</c:v>
                </c:pt>
                <c:pt idx="796">
                  <c:v>1065.6199999999999</c:v>
                </c:pt>
                <c:pt idx="797">
                  <c:v>1065.7149999999999</c:v>
                </c:pt>
                <c:pt idx="798">
                  <c:v>1065.81</c:v>
                </c:pt>
                <c:pt idx="799">
                  <c:v>1065.905</c:v>
                </c:pt>
                <c:pt idx="800">
                  <c:v>1066</c:v>
                </c:pt>
                <c:pt idx="801">
                  <c:v>1066.095</c:v>
                </c:pt>
                <c:pt idx="802">
                  <c:v>1066.19</c:v>
                </c:pt>
                <c:pt idx="803">
                  <c:v>1066.2850000000001</c:v>
                </c:pt>
                <c:pt idx="804">
                  <c:v>1066.3800000000001</c:v>
                </c:pt>
                <c:pt idx="805">
                  <c:v>1066.4749999999999</c:v>
                </c:pt>
                <c:pt idx="806">
                  <c:v>1066.57</c:v>
                </c:pt>
                <c:pt idx="807">
                  <c:v>1066.665</c:v>
                </c:pt>
                <c:pt idx="808">
                  <c:v>1066.76</c:v>
                </c:pt>
                <c:pt idx="809">
                  <c:v>1066.855</c:v>
                </c:pt>
                <c:pt idx="810">
                  <c:v>1066.95</c:v>
                </c:pt>
                <c:pt idx="811">
                  <c:v>1067.0450000000001</c:v>
                </c:pt>
                <c:pt idx="812">
                  <c:v>1067.1400000000001</c:v>
                </c:pt>
                <c:pt idx="813">
                  <c:v>1067.2349999999999</c:v>
                </c:pt>
                <c:pt idx="814">
                  <c:v>1067.33</c:v>
                </c:pt>
                <c:pt idx="815">
                  <c:v>1067.425</c:v>
                </c:pt>
                <c:pt idx="816">
                  <c:v>1067.52</c:v>
                </c:pt>
                <c:pt idx="817">
                  <c:v>1067.615</c:v>
                </c:pt>
                <c:pt idx="818">
                  <c:v>1067.71</c:v>
                </c:pt>
                <c:pt idx="819">
                  <c:v>1067.8050000000001</c:v>
                </c:pt>
                <c:pt idx="820">
                  <c:v>1067.9000000000001</c:v>
                </c:pt>
                <c:pt idx="821">
                  <c:v>1067.9949999999999</c:v>
                </c:pt>
                <c:pt idx="822">
                  <c:v>1068.0899999999999</c:v>
                </c:pt>
                <c:pt idx="823">
                  <c:v>1068.1849999999999</c:v>
                </c:pt>
                <c:pt idx="824">
                  <c:v>1068.28</c:v>
                </c:pt>
                <c:pt idx="825">
                  <c:v>1068.375</c:v>
                </c:pt>
                <c:pt idx="826">
                  <c:v>1068.47</c:v>
                </c:pt>
                <c:pt idx="827">
                  <c:v>1068.5650000000001</c:v>
                </c:pt>
                <c:pt idx="828">
                  <c:v>1068.6600000000001</c:v>
                </c:pt>
                <c:pt idx="829">
                  <c:v>1068.7550000000001</c:v>
                </c:pt>
                <c:pt idx="830">
                  <c:v>1068.8499999999999</c:v>
                </c:pt>
                <c:pt idx="831">
                  <c:v>1068.9449999999999</c:v>
                </c:pt>
                <c:pt idx="832">
                  <c:v>1069.04</c:v>
                </c:pt>
                <c:pt idx="833">
                  <c:v>1069.135</c:v>
                </c:pt>
                <c:pt idx="834">
                  <c:v>1069.23</c:v>
                </c:pt>
                <c:pt idx="835">
                  <c:v>1069.325</c:v>
                </c:pt>
                <c:pt idx="836">
                  <c:v>1069.42</c:v>
                </c:pt>
                <c:pt idx="837">
                  <c:v>1069.5150000000001</c:v>
                </c:pt>
                <c:pt idx="838">
                  <c:v>1069.6099999999999</c:v>
                </c:pt>
                <c:pt idx="839">
                  <c:v>1069.7049999999999</c:v>
                </c:pt>
                <c:pt idx="840">
                  <c:v>1069.8</c:v>
                </c:pt>
                <c:pt idx="841">
                  <c:v>1069.895</c:v>
                </c:pt>
                <c:pt idx="842">
                  <c:v>1069.99</c:v>
                </c:pt>
                <c:pt idx="843">
                  <c:v>1070.085</c:v>
                </c:pt>
                <c:pt idx="844">
                  <c:v>1070.18</c:v>
                </c:pt>
                <c:pt idx="845">
                  <c:v>1070.2750000000001</c:v>
                </c:pt>
                <c:pt idx="846">
                  <c:v>1070.3699999999999</c:v>
                </c:pt>
                <c:pt idx="847">
                  <c:v>1070.4649999999999</c:v>
                </c:pt>
                <c:pt idx="848">
                  <c:v>1070.56</c:v>
                </c:pt>
                <c:pt idx="849">
                  <c:v>1070.655</c:v>
                </c:pt>
                <c:pt idx="850">
                  <c:v>1070.75</c:v>
                </c:pt>
                <c:pt idx="851">
                  <c:v>1070.845</c:v>
                </c:pt>
                <c:pt idx="852">
                  <c:v>1070.94</c:v>
                </c:pt>
                <c:pt idx="853">
                  <c:v>1071.0350000000001</c:v>
                </c:pt>
                <c:pt idx="854">
                  <c:v>1071.1300000000001</c:v>
                </c:pt>
                <c:pt idx="855">
                  <c:v>1071.2249999999999</c:v>
                </c:pt>
                <c:pt idx="856">
                  <c:v>1071.32</c:v>
                </c:pt>
                <c:pt idx="857">
                  <c:v>1071.415</c:v>
                </c:pt>
                <c:pt idx="858">
                  <c:v>1071.51</c:v>
                </c:pt>
                <c:pt idx="859">
                  <c:v>1071.605</c:v>
                </c:pt>
                <c:pt idx="860">
                  <c:v>1071.7</c:v>
                </c:pt>
                <c:pt idx="861">
                  <c:v>1071.7950000000001</c:v>
                </c:pt>
                <c:pt idx="862">
                  <c:v>1071.8900000000001</c:v>
                </c:pt>
                <c:pt idx="863">
                  <c:v>1071.9849999999999</c:v>
                </c:pt>
                <c:pt idx="864">
                  <c:v>1072.08</c:v>
                </c:pt>
                <c:pt idx="865">
                  <c:v>1072.175</c:v>
                </c:pt>
                <c:pt idx="866">
                  <c:v>1072.27</c:v>
                </c:pt>
                <c:pt idx="867">
                  <c:v>1072.365</c:v>
                </c:pt>
                <c:pt idx="868">
                  <c:v>1072.46</c:v>
                </c:pt>
                <c:pt idx="869">
                  <c:v>1072.5550000000001</c:v>
                </c:pt>
                <c:pt idx="870">
                  <c:v>1072.6500000000001</c:v>
                </c:pt>
                <c:pt idx="871">
                  <c:v>1072.7449999999999</c:v>
                </c:pt>
                <c:pt idx="872">
                  <c:v>1072.8399999999999</c:v>
                </c:pt>
                <c:pt idx="873">
                  <c:v>1072.9349999999999</c:v>
                </c:pt>
                <c:pt idx="874">
                  <c:v>1073.03</c:v>
                </c:pt>
                <c:pt idx="875">
                  <c:v>1073.125</c:v>
                </c:pt>
                <c:pt idx="876">
                  <c:v>1073.22</c:v>
                </c:pt>
                <c:pt idx="877">
                  <c:v>1073.3150000000001</c:v>
                </c:pt>
                <c:pt idx="878">
                  <c:v>1073.4100000000001</c:v>
                </c:pt>
                <c:pt idx="879">
                  <c:v>1073.5050000000001</c:v>
                </c:pt>
                <c:pt idx="880">
                  <c:v>1073.5999999999999</c:v>
                </c:pt>
                <c:pt idx="881">
                  <c:v>1073.6949999999999</c:v>
                </c:pt>
                <c:pt idx="882">
                  <c:v>1073.79</c:v>
                </c:pt>
                <c:pt idx="883">
                  <c:v>1073.885</c:v>
                </c:pt>
                <c:pt idx="884">
                  <c:v>1073.98</c:v>
                </c:pt>
                <c:pt idx="885">
                  <c:v>1074.075</c:v>
                </c:pt>
                <c:pt idx="886">
                  <c:v>1074.17</c:v>
                </c:pt>
                <c:pt idx="887">
                  <c:v>1074.2650000000001</c:v>
                </c:pt>
                <c:pt idx="888">
                  <c:v>1074.3599999999999</c:v>
                </c:pt>
                <c:pt idx="889">
                  <c:v>1074.4549999999999</c:v>
                </c:pt>
                <c:pt idx="890">
                  <c:v>1074.55</c:v>
                </c:pt>
                <c:pt idx="891">
                  <c:v>1074.645</c:v>
                </c:pt>
                <c:pt idx="892">
                  <c:v>1074.74</c:v>
                </c:pt>
                <c:pt idx="893">
                  <c:v>1074.835</c:v>
                </c:pt>
                <c:pt idx="894">
                  <c:v>1074.93</c:v>
                </c:pt>
                <c:pt idx="895">
                  <c:v>1075.0250000000001</c:v>
                </c:pt>
                <c:pt idx="896">
                  <c:v>1075.1199999999999</c:v>
                </c:pt>
                <c:pt idx="897">
                  <c:v>1075.2149999999999</c:v>
                </c:pt>
                <c:pt idx="898">
                  <c:v>1075.31</c:v>
                </c:pt>
                <c:pt idx="899">
                  <c:v>1075.405</c:v>
                </c:pt>
                <c:pt idx="900">
                  <c:v>1075.5</c:v>
                </c:pt>
                <c:pt idx="901">
                  <c:v>1075.595</c:v>
                </c:pt>
                <c:pt idx="902">
                  <c:v>1075.69</c:v>
                </c:pt>
                <c:pt idx="903">
                  <c:v>1075.7850000000001</c:v>
                </c:pt>
                <c:pt idx="904">
                  <c:v>1075.8800000000001</c:v>
                </c:pt>
                <c:pt idx="905">
                  <c:v>1075.9749999999999</c:v>
                </c:pt>
                <c:pt idx="906">
                  <c:v>1076.07</c:v>
                </c:pt>
                <c:pt idx="907">
                  <c:v>1076.165</c:v>
                </c:pt>
                <c:pt idx="908">
                  <c:v>1076.26</c:v>
                </c:pt>
                <c:pt idx="909">
                  <c:v>1076.355</c:v>
                </c:pt>
                <c:pt idx="910">
                  <c:v>1076.45</c:v>
                </c:pt>
                <c:pt idx="911">
                  <c:v>1076.5450000000001</c:v>
                </c:pt>
                <c:pt idx="912">
                  <c:v>1076.6400000000001</c:v>
                </c:pt>
                <c:pt idx="913">
                  <c:v>1076.7349999999999</c:v>
                </c:pt>
                <c:pt idx="914">
                  <c:v>1076.83</c:v>
                </c:pt>
                <c:pt idx="915">
                  <c:v>1076.925</c:v>
                </c:pt>
                <c:pt idx="916">
                  <c:v>1077.02</c:v>
                </c:pt>
                <c:pt idx="917">
                  <c:v>1077.115</c:v>
                </c:pt>
                <c:pt idx="918">
                  <c:v>1077.21</c:v>
                </c:pt>
                <c:pt idx="919">
                  <c:v>1077.3050000000001</c:v>
                </c:pt>
                <c:pt idx="920">
                  <c:v>1077.4000000000001</c:v>
                </c:pt>
                <c:pt idx="921">
                  <c:v>1077.4949999999999</c:v>
                </c:pt>
                <c:pt idx="922">
                  <c:v>1077.5899999999999</c:v>
                </c:pt>
                <c:pt idx="923">
                  <c:v>1077.6849999999999</c:v>
                </c:pt>
                <c:pt idx="924">
                  <c:v>1077.78</c:v>
                </c:pt>
                <c:pt idx="925">
                  <c:v>1077.875</c:v>
                </c:pt>
                <c:pt idx="926">
                  <c:v>1077.97</c:v>
                </c:pt>
                <c:pt idx="927">
                  <c:v>1078.0650000000001</c:v>
                </c:pt>
                <c:pt idx="928">
                  <c:v>1078.1600000000001</c:v>
                </c:pt>
                <c:pt idx="929">
                  <c:v>1078.2550000000001</c:v>
                </c:pt>
                <c:pt idx="930">
                  <c:v>1078.3499999999999</c:v>
                </c:pt>
                <c:pt idx="931">
                  <c:v>1078.4449999999999</c:v>
                </c:pt>
                <c:pt idx="932">
                  <c:v>1078.54</c:v>
                </c:pt>
                <c:pt idx="933">
                  <c:v>1078.635</c:v>
                </c:pt>
                <c:pt idx="934">
                  <c:v>1078.73</c:v>
                </c:pt>
                <c:pt idx="935">
                  <c:v>1078.825</c:v>
                </c:pt>
                <c:pt idx="936">
                  <c:v>1078.92</c:v>
                </c:pt>
                <c:pt idx="937">
                  <c:v>1079.0150000000001</c:v>
                </c:pt>
                <c:pt idx="938">
                  <c:v>1079.1099999999999</c:v>
                </c:pt>
                <c:pt idx="939">
                  <c:v>1079.2049999999999</c:v>
                </c:pt>
                <c:pt idx="940">
                  <c:v>1079.3</c:v>
                </c:pt>
                <c:pt idx="941">
                  <c:v>1079.395</c:v>
                </c:pt>
                <c:pt idx="942">
                  <c:v>1079.49</c:v>
                </c:pt>
                <c:pt idx="943">
                  <c:v>1079.585</c:v>
                </c:pt>
                <c:pt idx="944">
                  <c:v>1079.68</c:v>
                </c:pt>
                <c:pt idx="945">
                  <c:v>1079.7750000000001</c:v>
                </c:pt>
                <c:pt idx="946">
                  <c:v>1079.8699999999999</c:v>
                </c:pt>
                <c:pt idx="947">
                  <c:v>1079.9649999999999</c:v>
                </c:pt>
                <c:pt idx="948">
                  <c:v>1080.06</c:v>
                </c:pt>
                <c:pt idx="949">
                  <c:v>1080.155</c:v>
                </c:pt>
                <c:pt idx="950">
                  <c:v>1080.25</c:v>
                </c:pt>
                <c:pt idx="951">
                  <c:v>1080.345</c:v>
                </c:pt>
                <c:pt idx="952">
                  <c:v>1080.44</c:v>
                </c:pt>
                <c:pt idx="953">
                  <c:v>1080.5350000000001</c:v>
                </c:pt>
                <c:pt idx="954">
                  <c:v>1080.6300000000001</c:v>
                </c:pt>
                <c:pt idx="955">
                  <c:v>1080.7249999999999</c:v>
                </c:pt>
                <c:pt idx="956">
                  <c:v>1080.82</c:v>
                </c:pt>
                <c:pt idx="957">
                  <c:v>1080.915</c:v>
                </c:pt>
                <c:pt idx="958">
                  <c:v>1081.01</c:v>
                </c:pt>
                <c:pt idx="959">
                  <c:v>1081.105</c:v>
                </c:pt>
                <c:pt idx="960">
                  <c:v>1081.2</c:v>
                </c:pt>
                <c:pt idx="961">
                  <c:v>1081.2950000000001</c:v>
                </c:pt>
                <c:pt idx="962">
                  <c:v>1081.3900000000001</c:v>
                </c:pt>
                <c:pt idx="963">
                  <c:v>1081.4849999999999</c:v>
                </c:pt>
                <c:pt idx="964">
                  <c:v>1081.58</c:v>
                </c:pt>
                <c:pt idx="965">
                  <c:v>1081.675</c:v>
                </c:pt>
                <c:pt idx="966">
                  <c:v>1081.77</c:v>
                </c:pt>
                <c:pt idx="967">
                  <c:v>1081.865</c:v>
                </c:pt>
                <c:pt idx="968">
                  <c:v>1081.96</c:v>
                </c:pt>
                <c:pt idx="969">
                  <c:v>1082.0550000000001</c:v>
                </c:pt>
                <c:pt idx="970">
                  <c:v>1082.1500000000001</c:v>
                </c:pt>
                <c:pt idx="971">
                  <c:v>1082.2449999999999</c:v>
                </c:pt>
                <c:pt idx="972">
                  <c:v>1082.3399999999999</c:v>
                </c:pt>
                <c:pt idx="973">
                  <c:v>1082.4349999999999</c:v>
                </c:pt>
                <c:pt idx="974">
                  <c:v>1082.53</c:v>
                </c:pt>
                <c:pt idx="975">
                  <c:v>1082.625</c:v>
                </c:pt>
                <c:pt idx="976">
                  <c:v>1082.72</c:v>
                </c:pt>
                <c:pt idx="977">
                  <c:v>1082.8150000000001</c:v>
                </c:pt>
                <c:pt idx="978">
                  <c:v>1082.9100000000001</c:v>
                </c:pt>
                <c:pt idx="979">
                  <c:v>1083.0050000000001</c:v>
                </c:pt>
                <c:pt idx="980">
                  <c:v>1083.0999999999999</c:v>
                </c:pt>
                <c:pt idx="981">
                  <c:v>1083.1949999999999</c:v>
                </c:pt>
                <c:pt idx="982">
                  <c:v>1083.29</c:v>
                </c:pt>
                <c:pt idx="983">
                  <c:v>1083.385</c:v>
                </c:pt>
                <c:pt idx="984">
                  <c:v>1083.48</c:v>
                </c:pt>
                <c:pt idx="985">
                  <c:v>1083.575</c:v>
                </c:pt>
                <c:pt idx="986">
                  <c:v>1083.67</c:v>
                </c:pt>
                <c:pt idx="987">
                  <c:v>1083.7650000000001</c:v>
                </c:pt>
                <c:pt idx="988">
                  <c:v>1083.8599999999999</c:v>
                </c:pt>
                <c:pt idx="989">
                  <c:v>1083.9549999999999</c:v>
                </c:pt>
                <c:pt idx="990">
                  <c:v>1084.05</c:v>
                </c:pt>
                <c:pt idx="991">
                  <c:v>1084.145</c:v>
                </c:pt>
                <c:pt idx="992">
                  <c:v>1084.24</c:v>
                </c:pt>
                <c:pt idx="993">
                  <c:v>1084.335</c:v>
                </c:pt>
                <c:pt idx="994">
                  <c:v>1084.43</c:v>
                </c:pt>
                <c:pt idx="995">
                  <c:v>1084.5250000000001</c:v>
                </c:pt>
                <c:pt idx="996">
                  <c:v>1084.6199999999999</c:v>
                </c:pt>
                <c:pt idx="997">
                  <c:v>1084.7149999999999</c:v>
                </c:pt>
                <c:pt idx="998">
                  <c:v>1084.81</c:v>
                </c:pt>
                <c:pt idx="999">
                  <c:v>1084.905</c:v>
                </c:pt>
                <c:pt idx="1000">
                  <c:v>1085</c:v>
                </c:pt>
                <c:pt idx="1001">
                  <c:v>1085.095</c:v>
                </c:pt>
                <c:pt idx="1002">
                  <c:v>1085.19</c:v>
                </c:pt>
                <c:pt idx="1003">
                  <c:v>1085.2850000000001</c:v>
                </c:pt>
                <c:pt idx="1004">
                  <c:v>1085.3800000000001</c:v>
                </c:pt>
                <c:pt idx="1005">
                  <c:v>1085.4749999999999</c:v>
                </c:pt>
                <c:pt idx="1006">
                  <c:v>1085.57</c:v>
                </c:pt>
                <c:pt idx="1007">
                  <c:v>1085.665</c:v>
                </c:pt>
                <c:pt idx="1008">
                  <c:v>1085.76</c:v>
                </c:pt>
                <c:pt idx="1009">
                  <c:v>1085.855</c:v>
                </c:pt>
                <c:pt idx="1010">
                  <c:v>1085.95</c:v>
                </c:pt>
                <c:pt idx="1011">
                  <c:v>1086.0450000000001</c:v>
                </c:pt>
                <c:pt idx="1012">
                  <c:v>1086.1400000000001</c:v>
                </c:pt>
                <c:pt idx="1013">
                  <c:v>1086.2349999999999</c:v>
                </c:pt>
                <c:pt idx="1014">
                  <c:v>1086.33</c:v>
                </c:pt>
                <c:pt idx="1015">
                  <c:v>1086.425</c:v>
                </c:pt>
                <c:pt idx="1016">
                  <c:v>1086.52</c:v>
                </c:pt>
                <c:pt idx="1017">
                  <c:v>1086.615</c:v>
                </c:pt>
                <c:pt idx="1018">
                  <c:v>1086.71</c:v>
                </c:pt>
                <c:pt idx="1019">
                  <c:v>1086.8050000000001</c:v>
                </c:pt>
                <c:pt idx="1020">
                  <c:v>1086.9000000000001</c:v>
                </c:pt>
                <c:pt idx="1021">
                  <c:v>1086.9949999999999</c:v>
                </c:pt>
                <c:pt idx="1022">
                  <c:v>1087.0899999999999</c:v>
                </c:pt>
                <c:pt idx="1023">
                  <c:v>1087.1849999999999</c:v>
                </c:pt>
                <c:pt idx="1024">
                  <c:v>1087.28</c:v>
                </c:pt>
                <c:pt idx="1025">
                  <c:v>1087.375</c:v>
                </c:pt>
                <c:pt idx="1026">
                  <c:v>1087.47</c:v>
                </c:pt>
                <c:pt idx="1027">
                  <c:v>1087.5650000000001</c:v>
                </c:pt>
                <c:pt idx="1028">
                  <c:v>1087.6600000000001</c:v>
                </c:pt>
                <c:pt idx="1029">
                  <c:v>1087.7550000000001</c:v>
                </c:pt>
                <c:pt idx="1030">
                  <c:v>1087.8499999999999</c:v>
                </c:pt>
                <c:pt idx="1031">
                  <c:v>1087.9449999999999</c:v>
                </c:pt>
                <c:pt idx="1032">
                  <c:v>1088.04</c:v>
                </c:pt>
                <c:pt idx="1033">
                  <c:v>1088.135</c:v>
                </c:pt>
                <c:pt idx="1034">
                  <c:v>1088.23</c:v>
                </c:pt>
                <c:pt idx="1035">
                  <c:v>1088.325</c:v>
                </c:pt>
                <c:pt idx="1036">
                  <c:v>1088.42</c:v>
                </c:pt>
                <c:pt idx="1037">
                  <c:v>1088.5150000000001</c:v>
                </c:pt>
                <c:pt idx="1038">
                  <c:v>1088.6099999999999</c:v>
                </c:pt>
                <c:pt idx="1039">
                  <c:v>1088.7049999999999</c:v>
                </c:pt>
                <c:pt idx="1040">
                  <c:v>1088.8</c:v>
                </c:pt>
                <c:pt idx="1041">
                  <c:v>1088.895</c:v>
                </c:pt>
                <c:pt idx="1042">
                  <c:v>1088.99</c:v>
                </c:pt>
                <c:pt idx="1043">
                  <c:v>1089.085</c:v>
                </c:pt>
                <c:pt idx="1044">
                  <c:v>1089.18</c:v>
                </c:pt>
                <c:pt idx="1045">
                  <c:v>1089.2750000000001</c:v>
                </c:pt>
                <c:pt idx="1046">
                  <c:v>1089.3699999999999</c:v>
                </c:pt>
                <c:pt idx="1047">
                  <c:v>1089.4649999999999</c:v>
                </c:pt>
                <c:pt idx="1048">
                  <c:v>1089.56</c:v>
                </c:pt>
                <c:pt idx="1049">
                  <c:v>1089.655</c:v>
                </c:pt>
                <c:pt idx="1050">
                  <c:v>1089.75</c:v>
                </c:pt>
                <c:pt idx="1051">
                  <c:v>1089.845</c:v>
                </c:pt>
                <c:pt idx="1052">
                  <c:v>1089.94</c:v>
                </c:pt>
                <c:pt idx="1053">
                  <c:v>1090.0350000000001</c:v>
                </c:pt>
                <c:pt idx="1054">
                  <c:v>1090.1300000000001</c:v>
                </c:pt>
                <c:pt idx="1055">
                  <c:v>1090.2249999999999</c:v>
                </c:pt>
                <c:pt idx="1056">
                  <c:v>1090.32</c:v>
                </c:pt>
                <c:pt idx="1057">
                  <c:v>1090.415</c:v>
                </c:pt>
                <c:pt idx="1058">
                  <c:v>1090.51</c:v>
                </c:pt>
                <c:pt idx="1059">
                  <c:v>1090.605</c:v>
                </c:pt>
                <c:pt idx="1060">
                  <c:v>1090.7</c:v>
                </c:pt>
                <c:pt idx="1061">
                  <c:v>1090.7950000000001</c:v>
                </c:pt>
                <c:pt idx="1062">
                  <c:v>1090.8900000000001</c:v>
                </c:pt>
                <c:pt idx="1063">
                  <c:v>1090.9849999999999</c:v>
                </c:pt>
                <c:pt idx="1064">
                  <c:v>1091.08</c:v>
                </c:pt>
                <c:pt idx="1065">
                  <c:v>1091.175</c:v>
                </c:pt>
                <c:pt idx="1066">
                  <c:v>1091.27</c:v>
                </c:pt>
                <c:pt idx="1067">
                  <c:v>1091.365</c:v>
                </c:pt>
                <c:pt idx="1068">
                  <c:v>1091.46</c:v>
                </c:pt>
                <c:pt idx="1069">
                  <c:v>1091.5550000000001</c:v>
                </c:pt>
                <c:pt idx="1070">
                  <c:v>1091.6500000000001</c:v>
                </c:pt>
                <c:pt idx="1071">
                  <c:v>1091.7449999999999</c:v>
                </c:pt>
                <c:pt idx="1072">
                  <c:v>1091.8399999999999</c:v>
                </c:pt>
                <c:pt idx="1073">
                  <c:v>1091.9349999999999</c:v>
                </c:pt>
                <c:pt idx="1074">
                  <c:v>1092.03</c:v>
                </c:pt>
                <c:pt idx="1075">
                  <c:v>1092.125</c:v>
                </c:pt>
                <c:pt idx="1076">
                  <c:v>1092.22</c:v>
                </c:pt>
                <c:pt idx="1077">
                  <c:v>1092.3150000000001</c:v>
                </c:pt>
                <c:pt idx="1078">
                  <c:v>1092.4100000000001</c:v>
                </c:pt>
                <c:pt idx="1079">
                  <c:v>1092.5050000000001</c:v>
                </c:pt>
                <c:pt idx="1080">
                  <c:v>1092.5999999999999</c:v>
                </c:pt>
                <c:pt idx="1081">
                  <c:v>1092.6949999999999</c:v>
                </c:pt>
                <c:pt idx="1082">
                  <c:v>1092.79</c:v>
                </c:pt>
                <c:pt idx="1083">
                  <c:v>1092.885</c:v>
                </c:pt>
                <c:pt idx="1084">
                  <c:v>1092.98</c:v>
                </c:pt>
                <c:pt idx="1085">
                  <c:v>1093.075</c:v>
                </c:pt>
                <c:pt idx="1086">
                  <c:v>1093.17</c:v>
                </c:pt>
                <c:pt idx="1087">
                  <c:v>1093.2650000000001</c:v>
                </c:pt>
                <c:pt idx="1088">
                  <c:v>1093.3599999999999</c:v>
                </c:pt>
                <c:pt idx="1089">
                  <c:v>1093.4549999999999</c:v>
                </c:pt>
                <c:pt idx="1090">
                  <c:v>1093.55</c:v>
                </c:pt>
                <c:pt idx="1091">
                  <c:v>1093.645</c:v>
                </c:pt>
                <c:pt idx="1092">
                  <c:v>1093.74</c:v>
                </c:pt>
                <c:pt idx="1093">
                  <c:v>1093.835</c:v>
                </c:pt>
                <c:pt idx="1094">
                  <c:v>1093.93</c:v>
                </c:pt>
                <c:pt idx="1095">
                  <c:v>1094.0250000000001</c:v>
                </c:pt>
                <c:pt idx="1096">
                  <c:v>1094.1199999999999</c:v>
                </c:pt>
                <c:pt idx="1097">
                  <c:v>1094.2149999999999</c:v>
                </c:pt>
                <c:pt idx="1098">
                  <c:v>1094.31</c:v>
                </c:pt>
                <c:pt idx="1099">
                  <c:v>1094.405</c:v>
                </c:pt>
                <c:pt idx="1100">
                  <c:v>1094.5</c:v>
                </c:pt>
                <c:pt idx="1101">
                  <c:v>1094.595</c:v>
                </c:pt>
                <c:pt idx="1102">
                  <c:v>1094.69</c:v>
                </c:pt>
                <c:pt idx="1103">
                  <c:v>1094.7850000000001</c:v>
                </c:pt>
                <c:pt idx="1104">
                  <c:v>1094.8800000000001</c:v>
                </c:pt>
                <c:pt idx="1105">
                  <c:v>1094.9749999999999</c:v>
                </c:pt>
                <c:pt idx="1106">
                  <c:v>1095.07</c:v>
                </c:pt>
                <c:pt idx="1107">
                  <c:v>1095.165</c:v>
                </c:pt>
                <c:pt idx="1108">
                  <c:v>1095.26</c:v>
                </c:pt>
                <c:pt idx="1109">
                  <c:v>1095.355</c:v>
                </c:pt>
                <c:pt idx="1110">
                  <c:v>1095.45</c:v>
                </c:pt>
                <c:pt idx="1111">
                  <c:v>1095.5450000000001</c:v>
                </c:pt>
                <c:pt idx="1112">
                  <c:v>1095.6400000000001</c:v>
                </c:pt>
                <c:pt idx="1113">
                  <c:v>1095.7349999999999</c:v>
                </c:pt>
                <c:pt idx="1114">
                  <c:v>1095.83</c:v>
                </c:pt>
                <c:pt idx="1115">
                  <c:v>1095.925</c:v>
                </c:pt>
                <c:pt idx="1116">
                  <c:v>1096.02</c:v>
                </c:pt>
                <c:pt idx="1117">
                  <c:v>1096.115</c:v>
                </c:pt>
                <c:pt idx="1118">
                  <c:v>1096.21</c:v>
                </c:pt>
                <c:pt idx="1119">
                  <c:v>1096.3050000000001</c:v>
                </c:pt>
                <c:pt idx="1120">
                  <c:v>1096.4000000000001</c:v>
                </c:pt>
                <c:pt idx="1121">
                  <c:v>1096.4949999999999</c:v>
                </c:pt>
                <c:pt idx="1122">
                  <c:v>1096.5899999999999</c:v>
                </c:pt>
                <c:pt idx="1123">
                  <c:v>1096.6849999999999</c:v>
                </c:pt>
                <c:pt idx="1124">
                  <c:v>1096.78</c:v>
                </c:pt>
                <c:pt idx="1125">
                  <c:v>1096.875</c:v>
                </c:pt>
                <c:pt idx="1126">
                  <c:v>1096.97</c:v>
                </c:pt>
                <c:pt idx="1127">
                  <c:v>1097.0650000000001</c:v>
                </c:pt>
                <c:pt idx="1128">
                  <c:v>1097.1600000000001</c:v>
                </c:pt>
                <c:pt idx="1129">
                  <c:v>1097.2550000000001</c:v>
                </c:pt>
                <c:pt idx="1130">
                  <c:v>1097.3499999999999</c:v>
                </c:pt>
                <c:pt idx="1131">
                  <c:v>1097.4449999999999</c:v>
                </c:pt>
                <c:pt idx="1132">
                  <c:v>1097.54</c:v>
                </c:pt>
                <c:pt idx="1133">
                  <c:v>1097.635</c:v>
                </c:pt>
                <c:pt idx="1134">
                  <c:v>1097.73</c:v>
                </c:pt>
                <c:pt idx="1135">
                  <c:v>1097.825</c:v>
                </c:pt>
                <c:pt idx="1136">
                  <c:v>1097.92</c:v>
                </c:pt>
                <c:pt idx="1137">
                  <c:v>1098.0150000000001</c:v>
                </c:pt>
                <c:pt idx="1138">
                  <c:v>1098.1099999999999</c:v>
                </c:pt>
                <c:pt idx="1139">
                  <c:v>1098.2049999999999</c:v>
                </c:pt>
                <c:pt idx="1140">
                  <c:v>1098.3</c:v>
                </c:pt>
                <c:pt idx="1141">
                  <c:v>1098.395</c:v>
                </c:pt>
                <c:pt idx="1142">
                  <c:v>1098.49</c:v>
                </c:pt>
                <c:pt idx="1143">
                  <c:v>1098.585</c:v>
                </c:pt>
                <c:pt idx="1144">
                  <c:v>1098.68</c:v>
                </c:pt>
                <c:pt idx="1145">
                  <c:v>1098.7750000000001</c:v>
                </c:pt>
                <c:pt idx="1146">
                  <c:v>1098.8699999999999</c:v>
                </c:pt>
                <c:pt idx="1147">
                  <c:v>1098.9649999999999</c:v>
                </c:pt>
                <c:pt idx="1148">
                  <c:v>1099.06</c:v>
                </c:pt>
                <c:pt idx="1149">
                  <c:v>1099.155</c:v>
                </c:pt>
                <c:pt idx="1150">
                  <c:v>1099.25</c:v>
                </c:pt>
                <c:pt idx="1151">
                  <c:v>1099.345</c:v>
                </c:pt>
                <c:pt idx="1152">
                  <c:v>1099.44</c:v>
                </c:pt>
                <c:pt idx="1153">
                  <c:v>1099.5350000000001</c:v>
                </c:pt>
                <c:pt idx="1154">
                  <c:v>1099.6300000000001</c:v>
                </c:pt>
                <c:pt idx="1155">
                  <c:v>1099.7249999999999</c:v>
                </c:pt>
                <c:pt idx="1156">
                  <c:v>1099.82</c:v>
                </c:pt>
                <c:pt idx="1157">
                  <c:v>1099.915</c:v>
                </c:pt>
                <c:pt idx="1158">
                  <c:v>1100.01</c:v>
                </c:pt>
                <c:pt idx="1159">
                  <c:v>1100.105</c:v>
                </c:pt>
                <c:pt idx="1160">
                  <c:v>1100.2</c:v>
                </c:pt>
                <c:pt idx="1161">
                  <c:v>1100.2950000000001</c:v>
                </c:pt>
                <c:pt idx="1162">
                  <c:v>1100.3900000000001</c:v>
                </c:pt>
                <c:pt idx="1163">
                  <c:v>1100.4849999999999</c:v>
                </c:pt>
                <c:pt idx="1164">
                  <c:v>1100.58</c:v>
                </c:pt>
                <c:pt idx="1165">
                  <c:v>1100.675</c:v>
                </c:pt>
                <c:pt idx="1166">
                  <c:v>1100.77</c:v>
                </c:pt>
                <c:pt idx="1167">
                  <c:v>1100.865</c:v>
                </c:pt>
                <c:pt idx="1168">
                  <c:v>1100.96</c:v>
                </c:pt>
                <c:pt idx="1169">
                  <c:v>1101.0550000000001</c:v>
                </c:pt>
                <c:pt idx="1170">
                  <c:v>1101.1500000000001</c:v>
                </c:pt>
                <c:pt idx="1171">
                  <c:v>1101.2449999999999</c:v>
                </c:pt>
                <c:pt idx="1172">
                  <c:v>1101.3399999999999</c:v>
                </c:pt>
                <c:pt idx="1173">
                  <c:v>1101.4349999999999</c:v>
                </c:pt>
                <c:pt idx="1174">
                  <c:v>1101.53</c:v>
                </c:pt>
                <c:pt idx="1175">
                  <c:v>1101.625</c:v>
                </c:pt>
                <c:pt idx="1176">
                  <c:v>1101.72</c:v>
                </c:pt>
                <c:pt idx="1177">
                  <c:v>1101.8150000000001</c:v>
                </c:pt>
                <c:pt idx="1178">
                  <c:v>1101.9100000000001</c:v>
                </c:pt>
                <c:pt idx="1179">
                  <c:v>1102.0050000000001</c:v>
                </c:pt>
                <c:pt idx="1180">
                  <c:v>1102.0999999999999</c:v>
                </c:pt>
                <c:pt idx="1181">
                  <c:v>1102.1949999999999</c:v>
                </c:pt>
                <c:pt idx="1182">
                  <c:v>1102.29</c:v>
                </c:pt>
                <c:pt idx="1183">
                  <c:v>1102.385</c:v>
                </c:pt>
                <c:pt idx="1184">
                  <c:v>1102.48</c:v>
                </c:pt>
                <c:pt idx="1185">
                  <c:v>1102.575</c:v>
                </c:pt>
                <c:pt idx="1186">
                  <c:v>1102.67</c:v>
                </c:pt>
                <c:pt idx="1187">
                  <c:v>1102.7650000000001</c:v>
                </c:pt>
                <c:pt idx="1188">
                  <c:v>1102.8599999999999</c:v>
                </c:pt>
                <c:pt idx="1189">
                  <c:v>1102.9549999999999</c:v>
                </c:pt>
                <c:pt idx="1190">
                  <c:v>1103.05</c:v>
                </c:pt>
                <c:pt idx="1191">
                  <c:v>1103.145</c:v>
                </c:pt>
                <c:pt idx="1192">
                  <c:v>1103.24</c:v>
                </c:pt>
                <c:pt idx="1193">
                  <c:v>1103.335</c:v>
                </c:pt>
                <c:pt idx="1194">
                  <c:v>1103.43</c:v>
                </c:pt>
                <c:pt idx="1195">
                  <c:v>1103.5250000000001</c:v>
                </c:pt>
                <c:pt idx="1196">
                  <c:v>1103.6199999999999</c:v>
                </c:pt>
                <c:pt idx="1197">
                  <c:v>1103.7149999999999</c:v>
                </c:pt>
                <c:pt idx="1198">
                  <c:v>1103.81</c:v>
                </c:pt>
                <c:pt idx="1199">
                  <c:v>1103.905</c:v>
                </c:pt>
                <c:pt idx="1200">
                  <c:v>1104</c:v>
                </c:pt>
                <c:pt idx="1201">
                  <c:v>1104.095</c:v>
                </c:pt>
                <c:pt idx="1202">
                  <c:v>1104.19</c:v>
                </c:pt>
                <c:pt idx="1203">
                  <c:v>1104.2850000000001</c:v>
                </c:pt>
                <c:pt idx="1204">
                  <c:v>1104.3800000000001</c:v>
                </c:pt>
                <c:pt idx="1205">
                  <c:v>1104.4749999999999</c:v>
                </c:pt>
                <c:pt idx="1206">
                  <c:v>1104.57</c:v>
                </c:pt>
                <c:pt idx="1207">
                  <c:v>1104.665</c:v>
                </c:pt>
                <c:pt idx="1208">
                  <c:v>1104.76</c:v>
                </c:pt>
                <c:pt idx="1209">
                  <c:v>1104.855</c:v>
                </c:pt>
                <c:pt idx="1210">
                  <c:v>1104.95</c:v>
                </c:pt>
                <c:pt idx="1211">
                  <c:v>1105.0450000000001</c:v>
                </c:pt>
                <c:pt idx="1212">
                  <c:v>1105.1400000000001</c:v>
                </c:pt>
                <c:pt idx="1213">
                  <c:v>1105.2349999999999</c:v>
                </c:pt>
                <c:pt idx="1214">
                  <c:v>1105.33</c:v>
                </c:pt>
                <c:pt idx="1215">
                  <c:v>1105.425</c:v>
                </c:pt>
                <c:pt idx="1216">
                  <c:v>1105.52</c:v>
                </c:pt>
                <c:pt idx="1217">
                  <c:v>1105.615</c:v>
                </c:pt>
                <c:pt idx="1218">
                  <c:v>1105.71</c:v>
                </c:pt>
                <c:pt idx="1219">
                  <c:v>1105.8050000000001</c:v>
                </c:pt>
                <c:pt idx="1220">
                  <c:v>1105.9000000000001</c:v>
                </c:pt>
                <c:pt idx="1221">
                  <c:v>1105.9949999999999</c:v>
                </c:pt>
                <c:pt idx="1222">
                  <c:v>1106.0899999999999</c:v>
                </c:pt>
                <c:pt idx="1223">
                  <c:v>1106.1849999999999</c:v>
                </c:pt>
                <c:pt idx="1224">
                  <c:v>1106.28</c:v>
                </c:pt>
                <c:pt idx="1225">
                  <c:v>1106.375</c:v>
                </c:pt>
                <c:pt idx="1226">
                  <c:v>1106.47</c:v>
                </c:pt>
                <c:pt idx="1227">
                  <c:v>1106.5650000000001</c:v>
                </c:pt>
                <c:pt idx="1228">
                  <c:v>1106.6600000000001</c:v>
                </c:pt>
                <c:pt idx="1229">
                  <c:v>1106.7550000000001</c:v>
                </c:pt>
                <c:pt idx="1230">
                  <c:v>1106.8499999999999</c:v>
                </c:pt>
                <c:pt idx="1231">
                  <c:v>1106.9449999999999</c:v>
                </c:pt>
                <c:pt idx="1232">
                  <c:v>1107.04</c:v>
                </c:pt>
                <c:pt idx="1233">
                  <c:v>1107.135</c:v>
                </c:pt>
                <c:pt idx="1234">
                  <c:v>1107.23</c:v>
                </c:pt>
                <c:pt idx="1235">
                  <c:v>1107.325</c:v>
                </c:pt>
                <c:pt idx="1236">
                  <c:v>1107.42</c:v>
                </c:pt>
                <c:pt idx="1237">
                  <c:v>1107.5150000000001</c:v>
                </c:pt>
                <c:pt idx="1238">
                  <c:v>1107.6099999999999</c:v>
                </c:pt>
                <c:pt idx="1239">
                  <c:v>1107.7049999999999</c:v>
                </c:pt>
                <c:pt idx="1240">
                  <c:v>1107.8</c:v>
                </c:pt>
                <c:pt idx="1241">
                  <c:v>1107.895</c:v>
                </c:pt>
                <c:pt idx="1242">
                  <c:v>1107.99</c:v>
                </c:pt>
                <c:pt idx="1243">
                  <c:v>1108.085</c:v>
                </c:pt>
                <c:pt idx="1244">
                  <c:v>1108.18</c:v>
                </c:pt>
                <c:pt idx="1245">
                  <c:v>1108.2750000000001</c:v>
                </c:pt>
                <c:pt idx="1246">
                  <c:v>1108.3699999999999</c:v>
                </c:pt>
                <c:pt idx="1247">
                  <c:v>1108.4649999999999</c:v>
                </c:pt>
                <c:pt idx="1248">
                  <c:v>1108.56</c:v>
                </c:pt>
                <c:pt idx="1249">
                  <c:v>1108.655</c:v>
                </c:pt>
                <c:pt idx="1250">
                  <c:v>1108.75</c:v>
                </c:pt>
                <c:pt idx="1251">
                  <c:v>1108.845</c:v>
                </c:pt>
                <c:pt idx="1252">
                  <c:v>1108.94</c:v>
                </c:pt>
                <c:pt idx="1253">
                  <c:v>1109.0350000000001</c:v>
                </c:pt>
                <c:pt idx="1254">
                  <c:v>1109.1300000000001</c:v>
                </c:pt>
                <c:pt idx="1255">
                  <c:v>1109.2249999999999</c:v>
                </c:pt>
                <c:pt idx="1256">
                  <c:v>1109.32</c:v>
                </c:pt>
                <c:pt idx="1257">
                  <c:v>1109.415</c:v>
                </c:pt>
                <c:pt idx="1258">
                  <c:v>1109.51</c:v>
                </c:pt>
                <c:pt idx="1259">
                  <c:v>1109.605</c:v>
                </c:pt>
                <c:pt idx="1260">
                  <c:v>1109.7</c:v>
                </c:pt>
                <c:pt idx="1261">
                  <c:v>1109.7950000000001</c:v>
                </c:pt>
                <c:pt idx="1262">
                  <c:v>1109.8900000000001</c:v>
                </c:pt>
                <c:pt idx="1263">
                  <c:v>1109.9849999999999</c:v>
                </c:pt>
                <c:pt idx="1264">
                  <c:v>1110.08</c:v>
                </c:pt>
                <c:pt idx="1265">
                  <c:v>1110.175</c:v>
                </c:pt>
                <c:pt idx="1266">
                  <c:v>1110.27</c:v>
                </c:pt>
                <c:pt idx="1267">
                  <c:v>1110.365</c:v>
                </c:pt>
                <c:pt idx="1268">
                  <c:v>1110.46</c:v>
                </c:pt>
                <c:pt idx="1269">
                  <c:v>1110.5550000000001</c:v>
                </c:pt>
                <c:pt idx="1270">
                  <c:v>1110.6500000000001</c:v>
                </c:pt>
                <c:pt idx="1271">
                  <c:v>1110.7449999999999</c:v>
                </c:pt>
                <c:pt idx="1272">
                  <c:v>1110.8399999999999</c:v>
                </c:pt>
                <c:pt idx="1273">
                  <c:v>1110.9349999999999</c:v>
                </c:pt>
                <c:pt idx="1274">
                  <c:v>1111.03</c:v>
                </c:pt>
                <c:pt idx="1275">
                  <c:v>1111.125</c:v>
                </c:pt>
                <c:pt idx="1276">
                  <c:v>1111.22</c:v>
                </c:pt>
                <c:pt idx="1277">
                  <c:v>1111.3150000000001</c:v>
                </c:pt>
                <c:pt idx="1278">
                  <c:v>1111.4100000000001</c:v>
                </c:pt>
                <c:pt idx="1279">
                  <c:v>1111.5050000000001</c:v>
                </c:pt>
                <c:pt idx="1280">
                  <c:v>1111.5999999999999</c:v>
                </c:pt>
                <c:pt idx="1281">
                  <c:v>1111.6949999999999</c:v>
                </c:pt>
                <c:pt idx="1282">
                  <c:v>1111.79</c:v>
                </c:pt>
                <c:pt idx="1283">
                  <c:v>1111.885</c:v>
                </c:pt>
                <c:pt idx="1284">
                  <c:v>1111.98</c:v>
                </c:pt>
                <c:pt idx="1285">
                  <c:v>1112.075</c:v>
                </c:pt>
                <c:pt idx="1286">
                  <c:v>1112.17</c:v>
                </c:pt>
                <c:pt idx="1287">
                  <c:v>1112.2650000000001</c:v>
                </c:pt>
                <c:pt idx="1288">
                  <c:v>1112.3599999999999</c:v>
                </c:pt>
                <c:pt idx="1289">
                  <c:v>1112.4549999999999</c:v>
                </c:pt>
                <c:pt idx="1290">
                  <c:v>1112.55</c:v>
                </c:pt>
                <c:pt idx="1291">
                  <c:v>1112.645</c:v>
                </c:pt>
                <c:pt idx="1292">
                  <c:v>1112.74</c:v>
                </c:pt>
                <c:pt idx="1293">
                  <c:v>1112.835</c:v>
                </c:pt>
                <c:pt idx="1294">
                  <c:v>1112.93</c:v>
                </c:pt>
                <c:pt idx="1295">
                  <c:v>1113.0250000000001</c:v>
                </c:pt>
                <c:pt idx="1296">
                  <c:v>1113.1199999999999</c:v>
                </c:pt>
                <c:pt idx="1297">
                  <c:v>1113.2149999999999</c:v>
                </c:pt>
                <c:pt idx="1298">
                  <c:v>1113.31</c:v>
                </c:pt>
                <c:pt idx="1299">
                  <c:v>1113.405</c:v>
                </c:pt>
                <c:pt idx="1300">
                  <c:v>1113.5</c:v>
                </c:pt>
                <c:pt idx="1301">
                  <c:v>1113.595</c:v>
                </c:pt>
                <c:pt idx="1302">
                  <c:v>1113.69</c:v>
                </c:pt>
                <c:pt idx="1303">
                  <c:v>1113.7850000000001</c:v>
                </c:pt>
                <c:pt idx="1304">
                  <c:v>1113.8800000000001</c:v>
                </c:pt>
                <c:pt idx="1305">
                  <c:v>1113.9749999999999</c:v>
                </c:pt>
                <c:pt idx="1306">
                  <c:v>1114.07</c:v>
                </c:pt>
                <c:pt idx="1307">
                  <c:v>1114.165</c:v>
                </c:pt>
                <c:pt idx="1308">
                  <c:v>1114.26</c:v>
                </c:pt>
                <c:pt idx="1309">
                  <c:v>1114.355</c:v>
                </c:pt>
                <c:pt idx="1310">
                  <c:v>1114.45</c:v>
                </c:pt>
                <c:pt idx="1311">
                  <c:v>1114.5450000000001</c:v>
                </c:pt>
                <c:pt idx="1312">
                  <c:v>1114.6400000000001</c:v>
                </c:pt>
                <c:pt idx="1313">
                  <c:v>1114.7349999999999</c:v>
                </c:pt>
                <c:pt idx="1314">
                  <c:v>1114.83</c:v>
                </c:pt>
                <c:pt idx="1315">
                  <c:v>1114.925</c:v>
                </c:pt>
                <c:pt idx="1316">
                  <c:v>1115.02</c:v>
                </c:pt>
                <c:pt idx="1317">
                  <c:v>1115.115</c:v>
                </c:pt>
                <c:pt idx="1318">
                  <c:v>1115.21</c:v>
                </c:pt>
                <c:pt idx="1319">
                  <c:v>1115.3050000000001</c:v>
                </c:pt>
                <c:pt idx="1320">
                  <c:v>1115.4000000000001</c:v>
                </c:pt>
                <c:pt idx="1321">
                  <c:v>1115.4949999999999</c:v>
                </c:pt>
                <c:pt idx="1322">
                  <c:v>1115.5899999999999</c:v>
                </c:pt>
                <c:pt idx="1323">
                  <c:v>1115.6849999999999</c:v>
                </c:pt>
                <c:pt idx="1324">
                  <c:v>1115.78</c:v>
                </c:pt>
                <c:pt idx="1325">
                  <c:v>1115.875</c:v>
                </c:pt>
                <c:pt idx="1326">
                  <c:v>1115.97</c:v>
                </c:pt>
                <c:pt idx="1327">
                  <c:v>1116.0650000000001</c:v>
                </c:pt>
                <c:pt idx="1328">
                  <c:v>1116.1600000000001</c:v>
                </c:pt>
                <c:pt idx="1329">
                  <c:v>1116.2550000000001</c:v>
                </c:pt>
                <c:pt idx="1330">
                  <c:v>1116.3499999999999</c:v>
                </c:pt>
                <c:pt idx="1331">
                  <c:v>1116.4449999999999</c:v>
                </c:pt>
                <c:pt idx="1332">
                  <c:v>1116.54</c:v>
                </c:pt>
                <c:pt idx="1333">
                  <c:v>1116.635</c:v>
                </c:pt>
                <c:pt idx="1334">
                  <c:v>1116.73</c:v>
                </c:pt>
                <c:pt idx="1335">
                  <c:v>1116.825</c:v>
                </c:pt>
                <c:pt idx="1336">
                  <c:v>1116.92</c:v>
                </c:pt>
                <c:pt idx="1337">
                  <c:v>1117.0150000000001</c:v>
                </c:pt>
                <c:pt idx="1338">
                  <c:v>1117.1099999999999</c:v>
                </c:pt>
                <c:pt idx="1339">
                  <c:v>1117.2049999999999</c:v>
                </c:pt>
                <c:pt idx="1340">
                  <c:v>1117.3</c:v>
                </c:pt>
                <c:pt idx="1341">
                  <c:v>1117.395</c:v>
                </c:pt>
                <c:pt idx="1342">
                  <c:v>1117.49</c:v>
                </c:pt>
                <c:pt idx="1343">
                  <c:v>1117.585</c:v>
                </c:pt>
                <c:pt idx="1344">
                  <c:v>1117.68</c:v>
                </c:pt>
                <c:pt idx="1345">
                  <c:v>1117.7750000000001</c:v>
                </c:pt>
                <c:pt idx="1346">
                  <c:v>1117.8699999999999</c:v>
                </c:pt>
                <c:pt idx="1347">
                  <c:v>1117.9649999999999</c:v>
                </c:pt>
                <c:pt idx="1348">
                  <c:v>1118.06</c:v>
                </c:pt>
                <c:pt idx="1349">
                  <c:v>1118.155</c:v>
                </c:pt>
                <c:pt idx="1350">
                  <c:v>1118.25</c:v>
                </c:pt>
                <c:pt idx="1351">
                  <c:v>1118.345</c:v>
                </c:pt>
                <c:pt idx="1352">
                  <c:v>1118.44</c:v>
                </c:pt>
                <c:pt idx="1353">
                  <c:v>1118.5350000000001</c:v>
                </c:pt>
                <c:pt idx="1354">
                  <c:v>1118.6300000000001</c:v>
                </c:pt>
                <c:pt idx="1355">
                  <c:v>1118.7249999999999</c:v>
                </c:pt>
                <c:pt idx="1356">
                  <c:v>1118.82</c:v>
                </c:pt>
                <c:pt idx="1357">
                  <c:v>1118.915</c:v>
                </c:pt>
                <c:pt idx="1358">
                  <c:v>1119.01</c:v>
                </c:pt>
                <c:pt idx="1359">
                  <c:v>1119.105</c:v>
                </c:pt>
                <c:pt idx="1360">
                  <c:v>1119.2</c:v>
                </c:pt>
                <c:pt idx="1361">
                  <c:v>1119.2950000000001</c:v>
                </c:pt>
                <c:pt idx="1362">
                  <c:v>1119.3900000000001</c:v>
                </c:pt>
                <c:pt idx="1363">
                  <c:v>1119.4849999999999</c:v>
                </c:pt>
                <c:pt idx="1364">
                  <c:v>1119.58</c:v>
                </c:pt>
                <c:pt idx="1365">
                  <c:v>1119.675</c:v>
                </c:pt>
                <c:pt idx="1366">
                  <c:v>1119.77</c:v>
                </c:pt>
                <c:pt idx="1367">
                  <c:v>1119.865</c:v>
                </c:pt>
                <c:pt idx="1368">
                  <c:v>1119.96</c:v>
                </c:pt>
                <c:pt idx="1369">
                  <c:v>1120.0550000000001</c:v>
                </c:pt>
                <c:pt idx="1370">
                  <c:v>1120.1500000000001</c:v>
                </c:pt>
                <c:pt idx="1371">
                  <c:v>1120.2449999999999</c:v>
                </c:pt>
                <c:pt idx="1372">
                  <c:v>1120.3399999999999</c:v>
                </c:pt>
                <c:pt idx="1373">
                  <c:v>1120.4349999999999</c:v>
                </c:pt>
                <c:pt idx="1374">
                  <c:v>1120.53</c:v>
                </c:pt>
                <c:pt idx="1375">
                  <c:v>1120.625</c:v>
                </c:pt>
                <c:pt idx="1376">
                  <c:v>1120.72</c:v>
                </c:pt>
                <c:pt idx="1377">
                  <c:v>1120.8150000000001</c:v>
                </c:pt>
                <c:pt idx="1378">
                  <c:v>1120.9100000000001</c:v>
                </c:pt>
                <c:pt idx="1379">
                  <c:v>1121.0050000000001</c:v>
                </c:pt>
                <c:pt idx="1380">
                  <c:v>1121.0999999999999</c:v>
                </c:pt>
                <c:pt idx="1381">
                  <c:v>1121.1949999999999</c:v>
                </c:pt>
                <c:pt idx="1382">
                  <c:v>1121.29</c:v>
                </c:pt>
                <c:pt idx="1383">
                  <c:v>1121.385</c:v>
                </c:pt>
                <c:pt idx="1384">
                  <c:v>1121.48</c:v>
                </c:pt>
                <c:pt idx="1385">
                  <c:v>1121.575</c:v>
                </c:pt>
                <c:pt idx="1386">
                  <c:v>1121.67</c:v>
                </c:pt>
                <c:pt idx="1387">
                  <c:v>1121.7650000000001</c:v>
                </c:pt>
                <c:pt idx="1388">
                  <c:v>1121.8599999999999</c:v>
                </c:pt>
                <c:pt idx="1389">
                  <c:v>1121.9549999999999</c:v>
                </c:pt>
                <c:pt idx="1390">
                  <c:v>1122.05</c:v>
                </c:pt>
                <c:pt idx="1391">
                  <c:v>1122.145</c:v>
                </c:pt>
                <c:pt idx="1392">
                  <c:v>1122.24</c:v>
                </c:pt>
                <c:pt idx="1393">
                  <c:v>1122.335</c:v>
                </c:pt>
                <c:pt idx="1394">
                  <c:v>1122.43</c:v>
                </c:pt>
                <c:pt idx="1395">
                  <c:v>1122.5250000000001</c:v>
                </c:pt>
                <c:pt idx="1396">
                  <c:v>1122.6199999999999</c:v>
                </c:pt>
                <c:pt idx="1397">
                  <c:v>1122.7149999999999</c:v>
                </c:pt>
                <c:pt idx="1398">
                  <c:v>1122.81</c:v>
                </c:pt>
                <c:pt idx="1399">
                  <c:v>1122.905</c:v>
                </c:pt>
                <c:pt idx="1400">
                  <c:v>1123</c:v>
                </c:pt>
                <c:pt idx="1401">
                  <c:v>1123.095</c:v>
                </c:pt>
                <c:pt idx="1402">
                  <c:v>1123.19</c:v>
                </c:pt>
                <c:pt idx="1403">
                  <c:v>1123.2850000000001</c:v>
                </c:pt>
                <c:pt idx="1404">
                  <c:v>1123.3800000000001</c:v>
                </c:pt>
                <c:pt idx="1405">
                  <c:v>1123.4749999999999</c:v>
                </c:pt>
                <c:pt idx="1406">
                  <c:v>1123.57</c:v>
                </c:pt>
                <c:pt idx="1407">
                  <c:v>1123.665</c:v>
                </c:pt>
                <c:pt idx="1408">
                  <c:v>1123.76</c:v>
                </c:pt>
                <c:pt idx="1409">
                  <c:v>1123.855</c:v>
                </c:pt>
                <c:pt idx="1410">
                  <c:v>1123.95</c:v>
                </c:pt>
                <c:pt idx="1411">
                  <c:v>1124.0450000000001</c:v>
                </c:pt>
                <c:pt idx="1412">
                  <c:v>1124.1400000000001</c:v>
                </c:pt>
                <c:pt idx="1413">
                  <c:v>1124.2349999999999</c:v>
                </c:pt>
                <c:pt idx="1414">
                  <c:v>1124.33</c:v>
                </c:pt>
                <c:pt idx="1415">
                  <c:v>1124.425</c:v>
                </c:pt>
                <c:pt idx="1416">
                  <c:v>1124.52</c:v>
                </c:pt>
                <c:pt idx="1417">
                  <c:v>1124.615</c:v>
                </c:pt>
                <c:pt idx="1418">
                  <c:v>1124.71</c:v>
                </c:pt>
                <c:pt idx="1419">
                  <c:v>1124.8050000000001</c:v>
                </c:pt>
                <c:pt idx="1420">
                  <c:v>1124.9000000000001</c:v>
                </c:pt>
                <c:pt idx="1421">
                  <c:v>1124.9949999999999</c:v>
                </c:pt>
                <c:pt idx="1422">
                  <c:v>1125.0899999999999</c:v>
                </c:pt>
                <c:pt idx="1423">
                  <c:v>1125.1849999999999</c:v>
                </c:pt>
                <c:pt idx="1424">
                  <c:v>1125.28</c:v>
                </c:pt>
                <c:pt idx="1425">
                  <c:v>1125.375</c:v>
                </c:pt>
                <c:pt idx="1426">
                  <c:v>1125.47</c:v>
                </c:pt>
                <c:pt idx="1427">
                  <c:v>1125.5650000000001</c:v>
                </c:pt>
                <c:pt idx="1428">
                  <c:v>1125.6600000000001</c:v>
                </c:pt>
                <c:pt idx="1429">
                  <c:v>1125.7550000000001</c:v>
                </c:pt>
                <c:pt idx="1430">
                  <c:v>1125.8499999999999</c:v>
                </c:pt>
                <c:pt idx="1431">
                  <c:v>1125.9449999999999</c:v>
                </c:pt>
                <c:pt idx="1432">
                  <c:v>1126.04</c:v>
                </c:pt>
                <c:pt idx="1433">
                  <c:v>1126.135</c:v>
                </c:pt>
                <c:pt idx="1434">
                  <c:v>1126.23</c:v>
                </c:pt>
                <c:pt idx="1435">
                  <c:v>1126.325</c:v>
                </c:pt>
                <c:pt idx="1436">
                  <c:v>1126.42</c:v>
                </c:pt>
                <c:pt idx="1437">
                  <c:v>1126.5150000000001</c:v>
                </c:pt>
                <c:pt idx="1438">
                  <c:v>1126.6099999999999</c:v>
                </c:pt>
                <c:pt idx="1439">
                  <c:v>1126.7049999999999</c:v>
                </c:pt>
                <c:pt idx="1440">
                  <c:v>1126.8</c:v>
                </c:pt>
                <c:pt idx="1441">
                  <c:v>1126.895</c:v>
                </c:pt>
                <c:pt idx="1442">
                  <c:v>1126.99</c:v>
                </c:pt>
                <c:pt idx="1443">
                  <c:v>1127.085</c:v>
                </c:pt>
                <c:pt idx="1444">
                  <c:v>1127.18</c:v>
                </c:pt>
                <c:pt idx="1445">
                  <c:v>1127.2750000000001</c:v>
                </c:pt>
                <c:pt idx="1446">
                  <c:v>1127.3699999999999</c:v>
                </c:pt>
                <c:pt idx="1447">
                  <c:v>1127.4649999999999</c:v>
                </c:pt>
                <c:pt idx="1448">
                  <c:v>1127.56</c:v>
                </c:pt>
                <c:pt idx="1449">
                  <c:v>1127.655</c:v>
                </c:pt>
                <c:pt idx="1450">
                  <c:v>1127.75</c:v>
                </c:pt>
                <c:pt idx="1451">
                  <c:v>1127.845</c:v>
                </c:pt>
                <c:pt idx="1452">
                  <c:v>1127.94</c:v>
                </c:pt>
                <c:pt idx="1453">
                  <c:v>1128.0350000000001</c:v>
                </c:pt>
                <c:pt idx="1454">
                  <c:v>1128.1300000000001</c:v>
                </c:pt>
                <c:pt idx="1455">
                  <c:v>1128.2249999999999</c:v>
                </c:pt>
                <c:pt idx="1456">
                  <c:v>1128.32</c:v>
                </c:pt>
                <c:pt idx="1457">
                  <c:v>1128.415</c:v>
                </c:pt>
                <c:pt idx="1458">
                  <c:v>1128.51</c:v>
                </c:pt>
                <c:pt idx="1459">
                  <c:v>1128.605</c:v>
                </c:pt>
                <c:pt idx="1460">
                  <c:v>1128.7</c:v>
                </c:pt>
                <c:pt idx="1461">
                  <c:v>1128.7950000000001</c:v>
                </c:pt>
                <c:pt idx="1462">
                  <c:v>1128.8900000000001</c:v>
                </c:pt>
                <c:pt idx="1463">
                  <c:v>1128.9849999999999</c:v>
                </c:pt>
                <c:pt idx="1464">
                  <c:v>1129.08</c:v>
                </c:pt>
                <c:pt idx="1465">
                  <c:v>1129.175</c:v>
                </c:pt>
                <c:pt idx="1466">
                  <c:v>1129.27</c:v>
                </c:pt>
                <c:pt idx="1467">
                  <c:v>1129.365</c:v>
                </c:pt>
                <c:pt idx="1468">
                  <c:v>1129.46</c:v>
                </c:pt>
                <c:pt idx="1469">
                  <c:v>1129.5550000000001</c:v>
                </c:pt>
                <c:pt idx="1470">
                  <c:v>1129.6500000000001</c:v>
                </c:pt>
                <c:pt idx="1471">
                  <c:v>1129.7449999999999</c:v>
                </c:pt>
                <c:pt idx="1472">
                  <c:v>1129.8399999999999</c:v>
                </c:pt>
                <c:pt idx="1473">
                  <c:v>1129.9349999999999</c:v>
                </c:pt>
                <c:pt idx="1474">
                  <c:v>1130.03</c:v>
                </c:pt>
                <c:pt idx="1475">
                  <c:v>1130.125</c:v>
                </c:pt>
                <c:pt idx="1476">
                  <c:v>1130.22</c:v>
                </c:pt>
                <c:pt idx="1477">
                  <c:v>1130.3150000000001</c:v>
                </c:pt>
                <c:pt idx="1478">
                  <c:v>1130.4100000000001</c:v>
                </c:pt>
                <c:pt idx="1479">
                  <c:v>1130.5050000000001</c:v>
                </c:pt>
                <c:pt idx="1480">
                  <c:v>1130.5999999999999</c:v>
                </c:pt>
                <c:pt idx="1481">
                  <c:v>1130.6949999999999</c:v>
                </c:pt>
                <c:pt idx="1482">
                  <c:v>1130.79</c:v>
                </c:pt>
                <c:pt idx="1483">
                  <c:v>1130.885</c:v>
                </c:pt>
                <c:pt idx="1484">
                  <c:v>1130.98</c:v>
                </c:pt>
                <c:pt idx="1485">
                  <c:v>1131.075</c:v>
                </c:pt>
                <c:pt idx="1486">
                  <c:v>1131.17</c:v>
                </c:pt>
                <c:pt idx="1487">
                  <c:v>1131.2650000000001</c:v>
                </c:pt>
                <c:pt idx="1488">
                  <c:v>1131.3599999999999</c:v>
                </c:pt>
                <c:pt idx="1489">
                  <c:v>1131.4549999999999</c:v>
                </c:pt>
                <c:pt idx="1490">
                  <c:v>1131.55</c:v>
                </c:pt>
                <c:pt idx="1491">
                  <c:v>1131.645</c:v>
                </c:pt>
                <c:pt idx="1492">
                  <c:v>1131.74</c:v>
                </c:pt>
                <c:pt idx="1493">
                  <c:v>1131.835</c:v>
                </c:pt>
                <c:pt idx="1494">
                  <c:v>1131.93</c:v>
                </c:pt>
                <c:pt idx="1495">
                  <c:v>1132.0250000000001</c:v>
                </c:pt>
                <c:pt idx="1496">
                  <c:v>1132.1199999999999</c:v>
                </c:pt>
                <c:pt idx="1497">
                  <c:v>1132.2149999999999</c:v>
                </c:pt>
                <c:pt idx="1498">
                  <c:v>1132.31</c:v>
                </c:pt>
                <c:pt idx="1499">
                  <c:v>1132.405</c:v>
                </c:pt>
                <c:pt idx="1500">
                  <c:v>1132.5</c:v>
                </c:pt>
                <c:pt idx="1501">
                  <c:v>1132.595</c:v>
                </c:pt>
                <c:pt idx="1502">
                  <c:v>1132.69</c:v>
                </c:pt>
                <c:pt idx="1503">
                  <c:v>1132.7850000000001</c:v>
                </c:pt>
                <c:pt idx="1504">
                  <c:v>1132.8800000000001</c:v>
                </c:pt>
                <c:pt idx="1505">
                  <c:v>1132.9749999999999</c:v>
                </c:pt>
                <c:pt idx="1506">
                  <c:v>1133.07</c:v>
                </c:pt>
                <c:pt idx="1507">
                  <c:v>1133.165</c:v>
                </c:pt>
                <c:pt idx="1508">
                  <c:v>1133.26</c:v>
                </c:pt>
                <c:pt idx="1509">
                  <c:v>1133.355</c:v>
                </c:pt>
                <c:pt idx="1510">
                  <c:v>1133.45</c:v>
                </c:pt>
                <c:pt idx="1511">
                  <c:v>1133.5450000000001</c:v>
                </c:pt>
                <c:pt idx="1512">
                  <c:v>1133.6400000000001</c:v>
                </c:pt>
                <c:pt idx="1513">
                  <c:v>1133.7349999999999</c:v>
                </c:pt>
                <c:pt idx="1514">
                  <c:v>1133.83</c:v>
                </c:pt>
                <c:pt idx="1515">
                  <c:v>1133.925</c:v>
                </c:pt>
                <c:pt idx="1516">
                  <c:v>1134.02</c:v>
                </c:pt>
                <c:pt idx="1517">
                  <c:v>1134.115</c:v>
                </c:pt>
                <c:pt idx="1518">
                  <c:v>1134.21</c:v>
                </c:pt>
                <c:pt idx="1519">
                  <c:v>1134.3050000000001</c:v>
                </c:pt>
                <c:pt idx="1520">
                  <c:v>1134.4000000000001</c:v>
                </c:pt>
                <c:pt idx="1521">
                  <c:v>1134.4949999999999</c:v>
                </c:pt>
                <c:pt idx="1522">
                  <c:v>1134.5899999999999</c:v>
                </c:pt>
                <c:pt idx="1523">
                  <c:v>1134.6849999999999</c:v>
                </c:pt>
                <c:pt idx="1524">
                  <c:v>1134.78</c:v>
                </c:pt>
                <c:pt idx="1525">
                  <c:v>1134.875</c:v>
                </c:pt>
                <c:pt idx="1526">
                  <c:v>1134.97</c:v>
                </c:pt>
                <c:pt idx="1527">
                  <c:v>1135.0650000000001</c:v>
                </c:pt>
                <c:pt idx="1528">
                  <c:v>1135.1600000000001</c:v>
                </c:pt>
                <c:pt idx="1529">
                  <c:v>1135.2550000000001</c:v>
                </c:pt>
                <c:pt idx="1530">
                  <c:v>1135.3499999999999</c:v>
                </c:pt>
                <c:pt idx="1531">
                  <c:v>1135.4449999999999</c:v>
                </c:pt>
                <c:pt idx="1532">
                  <c:v>1135.54</c:v>
                </c:pt>
                <c:pt idx="1533">
                  <c:v>1135.635</c:v>
                </c:pt>
                <c:pt idx="1534">
                  <c:v>1135.73</c:v>
                </c:pt>
                <c:pt idx="1535">
                  <c:v>1135.825</c:v>
                </c:pt>
                <c:pt idx="1536">
                  <c:v>1135.92</c:v>
                </c:pt>
                <c:pt idx="1537">
                  <c:v>1136.0150000000001</c:v>
                </c:pt>
                <c:pt idx="1538">
                  <c:v>1136.1099999999999</c:v>
                </c:pt>
                <c:pt idx="1539">
                  <c:v>1136.2049999999999</c:v>
                </c:pt>
                <c:pt idx="1540">
                  <c:v>1136.3</c:v>
                </c:pt>
                <c:pt idx="1541">
                  <c:v>1136.395</c:v>
                </c:pt>
                <c:pt idx="1542">
                  <c:v>1136.49</c:v>
                </c:pt>
                <c:pt idx="1543">
                  <c:v>1136.585</c:v>
                </c:pt>
                <c:pt idx="1544">
                  <c:v>1136.68</c:v>
                </c:pt>
                <c:pt idx="1545">
                  <c:v>1136.7750000000001</c:v>
                </c:pt>
                <c:pt idx="1546">
                  <c:v>1136.8699999999999</c:v>
                </c:pt>
                <c:pt idx="1547">
                  <c:v>1136.9649999999999</c:v>
                </c:pt>
                <c:pt idx="1548">
                  <c:v>1137.06</c:v>
                </c:pt>
                <c:pt idx="1549">
                  <c:v>1137.155</c:v>
                </c:pt>
                <c:pt idx="1550">
                  <c:v>1137.25</c:v>
                </c:pt>
                <c:pt idx="1551">
                  <c:v>1137.345</c:v>
                </c:pt>
                <c:pt idx="1552">
                  <c:v>1137.44</c:v>
                </c:pt>
                <c:pt idx="1553">
                  <c:v>1137.5350000000001</c:v>
                </c:pt>
                <c:pt idx="1554">
                  <c:v>1137.6300000000001</c:v>
                </c:pt>
                <c:pt idx="1555">
                  <c:v>1137.7249999999999</c:v>
                </c:pt>
                <c:pt idx="1556">
                  <c:v>1137.82</c:v>
                </c:pt>
                <c:pt idx="1557">
                  <c:v>1137.915</c:v>
                </c:pt>
                <c:pt idx="1558">
                  <c:v>1138.01</c:v>
                </c:pt>
                <c:pt idx="1559">
                  <c:v>1138.105</c:v>
                </c:pt>
                <c:pt idx="1560">
                  <c:v>1138.2</c:v>
                </c:pt>
                <c:pt idx="1561">
                  <c:v>1138.2950000000001</c:v>
                </c:pt>
                <c:pt idx="1562">
                  <c:v>1138.3900000000001</c:v>
                </c:pt>
                <c:pt idx="1563">
                  <c:v>1138.4849999999999</c:v>
                </c:pt>
                <c:pt idx="1564">
                  <c:v>1138.58</c:v>
                </c:pt>
                <c:pt idx="1565">
                  <c:v>1138.675</c:v>
                </c:pt>
                <c:pt idx="1566">
                  <c:v>1138.77</c:v>
                </c:pt>
                <c:pt idx="1567">
                  <c:v>1138.865</c:v>
                </c:pt>
                <c:pt idx="1568">
                  <c:v>1138.96</c:v>
                </c:pt>
                <c:pt idx="1569">
                  <c:v>1139.0550000000001</c:v>
                </c:pt>
                <c:pt idx="1570">
                  <c:v>1139.1500000000001</c:v>
                </c:pt>
                <c:pt idx="1571">
                  <c:v>1139.2449999999999</c:v>
                </c:pt>
                <c:pt idx="1572">
                  <c:v>1139.3399999999999</c:v>
                </c:pt>
                <c:pt idx="1573">
                  <c:v>1139.4349999999999</c:v>
                </c:pt>
                <c:pt idx="1574">
                  <c:v>1139.53</c:v>
                </c:pt>
                <c:pt idx="1575">
                  <c:v>1139.625</c:v>
                </c:pt>
                <c:pt idx="1576">
                  <c:v>1139.72</c:v>
                </c:pt>
                <c:pt idx="1577">
                  <c:v>1139.8150000000001</c:v>
                </c:pt>
                <c:pt idx="1578">
                  <c:v>1139.9100000000001</c:v>
                </c:pt>
                <c:pt idx="1579">
                  <c:v>1140.0050000000001</c:v>
                </c:pt>
                <c:pt idx="1580">
                  <c:v>1140.0999999999999</c:v>
                </c:pt>
                <c:pt idx="1581">
                  <c:v>1140.1949999999999</c:v>
                </c:pt>
                <c:pt idx="1582">
                  <c:v>1140.29</c:v>
                </c:pt>
                <c:pt idx="1583">
                  <c:v>1140.385</c:v>
                </c:pt>
                <c:pt idx="1584">
                  <c:v>1140.48</c:v>
                </c:pt>
                <c:pt idx="1585">
                  <c:v>1140.575</c:v>
                </c:pt>
                <c:pt idx="1586">
                  <c:v>1140.67</c:v>
                </c:pt>
                <c:pt idx="1587">
                  <c:v>1140.7650000000001</c:v>
                </c:pt>
                <c:pt idx="1588">
                  <c:v>1140.8599999999999</c:v>
                </c:pt>
                <c:pt idx="1589">
                  <c:v>1140.9549999999999</c:v>
                </c:pt>
                <c:pt idx="1590">
                  <c:v>1141.05</c:v>
                </c:pt>
                <c:pt idx="1591">
                  <c:v>1141.145</c:v>
                </c:pt>
                <c:pt idx="1592">
                  <c:v>1141.24</c:v>
                </c:pt>
                <c:pt idx="1593">
                  <c:v>1141.335</c:v>
                </c:pt>
                <c:pt idx="1594">
                  <c:v>1141.43</c:v>
                </c:pt>
                <c:pt idx="1595">
                  <c:v>1141.5250000000001</c:v>
                </c:pt>
                <c:pt idx="1596">
                  <c:v>1141.6199999999999</c:v>
                </c:pt>
                <c:pt idx="1597">
                  <c:v>1141.7149999999999</c:v>
                </c:pt>
                <c:pt idx="1598">
                  <c:v>1141.81</c:v>
                </c:pt>
                <c:pt idx="1599">
                  <c:v>1141.905</c:v>
                </c:pt>
                <c:pt idx="1600">
                  <c:v>1142</c:v>
                </c:pt>
                <c:pt idx="1601">
                  <c:v>1142.095</c:v>
                </c:pt>
                <c:pt idx="1602">
                  <c:v>1142.19</c:v>
                </c:pt>
                <c:pt idx="1603">
                  <c:v>1142.2850000000001</c:v>
                </c:pt>
                <c:pt idx="1604">
                  <c:v>1142.3800000000001</c:v>
                </c:pt>
                <c:pt idx="1605">
                  <c:v>1142.4749999999999</c:v>
                </c:pt>
                <c:pt idx="1606">
                  <c:v>1142.57</c:v>
                </c:pt>
                <c:pt idx="1607">
                  <c:v>1142.665</c:v>
                </c:pt>
                <c:pt idx="1608">
                  <c:v>1142.76</c:v>
                </c:pt>
                <c:pt idx="1609">
                  <c:v>1142.855</c:v>
                </c:pt>
                <c:pt idx="1610">
                  <c:v>1142.95</c:v>
                </c:pt>
                <c:pt idx="1611">
                  <c:v>1143.0450000000001</c:v>
                </c:pt>
                <c:pt idx="1612">
                  <c:v>1143.1400000000001</c:v>
                </c:pt>
                <c:pt idx="1613">
                  <c:v>1143.2349999999999</c:v>
                </c:pt>
                <c:pt idx="1614">
                  <c:v>1143.33</c:v>
                </c:pt>
                <c:pt idx="1615">
                  <c:v>1143.425</c:v>
                </c:pt>
                <c:pt idx="1616">
                  <c:v>1143.52</c:v>
                </c:pt>
                <c:pt idx="1617">
                  <c:v>1143.615</c:v>
                </c:pt>
                <c:pt idx="1618">
                  <c:v>1143.71</c:v>
                </c:pt>
                <c:pt idx="1619">
                  <c:v>1143.8050000000001</c:v>
                </c:pt>
                <c:pt idx="1620">
                  <c:v>1143.9000000000001</c:v>
                </c:pt>
                <c:pt idx="1621">
                  <c:v>1143.9949999999999</c:v>
                </c:pt>
                <c:pt idx="1622">
                  <c:v>1144.0899999999999</c:v>
                </c:pt>
                <c:pt idx="1623">
                  <c:v>1144.1849999999999</c:v>
                </c:pt>
                <c:pt idx="1624">
                  <c:v>1144.28</c:v>
                </c:pt>
                <c:pt idx="1625">
                  <c:v>1144.375</c:v>
                </c:pt>
                <c:pt idx="1626">
                  <c:v>1144.47</c:v>
                </c:pt>
                <c:pt idx="1627">
                  <c:v>1144.5650000000001</c:v>
                </c:pt>
                <c:pt idx="1628">
                  <c:v>1144.6600000000001</c:v>
                </c:pt>
                <c:pt idx="1629">
                  <c:v>1144.7550000000001</c:v>
                </c:pt>
                <c:pt idx="1630">
                  <c:v>1144.8499999999999</c:v>
                </c:pt>
                <c:pt idx="1631">
                  <c:v>1144.9449999999999</c:v>
                </c:pt>
                <c:pt idx="1632">
                  <c:v>1145.04</c:v>
                </c:pt>
                <c:pt idx="1633">
                  <c:v>1145.135</c:v>
                </c:pt>
                <c:pt idx="1634">
                  <c:v>1145.23</c:v>
                </c:pt>
                <c:pt idx="1635">
                  <c:v>1145.325</c:v>
                </c:pt>
                <c:pt idx="1636">
                  <c:v>1145.42</c:v>
                </c:pt>
                <c:pt idx="1637">
                  <c:v>1145.5150000000001</c:v>
                </c:pt>
                <c:pt idx="1638">
                  <c:v>1145.6099999999999</c:v>
                </c:pt>
                <c:pt idx="1639">
                  <c:v>1145.7049999999999</c:v>
                </c:pt>
                <c:pt idx="1640">
                  <c:v>1145.8</c:v>
                </c:pt>
                <c:pt idx="1641">
                  <c:v>1145.895</c:v>
                </c:pt>
                <c:pt idx="1642">
                  <c:v>1145.99</c:v>
                </c:pt>
                <c:pt idx="1643">
                  <c:v>1146.085</c:v>
                </c:pt>
                <c:pt idx="1644">
                  <c:v>1146.18</c:v>
                </c:pt>
                <c:pt idx="1645">
                  <c:v>1146.2750000000001</c:v>
                </c:pt>
                <c:pt idx="1646">
                  <c:v>1146.3699999999999</c:v>
                </c:pt>
                <c:pt idx="1647">
                  <c:v>1146.4649999999999</c:v>
                </c:pt>
                <c:pt idx="1648">
                  <c:v>1146.56</c:v>
                </c:pt>
                <c:pt idx="1649">
                  <c:v>1146.655</c:v>
                </c:pt>
                <c:pt idx="1650">
                  <c:v>1146.75</c:v>
                </c:pt>
                <c:pt idx="1651">
                  <c:v>1146.845</c:v>
                </c:pt>
                <c:pt idx="1652">
                  <c:v>1146.94</c:v>
                </c:pt>
                <c:pt idx="1653">
                  <c:v>1147.0350000000001</c:v>
                </c:pt>
                <c:pt idx="1654">
                  <c:v>1147.1300000000001</c:v>
                </c:pt>
                <c:pt idx="1655">
                  <c:v>1147.2249999999999</c:v>
                </c:pt>
                <c:pt idx="1656">
                  <c:v>1147.32</c:v>
                </c:pt>
                <c:pt idx="1657">
                  <c:v>1147.415</c:v>
                </c:pt>
                <c:pt idx="1658">
                  <c:v>1147.51</c:v>
                </c:pt>
                <c:pt idx="1659">
                  <c:v>1147.605</c:v>
                </c:pt>
                <c:pt idx="1660">
                  <c:v>1147.7</c:v>
                </c:pt>
                <c:pt idx="1661">
                  <c:v>1147.7950000000001</c:v>
                </c:pt>
                <c:pt idx="1662">
                  <c:v>1147.8900000000001</c:v>
                </c:pt>
                <c:pt idx="1663">
                  <c:v>1147.9849999999999</c:v>
                </c:pt>
                <c:pt idx="1664">
                  <c:v>1148.08</c:v>
                </c:pt>
                <c:pt idx="1665">
                  <c:v>1148.175</c:v>
                </c:pt>
                <c:pt idx="1666">
                  <c:v>1148.27</c:v>
                </c:pt>
                <c:pt idx="1667">
                  <c:v>1148.365</c:v>
                </c:pt>
                <c:pt idx="1668">
                  <c:v>1148.46</c:v>
                </c:pt>
                <c:pt idx="1669">
                  <c:v>1148.5550000000001</c:v>
                </c:pt>
                <c:pt idx="1670">
                  <c:v>1148.6500000000001</c:v>
                </c:pt>
                <c:pt idx="1671">
                  <c:v>1148.7449999999999</c:v>
                </c:pt>
                <c:pt idx="1672">
                  <c:v>1148.8399999999999</c:v>
                </c:pt>
                <c:pt idx="1673">
                  <c:v>1148.9349999999999</c:v>
                </c:pt>
                <c:pt idx="1674">
                  <c:v>1149.03</c:v>
                </c:pt>
                <c:pt idx="1675">
                  <c:v>1149.125</c:v>
                </c:pt>
                <c:pt idx="1676">
                  <c:v>1149.22</c:v>
                </c:pt>
                <c:pt idx="1677">
                  <c:v>1149.3150000000001</c:v>
                </c:pt>
                <c:pt idx="1678">
                  <c:v>1149.4100000000001</c:v>
                </c:pt>
                <c:pt idx="1679">
                  <c:v>1149.5050000000001</c:v>
                </c:pt>
                <c:pt idx="1680">
                  <c:v>1149.5999999999999</c:v>
                </c:pt>
                <c:pt idx="1681">
                  <c:v>1149.6949999999999</c:v>
                </c:pt>
                <c:pt idx="1682">
                  <c:v>1149.79</c:v>
                </c:pt>
                <c:pt idx="1683">
                  <c:v>1149.885</c:v>
                </c:pt>
                <c:pt idx="1684">
                  <c:v>1149.98</c:v>
                </c:pt>
                <c:pt idx="1685">
                  <c:v>1150.075</c:v>
                </c:pt>
                <c:pt idx="1686">
                  <c:v>1150.17</c:v>
                </c:pt>
                <c:pt idx="1687">
                  <c:v>1150.2650000000001</c:v>
                </c:pt>
                <c:pt idx="1688">
                  <c:v>1150.3599999999999</c:v>
                </c:pt>
                <c:pt idx="1689">
                  <c:v>1150.4549999999999</c:v>
                </c:pt>
                <c:pt idx="1690">
                  <c:v>1150.55</c:v>
                </c:pt>
                <c:pt idx="1691">
                  <c:v>1150.645</c:v>
                </c:pt>
                <c:pt idx="1692">
                  <c:v>1150.74</c:v>
                </c:pt>
                <c:pt idx="1693">
                  <c:v>1150.835</c:v>
                </c:pt>
                <c:pt idx="1694">
                  <c:v>1150.93</c:v>
                </c:pt>
                <c:pt idx="1695">
                  <c:v>1151.0250000000001</c:v>
                </c:pt>
                <c:pt idx="1696">
                  <c:v>1151.1199999999999</c:v>
                </c:pt>
                <c:pt idx="1697">
                  <c:v>1151.2149999999999</c:v>
                </c:pt>
                <c:pt idx="1698">
                  <c:v>1151.31</c:v>
                </c:pt>
                <c:pt idx="1699">
                  <c:v>1151.405</c:v>
                </c:pt>
                <c:pt idx="1700">
                  <c:v>1151.5</c:v>
                </c:pt>
                <c:pt idx="1701">
                  <c:v>1151.595</c:v>
                </c:pt>
                <c:pt idx="1702">
                  <c:v>1151.69</c:v>
                </c:pt>
                <c:pt idx="1703">
                  <c:v>1151.7850000000001</c:v>
                </c:pt>
                <c:pt idx="1704">
                  <c:v>1151.8800000000001</c:v>
                </c:pt>
                <c:pt idx="1705">
                  <c:v>1151.9749999999999</c:v>
                </c:pt>
                <c:pt idx="1706">
                  <c:v>1152.07</c:v>
                </c:pt>
                <c:pt idx="1707">
                  <c:v>1152.165</c:v>
                </c:pt>
                <c:pt idx="1708">
                  <c:v>1152.26</c:v>
                </c:pt>
                <c:pt idx="1709">
                  <c:v>1152.355</c:v>
                </c:pt>
                <c:pt idx="1710">
                  <c:v>1152.45</c:v>
                </c:pt>
                <c:pt idx="1711">
                  <c:v>1152.5450000000001</c:v>
                </c:pt>
                <c:pt idx="1712">
                  <c:v>1152.6400000000001</c:v>
                </c:pt>
                <c:pt idx="1713">
                  <c:v>1152.7349999999999</c:v>
                </c:pt>
                <c:pt idx="1714">
                  <c:v>1152.83</c:v>
                </c:pt>
                <c:pt idx="1715">
                  <c:v>1152.925</c:v>
                </c:pt>
                <c:pt idx="1716">
                  <c:v>1153.02</c:v>
                </c:pt>
                <c:pt idx="1717">
                  <c:v>1153.115</c:v>
                </c:pt>
                <c:pt idx="1718">
                  <c:v>1153.21</c:v>
                </c:pt>
                <c:pt idx="1719">
                  <c:v>1153.3050000000001</c:v>
                </c:pt>
                <c:pt idx="1720">
                  <c:v>1153.4000000000001</c:v>
                </c:pt>
                <c:pt idx="1721">
                  <c:v>1153.4949999999999</c:v>
                </c:pt>
                <c:pt idx="1722">
                  <c:v>1153.5899999999999</c:v>
                </c:pt>
                <c:pt idx="1723">
                  <c:v>1153.6849999999999</c:v>
                </c:pt>
                <c:pt idx="1724">
                  <c:v>1153.78</c:v>
                </c:pt>
                <c:pt idx="1725">
                  <c:v>1153.875</c:v>
                </c:pt>
                <c:pt idx="1726">
                  <c:v>1153.97</c:v>
                </c:pt>
                <c:pt idx="1727">
                  <c:v>1154.0650000000001</c:v>
                </c:pt>
                <c:pt idx="1728">
                  <c:v>1154.1600000000001</c:v>
                </c:pt>
                <c:pt idx="1729">
                  <c:v>1154.2550000000001</c:v>
                </c:pt>
                <c:pt idx="1730">
                  <c:v>1154.3499999999999</c:v>
                </c:pt>
                <c:pt idx="1731">
                  <c:v>1154.4449999999999</c:v>
                </c:pt>
                <c:pt idx="1732">
                  <c:v>1154.54</c:v>
                </c:pt>
                <c:pt idx="1733">
                  <c:v>1154.635</c:v>
                </c:pt>
                <c:pt idx="1734">
                  <c:v>1154.73</c:v>
                </c:pt>
                <c:pt idx="1735">
                  <c:v>1154.825</c:v>
                </c:pt>
                <c:pt idx="1736">
                  <c:v>1154.92</c:v>
                </c:pt>
                <c:pt idx="1737">
                  <c:v>1155.0150000000001</c:v>
                </c:pt>
                <c:pt idx="1738">
                  <c:v>1155.1099999999999</c:v>
                </c:pt>
                <c:pt idx="1739">
                  <c:v>1155.2049999999999</c:v>
                </c:pt>
                <c:pt idx="1740">
                  <c:v>1155.3</c:v>
                </c:pt>
                <c:pt idx="1741">
                  <c:v>1155.395</c:v>
                </c:pt>
                <c:pt idx="1742">
                  <c:v>1155.49</c:v>
                </c:pt>
                <c:pt idx="1743">
                  <c:v>1155.585</c:v>
                </c:pt>
                <c:pt idx="1744">
                  <c:v>1155.68</c:v>
                </c:pt>
                <c:pt idx="1745">
                  <c:v>1155.7750000000001</c:v>
                </c:pt>
                <c:pt idx="1746">
                  <c:v>1155.8699999999999</c:v>
                </c:pt>
                <c:pt idx="1747">
                  <c:v>1155.9649999999999</c:v>
                </c:pt>
                <c:pt idx="1748">
                  <c:v>1156.06</c:v>
                </c:pt>
                <c:pt idx="1749">
                  <c:v>1156.155</c:v>
                </c:pt>
                <c:pt idx="1750">
                  <c:v>1156.25</c:v>
                </c:pt>
                <c:pt idx="1751">
                  <c:v>1156.345</c:v>
                </c:pt>
                <c:pt idx="1752">
                  <c:v>1156.44</c:v>
                </c:pt>
                <c:pt idx="1753">
                  <c:v>1156.5350000000001</c:v>
                </c:pt>
                <c:pt idx="1754">
                  <c:v>1156.6300000000001</c:v>
                </c:pt>
                <c:pt idx="1755">
                  <c:v>1156.7249999999999</c:v>
                </c:pt>
                <c:pt idx="1756">
                  <c:v>1156.82</c:v>
                </c:pt>
                <c:pt idx="1757">
                  <c:v>1156.915</c:v>
                </c:pt>
                <c:pt idx="1758">
                  <c:v>1157.01</c:v>
                </c:pt>
                <c:pt idx="1759">
                  <c:v>1157.105</c:v>
                </c:pt>
                <c:pt idx="1760">
                  <c:v>1157.2</c:v>
                </c:pt>
                <c:pt idx="1761">
                  <c:v>1157.2950000000001</c:v>
                </c:pt>
                <c:pt idx="1762">
                  <c:v>1157.3900000000001</c:v>
                </c:pt>
                <c:pt idx="1763">
                  <c:v>1157.4849999999999</c:v>
                </c:pt>
                <c:pt idx="1764">
                  <c:v>1157.58</c:v>
                </c:pt>
                <c:pt idx="1765">
                  <c:v>1157.675</c:v>
                </c:pt>
                <c:pt idx="1766">
                  <c:v>1157.77</c:v>
                </c:pt>
                <c:pt idx="1767">
                  <c:v>1157.865</c:v>
                </c:pt>
                <c:pt idx="1768">
                  <c:v>1157.96</c:v>
                </c:pt>
                <c:pt idx="1769">
                  <c:v>1158.0550000000001</c:v>
                </c:pt>
                <c:pt idx="1770">
                  <c:v>1158.1500000000001</c:v>
                </c:pt>
                <c:pt idx="1771">
                  <c:v>1158.2449999999999</c:v>
                </c:pt>
                <c:pt idx="1772">
                  <c:v>1158.3399999999999</c:v>
                </c:pt>
                <c:pt idx="1773">
                  <c:v>1158.4349999999999</c:v>
                </c:pt>
                <c:pt idx="1774">
                  <c:v>1158.53</c:v>
                </c:pt>
                <c:pt idx="1775">
                  <c:v>1158.625</c:v>
                </c:pt>
                <c:pt idx="1776">
                  <c:v>1158.72</c:v>
                </c:pt>
                <c:pt idx="1777">
                  <c:v>1158.8150000000001</c:v>
                </c:pt>
                <c:pt idx="1778">
                  <c:v>1158.9100000000001</c:v>
                </c:pt>
                <c:pt idx="1779">
                  <c:v>1159.0050000000001</c:v>
                </c:pt>
                <c:pt idx="1780">
                  <c:v>1159.0999999999999</c:v>
                </c:pt>
                <c:pt idx="1781">
                  <c:v>1159.1949999999999</c:v>
                </c:pt>
                <c:pt idx="1782">
                  <c:v>1159.29</c:v>
                </c:pt>
                <c:pt idx="1783">
                  <c:v>1159.385</c:v>
                </c:pt>
                <c:pt idx="1784">
                  <c:v>1159.48</c:v>
                </c:pt>
                <c:pt idx="1785">
                  <c:v>1159.575</c:v>
                </c:pt>
                <c:pt idx="1786">
                  <c:v>1159.67</c:v>
                </c:pt>
                <c:pt idx="1787">
                  <c:v>1159.7650000000001</c:v>
                </c:pt>
                <c:pt idx="1788">
                  <c:v>1159.8599999999999</c:v>
                </c:pt>
                <c:pt idx="1789">
                  <c:v>1159.9549999999999</c:v>
                </c:pt>
                <c:pt idx="1790">
                  <c:v>1160.05</c:v>
                </c:pt>
                <c:pt idx="1791">
                  <c:v>1160.145</c:v>
                </c:pt>
                <c:pt idx="1792">
                  <c:v>1160.24</c:v>
                </c:pt>
                <c:pt idx="1793">
                  <c:v>1160.335</c:v>
                </c:pt>
                <c:pt idx="1794">
                  <c:v>1160.43</c:v>
                </c:pt>
                <c:pt idx="1795">
                  <c:v>1160.5250000000001</c:v>
                </c:pt>
                <c:pt idx="1796">
                  <c:v>1160.6199999999999</c:v>
                </c:pt>
                <c:pt idx="1797">
                  <c:v>1160.7149999999999</c:v>
                </c:pt>
                <c:pt idx="1798">
                  <c:v>1160.81</c:v>
                </c:pt>
                <c:pt idx="1799">
                  <c:v>1160.905</c:v>
                </c:pt>
                <c:pt idx="1800">
                  <c:v>1161</c:v>
                </c:pt>
                <c:pt idx="1801">
                  <c:v>1161.095</c:v>
                </c:pt>
                <c:pt idx="1802">
                  <c:v>1161.19</c:v>
                </c:pt>
                <c:pt idx="1803">
                  <c:v>1161.2850000000001</c:v>
                </c:pt>
                <c:pt idx="1804">
                  <c:v>1161.3800000000001</c:v>
                </c:pt>
                <c:pt idx="1805">
                  <c:v>1161.4749999999999</c:v>
                </c:pt>
                <c:pt idx="1806">
                  <c:v>1161.57</c:v>
                </c:pt>
                <c:pt idx="1807">
                  <c:v>1161.665</c:v>
                </c:pt>
                <c:pt idx="1808">
                  <c:v>1161.76</c:v>
                </c:pt>
                <c:pt idx="1809">
                  <c:v>1161.855</c:v>
                </c:pt>
                <c:pt idx="1810">
                  <c:v>1161.95</c:v>
                </c:pt>
                <c:pt idx="1811">
                  <c:v>1162.0450000000001</c:v>
                </c:pt>
                <c:pt idx="1812">
                  <c:v>1162.1400000000001</c:v>
                </c:pt>
                <c:pt idx="1813">
                  <c:v>1162.2349999999999</c:v>
                </c:pt>
                <c:pt idx="1814">
                  <c:v>1162.33</c:v>
                </c:pt>
                <c:pt idx="1815">
                  <c:v>1162.425</c:v>
                </c:pt>
                <c:pt idx="1816">
                  <c:v>1162.52</c:v>
                </c:pt>
                <c:pt idx="1817">
                  <c:v>1162.615</c:v>
                </c:pt>
                <c:pt idx="1818">
                  <c:v>1162.71</c:v>
                </c:pt>
                <c:pt idx="1819">
                  <c:v>1162.8050000000001</c:v>
                </c:pt>
                <c:pt idx="1820">
                  <c:v>1162.9000000000001</c:v>
                </c:pt>
                <c:pt idx="1821">
                  <c:v>1162.9949999999999</c:v>
                </c:pt>
                <c:pt idx="1822">
                  <c:v>1163.0899999999999</c:v>
                </c:pt>
                <c:pt idx="1823">
                  <c:v>1163.1849999999999</c:v>
                </c:pt>
                <c:pt idx="1824">
                  <c:v>1163.28</c:v>
                </c:pt>
                <c:pt idx="1825">
                  <c:v>1163.375</c:v>
                </c:pt>
                <c:pt idx="1826">
                  <c:v>1163.47</c:v>
                </c:pt>
                <c:pt idx="1827">
                  <c:v>1163.5650000000001</c:v>
                </c:pt>
                <c:pt idx="1828">
                  <c:v>1163.6600000000001</c:v>
                </c:pt>
                <c:pt idx="1829">
                  <c:v>1163.7550000000001</c:v>
                </c:pt>
                <c:pt idx="1830">
                  <c:v>1163.8499999999999</c:v>
                </c:pt>
                <c:pt idx="1831">
                  <c:v>1163.9449999999999</c:v>
                </c:pt>
                <c:pt idx="1832">
                  <c:v>1164.04</c:v>
                </c:pt>
                <c:pt idx="1833">
                  <c:v>1164.135</c:v>
                </c:pt>
                <c:pt idx="1834">
                  <c:v>1164.23</c:v>
                </c:pt>
                <c:pt idx="1835">
                  <c:v>1164.325</c:v>
                </c:pt>
                <c:pt idx="1836">
                  <c:v>1164.42</c:v>
                </c:pt>
                <c:pt idx="1837">
                  <c:v>1164.5150000000001</c:v>
                </c:pt>
                <c:pt idx="1838">
                  <c:v>1164.6099999999999</c:v>
                </c:pt>
                <c:pt idx="1839">
                  <c:v>1164.7049999999999</c:v>
                </c:pt>
                <c:pt idx="1840">
                  <c:v>1164.8</c:v>
                </c:pt>
                <c:pt idx="1841">
                  <c:v>1164.895</c:v>
                </c:pt>
                <c:pt idx="1842">
                  <c:v>1164.99</c:v>
                </c:pt>
                <c:pt idx="1843">
                  <c:v>1165.085</c:v>
                </c:pt>
                <c:pt idx="1844">
                  <c:v>1165.18</c:v>
                </c:pt>
                <c:pt idx="1845">
                  <c:v>1165.2750000000001</c:v>
                </c:pt>
                <c:pt idx="1846">
                  <c:v>1165.3699999999999</c:v>
                </c:pt>
                <c:pt idx="1847">
                  <c:v>1165.4649999999999</c:v>
                </c:pt>
                <c:pt idx="1848">
                  <c:v>1165.56</c:v>
                </c:pt>
                <c:pt idx="1849">
                  <c:v>1165.655</c:v>
                </c:pt>
                <c:pt idx="1850">
                  <c:v>1165.75</c:v>
                </c:pt>
                <c:pt idx="1851">
                  <c:v>1165.845</c:v>
                </c:pt>
                <c:pt idx="1852">
                  <c:v>1165.94</c:v>
                </c:pt>
                <c:pt idx="1853">
                  <c:v>1166.0350000000001</c:v>
                </c:pt>
                <c:pt idx="1854">
                  <c:v>1166.1300000000001</c:v>
                </c:pt>
                <c:pt idx="1855">
                  <c:v>1166.2249999999999</c:v>
                </c:pt>
                <c:pt idx="1856">
                  <c:v>1166.32</c:v>
                </c:pt>
                <c:pt idx="1857">
                  <c:v>1166.415</c:v>
                </c:pt>
                <c:pt idx="1858">
                  <c:v>1166.51</c:v>
                </c:pt>
                <c:pt idx="1859">
                  <c:v>1166.605</c:v>
                </c:pt>
                <c:pt idx="1860">
                  <c:v>1166.7</c:v>
                </c:pt>
                <c:pt idx="1861">
                  <c:v>1166.7950000000001</c:v>
                </c:pt>
                <c:pt idx="1862">
                  <c:v>1166.8900000000001</c:v>
                </c:pt>
                <c:pt idx="1863">
                  <c:v>1166.9849999999999</c:v>
                </c:pt>
                <c:pt idx="1864">
                  <c:v>1167.08</c:v>
                </c:pt>
                <c:pt idx="1865">
                  <c:v>1167.175</c:v>
                </c:pt>
                <c:pt idx="1866">
                  <c:v>1167.27</c:v>
                </c:pt>
                <c:pt idx="1867">
                  <c:v>1167.365</c:v>
                </c:pt>
                <c:pt idx="1868">
                  <c:v>1167.46</c:v>
                </c:pt>
                <c:pt idx="1869">
                  <c:v>1167.5550000000001</c:v>
                </c:pt>
                <c:pt idx="1870">
                  <c:v>1167.6500000000001</c:v>
                </c:pt>
                <c:pt idx="1871">
                  <c:v>1167.7449999999999</c:v>
                </c:pt>
                <c:pt idx="1872">
                  <c:v>1167.8399999999999</c:v>
                </c:pt>
                <c:pt idx="1873">
                  <c:v>1167.9349999999999</c:v>
                </c:pt>
                <c:pt idx="1874">
                  <c:v>1168.03</c:v>
                </c:pt>
                <c:pt idx="1875">
                  <c:v>1168.125</c:v>
                </c:pt>
                <c:pt idx="1876">
                  <c:v>1168.22</c:v>
                </c:pt>
                <c:pt idx="1877">
                  <c:v>1168.3150000000001</c:v>
                </c:pt>
                <c:pt idx="1878">
                  <c:v>1168.4100000000001</c:v>
                </c:pt>
                <c:pt idx="1879">
                  <c:v>1168.5050000000001</c:v>
                </c:pt>
                <c:pt idx="1880">
                  <c:v>1168.5999999999999</c:v>
                </c:pt>
                <c:pt idx="1881">
                  <c:v>1168.6949999999999</c:v>
                </c:pt>
                <c:pt idx="1882">
                  <c:v>1168.79</c:v>
                </c:pt>
                <c:pt idx="1883">
                  <c:v>1168.885</c:v>
                </c:pt>
                <c:pt idx="1884">
                  <c:v>1168.98</c:v>
                </c:pt>
                <c:pt idx="1885">
                  <c:v>1169.075</c:v>
                </c:pt>
                <c:pt idx="1886">
                  <c:v>1169.17</c:v>
                </c:pt>
                <c:pt idx="1887">
                  <c:v>1169.2650000000001</c:v>
                </c:pt>
                <c:pt idx="1888">
                  <c:v>1169.3599999999999</c:v>
                </c:pt>
                <c:pt idx="1889">
                  <c:v>1169.4549999999999</c:v>
                </c:pt>
                <c:pt idx="1890">
                  <c:v>1169.55</c:v>
                </c:pt>
                <c:pt idx="1891">
                  <c:v>1169.645</c:v>
                </c:pt>
                <c:pt idx="1892">
                  <c:v>1169.74</c:v>
                </c:pt>
                <c:pt idx="1893">
                  <c:v>1169.835</c:v>
                </c:pt>
                <c:pt idx="1894">
                  <c:v>1169.93</c:v>
                </c:pt>
                <c:pt idx="1895">
                  <c:v>1170.0250000000001</c:v>
                </c:pt>
                <c:pt idx="1896">
                  <c:v>1170.1199999999999</c:v>
                </c:pt>
                <c:pt idx="1897">
                  <c:v>1170.2149999999999</c:v>
                </c:pt>
                <c:pt idx="1898">
                  <c:v>1170.31</c:v>
                </c:pt>
                <c:pt idx="1899">
                  <c:v>1170.405</c:v>
                </c:pt>
                <c:pt idx="1900">
                  <c:v>1170.5</c:v>
                </c:pt>
                <c:pt idx="1901">
                  <c:v>1170.595</c:v>
                </c:pt>
                <c:pt idx="1902">
                  <c:v>1170.69</c:v>
                </c:pt>
                <c:pt idx="1903">
                  <c:v>1170.7850000000001</c:v>
                </c:pt>
                <c:pt idx="1904">
                  <c:v>1170.8800000000001</c:v>
                </c:pt>
                <c:pt idx="1905">
                  <c:v>1170.9749999999999</c:v>
                </c:pt>
                <c:pt idx="1906">
                  <c:v>1171.07</c:v>
                </c:pt>
                <c:pt idx="1907">
                  <c:v>1171.165</c:v>
                </c:pt>
                <c:pt idx="1908">
                  <c:v>1171.26</c:v>
                </c:pt>
                <c:pt idx="1909">
                  <c:v>1171.355</c:v>
                </c:pt>
                <c:pt idx="1910">
                  <c:v>1171.45</c:v>
                </c:pt>
                <c:pt idx="1911">
                  <c:v>1171.5450000000001</c:v>
                </c:pt>
                <c:pt idx="1912">
                  <c:v>1171.6400000000001</c:v>
                </c:pt>
                <c:pt idx="1913">
                  <c:v>1171.7349999999999</c:v>
                </c:pt>
                <c:pt idx="1914">
                  <c:v>1171.83</c:v>
                </c:pt>
                <c:pt idx="1915">
                  <c:v>1171.925</c:v>
                </c:pt>
                <c:pt idx="1916">
                  <c:v>1172.02</c:v>
                </c:pt>
                <c:pt idx="1917">
                  <c:v>1172.115</c:v>
                </c:pt>
                <c:pt idx="1918">
                  <c:v>1172.21</c:v>
                </c:pt>
                <c:pt idx="1919">
                  <c:v>1172.3050000000001</c:v>
                </c:pt>
                <c:pt idx="1920">
                  <c:v>1172.4000000000001</c:v>
                </c:pt>
                <c:pt idx="1921">
                  <c:v>1172.4949999999999</c:v>
                </c:pt>
                <c:pt idx="1922">
                  <c:v>1172.5899999999999</c:v>
                </c:pt>
                <c:pt idx="1923">
                  <c:v>1172.6849999999999</c:v>
                </c:pt>
                <c:pt idx="1924">
                  <c:v>1172.78</c:v>
                </c:pt>
                <c:pt idx="1925">
                  <c:v>1172.875</c:v>
                </c:pt>
                <c:pt idx="1926">
                  <c:v>1172.97</c:v>
                </c:pt>
                <c:pt idx="1927">
                  <c:v>1173.0650000000001</c:v>
                </c:pt>
                <c:pt idx="1928">
                  <c:v>1173.1600000000001</c:v>
                </c:pt>
                <c:pt idx="1929">
                  <c:v>1173.2550000000001</c:v>
                </c:pt>
                <c:pt idx="1930">
                  <c:v>1173.3499999999999</c:v>
                </c:pt>
                <c:pt idx="1931">
                  <c:v>1173.4449999999999</c:v>
                </c:pt>
                <c:pt idx="1932">
                  <c:v>1173.54</c:v>
                </c:pt>
                <c:pt idx="1933">
                  <c:v>1173.635</c:v>
                </c:pt>
                <c:pt idx="1934">
                  <c:v>1173.73</c:v>
                </c:pt>
                <c:pt idx="1935">
                  <c:v>1173.825</c:v>
                </c:pt>
                <c:pt idx="1936">
                  <c:v>1173.92</c:v>
                </c:pt>
                <c:pt idx="1937">
                  <c:v>1174.0150000000001</c:v>
                </c:pt>
                <c:pt idx="1938">
                  <c:v>1174.1099999999999</c:v>
                </c:pt>
                <c:pt idx="1939">
                  <c:v>1174.2049999999999</c:v>
                </c:pt>
                <c:pt idx="1940">
                  <c:v>1174.3</c:v>
                </c:pt>
                <c:pt idx="1941">
                  <c:v>1174.395</c:v>
                </c:pt>
                <c:pt idx="1942">
                  <c:v>1174.49</c:v>
                </c:pt>
                <c:pt idx="1943">
                  <c:v>1174.585</c:v>
                </c:pt>
                <c:pt idx="1944">
                  <c:v>1174.68</c:v>
                </c:pt>
                <c:pt idx="1945">
                  <c:v>1174.7750000000001</c:v>
                </c:pt>
                <c:pt idx="1946">
                  <c:v>1174.8699999999999</c:v>
                </c:pt>
                <c:pt idx="1947">
                  <c:v>1174.9649999999999</c:v>
                </c:pt>
                <c:pt idx="1948">
                  <c:v>1175.06</c:v>
                </c:pt>
                <c:pt idx="1949">
                  <c:v>1175.155</c:v>
                </c:pt>
                <c:pt idx="1950">
                  <c:v>1175.25</c:v>
                </c:pt>
                <c:pt idx="1951">
                  <c:v>1175.345</c:v>
                </c:pt>
                <c:pt idx="1952">
                  <c:v>1175.44</c:v>
                </c:pt>
                <c:pt idx="1953">
                  <c:v>1175.5350000000001</c:v>
                </c:pt>
                <c:pt idx="1954">
                  <c:v>1175.6300000000001</c:v>
                </c:pt>
                <c:pt idx="1955">
                  <c:v>1175.7249999999999</c:v>
                </c:pt>
                <c:pt idx="1956">
                  <c:v>1175.82</c:v>
                </c:pt>
                <c:pt idx="1957">
                  <c:v>1175.915</c:v>
                </c:pt>
                <c:pt idx="1958">
                  <c:v>1176.01</c:v>
                </c:pt>
                <c:pt idx="1959">
                  <c:v>1176.105</c:v>
                </c:pt>
                <c:pt idx="1960">
                  <c:v>1176.2</c:v>
                </c:pt>
                <c:pt idx="1961">
                  <c:v>1176.2950000000001</c:v>
                </c:pt>
                <c:pt idx="1962">
                  <c:v>1176.3900000000001</c:v>
                </c:pt>
                <c:pt idx="1963">
                  <c:v>1176.4849999999999</c:v>
                </c:pt>
                <c:pt idx="1964">
                  <c:v>1176.58</c:v>
                </c:pt>
                <c:pt idx="1965">
                  <c:v>1176.675</c:v>
                </c:pt>
                <c:pt idx="1966">
                  <c:v>1176.77</c:v>
                </c:pt>
                <c:pt idx="1967">
                  <c:v>1176.865</c:v>
                </c:pt>
                <c:pt idx="1968">
                  <c:v>1176.96</c:v>
                </c:pt>
                <c:pt idx="1969">
                  <c:v>1177.0550000000001</c:v>
                </c:pt>
                <c:pt idx="1970">
                  <c:v>1177.1500000000001</c:v>
                </c:pt>
                <c:pt idx="1971">
                  <c:v>1177.2449999999999</c:v>
                </c:pt>
                <c:pt idx="1972">
                  <c:v>1177.3399999999999</c:v>
                </c:pt>
                <c:pt idx="1973">
                  <c:v>1177.4349999999999</c:v>
                </c:pt>
                <c:pt idx="1974">
                  <c:v>1177.53</c:v>
                </c:pt>
                <c:pt idx="1975">
                  <c:v>1177.625</c:v>
                </c:pt>
                <c:pt idx="1976">
                  <c:v>1177.72</c:v>
                </c:pt>
                <c:pt idx="1977">
                  <c:v>1177.8150000000001</c:v>
                </c:pt>
                <c:pt idx="1978">
                  <c:v>1177.9100000000001</c:v>
                </c:pt>
                <c:pt idx="1979">
                  <c:v>1178.0050000000001</c:v>
                </c:pt>
                <c:pt idx="1980">
                  <c:v>1178.0999999999999</c:v>
                </c:pt>
                <c:pt idx="1981">
                  <c:v>1178.1949999999999</c:v>
                </c:pt>
                <c:pt idx="1982">
                  <c:v>1178.29</c:v>
                </c:pt>
                <c:pt idx="1983">
                  <c:v>1178.385</c:v>
                </c:pt>
                <c:pt idx="1984">
                  <c:v>1178.48</c:v>
                </c:pt>
                <c:pt idx="1985">
                  <c:v>1178.575</c:v>
                </c:pt>
                <c:pt idx="1986">
                  <c:v>1178.67</c:v>
                </c:pt>
                <c:pt idx="1987">
                  <c:v>1178.7650000000001</c:v>
                </c:pt>
                <c:pt idx="1988">
                  <c:v>1178.8599999999999</c:v>
                </c:pt>
                <c:pt idx="1989">
                  <c:v>1178.9549999999999</c:v>
                </c:pt>
                <c:pt idx="1990">
                  <c:v>1179.05</c:v>
                </c:pt>
                <c:pt idx="1991">
                  <c:v>1179.145</c:v>
                </c:pt>
                <c:pt idx="1992">
                  <c:v>1179.24</c:v>
                </c:pt>
                <c:pt idx="1993">
                  <c:v>1179.335</c:v>
                </c:pt>
                <c:pt idx="1994">
                  <c:v>1179.43</c:v>
                </c:pt>
                <c:pt idx="1995">
                  <c:v>1179.5250000000001</c:v>
                </c:pt>
                <c:pt idx="1996">
                  <c:v>1179.6199999999999</c:v>
                </c:pt>
                <c:pt idx="1997">
                  <c:v>1179.7149999999999</c:v>
                </c:pt>
                <c:pt idx="1998">
                  <c:v>1179.81</c:v>
                </c:pt>
                <c:pt idx="1999">
                  <c:v>1179.905</c:v>
                </c:pt>
                <c:pt idx="2000">
                  <c:v>1180</c:v>
                </c:pt>
                <c:pt idx="2001">
                  <c:v>1180.095</c:v>
                </c:pt>
                <c:pt idx="2002">
                  <c:v>1180.19</c:v>
                </c:pt>
                <c:pt idx="2003">
                  <c:v>1180.2850000000001</c:v>
                </c:pt>
                <c:pt idx="2004">
                  <c:v>1180.3800000000001</c:v>
                </c:pt>
                <c:pt idx="2005">
                  <c:v>1180.4749999999999</c:v>
                </c:pt>
                <c:pt idx="2006">
                  <c:v>1180.57</c:v>
                </c:pt>
                <c:pt idx="2007">
                  <c:v>1180.665</c:v>
                </c:pt>
                <c:pt idx="2008">
                  <c:v>1180.76</c:v>
                </c:pt>
                <c:pt idx="2009">
                  <c:v>1180.855</c:v>
                </c:pt>
                <c:pt idx="2010">
                  <c:v>1180.95</c:v>
                </c:pt>
                <c:pt idx="2011">
                  <c:v>1181.0450000000001</c:v>
                </c:pt>
                <c:pt idx="2012">
                  <c:v>1181.1400000000001</c:v>
                </c:pt>
                <c:pt idx="2013">
                  <c:v>1181.2349999999999</c:v>
                </c:pt>
                <c:pt idx="2014">
                  <c:v>1181.33</c:v>
                </c:pt>
                <c:pt idx="2015">
                  <c:v>1181.425</c:v>
                </c:pt>
                <c:pt idx="2016">
                  <c:v>1181.52</c:v>
                </c:pt>
                <c:pt idx="2017">
                  <c:v>1181.615</c:v>
                </c:pt>
                <c:pt idx="2018">
                  <c:v>1181.71</c:v>
                </c:pt>
                <c:pt idx="2019">
                  <c:v>1181.8050000000001</c:v>
                </c:pt>
                <c:pt idx="2020">
                  <c:v>1181.9000000000001</c:v>
                </c:pt>
                <c:pt idx="2021">
                  <c:v>1181.9949999999999</c:v>
                </c:pt>
                <c:pt idx="2022">
                  <c:v>1182.0899999999999</c:v>
                </c:pt>
                <c:pt idx="2023">
                  <c:v>1182.1849999999999</c:v>
                </c:pt>
                <c:pt idx="2024">
                  <c:v>1182.28</c:v>
                </c:pt>
                <c:pt idx="2025">
                  <c:v>1182.375</c:v>
                </c:pt>
                <c:pt idx="2026">
                  <c:v>1182.47</c:v>
                </c:pt>
                <c:pt idx="2027">
                  <c:v>1182.5650000000001</c:v>
                </c:pt>
                <c:pt idx="2028">
                  <c:v>1182.6600000000001</c:v>
                </c:pt>
                <c:pt idx="2029">
                  <c:v>1182.7550000000001</c:v>
                </c:pt>
                <c:pt idx="2030">
                  <c:v>1182.8499999999999</c:v>
                </c:pt>
                <c:pt idx="2031">
                  <c:v>1182.9449999999999</c:v>
                </c:pt>
                <c:pt idx="2032">
                  <c:v>1183.04</c:v>
                </c:pt>
                <c:pt idx="2033">
                  <c:v>1183.135</c:v>
                </c:pt>
                <c:pt idx="2034">
                  <c:v>1183.23</c:v>
                </c:pt>
                <c:pt idx="2035">
                  <c:v>1183.325</c:v>
                </c:pt>
                <c:pt idx="2036">
                  <c:v>1183.42</c:v>
                </c:pt>
                <c:pt idx="2037">
                  <c:v>1183.5150000000001</c:v>
                </c:pt>
                <c:pt idx="2038">
                  <c:v>1183.6099999999999</c:v>
                </c:pt>
                <c:pt idx="2039">
                  <c:v>1183.7049999999999</c:v>
                </c:pt>
                <c:pt idx="2040">
                  <c:v>1183.8</c:v>
                </c:pt>
                <c:pt idx="2041">
                  <c:v>1183.895</c:v>
                </c:pt>
                <c:pt idx="2042">
                  <c:v>1183.99</c:v>
                </c:pt>
                <c:pt idx="2043">
                  <c:v>1184.085</c:v>
                </c:pt>
                <c:pt idx="2044">
                  <c:v>1184.18</c:v>
                </c:pt>
                <c:pt idx="2045">
                  <c:v>1184.2750000000001</c:v>
                </c:pt>
                <c:pt idx="2046">
                  <c:v>1184.3699999999999</c:v>
                </c:pt>
                <c:pt idx="2047">
                  <c:v>1184.4649999999999</c:v>
                </c:pt>
                <c:pt idx="2048">
                  <c:v>1184.56</c:v>
                </c:pt>
                <c:pt idx="2049">
                  <c:v>1184.655</c:v>
                </c:pt>
                <c:pt idx="2050">
                  <c:v>1184.75</c:v>
                </c:pt>
                <c:pt idx="2051">
                  <c:v>1184.845</c:v>
                </c:pt>
                <c:pt idx="2052">
                  <c:v>1184.94</c:v>
                </c:pt>
                <c:pt idx="2053">
                  <c:v>1185.0350000000001</c:v>
                </c:pt>
                <c:pt idx="2054">
                  <c:v>1185.1300000000001</c:v>
                </c:pt>
                <c:pt idx="2055">
                  <c:v>1185.2249999999999</c:v>
                </c:pt>
                <c:pt idx="2056">
                  <c:v>1185.32</c:v>
                </c:pt>
                <c:pt idx="2057">
                  <c:v>1185.415</c:v>
                </c:pt>
                <c:pt idx="2058">
                  <c:v>1185.51</c:v>
                </c:pt>
                <c:pt idx="2059">
                  <c:v>1185.605</c:v>
                </c:pt>
                <c:pt idx="2060">
                  <c:v>1185.7</c:v>
                </c:pt>
                <c:pt idx="2061">
                  <c:v>1185.7950000000001</c:v>
                </c:pt>
                <c:pt idx="2062">
                  <c:v>1185.8900000000001</c:v>
                </c:pt>
                <c:pt idx="2063">
                  <c:v>1185.9849999999999</c:v>
                </c:pt>
                <c:pt idx="2064">
                  <c:v>1186.08</c:v>
                </c:pt>
                <c:pt idx="2065">
                  <c:v>1186.175</c:v>
                </c:pt>
                <c:pt idx="2066">
                  <c:v>1186.27</c:v>
                </c:pt>
                <c:pt idx="2067">
                  <c:v>1186.365</c:v>
                </c:pt>
                <c:pt idx="2068">
                  <c:v>1186.46</c:v>
                </c:pt>
                <c:pt idx="2069">
                  <c:v>1186.5550000000001</c:v>
                </c:pt>
                <c:pt idx="2070">
                  <c:v>1186.6500000000001</c:v>
                </c:pt>
                <c:pt idx="2071">
                  <c:v>1186.7449999999999</c:v>
                </c:pt>
                <c:pt idx="2072">
                  <c:v>1186.8399999999999</c:v>
                </c:pt>
                <c:pt idx="2073">
                  <c:v>1186.9349999999999</c:v>
                </c:pt>
                <c:pt idx="2074">
                  <c:v>1187.03</c:v>
                </c:pt>
                <c:pt idx="2075">
                  <c:v>1187.125</c:v>
                </c:pt>
                <c:pt idx="2076">
                  <c:v>1187.22</c:v>
                </c:pt>
                <c:pt idx="2077">
                  <c:v>1187.3150000000001</c:v>
                </c:pt>
                <c:pt idx="2078">
                  <c:v>1187.4100000000001</c:v>
                </c:pt>
                <c:pt idx="2079">
                  <c:v>1187.5050000000001</c:v>
                </c:pt>
                <c:pt idx="2080">
                  <c:v>1187.5999999999999</c:v>
                </c:pt>
                <c:pt idx="2081">
                  <c:v>1187.6949999999999</c:v>
                </c:pt>
                <c:pt idx="2082">
                  <c:v>1187.79</c:v>
                </c:pt>
                <c:pt idx="2083">
                  <c:v>1187.885</c:v>
                </c:pt>
                <c:pt idx="2084">
                  <c:v>1187.98</c:v>
                </c:pt>
                <c:pt idx="2085">
                  <c:v>1188.075</c:v>
                </c:pt>
                <c:pt idx="2086">
                  <c:v>1188.17</c:v>
                </c:pt>
                <c:pt idx="2087">
                  <c:v>1188.2650000000001</c:v>
                </c:pt>
                <c:pt idx="2088">
                  <c:v>1188.3599999999999</c:v>
                </c:pt>
                <c:pt idx="2089">
                  <c:v>1188.4549999999999</c:v>
                </c:pt>
                <c:pt idx="2090">
                  <c:v>1188.55</c:v>
                </c:pt>
                <c:pt idx="2091">
                  <c:v>1188.645</c:v>
                </c:pt>
                <c:pt idx="2092">
                  <c:v>1188.74</c:v>
                </c:pt>
                <c:pt idx="2093">
                  <c:v>1188.835</c:v>
                </c:pt>
                <c:pt idx="2094">
                  <c:v>1188.93</c:v>
                </c:pt>
                <c:pt idx="2095">
                  <c:v>1189.0250000000001</c:v>
                </c:pt>
                <c:pt idx="2096">
                  <c:v>1189.1199999999999</c:v>
                </c:pt>
                <c:pt idx="2097">
                  <c:v>1189.2149999999999</c:v>
                </c:pt>
                <c:pt idx="2098">
                  <c:v>1189.31</c:v>
                </c:pt>
                <c:pt idx="2099">
                  <c:v>1189.405</c:v>
                </c:pt>
                <c:pt idx="2100">
                  <c:v>1189.5</c:v>
                </c:pt>
                <c:pt idx="2101">
                  <c:v>1189.595</c:v>
                </c:pt>
                <c:pt idx="2102">
                  <c:v>1189.69</c:v>
                </c:pt>
                <c:pt idx="2103">
                  <c:v>1189.7850000000001</c:v>
                </c:pt>
                <c:pt idx="2104">
                  <c:v>1189.8800000000001</c:v>
                </c:pt>
                <c:pt idx="2105">
                  <c:v>1189.9749999999999</c:v>
                </c:pt>
                <c:pt idx="2106">
                  <c:v>1190.07</c:v>
                </c:pt>
                <c:pt idx="2107">
                  <c:v>1190.165</c:v>
                </c:pt>
                <c:pt idx="2108">
                  <c:v>1190.26</c:v>
                </c:pt>
                <c:pt idx="2109">
                  <c:v>1190.355</c:v>
                </c:pt>
                <c:pt idx="2110">
                  <c:v>1190.45</c:v>
                </c:pt>
                <c:pt idx="2111">
                  <c:v>1190.5450000000001</c:v>
                </c:pt>
                <c:pt idx="2112">
                  <c:v>1190.6400000000001</c:v>
                </c:pt>
                <c:pt idx="2113">
                  <c:v>1190.7349999999999</c:v>
                </c:pt>
                <c:pt idx="2114">
                  <c:v>1190.83</c:v>
                </c:pt>
                <c:pt idx="2115">
                  <c:v>1190.925</c:v>
                </c:pt>
                <c:pt idx="2116">
                  <c:v>1191.02</c:v>
                </c:pt>
                <c:pt idx="2117">
                  <c:v>1191.115</c:v>
                </c:pt>
                <c:pt idx="2118">
                  <c:v>1191.21</c:v>
                </c:pt>
                <c:pt idx="2119">
                  <c:v>1191.3050000000001</c:v>
                </c:pt>
                <c:pt idx="2120">
                  <c:v>1191.4000000000001</c:v>
                </c:pt>
                <c:pt idx="2121">
                  <c:v>1191.4949999999999</c:v>
                </c:pt>
                <c:pt idx="2122">
                  <c:v>1191.5899999999999</c:v>
                </c:pt>
                <c:pt idx="2123">
                  <c:v>1191.6849999999999</c:v>
                </c:pt>
                <c:pt idx="2124">
                  <c:v>1191.78</c:v>
                </c:pt>
                <c:pt idx="2125">
                  <c:v>1191.875</c:v>
                </c:pt>
                <c:pt idx="2126">
                  <c:v>1191.97</c:v>
                </c:pt>
                <c:pt idx="2127">
                  <c:v>1192.0650000000001</c:v>
                </c:pt>
                <c:pt idx="2128">
                  <c:v>1192.1600000000001</c:v>
                </c:pt>
                <c:pt idx="2129">
                  <c:v>1192.2550000000001</c:v>
                </c:pt>
                <c:pt idx="2130">
                  <c:v>1192.3499999999999</c:v>
                </c:pt>
                <c:pt idx="2131">
                  <c:v>1192.4449999999999</c:v>
                </c:pt>
                <c:pt idx="2132">
                  <c:v>1192.54</c:v>
                </c:pt>
                <c:pt idx="2133">
                  <c:v>1192.635</c:v>
                </c:pt>
                <c:pt idx="2134">
                  <c:v>1192.73</c:v>
                </c:pt>
                <c:pt idx="2135">
                  <c:v>1192.825</c:v>
                </c:pt>
                <c:pt idx="2136">
                  <c:v>1192.92</c:v>
                </c:pt>
                <c:pt idx="2137">
                  <c:v>1193.0150000000001</c:v>
                </c:pt>
                <c:pt idx="2138">
                  <c:v>1193.1099999999999</c:v>
                </c:pt>
                <c:pt idx="2139">
                  <c:v>1193.2049999999999</c:v>
                </c:pt>
                <c:pt idx="2140">
                  <c:v>1193.3</c:v>
                </c:pt>
                <c:pt idx="2141">
                  <c:v>1193.395</c:v>
                </c:pt>
                <c:pt idx="2142">
                  <c:v>1193.49</c:v>
                </c:pt>
                <c:pt idx="2143">
                  <c:v>1193.585</c:v>
                </c:pt>
                <c:pt idx="2144">
                  <c:v>1193.68</c:v>
                </c:pt>
                <c:pt idx="2145">
                  <c:v>1193.7750000000001</c:v>
                </c:pt>
                <c:pt idx="2146">
                  <c:v>1193.8699999999999</c:v>
                </c:pt>
                <c:pt idx="2147">
                  <c:v>1193.9649999999999</c:v>
                </c:pt>
                <c:pt idx="2148">
                  <c:v>1194.06</c:v>
                </c:pt>
                <c:pt idx="2149">
                  <c:v>1194.155</c:v>
                </c:pt>
                <c:pt idx="2150">
                  <c:v>1194.25</c:v>
                </c:pt>
                <c:pt idx="2151">
                  <c:v>1194.345</c:v>
                </c:pt>
                <c:pt idx="2152">
                  <c:v>1194.44</c:v>
                </c:pt>
                <c:pt idx="2153">
                  <c:v>1194.5350000000001</c:v>
                </c:pt>
                <c:pt idx="2154">
                  <c:v>1194.6300000000001</c:v>
                </c:pt>
                <c:pt idx="2155">
                  <c:v>1194.7249999999999</c:v>
                </c:pt>
                <c:pt idx="2156">
                  <c:v>1194.82</c:v>
                </c:pt>
                <c:pt idx="2157">
                  <c:v>1194.915</c:v>
                </c:pt>
                <c:pt idx="2158">
                  <c:v>1195.01</c:v>
                </c:pt>
                <c:pt idx="2159">
                  <c:v>1195.105</c:v>
                </c:pt>
                <c:pt idx="2160">
                  <c:v>1195.2</c:v>
                </c:pt>
                <c:pt idx="2161">
                  <c:v>1195.2950000000001</c:v>
                </c:pt>
                <c:pt idx="2162">
                  <c:v>1195.3900000000001</c:v>
                </c:pt>
                <c:pt idx="2163">
                  <c:v>1195.4849999999999</c:v>
                </c:pt>
                <c:pt idx="2164">
                  <c:v>1195.58</c:v>
                </c:pt>
                <c:pt idx="2165">
                  <c:v>1195.675</c:v>
                </c:pt>
                <c:pt idx="2166">
                  <c:v>1195.77</c:v>
                </c:pt>
                <c:pt idx="2167">
                  <c:v>1195.865</c:v>
                </c:pt>
                <c:pt idx="2168">
                  <c:v>1195.96</c:v>
                </c:pt>
                <c:pt idx="2169">
                  <c:v>1196.0550000000001</c:v>
                </c:pt>
                <c:pt idx="2170">
                  <c:v>1196.1500000000001</c:v>
                </c:pt>
                <c:pt idx="2171">
                  <c:v>1196.2449999999999</c:v>
                </c:pt>
                <c:pt idx="2172">
                  <c:v>1196.3399999999999</c:v>
                </c:pt>
                <c:pt idx="2173">
                  <c:v>1196.4349999999999</c:v>
                </c:pt>
                <c:pt idx="2174">
                  <c:v>1196.53</c:v>
                </c:pt>
                <c:pt idx="2175">
                  <c:v>1196.625</c:v>
                </c:pt>
                <c:pt idx="2176">
                  <c:v>1196.72</c:v>
                </c:pt>
                <c:pt idx="2177">
                  <c:v>1196.8150000000001</c:v>
                </c:pt>
                <c:pt idx="2178">
                  <c:v>1196.9100000000001</c:v>
                </c:pt>
                <c:pt idx="2179">
                  <c:v>1197.0050000000001</c:v>
                </c:pt>
                <c:pt idx="2180">
                  <c:v>1197.0999999999999</c:v>
                </c:pt>
                <c:pt idx="2181">
                  <c:v>1197.1949999999999</c:v>
                </c:pt>
                <c:pt idx="2182">
                  <c:v>1197.29</c:v>
                </c:pt>
                <c:pt idx="2183">
                  <c:v>1197.385</c:v>
                </c:pt>
                <c:pt idx="2184">
                  <c:v>1197.48</c:v>
                </c:pt>
                <c:pt idx="2185">
                  <c:v>1197.575</c:v>
                </c:pt>
                <c:pt idx="2186">
                  <c:v>1197.67</c:v>
                </c:pt>
                <c:pt idx="2187">
                  <c:v>1197.7650000000001</c:v>
                </c:pt>
                <c:pt idx="2188">
                  <c:v>1197.8599999999999</c:v>
                </c:pt>
                <c:pt idx="2189">
                  <c:v>1197.9549999999999</c:v>
                </c:pt>
                <c:pt idx="2190">
                  <c:v>1198.05</c:v>
                </c:pt>
                <c:pt idx="2191">
                  <c:v>1198.145</c:v>
                </c:pt>
                <c:pt idx="2192">
                  <c:v>1198.24</c:v>
                </c:pt>
                <c:pt idx="2193">
                  <c:v>1198.335</c:v>
                </c:pt>
                <c:pt idx="2194">
                  <c:v>1198.43</c:v>
                </c:pt>
                <c:pt idx="2195">
                  <c:v>1198.5250000000001</c:v>
                </c:pt>
                <c:pt idx="2196">
                  <c:v>1198.6199999999999</c:v>
                </c:pt>
                <c:pt idx="2197">
                  <c:v>1198.7149999999999</c:v>
                </c:pt>
                <c:pt idx="2198">
                  <c:v>1198.81</c:v>
                </c:pt>
                <c:pt idx="2199">
                  <c:v>1198.905</c:v>
                </c:pt>
                <c:pt idx="2200">
                  <c:v>1199</c:v>
                </c:pt>
                <c:pt idx="2201">
                  <c:v>1199.095</c:v>
                </c:pt>
                <c:pt idx="2202">
                  <c:v>1199.19</c:v>
                </c:pt>
                <c:pt idx="2203">
                  <c:v>1199.2850000000001</c:v>
                </c:pt>
                <c:pt idx="2204">
                  <c:v>1199.3800000000001</c:v>
                </c:pt>
                <c:pt idx="2205">
                  <c:v>1199.4749999999999</c:v>
                </c:pt>
                <c:pt idx="2206">
                  <c:v>1199.57</c:v>
                </c:pt>
                <c:pt idx="2207">
                  <c:v>1199.665</c:v>
                </c:pt>
                <c:pt idx="2208">
                  <c:v>1199.76</c:v>
                </c:pt>
                <c:pt idx="2209">
                  <c:v>1199.855</c:v>
                </c:pt>
                <c:pt idx="2210">
                  <c:v>1199.95</c:v>
                </c:pt>
                <c:pt idx="2211">
                  <c:v>1200.0450000000001</c:v>
                </c:pt>
                <c:pt idx="2212">
                  <c:v>1200.1400000000001</c:v>
                </c:pt>
                <c:pt idx="2213">
                  <c:v>1200.2349999999999</c:v>
                </c:pt>
                <c:pt idx="2214">
                  <c:v>1200.33</c:v>
                </c:pt>
                <c:pt idx="2215">
                  <c:v>1200.425</c:v>
                </c:pt>
                <c:pt idx="2216">
                  <c:v>1200.52</c:v>
                </c:pt>
                <c:pt idx="2217">
                  <c:v>1200.615</c:v>
                </c:pt>
                <c:pt idx="2218">
                  <c:v>1200.71</c:v>
                </c:pt>
                <c:pt idx="2219">
                  <c:v>1200.8050000000001</c:v>
                </c:pt>
                <c:pt idx="2220">
                  <c:v>1200.9000000000001</c:v>
                </c:pt>
                <c:pt idx="2221">
                  <c:v>1200.9949999999999</c:v>
                </c:pt>
                <c:pt idx="2222">
                  <c:v>1201.0899999999999</c:v>
                </c:pt>
                <c:pt idx="2223">
                  <c:v>1201.1849999999999</c:v>
                </c:pt>
                <c:pt idx="2224">
                  <c:v>1201.28</c:v>
                </c:pt>
                <c:pt idx="2225">
                  <c:v>1201.375</c:v>
                </c:pt>
                <c:pt idx="2226">
                  <c:v>1201.47</c:v>
                </c:pt>
                <c:pt idx="2227">
                  <c:v>1201.5650000000001</c:v>
                </c:pt>
                <c:pt idx="2228">
                  <c:v>1201.6600000000001</c:v>
                </c:pt>
                <c:pt idx="2229">
                  <c:v>1201.7550000000001</c:v>
                </c:pt>
                <c:pt idx="2230">
                  <c:v>1201.8499999999999</c:v>
                </c:pt>
                <c:pt idx="2231">
                  <c:v>1201.9449999999999</c:v>
                </c:pt>
                <c:pt idx="2232">
                  <c:v>1202.04</c:v>
                </c:pt>
                <c:pt idx="2233">
                  <c:v>1202.135</c:v>
                </c:pt>
                <c:pt idx="2234">
                  <c:v>1202.23</c:v>
                </c:pt>
                <c:pt idx="2235">
                  <c:v>1202.325</c:v>
                </c:pt>
                <c:pt idx="2236">
                  <c:v>1202.42</c:v>
                </c:pt>
                <c:pt idx="2237">
                  <c:v>1202.5150000000001</c:v>
                </c:pt>
                <c:pt idx="2238">
                  <c:v>1202.6099999999999</c:v>
                </c:pt>
                <c:pt idx="2239">
                  <c:v>1202.7049999999999</c:v>
                </c:pt>
                <c:pt idx="2240">
                  <c:v>1202.8</c:v>
                </c:pt>
                <c:pt idx="2241">
                  <c:v>1202.895</c:v>
                </c:pt>
                <c:pt idx="2242">
                  <c:v>1202.99</c:v>
                </c:pt>
                <c:pt idx="2243">
                  <c:v>1203.085</c:v>
                </c:pt>
                <c:pt idx="2244">
                  <c:v>1203.18</c:v>
                </c:pt>
                <c:pt idx="2245">
                  <c:v>1203.2750000000001</c:v>
                </c:pt>
                <c:pt idx="2246">
                  <c:v>1203.3699999999999</c:v>
                </c:pt>
                <c:pt idx="2247">
                  <c:v>1203.4649999999999</c:v>
                </c:pt>
                <c:pt idx="2248">
                  <c:v>1203.56</c:v>
                </c:pt>
                <c:pt idx="2249">
                  <c:v>1203.655</c:v>
                </c:pt>
                <c:pt idx="2250">
                  <c:v>1203.75</c:v>
                </c:pt>
                <c:pt idx="2251">
                  <c:v>1203.845</c:v>
                </c:pt>
                <c:pt idx="2252">
                  <c:v>1203.94</c:v>
                </c:pt>
                <c:pt idx="2253">
                  <c:v>1204.0350000000001</c:v>
                </c:pt>
                <c:pt idx="2254">
                  <c:v>1204.1300000000001</c:v>
                </c:pt>
                <c:pt idx="2255">
                  <c:v>1204.2249999999999</c:v>
                </c:pt>
                <c:pt idx="2256">
                  <c:v>1204.32</c:v>
                </c:pt>
                <c:pt idx="2257">
                  <c:v>1204.415</c:v>
                </c:pt>
                <c:pt idx="2258">
                  <c:v>1204.51</c:v>
                </c:pt>
                <c:pt idx="2259">
                  <c:v>1204.605</c:v>
                </c:pt>
                <c:pt idx="2260">
                  <c:v>1204.7</c:v>
                </c:pt>
                <c:pt idx="2261">
                  <c:v>1204.7950000000001</c:v>
                </c:pt>
                <c:pt idx="2262">
                  <c:v>1204.8900000000001</c:v>
                </c:pt>
                <c:pt idx="2263">
                  <c:v>1204.9849999999999</c:v>
                </c:pt>
                <c:pt idx="2264">
                  <c:v>1205.08</c:v>
                </c:pt>
                <c:pt idx="2265">
                  <c:v>1205.175</c:v>
                </c:pt>
                <c:pt idx="2266">
                  <c:v>1205.27</c:v>
                </c:pt>
                <c:pt idx="2267">
                  <c:v>1205.365</c:v>
                </c:pt>
                <c:pt idx="2268">
                  <c:v>1205.46</c:v>
                </c:pt>
                <c:pt idx="2269">
                  <c:v>1205.5550000000001</c:v>
                </c:pt>
                <c:pt idx="2270">
                  <c:v>1205.6500000000001</c:v>
                </c:pt>
                <c:pt idx="2271">
                  <c:v>1205.7449999999999</c:v>
                </c:pt>
                <c:pt idx="2272">
                  <c:v>1205.8399999999999</c:v>
                </c:pt>
                <c:pt idx="2273">
                  <c:v>1205.9349999999999</c:v>
                </c:pt>
                <c:pt idx="2274">
                  <c:v>1206.03</c:v>
                </c:pt>
                <c:pt idx="2275">
                  <c:v>1206.125</c:v>
                </c:pt>
                <c:pt idx="2276">
                  <c:v>1206.22</c:v>
                </c:pt>
                <c:pt idx="2277">
                  <c:v>1206.3150000000001</c:v>
                </c:pt>
                <c:pt idx="2278">
                  <c:v>1206.4100000000001</c:v>
                </c:pt>
                <c:pt idx="2279">
                  <c:v>1206.5050000000001</c:v>
                </c:pt>
                <c:pt idx="2280">
                  <c:v>1206.5999999999999</c:v>
                </c:pt>
                <c:pt idx="2281">
                  <c:v>1206.6949999999999</c:v>
                </c:pt>
                <c:pt idx="2282">
                  <c:v>1206.79</c:v>
                </c:pt>
                <c:pt idx="2283">
                  <c:v>1206.885</c:v>
                </c:pt>
                <c:pt idx="2284">
                  <c:v>1206.98</c:v>
                </c:pt>
                <c:pt idx="2285">
                  <c:v>1207.075</c:v>
                </c:pt>
                <c:pt idx="2286">
                  <c:v>1207.17</c:v>
                </c:pt>
                <c:pt idx="2287">
                  <c:v>1207.2650000000001</c:v>
                </c:pt>
                <c:pt idx="2288">
                  <c:v>1207.3599999999999</c:v>
                </c:pt>
                <c:pt idx="2289">
                  <c:v>1207.4549999999999</c:v>
                </c:pt>
                <c:pt idx="2290">
                  <c:v>1207.55</c:v>
                </c:pt>
                <c:pt idx="2291">
                  <c:v>1207.645</c:v>
                </c:pt>
                <c:pt idx="2292">
                  <c:v>1207.74</c:v>
                </c:pt>
                <c:pt idx="2293">
                  <c:v>1207.835</c:v>
                </c:pt>
                <c:pt idx="2294">
                  <c:v>1207.93</c:v>
                </c:pt>
                <c:pt idx="2295">
                  <c:v>1208.0250000000001</c:v>
                </c:pt>
                <c:pt idx="2296">
                  <c:v>1208.1199999999999</c:v>
                </c:pt>
                <c:pt idx="2297">
                  <c:v>1208.2149999999999</c:v>
                </c:pt>
                <c:pt idx="2298">
                  <c:v>1208.31</c:v>
                </c:pt>
                <c:pt idx="2299">
                  <c:v>1208.405</c:v>
                </c:pt>
                <c:pt idx="2300">
                  <c:v>1208.5</c:v>
                </c:pt>
                <c:pt idx="2301">
                  <c:v>1208.595</c:v>
                </c:pt>
                <c:pt idx="2302">
                  <c:v>1208.69</c:v>
                </c:pt>
                <c:pt idx="2303">
                  <c:v>1208.7850000000001</c:v>
                </c:pt>
                <c:pt idx="2304">
                  <c:v>1208.8800000000001</c:v>
                </c:pt>
                <c:pt idx="2305">
                  <c:v>1208.9749999999999</c:v>
                </c:pt>
                <c:pt idx="2306">
                  <c:v>1209.07</c:v>
                </c:pt>
                <c:pt idx="2307">
                  <c:v>1209.165</c:v>
                </c:pt>
                <c:pt idx="2308">
                  <c:v>1209.26</c:v>
                </c:pt>
                <c:pt idx="2309">
                  <c:v>1209.355</c:v>
                </c:pt>
                <c:pt idx="2310">
                  <c:v>1209.45</c:v>
                </c:pt>
                <c:pt idx="2311">
                  <c:v>1209.5450000000001</c:v>
                </c:pt>
                <c:pt idx="2312">
                  <c:v>1209.6400000000001</c:v>
                </c:pt>
                <c:pt idx="2313">
                  <c:v>1209.7349999999999</c:v>
                </c:pt>
                <c:pt idx="2314">
                  <c:v>1209.83</c:v>
                </c:pt>
                <c:pt idx="2315">
                  <c:v>1209.925</c:v>
                </c:pt>
                <c:pt idx="2316">
                  <c:v>1210.02</c:v>
                </c:pt>
                <c:pt idx="2317">
                  <c:v>1210.115</c:v>
                </c:pt>
                <c:pt idx="2318">
                  <c:v>1210.21</c:v>
                </c:pt>
                <c:pt idx="2319">
                  <c:v>1210.3050000000001</c:v>
                </c:pt>
                <c:pt idx="2320">
                  <c:v>1210.4000000000001</c:v>
                </c:pt>
                <c:pt idx="2321">
                  <c:v>1210.4949999999999</c:v>
                </c:pt>
                <c:pt idx="2322">
                  <c:v>1210.5899999999999</c:v>
                </c:pt>
                <c:pt idx="2323">
                  <c:v>1210.6849999999999</c:v>
                </c:pt>
                <c:pt idx="2324">
                  <c:v>1210.78</c:v>
                </c:pt>
                <c:pt idx="2325">
                  <c:v>1210.875</c:v>
                </c:pt>
                <c:pt idx="2326">
                  <c:v>1210.97</c:v>
                </c:pt>
                <c:pt idx="2327">
                  <c:v>1211.0650000000001</c:v>
                </c:pt>
                <c:pt idx="2328">
                  <c:v>1211.1600000000001</c:v>
                </c:pt>
                <c:pt idx="2329">
                  <c:v>1211.2550000000001</c:v>
                </c:pt>
                <c:pt idx="2330">
                  <c:v>1211.3499999999999</c:v>
                </c:pt>
                <c:pt idx="2331">
                  <c:v>1211.4449999999999</c:v>
                </c:pt>
                <c:pt idx="2332">
                  <c:v>1211.54</c:v>
                </c:pt>
                <c:pt idx="2333">
                  <c:v>1211.635</c:v>
                </c:pt>
                <c:pt idx="2334">
                  <c:v>1211.73</c:v>
                </c:pt>
                <c:pt idx="2335">
                  <c:v>1211.825</c:v>
                </c:pt>
                <c:pt idx="2336">
                  <c:v>1211.92</c:v>
                </c:pt>
                <c:pt idx="2337">
                  <c:v>1212.0150000000001</c:v>
                </c:pt>
                <c:pt idx="2338">
                  <c:v>1212.1099999999999</c:v>
                </c:pt>
                <c:pt idx="2339">
                  <c:v>1212.2049999999999</c:v>
                </c:pt>
                <c:pt idx="2340">
                  <c:v>1212.3</c:v>
                </c:pt>
                <c:pt idx="2341">
                  <c:v>1212.395</c:v>
                </c:pt>
                <c:pt idx="2342">
                  <c:v>1212.49</c:v>
                </c:pt>
                <c:pt idx="2343">
                  <c:v>1212.585</c:v>
                </c:pt>
                <c:pt idx="2344">
                  <c:v>1212.68</c:v>
                </c:pt>
                <c:pt idx="2345">
                  <c:v>1212.7750000000001</c:v>
                </c:pt>
                <c:pt idx="2346">
                  <c:v>1212.8699999999999</c:v>
                </c:pt>
                <c:pt idx="2347">
                  <c:v>1212.9649999999999</c:v>
                </c:pt>
                <c:pt idx="2348">
                  <c:v>1213.06</c:v>
                </c:pt>
                <c:pt idx="2349">
                  <c:v>1213.155</c:v>
                </c:pt>
                <c:pt idx="2350">
                  <c:v>1213.25</c:v>
                </c:pt>
                <c:pt idx="2351">
                  <c:v>1213.345</c:v>
                </c:pt>
                <c:pt idx="2352">
                  <c:v>1213.44</c:v>
                </c:pt>
                <c:pt idx="2353">
                  <c:v>1213.5350000000001</c:v>
                </c:pt>
                <c:pt idx="2354">
                  <c:v>1213.6300000000001</c:v>
                </c:pt>
                <c:pt idx="2355">
                  <c:v>1213.7249999999999</c:v>
                </c:pt>
                <c:pt idx="2356">
                  <c:v>1213.82</c:v>
                </c:pt>
                <c:pt idx="2357">
                  <c:v>1213.915</c:v>
                </c:pt>
                <c:pt idx="2358">
                  <c:v>1214.01</c:v>
                </c:pt>
                <c:pt idx="2359">
                  <c:v>1214.105</c:v>
                </c:pt>
                <c:pt idx="2360">
                  <c:v>1214.2</c:v>
                </c:pt>
                <c:pt idx="2361">
                  <c:v>1214.2950000000001</c:v>
                </c:pt>
                <c:pt idx="2362">
                  <c:v>1214.3900000000001</c:v>
                </c:pt>
                <c:pt idx="2363">
                  <c:v>1214.4849999999999</c:v>
                </c:pt>
                <c:pt idx="2364">
                  <c:v>1214.58</c:v>
                </c:pt>
                <c:pt idx="2365">
                  <c:v>1214.675</c:v>
                </c:pt>
                <c:pt idx="2366">
                  <c:v>1214.77</c:v>
                </c:pt>
                <c:pt idx="2367">
                  <c:v>1214.865</c:v>
                </c:pt>
                <c:pt idx="2368">
                  <c:v>1214.96</c:v>
                </c:pt>
                <c:pt idx="2369">
                  <c:v>1215.0550000000001</c:v>
                </c:pt>
                <c:pt idx="2370">
                  <c:v>1215.1500000000001</c:v>
                </c:pt>
                <c:pt idx="2371">
                  <c:v>1215.2449999999999</c:v>
                </c:pt>
                <c:pt idx="2372">
                  <c:v>1215.3399999999999</c:v>
                </c:pt>
                <c:pt idx="2373">
                  <c:v>1215.4349999999999</c:v>
                </c:pt>
                <c:pt idx="2374">
                  <c:v>1215.53</c:v>
                </c:pt>
                <c:pt idx="2375">
                  <c:v>1215.625</c:v>
                </c:pt>
                <c:pt idx="2376">
                  <c:v>1215.72</c:v>
                </c:pt>
                <c:pt idx="2377">
                  <c:v>1215.8150000000001</c:v>
                </c:pt>
                <c:pt idx="2378">
                  <c:v>1215.9100000000001</c:v>
                </c:pt>
                <c:pt idx="2379">
                  <c:v>1216.0050000000001</c:v>
                </c:pt>
                <c:pt idx="2380">
                  <c:v>1216.0999999999999</c:v>
                </c:pt>
                <c:pt idx="2381">
                  <c:v>1216.1949999999999</c:v>
                </c:pt>
                <c:pt idx="2382">
                  <c:v>1216.29</c:v>
                </c:pt>
                <c:pt idx="2383">
                  <c:v>1216.385</c:v>
                </c:pt>
                <c:pt idx="2384">
                  <c:v>1216.48</c:v>
                </c:pt>
                <c:pt idx="2385">
                  <c:v>1216.575</c:v>
                </c:pt>
                <c:pt idx="2386">
                  <c:v>1216.67</c:v>
                </c:pt>
                <c:pt idx="2387">
                  <c:v>1216.7650000000001</c:v>
                </c:pt>
                <c:pt idx="2388">
                  <c:v>1216.8599999999999</c:v>
                </c:pt>
                <c:pt idx="2389">
                  <c:v>1216.9549999999999</c:v>
                </c:pt>
                <c:pt idx="2390">
                  <c:v>1217.05</c:v>
                </c:pt>
                <c:pt idx="2391">
                  <c:v>1217.145</c:v>
                </c:pt>
                <c:pt idx="2392">
                  <c:v>1217.24</c:v>
                </c:pt>
                <c:pt idx="2393">
                  <c:v>1217.335</c:v>
                </c:pt>
                <c:pt idx="2394">
                  <c:v>1217.43</c:v>
                </c:pt>
                <c:pt idx="2395">
                  <c:v>1217.5250000000001</c:v>
                </c:pt>
                <c:pt idx="2396">
                  <c:v>1217.6199999999999</c:v>
                </c:pt>
                <c:pt idx="2397">
                  <c:v>1217.7149999999999</c:v>
                </c:pt>
                <c:pt idx="2398">
                  <c:v>1217.81</c:v>
                </c:pt>
                <c:pt idx="2399">
                  <c:v>1217.905</c:v>
                </c:pt>
                <c:pt idx="2400">
                  <c:v>1218</c:v>
                </c:pt>
                <c:pt idx="2401">
                  <c:v>1218.095</c:v>
                </c:pt>
                <c:pt idx="2402">
                  <c:v>1218.19</c:v>
                </c:pt>
                <c:pt idx="2403">
                  <c:v>1218.2850000000001</c:v>
                </c:pt>
                <c:pt idx="2404">
                  <c:v>1218.3800000000001</c:v>
                </c:pt>
                <c:pt idx="2405">
                  <c:v>1218.4749999999999</c:v>
                </c:pt>
                <c:pt idx="2406">
                  <c:v>1218.57</c:v>
                </c:pt>
                <c:pt idx="2407">
                  <c:v>1218.665</c:v>
                </c:pt>
                <c:pt idx="2408">
                  <c:v>1218.76</c:v>
                </c:pt>
                <c:pt idx="2409">
                  <c:v>1218.855</c:v>
                </c:pt>
                <c:pt idx="2410">
                  <c:v>1218.95</c:v>
                </c:pt>
                <c:pt idx="2411">
                  <c:v>1219.0450000000001</c:v>
                </c:pt>
                <c:pt idx="2412">
                  <c:v>1219.1400000000001</c:v>
                </c:pt>
                <c:pt idx="2413">
                  <c:v>1219.2349999999999</c:v>
                </c:pt>
                <c:pt idx="2414">
                  <c:v>1219.33</c:v>
                </c:pt>
                <c:pt idx="2415">
                  <c:v>1219.425</c:v>
                </c:pt>
                <c:pt idx="2416">
                  <c:v>1219.52</c:v>
                </c:pt>
                <c:pt idx="2417">
                  <c:v>1219.615</c:v>
                </c:pt>
                <c:pt idx="2418">
                  <c:v>1219.71</c:v>
                </c:pt>
                <c:pt idx="2419">
                  <c:v>1219.8050000000001</c:v>
                </c:pt>
                <c:pt idx="2420">
                  <c:v>1219.9000000000001</c:v>
                </c:pt>
                <c:pt idx="2421">
                  <c:v>1219.9949999999999</c:v>
                </c:pt>
                <c:pt idx="2422">
                  <c:v>1220.0899999999999</c:v>
                </c:pt>
                <c:pt idx="2423">
                  <c:v>1220.1849999999999</c:v>
                </c:pt>
                <c:pt idx="2424">
                  <c:v>1220.28</c:v>
                </c:pt>
                <c:pt idx="2425">
                  <c:v>1220.375</c:v>
                </c:pt>
                <c:pt idx="2426">
                  <c:v>1220.47</c:v>
                </c:pt>
                <c:pt idx="2427">
                  <c:v>1220.5650000000001</c:v>
                </c:pt>
                <c:pt idx="2428">
                  <c:v>1220.6600000000001</c:v>
                </c:pt>
                <c:pt idx="2429">
                  <c:v>1220.7550000000001</c:v>
                </c:pt>
                <c:pt idx="2430">
                  <c:v>1220.8499999999999</c:v>
                </c:pt>
                <c:pt idx="2431">
                  <c:v>1220.9449999999999</c:v>
                </c:pt>
                <c:pt idx="2432">
                  <c:v>1221.04</c:v>
                </c:pt>
                <c:pt idx="2433">
                  <c:v>1221.135</c:v>
                </c:pt>
                <c:pt idx="2434">
                  <c:v>1221.23</c:v>
                </c:pt>
                <c:pt idx="2435">
                  <c:v>1221.325</c:v>
                </c:pt>
                <c:pt idx="2436">
                  <c:v>1221.42</c:v>
                </c:pt>
                <c:pt idx="2437">
                  <c:v>1221.5150000000001</c:v>
                </c:pt>
                <c:pt idx="2438">
                  <c:v>1221.6099999999999</c:v>
                </c:pt>
                <c:pt idx="2439">
                  <c:v>1221.7049999999999</c:v>
                </c:pt>
                <c:pt idx="2440">
                  <c:v>1221.8</c:v>
                </c:pt>
                <c:pt idx="2441">
                  <c:v>1221.895</c:v>
                </c:pt>
                <c:pt idx="2442">
                  <c:v>1221.99</c:v>
                </c:pt>
                <c:pt idx="2443">
                  <c:v>1222.085</c:v>
                </c:pt>
                <c:pt idx="2444">
                  <c:v>1222.18</c:v>
                </c:pt>
                <c:pt idx="2445">
                  <c:v>1222.2750000000001</c:v>
                </c:pt>
                <c:pt idx="2446">
                  <c:v>1222.3699999999999</c:v>
                </c:pt>
                <c:pt idx="2447">
                  <c:v>1222.4649999999999</c:v>
                </c:pt>
                <c:pt idx="2448">
                  <c:v>1222.56</c:v>
                </c:pt>
                <c:pt idx="2449">
                  <c:v>1222.655</c:v>
                </c:pt>
                <c:pt idx="2450">
                  <c:v>1222.75</c:v>
                </c:pt>
                <c:pt idx="2451">
                  <c:v>1222.845</c:v>
                </c:pt>
                <c:pt idx="2452">
                  <c:v>1222.94</c:v>
                </c:pt>
                <c:pt idx="2453">
                  <c:v>1223.0350000000001</c:v>
                </c:pt>
                <c:pt idx="2454">
                  <c:v>1223.1300000000001</c:v>
                </c:pt>
                <c:pt idx="2455">
                  <c:v>1223.2249999999999</c:v>
                </c:pt>
                <c:pt idx="2456">
                  <c:v>1223.32</c:v>
                </c:pt>
                <c:pt idx="2457">
                  <c:v>1223.415</c:v>
                </c:pt>
                <c:pt idx="2458">
                  <c:v>1223.51</c:v>
                </c:pt>
                <c:pt idx="2459">
                  <c:v>1223.605</c:v>
                </c:pt>
                <c:pt idx="2460">
                  <c:v>1223.7</c:v>
                </c:pt>
                <c:pt idx="2461">
                  <c:v>1223.7950000000001</c:v>
                </c:pt>
                <c:pt idx="2462">
                  <c:v>1223.8900000000001</c:v>
                </c:pt>
                <c:pt idx="2463">
                  <c:v>1223.9849999999999</c:v>
                </c:pt>
                <c:pt idx="2464">
                  <c:v>1224.08</c:v>
                </c:pt>
                <c:pt idx="2465">
                  <c:v>1224.175</c:v>
                </c:pt>
                <c:pt idx="2466">
                  <c:v>1224.27</c:v>
                </c:pt>
                <c:pt idx="2467">
                  <c:v>1224.365</c:v>
                </c:pt>
                <c:pt idx="2468">
                  <c:v>1224.46</c:v>
                </c:pt>
                <c:pt idx="2469">
                  <c:v>1224.5550000000001</c:v>
                </c:pt>
                <c:pt idx="2470">
                  <c:v>1224.6500000000001</c:v>
                </c:pt>
                <c:pt idx="2471">
                  <c:v>1224.7449999999999</c:v>
                </c:pt>
                <c:pt idx="2472">
                  <c:v>1224.8399999999999</c:v>
                </c:pt>
                <c:pt idx="2473">
                  <c:v>1224.9349999999999</c:v>
                </c:pt>
                <c:pt idx="2474">
                  <c:v>1225.03</c:v>
                </c:pt>
                <c:pt idx="2475">
                  <c:v>1225.125</c:v>
                </c:pt>
                <c:pt idx="2476">
                  <c:v>1225.22</c:v>
                </c:pt>
                <c:pt idx="2477">
                  <c:v>1225.3150000000001</c:v>
                </c:pt>
                <c:pt idx="2478">
                  <c:v>1225.4100000000001</c:v>
                </c:pt>
                <c:pt idx="2479">
                  <c:v>1225.5050000000001</c:v>
                </c:pt>
                <c:pt idx="2480">
                  <c:v>1225.5999999999999</c:v>
                </c:pt>
                <c:pt idx="2481">
                  <c:v>1225.6949999999999</c:v>
                </c:pt>
                <c:pt idx="2482">
                  <c:v>1225.79</c:v>
                </c:pt>
                <c:pt idx="2483">
                  <c:v>1225.885</c:v>
                </c:pt>
                <c:pt idx="2484">
                  <c:v>1225.98</c:v>
                </c:pt>
                <c:pt idx="2485">
                  <c:v>1226.075</c:v>
                </c:pt>
                <c:pt idx="2486">
                  <c:v>1226.17</c:v>
                </c:pt>
                <c:pt idx="2487">
                  <c:v>1226.2650000000001</c:v>
                </c:pt>
                <c:pt idx="2488">
                  <c:v>1226.3599999999999</c:v>
                </c:pt>
                <c:pt idx="2489">
                  <c:v>1226.4549999999999</c:v>
                </c:pt>
                <c:pt idx="2490">
                  <c:v>1226.55</c:v>
                </c:pt>
                <c:pt idx="2491">
                  <c:v>1226.645</c:v>
                </c:pt>
                <c:pt idx="2492">
                  <c:v>1226.74</c:v>
                </c:pt>
                <c:pt idx="2493">
                  <c:v>1226.835</c:v>
                </c:pt>
                <c:pt idx="2494">
                  <c:v>1226.93</c:v>
                </c:pt>
                <c:pt idx="2495">
                  <c:v>1227.0250000000001</c:v>
                </c:pt>
                <c:pt idx="2496">
                  <c:v>1227.1199999999999</c:v>
                </c:pt>
                <c:pt idx="2497">
                  <c:v>1227.2149999999999</c:v>
                </c:pt>
                <c:pt idx="2498">
                  <c:v>1227.31</c:v>
                </c:pt>
                <c:pt idx="2499">
                  <c:v>1227.405</c:v>
                </c:pt>
                <c:pt idx="2500">
                  <c:v>1227.5</c:v>
                </c:pt>
                <c:pt idx="2501">
                  <c:v>1227.595</c:v>
                </c:pt>
                <c:pt idx="2502">
                  <c:v>1227.69</c:v>
                </c:pt>
                <c:pt idx="2503">
                  <c:v>1227.7850000000001</c:v>
                </c:pt>
                <c:pt idx="2504">
                  <c:v>1227.8800000000001</c:v>
                </c:pt>
                <c:pt idx="2505">
                  <c:v>1227.9749999999999</c:v>
                </c:pt>
                <c:pt idx="2506">
                  <c:v>1228.07</c:v>
                </c:pt>
                <c:pt idx="2507">
                  <c:v>1228.165</c:v>
                </c:pt>
                <c:pt idx="2508">
                  <c:v>1228.26</c:v>
                </c:pt>
                <c:pt idx="2509">
                  <c:v>1228.355</c:v>
                </c:pt>
                <c:pt idx="2510">
                  <c:v>1228.45</c:v>
                </c:pt>
                <c:pt idx="2511">
                  <c:v>1228.5450000000001</c:v>
                </c:pt>
                <c:pt idx="2512">
                  <c:v>1228.6400000000001</c:v>
                </c:pt>
                <c:pt idx="2513">
                  <c:v>1228.7349999999999</c:v>
                </c:pt>
                <c:pt idx="2514">
                  <c:v>1228.83</c:v>
                </c:pt>
                <c:pt idx="2515">
                  <c:v>1228.925</c:v>
                </c:pt>
                <c:pt idx="2516">
                  <c:v>1229.02</c:v>
                </c:pt>
                <c:pt idx="2517">
                  <c:v>1229.115</c:v>
                </c:pt>
                <c:pt idx="2518">
                  <c:v>1229.21</c:v>
                </c:pt>
                <c:pt idx="2519">
                  <c:v>1229.3050000000001</c:v>
                </c:pt>
                <c:pt idx="2520">
                  <c:v>1229.4000000000001</c:v>
                </c:pt>
                <c:pt idx="2521">
                  <c:v>1229.4949999999999</c:v>
                </c:pt>
                <c:pt idx="2522">
                  <c:v>1229.5899999999999</c:v>
                </c:pt>
                <c:pt idx="2523">
                  <c:v>1229.6849999999999</c:v>
                </c:pt>
                <c:pt idx="2524">
                  <c:v>1229.78</c:v>
                </c:pt>
                <c:pt idx="2525">
                  <c:v>1229.875</c:v>
                </c:pt>
                <c:pt idx="2526">
                  <c:v>1229.97</c:v>
                </c:pt>
                <c:pt idx="2527">
                  <c:v>1230.0650000000001</c:v>
                </c:pt>
                <c:pt idx="2528">
                  <c:v>1230.1600000000001</c:v>
                </c:pt>
                <c:pt idx="2529">
                  <c:v>1230.2550000000001</c:v>
                </c:pt>
                <c:pt idx="2530">
                  <c:v>1230.3499999999999</c:v>
                </c:pt>
                <c:pt idx="2531">
                  <c:v>1230.4449999999999</c:v>
                </c:pt>
                <c:pt idx="2532">
                  <c:v>1230.54</c:v>
                </c:pt>
                <c:pt idx="2533">
                  <c:v>1230.635</c:v>
                </c:pt>
                <c:pt idx="2534">
                  <c:v>1230.73</c:v>
                </c:pt>
                <c:pt idx="2535">
                  <c:v>1230.825</c:v>
                </c:pt>
                <c:pt idx="2536">
                  <c:v>1230.92</c:v>
                </c:pt>
                <c:pt idx="2537">
                  <c:v>1231.0150000000001</c:v>
                </c:pt>
                <c:pt idx="2538">
                  <c:v>1231.1099999999999</c:v>
                </c:pt>
                <c:pt idx="2539">
                  <c:v>1231.2049999999999</c:v>
                </c:pt>
                <c:pt idx="2540">
                  <c:v>1231.3</c:v>
                </c:pt>
                <c:pt idx="2541">
                  <c:v>1231.395</c:v>
                </c:pt>
                <c:pt idx="2542">
                  <c:v>1231.49</c:v>
                </c:pt>
                <c:pt idx="2543">
                  <c:v>1231.585</c:v>
                </c:pt>
                <c:pt idx="2544">
                  <c:v>1231.68</c:v>
                </c:pt>
                <c:pt idx="2545">
                  <c:v>1231.7750000000001</c:v>
                </c:pt>
                <c:pt idx="2546">
                  <c:v>1231.8699999999999</c:v>
                </c:pt>
                <c:pt idx="2547">
                  <c:v>1231.9649999999999</c:v>
                </c:pt>
                <c:pt idx="2548">
                  <c:v>1232.06</c:v>
                </c:pt>
                <c:pt idx="2549">
                  <c:v>1232.155</c:v>
                </c:pt>
                <c:pt idx="2550">
                  <c:v>1232.25</c:v>
                </c:pt>
                <c:pt idx="2551">
                  <c:v>1232.345</c:v>
                </c:pt>
                <c:pt idx="2552">
                  <c:v>1232.44</c:v>
                </c:pt>
                <c:pt idx="2553">
                  <c:v>1232.5350000000001</c:v>
                </c:pt>
                <c:pt idx="2554">
                  <c:v>1232.6300000000001</c:v>
                </c:pt>
                <c:pt idx="2555">
                  <c:v>1232.7249999999999</c:v>
                </c:pt>
                <c:pt idx="2556">
                  <c:v>1232.82</c:v>
                </c:pt>
                <c:pt idx="2557">
                  <c:v>1232.915</c:v>
                </c:pt>
                <c:pt idx="2558">
                  <c:v>1233.01</c:v>
                </c:pt>
                <c:pt idx="2559">
                  <c:v>1233.105</c:v>
                </c:pt>
                <c:pt idx="2560">
                  <c:v>1233.2</c:v>
                </c:pt>
                <c:pt idx="2561">
                  <c:v>1233.2950000000001</c:v>
                </c:pt>
                <c:pt idx="2562">
                  <c:v>1233.3900000000001</c:v>
                </c:pt>
                <c:pt idx="2563">
                  <c:v>1233.4849999999999</c:v>
                </c:pt>
                <c:pt idx="2564">
                  <c:v>1233.58</c:v>
                </c:pt>
                <c:pt idx="2565">
                  <c:v>1233.675</c:v>
                </c:pt>
                <c:pt idx="2566">
                  <c:v>1233.77</c:v>
                </c:pt>
                <c:pt idx="2567">
                  <c:v>1233.865</c:v>
                </c:pt>
                <c:pt idx="2568">
                  <c:v>1233.96</c:v>
                </c:pt>
                <c:pt idx="2569">
                  <c:v>1234.0550000000001</c:v>
                </c:pt>
                <c:pt idx="2570">
                  <c:v>1234.1500000000001</c:v>
                </c:pt>
                <c:pt idx="2571">
                  <c:v>1234.2449999999999</c:v>
                </c:pt>
                <c:pt idx="2572">
                  <c:v>1234.3399999999999</c:v>
                </c:pt>
                <c:pt idx="2573">
                  <c:v>1234.4349999999999</c:v>
                </c:pt>
                <c:pt idx="2574">
                  <c:v>1234.53</c:v>
                </c:pt>
                <c:pt idx="2575">
                  <c:v>1234.625</c:v>
                </c:pt>
                <c:pt idx="2576">
                  <c:v>1234.72</c:v>
                </c:pt>
                <c:pt idx="2577">
                  <c:v>1234.8150000000001</c:v>
                </c:pt>
                <c:pt idx="2578">
                  <c:v>1234.9100000000001</c:v>
                </c:pt>
                <c:pt idx="2579">
                  <c:v>1235.0050000000001</c:v>
                </c:pt>
                <c:pt idx="2580">
                  <c:v>1235.0999999999999</c:v>
                </c:pt>
                <c:pt idx="2581">
                  <c:v>1235.1949999999999</c:v>
                </c:pt>
                <c:pt idx="2582">
                  <c:v>1235.29</c:v>
                </c:pt>
                <c:pt idx="2583">
                  <c:v>1235.385</c:v>
                </c:pt>
                <c:pt idx="2584">
                  <c:v>1235.48</c:v>
                </c:pt>
                <c:pt idx="2585">
                  <c:v>1235.575</c:v>
                </c:pt>
                <c:pt idx="2586">
                  <c:v>1235.67</c:v>
                </c:pt>
                <c:pt idx="2587">
                  <c:v>1235.7650000000001</c:v>
                </c:pt>
                <c:pt idx="2588">
                  <c:v>1235.8599999999999</c:v>
                </c:pt>
                <c:pt idx="2589">
                  <c:v>1235.9549999999999</c:v>
                </c:pt>
                <c:pt idx="2590">
                  <c:v>1236.05</c:v>
                </c:pt>
                <c:pt idx="2591">
                  <c:v>1236.145</c:v>
                </c:pt>
                <c:pt idx="2592">
                  <c:v>1236.24</c:v>
                </c:pt>
                <c:pt idx="2593">
                  <c:v>1236.335</c:v>
                </c:pt>
                <c:pt idx="2594">
                  <c:v>1236.43</c:v>
                </c:pt>
                <c:pt idx="2595">
                  <c:v>1236.5250000000001</c:v>
                </c:pt>
                <c:pt idx="2596">
                  <c:v>1236.6199999999999</c:v>
                </c:pt>
                <c:pt idx="2597">
                  <c:v>1236.7149999999999</c:v>
                </c:pt>
                <c:pt idx="2598">
                  <c:v>1236.81</c:v>
                </c:pt>
                <c:pt idx="2599">
                  <c:v>1236.905</c:v>
                </c:pt>
                <c:pt idx="2600">
                  <c:v>1237</c:v>
                </c:pt>
                <c:pt idx="2601">
                  <c:v>1237.095</c:v>
                </c:pt>
                <c:pt idx="2602">
                  <c:v>1237.19</c:v>
                </c:pt>
                <c:pt idx="2603">
                  <c:v>1237.2850000000001</c:v>
                </c:pt>
                <c:pt idx="2604">
                  <c:v>1237.3800000000001</c:v>
                </c:pt>
                <c:pt idx="2605">
                  <c:v>1237.4749999999999</c:v>
                </c:pt>
                <c:pt idx="2606">
                  <c:v>1237.57</c:v>
                </c:pt>
                <c:pt idx="2607">
                  <c:v>1237.665</c:v>
                </c:pt>
                <c:pt idx="2608">
                  <c:v>1237.76</c:v>
                </c:pt>
                <c:pt idx="2609">
                  <c:v>1237.855</c:v>
                </c:pt>
                <c:pt idx="2610">
                  <c:v>1237.95</c:v>
                </c:pt>
                <c:pt idx="2611">
                  <c:v>1238.0450000000001</c:v>
                </c:pt>
                <c:pt idx="2612">
                  <c:v>1238.1400000000001</c:v>
                </c:pt>
                <c:pt idx="2613">
                  <c:v>1238.2349999999999</c:v>
                </c:pt>
                <c:pt idx="2614">
                  <c:v>1238.33</c:v>
                </c:pt>
                <c:pt idx="2615">
                  <c:v>1238.425</c:v>
                </c:pt>
                <c:pt idx="2616">
                  <c:v>1238.52</c:v>
                </c:pt>
                <c:pt idx="2617">
                  <c:v>1238.615</c:v>
                </c:pt>
                <c:pt idx="2618">
                  <c:v>1238.71</c:v>
                </c:pt>
                <c:pt idx="2619">
                  <c:v>1238.8050000000001</c:v>
                </c:pt>
                <c:pt idx="2620">
                  <c:v>1238.9000000000001</c:v>
                </c:pt>
                <c:pt idx="2621">
                  <c:v>1238.9949999999999</c:v>
                </c:pt>
                <c:pt idx="2622">
                  <c:v>1239.0899999999999</c:v>
                </c:pt>
                <c:pt idx="2623">
                  <c:v>1239.1849999999999</c:v>
                </c:pt>
                <c:pt idx="2624">
                  <c:v>1239.28</c:v>
                </c:pt>
                <c:pt idx="2625">
                  <c:v>1239.375</c:v>
                </c:pt>
                <c:pt idx="2626">
                  <c:v>1239.47</c:v>
                </c:pt>
                <c:pt idx="2627">
                  <c:v>1239.5650000000001</c:v>
                </c:pt>
                <c:pt idx="2628">
                  <c:v>1239.6600000000001</c:v>
                </c:pt>
                <c:pt idx="2629">
                  <c:v>1239.7550000000001</c:v>
                </c:pt>
                <c:pt idx="2630">
                  <c:v>1239.8499999999999</c:v>
                </c:pt>
                <c:pt idx="2631">
                  <c:v>1239.9449999999999</c:v>
                </c:pt>
                <c:pt idx="2632">
                  <c:v>1240.04</c:v>
                </c:pt>
                <c:pt idx="2633">
                  <c:v>1240.135</c:v>
                </c:pt>
                <c:pt idx="2634">
                  <c:v>1240.23</c:v>
                </c:pt>
                <c:pt idx="2635">
                  <c:v>1240.325</c:v>
                </c:pt>
                <c:pt idx="2636">
                  <c:v>1240.42</c:v>
                </c:pt>
                <c:pt idx="2637">
                  <c:v>1240.5150000000001</c:v>
                </c:pt>
                <c:pt idx="2638">
                  <c:v>1240.6099999999999</c:v>
                </c:pt>
                <c:pt idx="2639">
                  <c:v>1240.7049999999999</c:v>
                </c:pt>
                <c:pt idx="2640">
                  <c:v>1240.8</c:v>
                </c:pt>
                <c:pt idx="2641">
                  <c:v>1240.895</c:v>
                </c:pt>
                <c:pt idx="2642">
                  <c:v>1240.99</c:v>
                </c:pt>
                <c:pt idx="2643">
                  <c:v>1241.085</c:v>
                </c:pt>
                <c:pt idx="2644">
                  <c:v>1241.18</c:v>
                </c:pt>
                <c:pt idx="2645">
                  <c:v>1241.2750000000001</c:v>
                </c:pt>
                <c:pt idx="2646">
                  <c:v>1241.3699999999999</c:v>
                </c:pt>
                <c:pt idx="2647">
                  <c:v>1241.4649999999999</c:v>
                </c:pt>
                <c:pt idx="2648">
                  <c:v>1241.56</c:v>
                </c:pt>
                <c:pt idx="2649">
                  <c:v>1241.655</c:v>
                </c:pt>
                <c:pt idx="2650">
                  <c:v>1241.75</c:v>
                </c:pt>
                <c:pt idx="2651">
                  <c:v>1241.845</c:v>
                </c:pt>
                <c:pt idx="2652">
                  <c:v>1241.94</c:v>
                </c:pt>
                <c:pt idx="2653">
                  <c:v>1242.0350000000001</c:v>
                </c:pt>
                <c:pt idx="2654">
                  <c:v>1242.1300000000001</c:v>
                </c:pt>
                <c:pt idx="2655">
                  <c:v>1242.2249999999999</c:v>
                </c:pt>
                <c:pt idx="2656">
                  <c:v>1242.32</c:v>
                </c:pt>
                <c:pt idx="2657">
                  <c:v>1242.415</c:v>
                </c:pt>
                <c:pt idx="2658">
                  <c:v>1242.51</c:v>
                </c:pt>
                <c:pt idx="2659">
                  <c:v>1242.605</c:v>
                </c:pt>
                <c:pt idx="2660">
                  <c:v>1242.7</c:v>
                </c:pt>
                <c:pt idx="2661">
                  <c:v>1242.7950000000001</c:v>
                </c:pt>
                <c:pt idx="2662">
                  <c:v>1242.8900000000001</c:v>
                </c:pt>
                <c:pt idx="2663">
                  <c:v>1242.9849999999999</c:v>
                </c:pt>
                <c:pt idx="2664">
                  <c:v>1243.08</c:v>
                </c:pt>
                <c:pt idx="2665">
                  <c:v>1243.175</c:v>
                </c:pt>
                <c:pt idx="2666">
                  <c:v>1243.27</c:v>
                </c:pt>
                <c:pt idx="2667">
                  <c:v>1243.365</c:v>
                </c:pt>
                <c:pt idx="2668">
                  <c:v>1243.46</c:v>
                </c:pt>
                <c:pt idx="2669">
                  <c:v>1243.5550000000001</c:v>
                </c:pt>
                <c:pt idx="2670">
                  <c:v>1243.6500000000001</c:v>
                </c:pt>
                <c:pt idx="2671">
                  <c:v>1243.7449999999999</c:v>
                </c:pt>
                <c:pt idx="2672">
                  <c:v>1243.8399999999999</c:v>
                </c:pt>
                <c:pt idx="2673">
                  <c:v>1243.9349999999999</c:v>
                </c:pt>
                <c:pt idx="2674">
                  <c:v>1244.03</c:v>
                </c:pt>
                <c:pt idx="2675">
                  <c:v>1244.125</c:v>
                </c:pt>
                <c:pt idx="2676">
                  <c:v>1244.22</c:v>
                </c:pt>
                <c:pt idx="2677">
                  <c:v>1244.3150000000001</c:v>
                </c:pt>
                <c:pt idx="2678">
                  <c:v>1244.4100000000001</c:v>
                </c:pt>
                <c:pt idx="2679">
                  <c:v>1244.5050000000001</c:v>
                </c:pt>
                <c:pt idx="2680">
                  <c:v>1244.5999999999999</c:v>
                </c:pt>
                <c:pt idx="2681">
                  <c:v>1244.6949999999999</c:v>
                </c:pt>
                <c:pt idx="2682">
                  <c:v>1244.79</c:v>
                </c:pt>
                <c:pt idx="2683">
                  <c:v>1244.885</c:v>
                </c:pt>
                <c:pt idx="2684">
                  <c:v>1244.98</c:v>
                </c:pt>
                <c:pt idx="2685">
                  <c:v>1245.075</c:v>
                </c:pt>
                <c:pt idx="2686">
                  <c:v>1245.17</c:v>
                </c:pt>
                <c:pt idx="2687">
                  <c:v>1245.2650000000001</c:v>
                </c:pt>
                <c:pt idx="2688">
                  <c:v>1245.3599999999999</c:v>
                </c:pt>
                <c:pt idx="2689">
                  <c:v>1245.4549999999999</c:v>
                </c:pt>
                <c:pt idx="2690">
                  <c:v>1245.55</c:v>
                </c:pt>
                <c:pt idx="2691">
                  <c:v>1245.645</c:v>
                </c:pt>
                <c:pt idx="2692">
                  <c:v>1245.74</c:v>
                </c:pt>
                <c:pt idx="2693">
                  <c:v>1245.835</c:v>
                </c:pt>
                <c:pt idx="2694">
                  <c:v>1245.93</c:v>
                </c:pt>
                <c:pt idx="2695">
                  <c:v>1246.0250000000001</c:v>
                </c:pt>
                <c:pt idx="2696">
                  <c:v>1246.1199999999999</c:v>
                </c:pt>
                <c:pt idx="2697">
                  <c:v>1246.2149999999999</c:v>
                </c:pt>
                <c:pt idx="2698">
                  <c:v>1246.31</c:v>
                </c:pt>
                <c:pt idx="2699">
                  <c:v>1246.405</c:v>
                </c:pt>
                <c:pt idx="2700">
                  <c:v>1246.5</c:v>
                </c:pt>
                <c:pt idx="2701">
                  <c:v>1246.595</c:v>
                </c:pt>
                <c:pt idx="2702">
                  <c:v>1246.69</c:v>
                </c:pt>
                <c:pt idx="2703">
                  <c:v>1246.7850000000001</c:v>
                </c:pt>
                <c:pt idx="2704">
                  <c:v>1246.8800000000001</c:v>
                </c:pt>
                <c:pt idx="2705">
                  <c:v>1246.9749999999999</c:v>
                </c:pt>
                <c:pt idx="2706">
                  <c:v>1247.07</c:v>
                </c:pt>
                <c:pt idx="2707">
                  <c:v>1247.165</c:v>
                </c:pt>
                <c:pt idx="2708">
                  <c:v>1247.26</c:v>
                </c:pt>
                <c:pt idx="2709">
                  <c:v>1247.355</c:v>
                </c:pt>
                <c:pt idx="2710">
                  <c:v>1247.45</c:v>
                </c:pt>
                <c:pt idx="2711">
                  <c:v>1247.5450000000001</c:v>
                </c:pt>
                <c:pt idx="2712">
                  <c:v>1247.6400000000001</c:v>
                </c:pt>
                <c:pt idx="2713">
                  <c:v>1247.7349999999999</c:v>
                </c:pt>
                <c:pt idx="2714">
                  <c:v>1247.83</c:v>
                </c:pt>
                <c:pt idx="2715">
                  <c:v>1247.925</c:v>
                </c:pt>
                <c:pt idx="2716">
                  <c:v>1248.02</c:v>
                </c:pt>
                <c:pt idx="2717">
                  <c:v>1248.115</c:v>
                </c:pt>
                <c:pt idx="2718">
                  <c:v>1248.21</c:v>
                </c:pt>
                <c:pt idx="2719">
                  <c:v>1248.3050000000001</c:v>
                </c:pt>
                <c:pt idx="2720">
                  <c:v>1248.4000000000001</c:v>
                </c:pt>
                <c:pt idx="2721">
                  <c:v>1248.4949999999999</c:v>
                </c:pt>
                <c:pt idx="2722">
                  <c:v>1248.5899999999999</c:v>
                </c:pt>
                <c:pt idx="2723">
                  <c:v>1248.6849999999999</c:v>
                </c:pt>
                <c:pt idx="2724">
                  <c:v>1248.78</c:v>
                </c:pt>
                <c:pt idx="2725">
                  <c:v>1248.875</c:v>
                </c:pt>
                <c:pt idx="2726">
                  <c:v>1248.97</c:v>
                </c:pt>
                <c:pt idx="2727">
                  <c:v>1249.0650000000001</c:v>
                </c:pt>
                <c:pt idx="2728">
                  <c:v>1249.1600000000001</c:v>
                </c:pt>
                <c:pt idx="2729">
                  <c:v>1249.2550000000001</c:v>
                </c:pt>
                <c:pt idx="2730">
                  <c:v>1249.3499999999999</c:v>
                </c:pt>
                <c:pt idx="2731">
                  <c:v>1249.4449999999999</c:v>
                </c:pt>
                <c:pt idx="2732">
                  <c:v>1249.54</c:v>
                </c:pt>
                <c:pt idx="2733">
                  <c:v>1249.635</c:v>
                </c:pt>
                <c:pt idx="2734">
                  <c:v>1249.73</c:v>
                </c:pt>
                <c:pt idx="2735">
                  <c:v>1249.825</c:v>
                </c:pt>
                <c:pt idx="2736">
                  <c:v>1249.92</c:v>
                </c:pt>
                <c:pt idx="2737">
                  <c:v>1250.0150000000001</c:v>
                </c:pt>
                <c:pt idx="2738">
                  <c:v>1250.1099999999999</c:v>
                </c:pt>
                <c:pt idx="2739">
                  <c:v>1250.2049999999999</c:v>
                </c:pt>
                <c:pt idx="2740">
                  <c:v>1250.3</c:v>
                </c:pt>
                <c:pt idx="2741">
                  <c:v>1250.395</c:v>
                </c:pt>
                <c:pt idx="2742">
                  <c:v>1250.49</c:v>
                </c:pt>
                <c:pt idx="2743">
                  <c:v>1250.585</c:v>
                </c:pt>
                <c:pt idx="2744">
                  <c:v>1250.68</c:v>
                </c:pt>
                <c:pt idx="2745">
                  <c:v>1250.7750000000001</c:v>
                </c:pt>
                <c:pt idx="2746">
                  <c:v>1250.8699999999999</c:v>
                </c:pt>
                <c:pt idx="2747">
                  <c:v>1250.9649999999999</c:v>
                </c:pt>
                <c:pt idx="2748">
                  <c:v>1251.06</c:v>
                </c:pt>
                <c:pt idx="2749">
                  <c:v>1251.155</c:v>
                </c:pt>
                <c:pt idx="2750">
                  <c:v>1251.25</c:v>
                </c:pt>
                <c:pt idx="2751">
                  <c:v>1251.345</c:v>
                </c:pt>
                <c:pt idx="2752">
                  <c:v>1251.44</c:v>
                </c:pt>
                <c:pt idx="2753">
                  <c:v>1251.5350000000001</c:v>
                </c:pt>
                <c:pt idx="2754">
                  <c:v>1251.6300000000001</c:v>
                </c:pt>
                <c:pt idx="2755">
                  <c:v>1251.7249999999999</c:v>
                </c:pt>
                <c:pt idx="2756">
                  <c:v>1251.82</c:v>
                </c:pt>
                <c:pt idx="2757">
                  <c:v>1251.915</c:v>
                </c:pt>
                <c:pt idx="2758">
                  <c:v>1252.01</c:v>
                </c:pt>
                <c:pt idx="2759">
                  <c:v>1252.105</c:v>
                </c:pt>
                <c:pt idx="2760">
                  <c:v>1252.2</c:v>
                </c:pt>
                <c:pt idx="2761">
                  <c:v>1252.2950000000001</c:v>
                </c:pt>
                <c:pt idx="2762">
                  <c:v>1252.3900000000001</c:v>
                </c:pt>
                <c:pt idx="2763">
                  <c:v>1252.4849999999999</c:v>
                </c:pt>
                <c:pt idx="2764">
                  <c:v>1252.58</c:v>
                </c:pt>
                <c:pt idx="2765">
                  <c:v>1252.675</c:v>
                </c:pt>
                <c:pt idx="2766">
                  <c:v>1252.77</c:v>
                </c:pt>
                <c:pt idx="2767">
                  <c:v>1252.865</c:v>
                </c:pt>
                <c:pt idx="2768">
                  <c:v>1252.96</c:v>
                </c:pt>
                <c:pt idx="2769">
                  <c:v>1253.0550000000001</c:v>
                </c:pt>
                <c:pt idx="2770">
                  <c:v>1253.1500000000001</c:v>
                </c:pt>
                <c:pt idx="2771">
                  <c:v>1253.2449999999999</c:v>
                </c:pt>
                <c:pt idx="2772">
                  <c:v>1253.3399999999999</c:v>
                </c:pt>
                <c:pt idx="2773">
                  <c:v>1253.4349999999999</c:v>
                </c:pt>
                <c:pt idx="2774">
                  <c:v>1253.53</c:v>
                </c:pt>
                <c:pt idx="2775">
                  <c:v>1253.625</c:v>
                </c:pt>
                <c:pt idx="2776">
                  <c:v>1253.72</c:v>
                </c:pt>
                <c:pt idx="2777">
                  <c:v>1253.8150000000001</c:v>
                </c:pt>
                <c:pt idx="2778">
                  <c:v>1253.9100000000001</c:v>
                </c:pt>
                <c:pt idx="2779">
                  <c:v>1254.0050000000001</c:v>
                </c:pt>
                <c:pt idx="2780">
                  <c:v>1254.0999999999999</c:v>
                </c:pt>
                <c:pt idx="2781">
                  <c:v>1254.1949999999999</c:v>
                </c:pt>
                <c:pt idx="2782">
                  <c:v>1254.29</c:v>
                </c:pt>
                <c:pt idx="2783">
                  <c:v>1254.385</c:v>
                </c:pt>
                <c:pt idx="2784">
                  <c:v>1254.48</c:v>
                </c:pt>
                <c:pt idx="2785">
                  <c:v>1254.575</c:v>
                </c:pt>
                <c:pt idx="2786">
                  <c:v>1254.67</c:v>
                </c:pt>
                <c:pt idx="2787">
                  <c:v>1254.7650000000001</c:v>
                </c:pt>
                <c:pt idx="2788">
                  <c:v>1254.8599999999999</c:v>
                </c:pt>
                <c:pt idx="2789">
                  <c:v>1254.9549999999999</c:v>
                </c:pt>
                <c:pt idx="2790">
                  <c:v>1255.05</c:v>
                </c:pt>
                <c:pt idx="2791">
                  <c:v>1255.145</c:v>
                </c:pt>
                <c:pt idx="2792">
                  <c:v>1255.24</c:v>
                </c:pt>
                <c:pt idx="2793">
                  <c:v>1255.335</c:v>
                </c:pt>
                <c:pt idx="2794">
                  <c:v>1255.43</c:v>
                </c:pt>
                <c:pt idx="2795">
                  <c:v>1255.5250000000001</c:v>
                </c:pt>
                <c:pt idx="2796">
                  <c:v>1255.6199999999999</c:v>
                </c:pt>
                <c:pt idx="2797">
                  <c:v>1255.7149999999999</c:v>
                </c:pt>
                <c:pt idx="2798">
                  <c:v>1255.81</c:v>
                </c:pt>
                <c:pt idx="2799">
                  <c:v>1255.905</c:v>
                </c:pt>
                <c:pt idx="2800">
                  <c:v>1256</c:v>
                </c:pt>
                <c:pt idx="2801">
                  <c:v>1256.095</c:v>
                </c:pt>
                <c:pt idx="2802">
                  <c:v>1256.19</c:v>
                </c:pt>
                <c:pt idx="2803">
                  <c:v>1256.2850000000001</c:v>
                </c:pt>
                <c:pt idx="2804">
                  <c:v>1256.3800000000001</c:v>
                </c:pt>
                <c:pt idx="2805">
                  <c:v>1256.4749999999999</c:v>
                </c:pt>
                <c:pt idx="2806">
                  <c:v>1256.57</c:v>
                </c:pt>
                <c:pt idx="2807">
                  <c:v>1256.665</c:v>
                </c:pt>
                <c:pt idx="2808">
                  <c:v>1256.76</c:v>
                </c:pt>
                <c:pt idx="2809">
                  <c:v>1256.855</c:v>
                </c:pt>
                <c:pt idx="2810">
                  <c:v>1256.95</c:v>
                </c:pt>
                <c:pt idx="2811">
                  <c:v>1257.0450000000001</c:v>
                </c:pt>
                <c:pt idx="2812">
                  <c:v>1257.1400000000001</c:v>
                </c:pt>
                <c:pt idx="2813">
                  <c:v>1257.2349999999999</c:v>
                </c:pt>
                <c:pt idx="2814">
                  <c:v>1257.33</c:v>
                </c:pt>
                <c:pt idx="2815">
                  <c:v>1257.425</c:v>
                </c:pt>
                <c:pt idx="2816">
                  <c:v>1257.52</c:v>
                </c:pt>
                <c:pt idx="2817">
                  <c:v>1257.615</c:v>
                </c:pt>
                <c:pt idx="2818">
                  <c:v>1257.71</c:v>
                </c:pt>
                <c:pt idx="2819">
                  <c:v>1257.8050000000001</c:v>
                </c:pt>
                <c:pt idx="2820">
                  <c:v>1257.9000000000001</c:v>
                </c:pt>
                <c:pt idx="2821">
                  <c:v>1257.9949999999999</c:v>
                </c:pt>
                <c:pt idx="2822">
                  <c:v>1258.0899999999999</c:v>
                </c:pt>
                <c:pt idx="2823">
                  <c:v>1258.1849999999999</c:v>
                </c:pt>
                <c:pt idx="2824">
                  <c:v>1258.28</c:v>
                </c:pt>
                <c:pt idx="2825">
                  <c:v>1258.375</c:v>
                </c:pt>
                <c:pt idx="2826">
                  <c:v>1258.47</c:v>
                </c:pt>
                <c:pt idx="2827">
                  <c:v>1258.5650000000001</c:v>
                </c:pt>
                <c:pt idx="2828">
                  <c:v>1258.6600000000001</c:v>
                </c:pt>
                <c:pt idx="2829">
                  <c:v>1258.7550000000001</c:v>
                </c:pt>
                <c:pt idx="2830">
                  <c:v>1258.8499999999999</c:v>
                </c:pt>
                <c:pt idx="2831">
                  <c:v>1258.9449999999999</c:v>
                </c:pt>
                <c:pt idx="2832">
                  <c:v>1259.04</c:v>
                </c:pt>
                <c:pt idx="2833">
                  <c:v>1259.135</c:v>
                </c:pt>
                <c:pt idx="2834">
                  <c:v>1259.23</c:v>
                </c:pt>
                <c:pt idx="2835">
                  <c:v>1259.325</c:v>
                </c:pt>
                <c:pt idx="2836">
                  <c:v>1259.42</c:v>
                </c:pt>
                <c:pt idx="2837">
                  <c:v>1259.5150000000001</c:v>
                </c:pt>
                <c:pt idx="2838">
                  <c:v>1259.6099999999999</c:v>
                </c:pt>
                <c:pt idx="2839">
                  <c:v>1259.7049999999999</c:v>
                </c:pt>
                <c:pt idx="2840">
                  <c:v>1259.8</c:v>
                </c:pt>
                <c:pt idx="2841">
                  <c:v>1259.895</c:v>
                </c:pt>
                <c:pt idx="2842">
                  <c:v>1259.99</c:v>
                </c:pt>
                <c:pt idx="2843">
                  <c:v>1260.085</c:v>
                </c:pt>
                <c:pt idx="2844">
                  <c:v>1260.18</c:v>
                </c:pt>
                <c:pt idx="2845">
                  <c:v>1260.2750000000001</c:v>
                </c:pt>
                <c:pt idx="2846">
                  <c:v>1260.3699999999999</c:v>
                </c:pt>
                <c:pt idx="2847">
                  <c:v>1260.4649999999999</c:v>
                </c:pt>
                <c:pt idx="2848">
                  <c:v>1260.56</c:v>
                </c:pt>
                <c:pt idx="2849">
                  <c:v>1260.655</c:v>
                </c:pt>
                <c:pt idx="2850">
                  <c:v>1260.75</c:v>
                </c:pt>
                <c:pt idx="2851">
                  <c:v>1260.845</c:v>
                </c:pt>
                <c:pt idx="2852">
                  <c:v>1260.94</c:v>
                </c:pt>
                <c:pt idx="2853">
                  <c:v>1261.0350000000001</c:v>
                </c:pt>
                <c:pt idx="2854">
                  <c:v>1261.1300000000001</c:v>
                </c:pt>
                <c:pt idx="2855">
                  <c:v>1261.2249999999999</c:v>
                </c:pt>
                <c:pt idx="2856">
                  <c:v>1261.32</c:v>
                </c:pt>
                <c:pt idx="2857">
                  <c:v>1261.415</c:v>
                </c:pt>
                <c:pt idx="2858">
                  <c:v>1261.51</c:v>
                </c:pt>
                <c:pt idx="2859">
                  <c:v>1261.605</c:v>
                </c:pt>
                <c:pt idx="2860">
                  <c:v>1261.7</c:v>
                </c:pt>
                <c:pt idx="2861">
                  <c:v>1261.7950000000001</c:v>
                </c:pt>
                <c:pt idx="2862">
                  <c:v>1261.8900000000001</c:v>
                </c:pt>
                <c:pt idx="2863">
                  <c:v>1261.9849999999999</c:v>
                </c:pt>
                <c:pt idx="2864">
                  <c:v>1262.08</c:v>
                </c:pt>
                <c:pt idx="2865">
                  <c:v>1262.175</c:v>
                </c:pt>
                <c:pt idx="2866">
                  <c:v>1262.27</c:v>
                </c:pt>
                <c:pt idx="2867">
                  <c:v>1262.365</c:v>
                </c:pt>
                <c:pt idx="2868">
                  <c:v>1262.46</c:v>
                </c:pt>
                <c:pt idx="2869">
                  <c:v>1262.5550000000001</c:v>
                </c:pt>
                <c:pt idx="2870">
                  <c:v>1262.6500000000001</c:v>
                </c:pt>
                <c:pt idx="2871">
                  <c:v>1262.7449999999999</c:v>
                </c:pt>
                <c:pt idx="2872">
                  <c:v>1262.8399999999999</c:v>
                </c:pt>
                <c:pt idx="2873">
                  <c:v>1262.9349999999999</c:v>
                </c:pt>
                <c:pt idx="2874">
                  <c:v>1263.03</c:v>
                </c:pt>
                <c:pt idx="2875">
                  <c:v>1263.125</c:v>
                </c:pt>
                <c:pt idx="2876">
                  <c:v>1263.22</c:v>
                </c:pt>
                <c:pt idx="2877">
                  <c:v>1263.3150000000001</c:v>
                </c:pt>
                <c:pt idx="2878">
                  <c:v>1263.4100000000001</c:v>
                </c:pt>
                <c:pt idx="2879">
                  <c:v>1263.5050000000001</c:v>
                </c:pt>
                <c:pt idx="2880">
                  <c:v>1263.5999999999999</c:v>
                </c:pt>
                <c:pt idx="2881">
                  <c:v>1263.6949999999999</c:v>
                </c:pt>
                <c:pt idx="2882">
                  <c:v>1263.79</c:v>
                </c:pt>
                <c:pt idx="2883">
                  <c:v>1263.885</c:v>
                </c:pt>
                <c:pt idx="2884">
                  <c:v>1263.98</c:v>
                </c:pt>
                <c:pt idx="2885">
                  <c:v>1264.075</c:v>
                </c:pt>
                <c:pt idx="2886">
                  <c:v>1264.17</c:v>
                </c:pt>
                <c:pt idx="2887">
                  <c:v>1264.2650000000001</c:v>
                </c:pt>
                <c:pt idx="2888">
                  <c:v>1264.3599999999999</c:v>
                </c:pt>
                <c:pt idx="2889">
                  <c:v>1264.4549999999999</c:v>
                </c:pt>
                <c:pt idx="2890">
                  <c:v>1264.55</c:v>
                </c:pt>
                <c:pt idx="2891">
                  <c:v>1264.645</c:v>
                </c:pt>
                <c:pt idx="2892">
                  <c:v>1264.74</c:v>
                </c:pt>
                <c:pt idx="2893">
                  <c:v>1264.835</c:v>
                </c:pt>
                <c:pt idx="2894">
                  <c:v>1264.93</c:v>
                </c:pt>
                <c:pt idx="2895">
                  <c:v>1265.0250000000001</c:v>
                </c:pt>
                <c:pt idx="2896">
                  <c:v>1265.1199999999999</c:v>
                </c:pt>
                <c:pt idx="2897">
                  <c:v>1265.2149999999999</c:v>
                </c:pt>
                <c:pt idx="2898">
                  <c:v>1265.31</c:v>
                </c:pt>
                <c:pt idx="2899">
                  <c:v>1265.405</c:v>
                </c:pt>
                <c:pt idx="2900">
                  <c:v>1265.5</c:v>
                </c:pt>
                <c:pt idx="2901">
                  <c:v>1265.595</c:v>
                </c:pt>
                <c:pt idx="2902">
                  <c:v>1265.69</c:v>
                </c:pt>
                <c:pt idx="2903">
                  <c:v>1265.7850000000001</c:v>
                </c:pt>
                <c:pt idx="2904">
                  <c:v>1265.8800000000001</c:v>
                </c:pt>
                <c:pt idx="2905">
                  <c:v>1265.9749999999999</c:v>
                </c:pt>
                <c:pt idx="2906">
                  <c:v>1266.07</c:v>
                </c:pt>
                <c:pt idx="2907">
                  <c:v>1266.165</c:v>
                </c:pt>
                <c:pt idx="2908">
                  <c:v>1266.26</c:v>
                </c:pt>
                <c:pt idx="2909">
                  <c:v>1266.355</c:v>
                </c:pt>
                <c:pt idx="2910">
                  <c:v>1266.45</c:v>
                </c:pt>
                <c:pt idx="2911">
                  <c:v>1266.5450000000001</c:v>
                </c:pt>
                <c:pt idx="2912">
                  <c:v>1266.6400000000001</c:v>
                </c:pt>
                <c:pt idx="2913">
                  <c:v>1266.7349999999999</c:v>
                </c:pt>
                <c:pt idx="2914">
                  <c:v>1266.83</c:v>
                </c:pt>
                <c:pt idx="2915">
                  <c:v>1266.925</c:v>
                </c:pt>
                <c:pt idx="2916">
                  <c:v>1267.02</c:v>
                </c:pt>
                <c:pt idx="2917">
                  <c:v>1267.115</c:v>
                </c:pt>
                <c:pt idx="2918">
                  <c:v>1267.21</c:v>
                </c:pt>
                <c:pt idx="2919">
                  <c:v>1267.3050000000001</c:v>
                </c:pt>
                <c:pt idx="2920">
                  <c:v>1267.4000000000001</c:v>
                </c:pt>
                <c:pt idx="2921">
                  <c:v>1267.4949999999999</c:v>
                </c:pt>
                <c:pt idx="2922">
                  <c:v>1267.5899999999999</c:v>
                </c:pt>
                <c:pt idx="2923">
                  <c:v>1267.6849999999999</c:v>
                </c:pt>
                <c:pt idx="2924">
                  <c:v>1267.78</c:v>
                </c:pt>
                <c:pt idx="2925">
                  <c:v>1267.875</c:v>
                </c:pt>
                <c:pt idx="2926">
                  <c:v>1267.97</c:v>
                </c:pt>
                <c:pt idx="2927">
                  <c:v>1268.0650000000001</c:v>
                </c:pt>
                <c:pt idx="2928">
                  <c:v>1268.1600000000001</c:v>
                </c:pt>
                <c:pt idx="2929">
                  <c:v>1268.2550000000001</c:v>
                </c:pt>
                <c:pt idx="2930">
                  <c:v>1268.3499999999999</c:v>
                </c:pt>
                <c:pt idx="2931">
                  <c:v>1268.4449999999999</c:v>
                </c:pt>
                <c:pt idx="2932">
                  <c:v>1268.54</c:v>
                </c:pt>
                <c:pt idx="2933">
                  <c:v>1268.635</c:v>
                </c:pt>
                <c:pt idx="2934">
                  <c:v>1268.73</c:v>
                </c:pt>
                <c:pt idx="2935">
                  <c:v>1268.825</c:v>
                </c:pt>
                <c:pt idx="2936">
                  <c:v>1268.92</c:v>
                </c:pt>
                <c:pt idx="2937">
                  <c:v>1269.0150000000001</c:v>
                </c:pt>
                <c:pt idx="2938">
                  <c:v>1269.1099999999999</c:v>
                </c:pt>
                <c:pt idx="2939">
                  <c:v>1269.2049999999999</c:v>
                </c:pt>
                <c:pt idx="2940">
                  <c:v>1269.3</c:v>
                </c:pt>
                <c:pt idx="2941">
                  <c:v>1269.395</c:v>
                </c:pt>
                <c:pt idx="2942">
                  <c:v>1269.49</c:v>
                </c:pt>
                <c:pt idx="2943">
                  <c:v>1269.585</c:v>
                </c:pt>
                <c:pt idx="2944">
                  <c:v>1269.68</c:v>
                </c:pt>
                <c:pt idx="2945">
                  <c:v>1269.7750000000001</c:v>
                </c:pt>
                <c:pt idx="2946">
                  <c:v>1269.8699999999999</c:v>
                </c:pt>
                <c:pt idx="2947">
                  <c:v>1269.9649999999999</c:v>
                </c:pt>
                <c:pt idx="2948">
                  <c:v>1270.06</c:v>
                </c:pt>
                <c:pt idx="2949">
                  <c:v>1270.155</c:v>
                </c:pt>
                <c:pt idx="2950">
                  <c:v>1270.25</c:v>
                </c:pt>
                <c:pt idx="2951">
                  <c:v>1270.345</c:v>
                </c:pt>
                <c:pt idx="2952">
                  <c:v>1270.44</c:v>
                </c:pt>
                <c:pt idx="2953">
                  <c:v>1270.5350000000001</c:v>
                </c:pt>
                <c:pt idx="2954">
                  <c:v>1270.6300000000001</c:v>
                </c:pt>
                <c:pt idx="2955">
                  <c:v>1270.7249999999999</c:v>
                </c:pt>
                <c:pt idx="2956">
                  <c:v>1270.82</c:v>
                </c:pt>
                <c:pt idx="2957">
                  <c:v>1270.915</c:v>
                </c:pt>
                <c:pt idx="2958">
                  <c:v>1271.01</c:v>
                </c:pt>
                <c:pt idx="2959">
                  <c:v>1271.105</c:v>
                </c:pt>
                <c:pt idx="2960">
                  <c:v>1271.2</c:v>
                </c:pt>
                <c:pt idx="2961">
                  <c:v>1271.2950000000001</c:v>
                </c:pt>
                <c:pt idx="2962">
                  <c:v>1271.3900000000001</c:v>
                </c:pt>
                <c:pt idx="2963">
                  <c:v>1271.4849999999999</c:v>
                </c:pt>
                <c:pt idx="2964">
                  <c:v>1271.58</c:v>
                </c:pt>
                <c:pt idx="2965">
                  <c:v>1271.675</c:v>
                </c:pt>
                <c:pt idx="2966">
                  <c:v>1271.77</c:v>
                </c:pt>
                <c:pt idx="2967">
                  <c:v>1271.865</c:v>
                </c:pt>
                <c:pt idx="2968">
                  <c:v>1271.96</c:v>
                </c:pt>
                <c:pt idx="2969">
                  <c:v>1272.0550000000001</c:v>
                </c:pt>
                <c:pt idx="2970">
                  <c:v>1272.1500000000001</c:v>
                </c:pt>
                <c:pt idx="2971">
                  <c:v>1272.2449999999999</c:v>
                </c:pt>
                <c:pt idx="2972">
                  <c:v>1272.3399999999999</c:v>
                </c:pt>
                <c:pt idx="2973">
                  <c:v>1272.4349999999999</c:v>
                </c:pt>
                <c:pt idx="2974">
                  <c:v>1272.53</c:v>
                </c:pt>
                <c:pt idx="2975">
                  <c:v>1272.625</c:v>
                </c:pt>
                <c:pt idx="2976">
                  <c:v>1272.72</c:v>
                </c:pt>
                <c:pt idx="2977">
                  <c:v>1272.8150000000001</c:v>
                </c:pt>
                <c:pt idx="2978">
                  <c:v>1272.9100000000001</c:v>
                </c:pt>
                <c:pt idx="2979">
                  <c:v>1273.0050000000001</c:v>
                </c:pt>
                <c:pt idx="2980">
                  <c:v>1273.0999999999999</c:v>
                </c:pt>
                <c:pt idx="2981">
                  <c:v>1273.1949999999999</c:v>
                </c:pt>
                <c:pt idx="2982">
                  <c:v>1273.29</c:v>
                </c:pt>
                <c:pt idx="2983">
                  <c:v>1273.385</c:v>
                </c:pt>
                <c:pt idx="2984">
                  <c:v>1273.48</c:v>
                </c:pt>
                <c:pt idx="2985">
                  <c:v>1273.575</c:v>
                </c:pt>
                <c:pt idx="2986">
                  <c:v>1273.67</c:v>
                </c:pt>
                <c:pt idx="2987">
                  <c:v>1273.7650000000001</c:v>
                </c:pt>
                <c:pt idx="2988">
                  <c:v>1273.8599999999999</c:v>
                </c:pt>
                <c:pt idx="2989">
                  <c:v>1273.9549999999999</c:v>
                </c:pt>
                <c:pt idx="2990">
                  <c:v>1274.05</c:v>
                </c:pt>
                <c:pt idx="2991">
                  <c:v>1274.145</c:v>
                </c:pt>
                <c:pt idx="2992">
                  <c:v>1274.24</c:v>
                </c:pt>
                <c:pt idx="2993">
                  <c:v>1274.335</c:v>
                </c:pt>
                <c:pt idx="2994">
                  <c:v>1274.43</c:v>
                </c:pt>
                <c:pt idx="2995">
                  <c:v>1274.5250000000001</c:v>
                </c:pt>
                <c:pt idx="2996">
                  <c:v>1274.6199999999999</c:v>
                </c:pt>
                <c:pt idx="2997">
                  <c:v>1274.7149999999999</c:v>
                </c:pt>
                <c:pt idx="2998">
                  <c:v>1274.81</c:v>
                </c:pt>
                <c:pt idx="2999">
                  <c:v>1274.905</c:v>
                </c:pt>
                <c:pt idx="3000">
                  <c:v>1275</c:v>
                </c:pt>
                <c:pt idx="3001">
                  <c:v>1275.095</c:v>
                </c:pt>
                <c:pt idx="3002">
                  <c:v>1275.19</c:v>
                </c:pt>
                <c:pt idx="3003">
                  <c:v>1275.2850000000001</c:v>
                </c:pt>
                <c:pt idx="3004">
                  <c:v>1275.3800000000001</c:v>
                </c:pt>
                <c:pt idx="3005">
                  <c:v>1275.4749999999999</c:v>
                </c:pt>
                <c:pt idx="3006">
                  <c:v>1275.57</c:v>
                </c:pt>
                <c:pt idx="3007">
                  <c:v>1275.665</c:v>
                </c:pt>
                <c:pt idx="3008">
                  <c:v>1275.76</c:v>
                </c:pt>
                <c:pt idx="3009">
                  <c:v>1275.855</c:v>
                </c:pt>
                <c:pt idx="3010">
                  <c:v>1275.95</c:v>
                </c:pt>
                <c:pt idx="3011">
                  <c:v>1276.0450000000001</c:v>
                </c:pt>
                <c:pt idx="3012">
                  <c:v>1276.1400000000001</c:v>
                </c:pt>
                <c:pt idx="3013">
                  <c:v>1276.2349999999999</c:v>
                </c:pt>
                <c:pt idx="3014">
                  <c:v>1276.33</c:v>
                </c:pt>
                <c:pt idx="3015">
                  <c:v>1276.425</c:v>
                </c:pt>
                <c:pt idx="3016">
                  <c:v>1276.52</c:v>
                </c:pt>
                <c:pt idx="3017">
                  <c:v>1276.615</c:v>
                </c:pt>
                <c:pt idx="3018">
                  <c:v>1276.71</c:v>
                </c:pt>
                <c:pt idx="3019">
                  <c:v>1276.8050000000001</c:v>
                </c:pt>
                <c:pt idx="3020">
                  <c:v>1276.9000000000001</c:v>
                </c:pt>
                <c:pt idx="3021">
                  <c:v>1276.9949999999999</c:v>
                </c:pt>
                <c:pt idx="3022">
                  <c:v>1277.0899999999999</c:v>
                </c:pt>
                <c:pt idx="3023">
                  <c:v>1277.1849999999999</c:v>
                </c:pt>
                <c:pt idx="3024">
                  <c:v>1277.28</c:v>
                </c:pt>
                <c:pt idx="3025">
                  <c:v>1277.375</c:v>
                </c:pt>
                <c:pt idx="3026">
                  <c:v>1277.47</c:v>
                </c:pt>
                <c:pt idx="3027">
                  <c:v>1277.5650000000001</c:v>
                </c:pt>
                <c:pt idx="3028">
                  <c:v>1277.6600000000001</c:v>
                </c:pt>
                <c:pt idx="3029">
                  <c:v>1277.7550000000001</c:v>
                </c:pt>
                <c:pt idx="3030">
                  <c:v>1277.8499999999999</c:v>
                </c:pt>
                <c:pt idx="3031">
                  <c:v>1277.9449999999999</c:v>
                </c:pt>
                <c:pt idx="3032">
                  <c:v>1278.04</c:v>
                </c:pt>
                <c:pt idx="3033">
                  <c:v>1278.135</c:v>
                </c:pt>
                <c:pt idx="3034">
                  <c:v>1278.23</c:v>
                </c:pt>
                <c:pt idx="3035">
                  <c:v>1278.325</c:v>
                </c:pt>
                <c:pt idx="3036">
                  <c:v>1278.42</c:v>
                </c:pt>
                <c:pt idx="3037">
                  <c:v>1278.5150000000001</c:v>
                </c:pt>
                <c:pt idx="3038">
                  <c:v>1278.6099999999999</c:v>
                </c:pt>
                <c:pt idx="3039">
                  <c:v>1278.7049999999999</c:v>
                </c:pt>
                <c:pt idx="3040">
                  <c:v>1278.8</c:v>
                </c:pt>
                <c:pt idx="3041">
                  <c:v>1278.895</c:v>
                </c:pt>
                <c:pt idx="3042">
                  <c:v>1278.99</c:v>
                </c:pt>
                <c:pt idx="3043">
                  <c:v>1279.085</c:v>
                </c:pt>
                <c:pt idx="3044">
                  <c:v>1279.18</c:v>
                </c:pt>
                <c:pt idx="3045">
                  <c:v>1279.2750000000001</c:v>
                </c:pt>
                <c:pt idx="3046">
                  <c:v>1279.3699999999999</c:v>
                </c:pt>
                <c:pt idx="3047">
                  <c:v>1279.4649999999999</c:v>
                </c:pt>
                <c:pt idx="3048">
                  <c:v>1279.56</c:v>
                </c:pt>
                <c:pt idx="3049">
                  <c:v>1279.655</c:v>
                </c:pt>
                <c:pt idx="3050">
                  <c:v>1279.75</c:v>
                </c:pt>
                <c:pt idx="3051">
                  <c:v>1279.845</c:v>
                </c:pt>
                <c:pt idx="3052">
                  <c:v>1279.94</c:v>
                </c:pt>
                <c:pt idx="3053">
                  <c:v>1280.0350000000001</c:v>
                </c:pt>
                <c:pt idx="3054">
                  <c:v>1280.1300000000001</c:v>
                </c:pt>
                <c:pt idx="3055">
                  <c:v>1280.2249999999999</c:v>
                </c:pt>
                <c:pt idx="3056">
                  <c:v>1280.32</c:v>
                </c:pt>
                <c:pt idx="3057">
                  <c:v>1280.415</c:v>
                </c:pt>
                <c:pt idx="3058">
                  <c:v>1280.51</c:v>
                </c:pt>
                <c:pt idx="3059">
                  <c:v>1280.605</c:v>
                </c:pt>
                <c:pt idx="3060">
                  <c:v>1280.7</c:v>
                </c:pt>
                <c:pt idx="3061">
                  <c:v>1280.7950000000001</c:v>
                </c:pt>
                <c:pt idx="3062">
                  <c:v>1280.8900000000001</c:v>
                </c:pt>
                <c:pt idx="3063">
                  <c:v>1280.9849999999999</c:v>
                </c:pt>
                <c:pt idx="3064">
                  <c:v>1281.08</c:v>
                </c:pt>
                <c:pt idx="3065">
                  <c:v>1281.175</c:v>
                </c:pt>
                <c:pt idx="3066">
                  <c:v>1281.27</c:v>
                </c:pt>
                <c:pt idx="3067">
                  <c:v>1281.365</c:v>
                </c:pt>
                <c:pt idx="3068">
                  <c:v>1281.46</c:v>
                </c:pt>
                <c:pt idx="3069">
                  <c:v>1281.5550000000001</c:v>
                </c:pt>
                <c:pt idx="3070">
                  <c:v>1281.6500000000001</c:v>
                </c:pt>
                <c:pt idx="3071">
                  <c:v>1281.7449999999999</c:v>
                </c:pt>
                <c:pt idx="3072">
                  <c:v>1281.8399999999999</c:v>
                </c:pt>
                <c:pt idx="3073">
                  <c:v>1281.9349999999999</c:v>
                </c:pt>
                <c:pt idx="3074">
                  <c:v>1282.03</c:v>
                </c:pt>
                <c:pt idx="3075">
                  <c:v>1282.125</c:v>
                </c:pt>
                <c:pt idx="3076">
                  <c:v>1282.22</c:v>
                </c:pt>
                <c:pt idx="3077">
                  <c:v>1282.3150000000001</c:v>
                </c:pt>
                <c:pt idx="3078">
                  <c:v>1282.4100000000001</c:v>
                </c:pt>
                <c:pt idx="3079">
                  <c:v>1282.5050000000001</c:v>
                </c:pt>
                <c:pt idx="3080">
                  <c:v>1282.5999999999999</c:v>
                </c:pt>
                <c:pt idx="3081">
                  <c:v>1282.6949999999999</c:v>
                </c:pt>
                <c:pt idx="3082">
                  <c:v>1282.79</c:v>
                </c:pt>
                <c:pt idx="3083">
                  <c:v>1282.885</c:v>
                </c:pt>
                <c:pt idx="3084">
                  <c:v>1282.98</c:v>
                </c:pt>
                <c:pt idx="3085">
                  <c:v>1283.075</c:v>
                </c:pt>
                <c:pt idx="3086">
                  <c:v>1283.17</c:v>
                </c:pt>
                <c:pt idx="3087">
                  <c:v>1283.2650000000001</c:v>
                </c:pt>
                <c:pt idx="3088">
                  <c:v>1283.3599999999999</c:v>
                </c:pt>
                <c:pt idx="3089">
                  <c:v>1283.4549999999999</c:v>
                </c:pt>
                <c:pt idx="3090">
                  <c:v>1283.55</c:v>
                </c:pt>
                <c:pt idx="3091">
                  <c:v>1283.645</c:v>
                </c:pt>
                <c:pt idx="3092">
                  <c:v>1283.74</c:v>
                </c:pt>
                <c:pt idx="3093">
                  <c:v>1283.835</c:v>
                </c:pt>
                <c:pt idx="3094">
                  <c:v>1283.93</c:v>
                </c:pt>
                <c:pt idx="3095">
                  <c:v>1284.0250000000001</c:v>
                </c:pt>
                <c:pt idx="3096">
                  <c:v>1284.1199999999999</c:v>
                </c:pt>
                <c:pt idx="3097">
                  <c:v>1284.2149999999999</c:v>
                </c:pt>
                <c:pt idx="3098">
                  <c:v>1284.31</c:v>
                </c:pt>
                <c:pt idx="3099">
                  <c:v>1284.405</c:v>
                </c:pt>
                <c:pt idx="3100">
                  <c:v>1284.5</c:v>
                </c:pt>
                <c:pt idx="3101">
                  <c:v>1284.595</c:v>
                </c:pt>
                <c:pt idx="3102">
                  <c:v>1284.69</c:v>
                </c:pt>
                <c:pt idx="3103">
                  <c:v>1284.7850000000001</c:v>
                </c:pt>
                <c:pt idx="3104">
                  <c:v>1284.8800000000001</c:v>
                </c:pt>
                <c:pt idx="3105">
                  <c:v>1284.9749999999999</c:v>
                </c:pt>
                <c:pt idx="3106">
                  <c:v>1285.07</c:v>
                </c:pt>
                <c:pt idx="3107">
                  <c:v>1285.165</c:v>
                </c:pt>
                <c:pt idx="3108">
                  <c:v>1285.26</c:v>
                </c:pt>
                <c:pt idx="3109">
                  <c:v>1285.355</c:v>
                </c:pt>
                <c:pt idx="3110">
                  <c:v>1285.45</c:v>
                </c:pt>
                <c:pt idx="3111">
                  <c:v>1285.5450000000001</c:v>
                </c:pt>
                <c:pt idx="3112">
                  <c:v>1285.6400000000001</c:v>
                </c:pt>
                <c:pt idx="3113">
                  <c:v>1285.7349999999999</c:v>
                </c:pt>
                <c:pt idx="3114">
                  <c:v>1285.83</c:v>
                </c:pt>
                <c:pt idx="3115">
                  <c:v>1285.925</c:v>
                </c:pt>
                <c:pt idx="3116">
                  <c:v>1286.02</c:v>
                </c:pt>
                <c:pt idx="3117">
                  <c:v>1286.115</c:v>
                </c:pt>
                <c:pt idx="3118">
                  <c:v>1286.21</c:v>
                </c:pt>
                <c:pt idx="3119">
                  <c:v>1286.3050000000001</c:v>
                </c:pt>
                <c:pt idx="3120">
                  <c:v>1286.4000000000001</c:v>
                </c:pt>
                <c:pt idx="3121">
                  <c:v>1286.4949999999999</c:v>
                </c:pt>
                <c:pt idx="3122">
                  <c:v>1286.5899999999999</c:v>
                </c:pt>
                <c:pt idx="3123">
                  <c:v>1286.6849999999999</c:v>
                </c:pt>
                <c:pt idx="3124">
                  <c:v>1286.78</c:v>
                </c:pt>
                <c:pt idx="3125">
                  <c:v>1286.875</c:v>
                </c:pt>
                <c:pt idx="3126">
                  <c:v>1286.97</c:v>
                </c:pt>
                <c:pt idx="3127">
                  <c:v>1287.0650000000001</c:v>
                </c:pt>
                <c:pt idx="3128">
                  <c:v>1287.1600000000001</c:v>
                </c:pt>
                <c:pt idx="3129">
                  <c:v>1287.2550000000001</c:v>
                </c:pt>
                <c:pt idx="3130">
                  <c:v>1287.3499999999999</c:v>
                </c:pt>
                <c:pt idx="3131">
                  <c:v>1287.4449999999999</c:v>
                </c:pt>
                <c:pt idx="3132">
                  <c:v>1287.54</c:v>
                </c:pt>
                <c:pt idx="3133">
                  <c:v>1287.635</c:v>
                </c:pt>
                <c:pt idx="3134">
                  <c:v>1287.73</c:v>
                </c:pt>
                <c:pt idx="3135">
                  <c:v>1287.825</c:v>
                </c:pt>
                <c:pt idx="3136">
                  <c:v>1287.92</c:v>
                </c:pt>
                <c:pt idx="3137">
                  <c:v>1288.0150000000001</c:v>
                </c:pt>
                <c:pt idx="3138">
                  <c:v>1288.1099999999999</c:v>
                </c:pt>
                <c:pt idx="3139">
                  <c:v>1288.2049999999999</c:v>
                </c:pt>
                <c:pt idx="3140">
                  <c:v>1288.3</c:v>
                </c:pt>
                <c:pt idx="3141">
                  <c:v>1288.395</c:v>
                </c:pt>
                <c:pt idx="3142">
                  <c:v>1288.49</c:v>
                </c:pt>
                <c:pt idx="3143">
                  <c:v>1288.585</c:v>
                </c:pt>
                <c:pt idx="3144">
                  <c:v>1288.68</c:v>
                </c:pt>
                <c:pt idx="3145">
                  <c:v>1288.7750000000001</c:v>
                </c:pt>
                <c:pt idx="3146">
                  <c:v>1288.8699999999999</c:v>
                </c:pt>
                <c:pt idx="3147">
                  <c:v>1288.9649999999999</c:v>
                </c:pt>
                <c:pt idx="3148">
                  <c:v>1289.06</c:v>
                </c:pt>
                <c:pt idx="3149">
                  <c:v>1289.155</c:v>
                </c:pt>
                <c:pt idx="3150">
                  <c:v>1289.25</c:v>
                </c:pt>
                <c:pt idx="3151">
                  <c:v>1289.345</c:v>
                </c:pt>
                <c:pt idx="3152">
                  <c:v>1289.44</c:v>
                </c:pt>
                <c:pt idx="3153">
                  <c:v>1289.5350000000001</c:v>
                </c:pt>
                <c:pt idx="3154">
                  <c:v>1289.6300000000001</c:v>
                </c:pt>
                <c:pt idx="3155">
                  <c:v>1289.7249999999999</c:v>
                </c:pt>
                <c:pt idx="3156">
                  <c:v>1289.82</c:v>
                </c:pt>
                <c:pt idx="3157">
                  <c:v>1289.915</c:v>
                </c:pt>
                <c:pt idx="3158">
                  <c:v>1290.01</c:v>
                </c:pt>
                <c:pt idx="3159">
                  <c:v>1290.105</c:v>
                </c:pt>
                <c:pt idx="3160">
                  <c:v>1290.2</c:v>
                </c:pt>
                <c:pt idx="3161">
                  <c:v>1290.2950000000001</c:v>
                </c:pt>
                <c:pt idx="3162">
                  <c:v>1290.3900000000001</c:v>
                </c:pt>
                <c:pt idx="3163">
                  <c:v>1290.4849999999999</c:v>
                </c:pt>
                <c:pt idx="3164">
                  <c:v>1290.58</c:v>
                </c:pt>
                <c:pt idx="3165">
                  <c:v>1290.675</c:v>
                </c:pt>
                <c:pt idx="3166">
                  <c:v>1290.77</c:v>
                </c:pt>
                <c:pt idx="3167">
                  <c:v>1290.865</c:v>
                </c:pt>
                <c:pt idx="3168">
                  <c:v>1290.96</c:v>
                </c:pt>
                <c:pt idx="3169">
                  <c:v>1291.0550000000001</c:v>
                </c:pt>
                <c:pt idx="3170">
                  <c:v>1291.1500000000001</c:v>
                </c:pt>
                <c:pt idx="3171">
                  <c:v>1291.2449999999999</c:v>
                </c:pt>
                <c:pt idx="3172">
                  <c:v>1291.3399999999999</c:v>
                </c:pt>
                <c:pt idx="3173">
                  <c:v>1291.4349999999999</c:v>
                </c:pt>
                <c:pt idx="3174">
                  <c:v>1291.53</c:v>
                </c:pt>
                <c:pt idx="3175">
                  <c:v>1291.625</c:v>
                </c:pt>
                <c:pt idx="3176">
                  <c:v>1291.72</c:v>
                </c:pt>
                <c:pt idx="3177">
                  <c:v>1291.8150000000001</c:v>
                </c:pt>
                <c:pt idx="3178">
                  <c:v>1291.9100000000001</c:v>
                </c:pt>
                <c:pt idx="3179">
                  <c:v>1292.0050000000001</c:v>
                </c:pt>
                <c:pt idx="3180">
                  <c:v>1292.0999999999999</c:v>
                </c:pt>
                <c:pt idx="3181">
                  <c:v>1292.1949999999999</c:v>
                </c:pt>
                <c:pt idx="3182">
                  <c:v>1292.29</c:v>
                </c:pt>
                <c:pt idx="3183">
                  <c:v>1292.385</c:v>
                </c:pt>
                <c:pt idx="3184">
                  <c:v>1292.48</c:v>
                </c:pt>
                <c:pt idx="3185">
                  <c:v>1292.575</c:v>
                </c:pt>
                <c:pt idx="3186">
                  <c:v>1292.67</c:v>
                </c:pt>
                <c:pt idx="3187">
                  <c:v>1292.7650000000001</c:v>
                </c:pt>
                <c:pt idx="3188">
                  <c:v>1292.8599999999999</c:v>
                </c:pt>
                <c:pt idx="3189">
                  <c:v>1292.9549999999999</c:v>
                </c:pt>
                <c:pt idx="3190">
                  <c:v>1293.05</c:v>
                </c:pt>
                <c:pt idx="3191">
                  <c:v>1293.145</c:v>
                </c:pt>
                <c:pt idx="3192">
                  <c:v>1293.24</c:v>
                </c:pt>
                <c:pt idx="3193">
                  <c:v>1293.335</c:v>
                </c:pt>
                <c:pt idx="3194">
                  <c:v>1293.43</c:v>
                </c:pt>
                <c:pt idx="3195">
                  <c:v>1293.5250000000001</c:v>
                </c:pt>
                <c:pt idx="3196">
                  <c:v>1293.6199999999999</c:v>
                </c:pt>
                <c:pt idx="3197">
                  <c:v>1293.7149999999999</c:v>
                </c:pt>
                <c:pt idx="3198">
                  <c:v>1293.81</c:v>
                </c:pt>
                <c:pt idx="3199">
                  <c:v>1293.905</c:v>
                </c:pt>
                <c:pt idx="3200">
                  <c:v>1294</c:v>
                </c:pt>
                <c:pt idx="3201">
                  <c:v>1294.095</c:v>
                </c:pt>
                <c:pt idx="3202">
                  <c:v>1294.19</c:v>
                </c:pt>
                <c:pt idx="3203">
                  <c:v>1294.2850000000001</c:v>
                </c:pt>
                <c:pt idx="3204">
                  <c:v>1294.3800000000001</c:v>
                </c:pt>
                <c:pt idx="3205">
                  <c:v>1294.4749999999999</c:v>
                </c:pt>
                <c:pt idx="3206">
                  <c:v>1294.57</c:v>
                </c:pt>
                <c:pt idx="3207">
                  <c:v>1294.665</c:v>
                </c:pt>
                <c:pt idx="3208">
                  <c:v>1294.76</c:v>
                </c:pt>
                <c:pt idx="3209">
                  <c:v>1294.855</c:v>
                </c:pt>
                <c:pt idx="3210">
                  <c:v>1294.95</c:v>
                </c:pt>
                <c:pt idx="3211">
                  <c:v>1295.0450000000001</c:v>
                </c:pt>
                <c:pt idx="3212">
                  <c:v>1295.1400000000001</c:v>
                </c:pt>
                <c:pt idx="3213">
                  <c:v>1295.2349999999999</c:v>
                </c:pt>
                <c:pt idx="3214">
                  <c:v>1295.33</c:v>
                </c:pt>
                <c:pt idx="3215">
                  <c:v>1295.425</c:v>
                </c:pt>
                <c:pt idx="3216">
                  <c:v>1295.52</c:v>
                </c:pt>
                <c:pt idx="3217">
                  <c:v>1295.615</c:v>
                </c:pt>
                <c:pt idx="3218">
                  <c:v>1295.71</c:v>
                </c:pt>
                <c:pt idx="3219">
                  <c:v>1295.8050000000001</c:v>
                </c:pt>
                <c:pt idx="3220">
                  <c:v>1295.9000000000001</c:v>
                </c:pt>
                <c:pt idx="3221">
                  <c:v>1295.9949999999999</c:v>
                </c:pt>
                <c:pt idx="3222">
                  <c:v>1296.0899999999999</c:v>
                </c:pt>
                <c:pt idx="3223">
                  <c:v>1296.1849999999999</c:v>
                </c:pt>
                <c:pt idx="3224">
                  <c:v>1296.28</c:v>
                </c:pt>
                <c:pt idx="3225">
                  <c:v>1296.375</c:v>
                </c:pt>
                <c:pt idx="3226">
                  <c:v>1296.47</c:v>
                </c:pt>
                <c:pt idx="3227">
                  <c:v>1296.5650000000001</c:v>
                </c:pt>
                <c:pt idx="3228">
                  <c:v>1296.6600000000001</c:v>
                </c:pt>
                <c:pt idx="3229">
                  <c:v>1296.7550000000001</c:v>
                </c:pt>
                <c:pt idx="3230">
                  <c:v>1296.8499999999999</c:v>
                </c:pt>
                <c:pt idx="3231">
                  <c:v>1296.9449999999999</c:v>
                </c:pt>
                <c:pt idx="3232">
                  <c:v>1297.04</c:v>
                </c:pt>
                <c:pt idx="3233">
                  <c:v>1297.135</c:v>
                </c:pt>
                <c:pt idx="3234">
                  <c:v>1297.23</c:v>
                </c:pt>
                <c:pt idx="3235">
                  <c:v>1297.325</c:v>
                </c:pt>
                <c:pt idx="3236">
                  <c:v>1297.42</c:v>
                </c:pt>
                <c:pt idx="3237">
                  <c:v>1297.5150000000001</c:v>
                </c:pt>
                <c:pt idx="3238">
                  <c:v>1297.6099999999999</c:v>
                </c:pt>
                <c:pt idx="3239">
                  <c:v>1297.7049999999999</c:v>
                </c:pt>
                <c:pt idx="3240">
                  <c:v>1297.8</c:v>
                </c:pt>
                <c:pt idx="3241">
                  <c:v>1297.895</c:v>
                </c:pt>
                <c:pt idx="3242">
                  <c:v>1297.99</c:v>
                </c:pt>
                <c:pt idx="3243">
                  <c:v>1298.085</c:v>
                </c:pt>
                <c:pt idx="3244">
                  <c:v>1298.18</c:v>
                </c:pt>
                <c:pt idx="3245">
                  <c:v>1298.2750000000001</c:v>
                </c:pt>
                <c:pt idx="3246">
                  <c:v>1298.3699999999999</c:v>
                </c:pt>
                <c:pt idx="3247">
                  <c:v>1298.4649999999999</c:v>
                </c:pt>
                <c:pt idx="3248">
                  <c:v>1298.56</c:v>
                </c:pt>
                <c:pt idx="3249">
                  <c:v>1298.655</c:v>
                </c:pt>
                <c:pt idx="3250">
                  <c:v>1298.75</c:v>
                </c:pt>
                <c:pt idx="3251">
                  <c:v>1298.845</c:v>
                </c:pt>
                <c:pt idx="3252">
                  <c:v>1298.94</c:v>
                </c:pt>
                <c:pt idx="3253">
                  <c:v>1299.0350000000001</c:v>
                </c:pt>
                <c:pt idx="3254">
                  <c:v>1299.1300000000001</c:v>
                </c:pt>
                <c:pt idx="3255">
                  <c:v>1299.2249999999999</c:v>
                </c:pt>
                <c:pt idx="3256">
                  <c:v>1299.32</c:v>
                </c:pt>
                <c:pt idx="3257">
                  <c:v>1299.415</c:v>
                </c:pt>
                <c:pt idx="3258">
                  <c:v>1299.51</c:v>
                </c:pt>
                <c:pt idx="3259">
                  <c:v>1299.605</c:v>
                </c:pt>
                <c:pt idx="3260">
                  <c:v>1299.7</c:v>
                </c:pt>
                <c:pt idx="3261">
                  <c:v>1299.7950000000001</c:v>
                </c:pt>
                <c:pt idx="3262">
                  <c:v>1299.8900000000001</c:v>
                </c:pt>
                <c:pt idx="3263">
                  <c:v>1299.9849999999999</c:v>
                </c:pt>
                <c:pt idx="3264">
                  <c:v>1300.08</c:v>
                </c:pt>
                <c:pt idx="3265">
                  <c:v>1300.175</c:v>
                </c:pt>
                <c:pt idx="3266">
                  <c:v>1300.27</c:v>
                </c:pt>
                <c:pt idx="3267">
                  <c:v>1300.365</c:v>
                </c:pt>
                <c:pt idx="3268">
                  <c:v>1300.46</c:v>
                </c:pt>
                <c:pt idx="3269">
                  <c:v>1300.5550000000001</c:v>
                </c:pt>
                <c:pt idx="3270">
                  <c:v>1300.6500000000001</c:v>
                </c:pt>
                <c:pt idx="3271">
                  <c:v>1300.7449999999999</c:v>
                </c:pt>
                <c:pt idx="3272">
                  <c:v>1300.8399999999999</c:v>
                </c:pt>
                <c:pt idx="3273">
                  <c:v>1300.9349999999999</c:v>
                </c:pt>
                <c:pt idx="3274">
                  <c:v>1301.03</c:v>
                </c:pt>
                <c:pt idx="3275">
                  <c:v>1301.125</c:v>
                </c:pt>
                <c:pt idx="3276">
                  <c:v>1301.22</c:v>
                </c:pt>
                <c:pt idx="3277">
                  <c:v>1301.3150000000001</c:v>
                </c:pt>
                <c:pt idx="3278">
                  <c:v>1301.4100000000001</c:v>
                </c:pt>
                <c:pt idx="3279">
                  <c:v>1301.5050000000001</c:v>
                </c:pt>
                <c:pt idx="3280">
                  <c:v>1301.5999999999999</c:v>
                </c:pt>
                <c:pt idx="3281">
                  <c:v>1301.6949999999999</c:v>
                </c:pt>
                <c:pt idx="3282">
                  <c:v>1301.79</c:v>
                </c:pt>
                <c:pt idx="3283">
                  <c:v>1301.885</c:v>
                </c:pt>
                <c:pt idx="3284">
                  <c:v>1301.98</c:v>
                </c:pt>
                <c:pt idx="3285">
                  <c:v>1302.075</c:v>
                </c:pt>
                <c:pt idx="3286">
                  <c:v>1302.17</c:v>
                </c:pt>
                <c:pt idx="3287">
                  <c:v>1302.2650000000001</c:v>
                </c:pt>
                <c:pt idx="3288">
                  <c:v>1302.3599999999999</c:v>
                </c:pt>
                <c:pt idx="3289">
                  <c:v>1302.4549999999999</c:v>
                </c:pt>
                <c:pt idx="3290">
                  <c:v>1302.55</c:v>
                </c:pt>
                <c:pt idx="3291">
                  <c:v>1302.645</c:v>
                </c:pt>
                <c:pt idx="3292">
                  <c:v>1302.74</c:v>
                </c:pt>
                <c:pt idx="3293">
                  <c:v>1302.835</c:v>
                </c:pt>
                <c:pt idx="3294">
                  <c:v>1302.93</c:v>
                </c:pt>
                <c:pt idx="3295">
                  <c:v>1303.0250000000001</c:v>
                </c:pt>
                <c:pt idx="3296">
                  <c:v>1303.1199999999999</c:v>
                </c:pt>
                <c:pt idx="3297">
                  <c:v>1303.2149999999999</c:v>
                </c:pt>
                <c:pt idx="3298">
                  <c:v>1303.31</c:v>
                </c:pt>
                <c:pt idx="3299">
                  <c:v>1303.405</c:v>
                </c:pt>
                <c:pt idx="3300">
                  <c:v>1303.5</c:v>
                </c:pt>
                <c:pt idx="3301">
                  <c:v>1303.595</c:v>
                </c:pt>
                <c:pt idx="3302">
                  <c:v>1303.69</c:v>
                </c:pt>
                <c:pt idx="3303">
                  <c:v>1303.7850000000001</c:v>
                </c:pt>
                <c:pt idx="3304">
                  <c:v>1303.8800000000001</c:v>
                </c:pt>
                <c:pt idx="3305">
                  <c:v>1303.9749999999999</c:v>
                </c:pt>
                <c:pt idx="3306">
                  <c:v>1304.07</c:v>
                </c:pt>
                <c:pt idx="3307">
                  <c:v>1304.165</c:v>
                </c:pt>
                <c:pt idx="3308">
                  <c:v>1304.26</c:v>
                </c:pt>
                <c:pt idx="3309">
                  <c:v>1304.355</c:v>
                </c:pt>
                <c:pt idx="3310">
                  <c:v>1304.45</c:v>
                </c:pt>
                <c:pt idx="3311">
                  <c:v>1304.5450000000001</c:v>
                </c:pt>
                <c:pt idx="3312">
                  <c:v>1304.6400000000001</c:v>
                </c:pt>
                <c:pt idx="3313">
                  <c:v>1304.7349999999999</c:v>
                </c:pt>
                <c:pt idx="3314">
                  <c:v>1304.83</c:v>
                </c:pt>
                <c:pt idx="3315">
                  <c:v>1304.925</c:v>
                </c:pt>
                <c:pt idx="3316">
                  <c:v>1305.02</c:v>
                </c:pt>
                <c:pt idx="3317">
                  <c:v>1305.115</c:v>
                </c:pt>
                <c:pt idx="3318">
                  <c:v>1305.21</c:v>
                </c:pt>
                <c:pt idx="3319">
                  <c:v>1305.3050000000001</c:v>
                </c:pt>
                <c:pt idx="3320">
                  <c:v>1305.4000000000001</c:v>
                </c:pt>
                <c:pt idx="3321">
                  <c:v>1305.4949999999999</c:v>
                </c:pt>
                <c:pt idx="3322">
                  <c:v>1305.5899999999999</c:v>
                </c:pt>
                <c:pt idx="3323">
                  <c:v>1305.6849999999999</c:v>
                </c:pt>
                <c:pt idx="3324">
                  <c:v>1305.78</c:v>
                </c:pt>
                <c:pt idx="3325">
                  <c:v>1305.875</c:v>
                </c:pt>
                <c:pt idx="3326">
                  <c:v>1305.97</c:v>
                </c:pt>
                <c:pt idx="3327">
                  <c:v>1306.0650000000001</c:v>
                </c:pt>
                <c:pt idx="3328">
                  <c:v>1306.1600000000001</c:v>
                </c:pt>
                <c:pt idx="3329">
                  <c:v>1306.2550000000001</c:v>
                </c:pt>
                <c:pt idx="3330">
                  <c:v>1306.3499999999999</c:v>
                </c:pt>
                <c:pt idx="3331">
                  <c:v>1306.4449999999999</c:v>
                </c:pt>
                <c:pt idx="3332">
                  <c:v>1306.54</c:v>
                </c:pt>
                <c:pt idx="3333">
                  <c:v>1306.635</c:v>
                </c:pt>
                <c:pt idx="3334">
                  <c:v>1306.73</c:v>
                </c:pt>
                <c:pt idx="3335">
                  <c:v>1306.825</c:v>
                </c:pt>
                <c:pt idx="3336">
                  <c:v>1306.92</c:v>
                </c:pt>
                <c:pt idx="3337">
                  <c:v>1307.0150000000001</c:v>
                </c:pt>
                <c:pt idx="3338">
                  <c:v>1307.1099999999999</c:v>
                </c:pt>
                <c:pt idx="3339">
                  <c:v>1307.2049999999999</c:v>
                </c:pt>
                <c:pt idx="3340">
                  <c:v>1307.3</c:v>
                </c:pt>
                <c:pt idx="3341">
                  <c:v>1307.395</c:v>
                </c:pt>
                <c:pt idx="3342">
                  <c:v>1307.49</c:v>
                </c:pt>
                <c:pt idx="3343">
                  <c:v>1307.585</c:v>
                </c:pt>
                <c:pt idx="3344">
                  <c:v>1307.68</c:v>
                </c:pt>
                <c:pt idx="3345">
                  <c:v>1307.7750000000001</c:v>
                </c:pt>
                <c:pt idx="3346">
                  <c:v>1307.8699999999999</c:v>
                </c:pt>
                <c:pt idx="3347">
                  <c:v>1307.9649999999999</c:v>
                </c:pt>
                <c:pt idx="3348">
                  <c:v>1308.06</c:v>
                </c:pt>
                <c:pt idx="3349">
                  <c:v>1308.155</c:v>
                </c:pt>
                <c:pt idx="3350">
                  <c:v>1308.25</c:v>
                </c:pt>
                <c:pt idx="3351">
                  <c:v>1308.345</c:v>
                </c:pt>
                <c:pt idx="3352">
                  <c:v>1308.44</c:v>
                </c:pt>
                <c:pt idx="3353">
                  <c:v>1308.5350000000001</c:v>
                </c:pt>
                <c:pt idx="3354">
                  <c:v>1308.6300000000001</c:v>
                </c:pt>
                <c:pt idx="3355">
                  <c:v>1308.7249999999999</c:v>
                </c:pt>
                <c:pt idx="3356">
                  <c:v>1308.82</c:v>
                </c:pt>
                <c:pt idx="3357">
                  <c:v>1308.915</c:v>
                </c:pt>
                <c:pt idx="3358">
                  <c:v>1309.01</c:v>
                </c:pt>
                <c:pt idx="3359">
                  <c:v>1309.105</c:v>
                </c:pt>
                <c:pt idx="3360">
                  <c:v>1309.2</c:v>
                </c:pt>
                <c:pt idx="3361">
                  <c:v>1309.2950000000001</c:v>
                </c:pt>
                <c:pt idx="3362">
                  <c:v>1309.3900000000001</c:v>
                </c:pt>
                <c:pt idx="3363">
                  <c:v>1309.4849999999999</c:v>
                </c:pt>
                <c:pt idx="3364">
                  <c:v>1309.58</c:v>
                </c:pt>
                <c:pt idx="3365">
                  <c:v>1309.675</c:v>
                </c:pt>
                <c:pt idx="3366">
                  <c:v>1309.77</c:v>
                </c:pt>
                <c:pt idx="3367">
                  <c:v>1309.865</c:v>
                </c:pt>
                <c:pt idx="3368">
                  <c:v>1309.96</c:v>
                </c:pt>
                <c:pt idx="3369">
                  <c:v>1310.0550000000001</c:v>
                </c:pt>
                <c:pt idx="3370">
                  <c:v>1310.1500000000001</c:v>
                </c:pt>
                <c:pt idx="3371">
                  <c:v>1310.2449999999999</c:v>
                </c:pt>
                <c:pt idx="3372">
                  <c:v>1310.3399999999999</c:v>
                </c:pt>
                <c:pt idx="3373">
                  <c:v>1310.4349999999999</c:v>
                </c:pt>
                <c:pt idx="3374">
                  <c:v>1310.53</c:v>
                </c:pt>
                <c:pt idx="3375">
                  <c:v>1310.625</c:v>
                </c:pt>
                <c:pt idx="3376">
                  <c:v>1310.72</c:v>
                </c:pt>
                <c:pt idx="3377">
                  <c:v>1310.8150000000001</c:v>
                </c:pt>
                <c:pt idx="3378">
                  <c:v>1310.91</c:v>
                </c:pt>
                <c:pt idx="3379">
                  <c:v>1311.0050000000001</c:v>
                </c:pt>
                <c:pt idx="3380">
                  <c:v>1311.1</c:v>
                </c:pt>
                <c:pt idx="3381">
                  <c:v>1311.1949999999999</c:v>
                </c:pt>
                <c:pt idx="3382">
                  <c:v>1311.29</c:v>
                </c:pt>
                <c:pt idx="3383">
                  <c:v>1311.385</c:v>
                </c:pt>
                <c:pt idx="3384">
                  <c:v>1311.48</c:v>
                </c:pt>
                <c:pt idx="3385">
                  <c:v>1311.575</c:v>
                </c:pt>
                <c:pt idx="3386">
                  <c:v>1311.67</c:v>
                </c:pt>
                <c:pt idx="3387">
                  <c:v>1311.7650000000001</c:v>
                </c:pt>
                <c:pt idx="3388">
                  <c:v>1311.86</c:v>
                </c:pt>
                <c:pt idx="3389">
                  <c:v>1311.9549999999999</c:v>
                </c:pt>
                <c:pt idx="3390">
                  <c:v>1312.05</c:v>
                </c:pt>
                <c:pt idx="3391">
                  <c:v>1312.145</c:v>
                </c:pt>
                <c:pt idx="3392">
                  <c:v>1312.24</c:v>
                </c:pt>
                <c:pt idx="3393">
                  <c:v>1312.335</c:v>
                </c:pt>
                <c:pt idx="3394">
                  <c:v>1312.43</c:v>
                </c:pt>
                <c:pt idx="3395">
                  <c:v>1312.5250000000001</c:v>
                </c:pt>
                <c:pt idx="3396">
                  <c:v>1312.62</c:v>
                </c:pt>
                <c:pt idx="3397">
                  <c:v>1312.7149999999999</c:v>
                </c:pt>
                <c:pt idx="3398">
                  <c:v>1312.81</c:v>
                </c:pt>
                <c:pt idx="3399">
                  <c:v>1312.905</c:v>
                </c:pt>
                <c:pt idx="3400">
                  <c:v>1313</c:v>
                </c:pt>
                <c:pt idx="3401">
                  <c:v>1313.095</c:v>
                </c:pt>
                <c:pt idx="3402">
                  <c:v>1313.19</c:v>
                </c:pt>
                <c:pt idx="3403">
                  <c:v>1313.2850000000001</c:v>
                </c:pt>
                <c:pt idx="3404">
                  <c:v>1313.38</c:v>
                </c:pt>
                <c:pt idx="3405">
                  <c:v>1313.4749999999999</c:v>
                </c:pt>
                <c:pt idx="3406">
                  <c:v>1313.57</c:v>
                </c:pt>
                <c:pt idx="3407">
                  <c:v>1313.665</c:v>
                </c:pt>
                <c:pt idx="3408">
                  <c:v>1313.76</c:v>
                </c:pt>
                <c:pt idx="3409">
                  <c:v>1313.855</c:v>
                </c:pt>
                <c:pt idx="3410">
                  <c:v>1313.95</c:v>
                </c:pt>
                <c:pt idx="3411">
                  <c:v>1314.0450000000001</c:v>
                </c:pt>
                <c:pt idx="3412">
                  <c:v>1314.14</c:v>
                </c:pt>
                <c:pt idx="3413">
                  <c:v>1314.2349999999999</c:v>
                </c:pt>
                <c:pt idx="3414">
                  <c:v>1314.33</c:v>
                </c:pt>
                <c:pt idx="3415">
                  <c:v>1314.425</c:v>
                </c:pt>
                <c:pt idx="3416">
                  <c:v>1314.52</c:v>
                </c:pt>
                <c:pt idx="3417">
                  <c:v>1314.615</c:v>
                </c:pt>
                <c:pt idx="3418">
                  <c:v>1314.71</c:v>
                </c:pt>
                <c:pt idx="3419">
                  <c:v>1314.8050000000001</c:v>
                </c:pt>
                <c:pt idx="3420">
                  <c:v>1314.9</c:v>
                </c:pt>
                <c:pt idx="3421">
                  <c:v>1314.9949999999999</c:v>
                </c:pt>
                <c:pt idx="3422">
                  <c:v>1315.09</c:v>
                </c:pt>
                <c:pt idx="3423">
                  <c:v>1315.1849999999999</c:v>
                </c:pt>
                <c:pt idx="3424">
                  <c:v>1315.28</c:v>
                </c:pt>
                <c:pt idx="3425">
                  <c:v>1315.375</c:v>
                </c:pt>
                <c:pt idx="3426">
                  <c:v>1315.47</c:v>
                </c:pt>
                <c:pt idx="3427">
                  <c:v>1315.5650000000001</c:v>
                </c:pt>
                <c:pt idx="3428">
                  <c:v>1315.66</c:v>
                </c:pt>
                <c:pt idx="3429">
                  <c:v>1315.7550000000001</c:v>
                </c:pt>
                <c:pt idx="3430">
                  <c:v>1315.85</c:v>
                </c:pt>
                <c:pt idx="3431">
                  <c:v>1315.9449999999999</c:v>
                </c:pt>
                <c:pt idx="3432">
                  <c:v>1316.04</c:v>
                </c:pt>
                <c:pt idx="3433">
                  <c:v>1316.135</c:v>
                </c:pt>
                <c:pt idx="3434">
                  <c:v>1316.23</c:v>
                </c:pt>
                <c:pt idx="3435">
                  <c:v>1316.325</c:v>
                </c:pt>
                <c:pt idx="3436">
                  <c:v>1316.42</c:v>
                </c:pt>
                <c:pt idx="3437">
                  <c:v>1316.5150000000001</c:v>
                </c:pt>
                <c:pt idx="3438">
                  <c:v>1316.61</c:v>
                </c:pt>
                <c:pt idx="3439">
                  <c:v>1316.7049999999999</c:v>
                </c:pt>
                <c:pt idx="3440">
                  <c:v>1316.8</c:v>
                </c:pt>
                <c:pt idx="3441">
                  <c:v>1316.895</c:v>
                </c:pt>
                <c:pt idx="3442">
                  <c:v>1316.99</c:v>
                </c:pt>
                <c:pt idx="3443">
                  <c:v>1317.085</c:v>
                </c:pt>
                <c:pt idx="3444">
                  <c:v>1317.18</c:v>
                </c:pt>
                <c:pt idx="3445">
                  <c:v>1317.2750000000001</c:v>
                </c:pt>
                <c:pt idx="3446">
                  <c:v>1317.37</c:v>
                </c:pt>
                <c:pt idx="3447">
                  <c:v>1317.4649999999999</c:v>
                </c:pt>
                <c:pt idx="3448">
                  <c:v>1317.56</c:v>
                </c:pt>
                <c:pt idx="3449">
                  <c:v>1317.655</c:v>
                </c:pt>
                <c:pt idx="3450">
                  <c:v>1317.75</c:v>
                </c:pt>
                <c:pt idx="3451">
                  <c:v>1317.845</c:v>
                </c:pt>
                <c:pt idx="3452">
                  <c:v>1317.94</c:v>
                </c:pt>
                <c:pt idx="3453">
                  <c:v>1318.0350000000001</c:v>
                </c:pt>
                <c:pt idx="3454">
                  <c:v>1318.13</c:v>
                </c:pt>
                <c:pt idx="3455">
                  <c:v>1318.2249999999999</c:v>
                </c:pt>
                <c:pt idx="3456">
                  <c:v>1318.32</c:v>
                </c:pt>
                <c:pt idx="3457">
                  <c:v>1318.415</c:v>
                </c:pt>
                <c:pt idx="3458">
                  <c:v>1318.51</c:v>
                </c:pt>
                <c:pt idx="3459">
                  <c:v>1318.605</c:v>
                </c:pt>
                <c:pt idx="3460">
                  <c:v>1318.7</c:v>
                </c:pt>
                <c:pt idx="3461">
                  <c:v>1318.7950000000001</c:v>
                </c:pt>
                <c:pt idx="3462">
                  <c:v>1318.89</c:v>
                </c:pt>
                <c:pt idx="3463">
                  <c:v>1318.9849999999999</c:v>
                </c:pt>
                <c:pt idx="3464">
                  <c:v>1319.08</c:v>
                </c:pt>
                <c:pt idx="3465">
                  <c:v>1319.175</c:v>
                </c:pt>
                <c:pt idx="3466">
                  <c:v>1319.27</c:v>
                </c:pt>
                <c:pt idx="3467">
                  <c:v>1319.365</c:v>
                </c:pt>
                <c:pt idx="3468">
                  <c:v>1319.46</c:v>
                </c:pt>
                <c:pt idx="3469">
                  <c:v>1319.5550000000001</c:v>
                </c:pt>
                <c:pt idx="3470">
                  <c:v>1319.65</c:v>
                </c:pt>
                <c:pt idx="3471">
                  <c:v>1319.7449999999999</c:v>
                </c:pt>
                <c:pt idx="3472">
                  <c:v>1319.84</c:v>
                </c:pt>
                <c:pt idx="3473">
                  <c:v>1319.9349999999999</c:v>
                </c:pt>
                <c:pt idx="3474">
                  <c:v>1320.03</c:v>
                </c:pt>
                <c:pt idx="3475">
                  <c:v>1320.125</c:v>
                </c:pt>
                <c:pt idx="3476">
                  <c:v>1320.22</c:v>
                </c:pt>
                <c:pt idx="3477">
                  <c:v>1320.3150000000001</c:v>
                </c:pt>
                <c:pt idx="3478">
                  <c:v>1320.41</c:v>
                </c:pt>
                <c:pt idx="3479">
                  <c:v>1320.5050000000001</c:v>
                </c:pt>
                <c:pt idx="3480">
                  <c:v>1320.6</c:v>
                </c:pt>
                <c:pt idx="3481">
                  <c:v>1320.6949999999999</c:v>
                </c:pt>
                <c:pt idx="3482">
                  <c:v>1320.79</c:v>
                </c:pt>
                <c:pt idx="3483">
                  <c:v>1320.885</c:v>
                </c:pt>
                <c:pt idx="3484">
                  <c:v>1320.98</c:v>
                </c:pt>
                <c:pt idx="3485">
                  <c:v>1321.075</c:v>
                </c:pt>
                <c:pt idx="3486">
                  <c:v>1321.17</c:v>
                </c:pt>
                <c:pt idx="3487">
                  <c:v>1321.2650000000001</c:v>
                </c:pt>
                <c:pt idx="3488">
                  <c:v>1321.36</c:v>
                </c:pt>
                <c:pt idx="3489">
                  <c:v>1321.4549999999999</c:v>
                </c:pt>
                <c:pt idx="3490">
                  <c:v>1321.55</c:v>
                </c:pt>
                <c:pt idx="3491">
                  <c:v>1321.645</c:v>
                </c:pt>
                <c:pt idx="3492">
                  <c:v>1321.74</c:v>
                </c:pt>
                <c:pt idx="3493">
                  <c:v>1321.835</c:v>
                </c:pt>
                <c:pt idx="3494">
                  <c:v>1321.93</c:v>
                </c:pt>
                <c:pt idx="3495">
                  <c:v>1322.0250000000001</c:v>
                </c:pt>
                <c:pt idx="3496">
                  <c:v>1322.12</c:v>
                </c:pt>
                <c:pt idx="3497">
                  <c:v>1322.2149999999999</c:v>
                </c:pt>
                <c:pt idx="3498">
                  <c:v>1322.31</c:v>
                </c:pt>
                <c:pt idx="3499">
                  <c:v>1322.405</c:v>
                </c:pt>
                <c:pt idx="3500">
                  <c:v>1322.5</c:v>
                </c:pt>
                <c:pt idx="3501">
                  <c:v>1322.595</c:v>
                </c:pt>
                <c:pt idx="3502">
                  <c:v>1322.69</c:v>
                </c:pt>
                <c:pt idx="3503">
                  <c:v>1322.7850000000001</c:v>
                </c:pt>
                <c:pt idx="3504">
                  <c:v>1322.88</c:v>
                </c:pt>
                <c:pt idx="3505">
                  <c:v>1322.9749999999999</c:v>
                </c:pt>
                <c:pt idx="3506">
                  <c:v>1323.07</c:v>
                </c:pt>
                <c:pt idx="3507">
                  <c:v>1323.165</c:v>
                </c:pt>
                <c:pt idx="3508">
                  <c:v>1323.26</c:v>
                </c:pt>
                <c:pt idx="3509">
                  <c:v>1323.355</c:v>
                </c:pt>
                <c:pt idx="3510">
                  <c:v>1323.45</c:v>
                </c:pt>
                <c:pt idx="3511">
                  <c:v>1323.5450000000001</c:v>
                </c:pt>
                <c:pt idx="3512">
                  <c:v>1323.64</c:v>
                </c:pt>
                <c:pt idx="3513">
                  <c:v>1323.7349999999999</c:v>
                </c:pt>
                <c:pt idx="3514">
                  <c:v>1323.83</c:v>
                </c:pt>
                <c:pt idx="3515">
                  <c:v>1323.925</c:v>
                </c:pt>
                <c:pt idx="3516">
                  <c:v>1324.02</c:v>
                </c:pt>
                <c:pt idx="3517">
                  <c:v>1324.115</c:v>
                </c:pt>
                <c:pt idx="3518">
                  <c:v>1324.21</c:v>
                </c:pt>
                <c:pt idx="3519">
                  <c:v>1324.3050000000001</c:v>
                </c:pt>
                <c:pt idx="3520">
                  <c:v>1324.4</c:v>
                </c:pt>
                <c:pt idx="3521">
                  <c:v>1324.4949999999999</c:v>
                </c:pt>
                <c:pt idx="3522">
                  <c:v>1324.59</c:v>
                </c:pt>
                <c:pt idx="3523">
                  <c:v>1324.6849999999999</c:v>
                </c:pt>
                <c:pt idx="3524">
                  <c:v>1324.78</c:v>
                </c:pt>
                <c:pt idx="3525">
                  <c:v>1324.875</c:v>
                </c:pt>
                <c:pt idx="3526">
                  <c:v>1324.97</c:v>
                </c:pt>
                <c:pt idx="3527">
                  <c:v>1325.0650000000001</c:v>
                </c:pt>
                <c:pt idx="3528">
                  <c:v>1325.16</c:v>
                </c:pt>
                <c:pt idx="3529">
                  <c:v>1325.2550000000001</c:v>
                </c:pt>
                <c:pt idx="3530">
                  <c:v>1325.35</c:v>
                </c:pt>
                <c:pt idx="3531">
                  <c:v>1325.4449999999999</c:v>
                </c:pt>
                <c:pt idx="3532">
                  <c:v>1325.54</c:v>
                </c:pt>
                <c:pt idx="3533">
                  <c:v>1325.635</c:v>
                </c:pt>
                <c:pt idx="3534">
                  <c:v>1325.73</c:v>
                </c:pt>
                <c:pt idx="3535">
                  <c:v>1325.825</c:v>
                </c:pt>
                <c:pt idx="3536">
                  <c:v>1325.92</c:v>
                </c:pt>
                <c:pt idx="3537">
                  <c:v>1326.0150000000001</c:v>
                </c:pt>
                <c:pt idx="3538">
                  <c:v>1326.11</c:v>
                </c:pt>
                <c:pt idx="3539">
                  <c:v>1326.2049999999999</c:v>
                </c:pt>
                <c:pt idx="3540">
                  <c:v>1326.3</c:v>
                </c:pt>
                <c:pt idx="3541">
                  <c:v>1326.395</c:v>
                </c:pt>
                <c:pt idx="3542">
                  <c:v>1326.49</c:v>
                </c:pt>
                <c:pt idx="3543">
                  <c:v>1326.585</c:v>
                </c:pt>
                <c:pt idx="3544">
                  <c:v>1326.68</c:v>
                </c:pt>
                <c:pt idx="3545">
                  <c:v>1326.7750000000001</c:v>
                </c:pt>
                <c:pt idx="3546">
                  <c:v>1326.87</c:v>
                </c:pt>
                <c:pt idx="3547">
                  <c:v>1326.9649999999999</c:v>
                </c:pt>
                <c:pt idx="3548">
                  <c:v>1327.06</c:v>
                </c:pt>
                <c:pt idx="3549">
                  <c:v>1327.155</c:v>
                </c:pt>
                <c:pt idx="3550">
                  <c:v>1327.25</c:v>
                </c:pt>
                <c:pt idx="3551">
                  <c:v>1327.345</c:v>
                </c:pt>
                <c:pt idx="3552">
                  <c:v>1327.44</c:v>
                </c:pt>
                <c:pt idx="3553">
                  <c:v>1327.5350000000001</c:v>
                </c:pt>
                <c:pt idx="3554">
                  <c:v>1327.63</c:v>
                </c:pt>
                <c:pt idx="3555">
                  <c:v>1327.7249999999999</c:v>
                </c:pt>
                <c:pt idx="3556">
                  <c:v>1327.82</c:v>
                </c:pt>
                <c:pt idx="3557">
                  <c:v>1327.915</c:v>
                </c:pt>
                <c:pt idx="3558">
                  <c:v>1328.01</c:v>
                </c:pt>
                <c:pt idx="3559">
                  <c:v>1328.105</c:v>
                </c:pt>
                <c:pt idx="3560">
                  <c:v>1328.2</c:v>
                </c:pt>
                <c:pt idx="3561">
                  <c:v>1328.2950000000001</c:v>
                </c:pt>
                <c:pt idx="3562">
                  <c:v>1328.39</c:v>
                </c:pt>
                <c:pt idx="3563">
                  <c:v>1328.4849999999999</c:v>
                </c:pt>
                <c:pt idx="3564">
                  <c:v>1328.58</c:v>
                </c:pt>
                <c:pt idx="3565">
                  <c:v>1328.675</c:v>
                </c:pt>
                <c:pt idx="3566">
                  <c:v>1328.77</c:v>
                </c:pt>
                <c:pt idx="3567">
                  <c:v>1328.865</c:v>
                </c:pt>
                <c:pt idx="3568">
                  <c:v>1328.96</c:v>
                </c:pt>
                <c:pt idx="3569">
                  <c:v>1329.0550000000001</c:v>
                </c:pt>
                <c:pt idx="3570">
                  <c:v>1329.15</c:v>
                </c:pt>
                <c:pt idx="3571">
                  <c:v>1329.2449999999999</c:v>
                </c:pt>
                <c:pt idx="3572">
                  <c:v>1329.34</c:v>
                </c:pt>
                <c:pt idx="3573">
                  <c:v>1329.4349999999999</c:v>
                </c:pt>
                <c:pt idx="3574">
                  <c:v>1329.53</c:v>
                </c:pt>
                <c:pt idx="3575">
                  <c:v>1329.625</c:v>
                </c:pt>
                <c:pt idx="3576">
                  <c:v>1329.72</c:v>
                </c:pt>
                <c:pt idx="3577">
                  <c:v>1329.8150000000001</c:v>
                </c:pt>
                <c:pt idx="3578">
                  <c:v>1329.91</c:v>
                </c:pt>
                <c:pt idx="3579">
                  <c:v>1330.0050000000001</c:v>
                </c:pt>
                <c:pt idx="3580">
                  <c:v>1330.1</c:v>
                </c:pt>
                <c:pt idx="3581">
                  <c:v>1330.1949999999999</c:v>
                </c:pt>
                <c:pt idx="3582">
                  <c:v>1330.29</c:v>
                </c:pt>
                <c:pt idx="3583">
                  <c:v>1330.385</c:v>
                </c:pt>
                <c:pt idx="3584">
                  <c:v>1330.48</c:v>
                </c:pt>
                <c:pt idx="3585">
                  <c:v>1330.575</c:v>
                </c:pt>
                <c:pt idx="3586">
                  <c:v>1330.67</c:v>
                </c:pt>
                <c:pt idx="3587">
                  <c:v>1330.7650000000001</c:v>
                </c:pt>
                <c:pt idx="3588">
                  <c:v>1330.86</c:v>
                </c:pt>
                <c:pt idx="3589">
                  <c:v>1330.9549999999999</c:v>
                </c:pt>
                <c:pt idx="3590">
                  <c:v>1331.05</c:v>
                </c:pt>
                <c:pt idx="3591">
                  <c:v>1331.145</c:v>
                </c:pt>
                <c:pt idx="3592">
                  <c:v>1331.24</c:v>
                </c:pt>
                <c:pt idx="3593">
                  <c:v>1331.335</c:v>
                </c:pt>
                <c:pt idx="3594">
                  <c:v>1331.43</c:v>
                </c:pt>
                <c:pt idx="3595">
                  <c:v>1331.5250000000001</c:v>
                </c:pt>
                <c:pt idx="3596">
                  <c:v>1331.62</c:v>
                </c:pt>
                <c:pt idx="3597">
                  <c:v>1331.7149999999999</c:v>
                </c:pt>
                <c:pt idx="3598">
                  <c:v>1331.81</c:v>
                </c:pt>
                <c:pt idx="3599">
                  <c:v>1331.905</c:v>
                </c:pt>
                <c:pt idx="3600">
                  <c:v>1332</c:v>
                </c:pt>
                <c:pt idx="3601">
                  <c:v>1332.095</c:v>
                </c:pt>
                <c:pt idx="3602">
                  <c:v>1332.19</c:v>
                </c:pt>
                <c:pt idx="3603">
                  <c:v>1332.2850000000001</c:v>
                </c:pt>
                <c:pt idx="3604">
                  <c:v>1332.38</c:v>
                </c:pt>
                <c:pt idx="3605">
                  <c:v>1332.4749999999999</c:v>
                </c:pt>
                <c:pt idx="3606">
                  <c:v>1332.57</c:v>
                </c:pt>
                <c:pt idx="3607">
                  <c:v>1332.665</c:v>
                </c:pt>
                <c:pt idx="3608">
                  <c:v>1332.76</c:v>
                </c:pt>
                <c:pt idx="3609">
                  <c:v>1332.855</c:v>
                </c:pt>
                <c:pt idx="3610">
                  <c:v>1332.95</c:v>
                </c:pt>
                <c:pt idx="3611">
                  <c:v>1333.0450000000001</c:v>
                </c:pt>
                <c:pt idx="3612">
                  <c:v>1333.14</c:v>
                </c:pt>
                <c:pt idx="3613">
                  <c:v>1333.2349999999999</c:v>
                </c:pt>
                <c:pt idx="3614">
                  <c:v>1333.33</c:v>
                </c:pt>
                <c:pt idx="3615">
                  <c:v>1333.425</c:v>
                </c:pt>
                <c:pt idx="3616">
                  <c:v>1333.52</c:v>
                </c:pt>
                <c:pt idx="3617">
                  <c:v>1333.615</c:v>
                </c:pt>
                <c:pt idx="3618">
                  <c:v>1333.71</c:v>
                </c:pt>
                <c:pt idx="3619">
                  <c:v>1333.8050000000001</c:v>
                </c:pt>
                <c:pt idx="3620">
                  <c:v>1333.9</c:v>
                </c:pt>
                <c:pt idx="3621">
                  <c:v>1333.9949999999999</c:v>
                </c:pt>
                <c:pt idx="3622">
                  <c:v>1334.09</c:v>
                </c:pt>
                <c:pt idx="3623">
                  <c:v>1334.1849999999999</c:v>
                </c:pt>
                <c:pt idx="3624">
                  <c:v>1334.28</c:v>
                </c:pt>
                <c:pt idx="3625">
                  <c:v>1334.375</c:v>
                </c:pt>
                <c:pt idx="3626">
                  <c:v>1334.47</c:v>
                </c:pt>
                <c:pt idx="3627">
                  <c:v>1334.5650000000001</c:v>
                </c:pt>
                <c:pt idx="3628">
                  <c:v>1334.66</c:v>
                </c:pt>
                <c:pt idx="3629">
                  <c:v>1334.7550000000001</c:v>
                </c:pt>
                <c:pt idx="3630">
                  <c:v>1334.85</c:v>
                </c:pt>
                <c:pt idx="3631">
                  <c:v>1334.9449999999999</c:v>
                </c:pt>
                <c:pt idx="3632">
                  <c:v>1335.04</c:v>
                </c:pt>
                <c:pt idx="3633">
                  <c:v>1335.135</c:v>
                </c:pt>
                <c:pt idx="3634">
                  <c:v>1335.23</c:v>
                </c:pt>
                <c:pt idx="3635">
                  <c:v>1335.325</c:v>
                </c:pt>
                <c:pt idx="3636">
                  <c:v>1335.42</c:v>
                </c:pt>
                <c:pt idx="3637">
                  <c:v>1335.5150000000001</c:v>
                </c:pt>
                <c:pt idx="3638">
                  <c:v>1335.61</c:v>
                </c:pt>
                <c:pt idx="3639">
                  <c:v>1335.7049999999999</c:v>
                </c:pt>
                <c:pt idx="3640">
                  <c:v>1335.8</c:v>
                </c:pt>
                <c:pt idx="3641">
                  <c:v>1335.895</c:v>
                </c:pt>
                <c:pt idx="3642">
                  <c:v>1335.99</c:v>
                </c:pt>
                <c:pt idx="3643">
                  <c:v>1336.085</c:v>
                </c:pt>
                <c:pt idx="3644">
                  <c:v>1336.18</c:v>
                </c:pt>
                <c:pt idx="3645">
                  <c:v>1336.2750000000001</c:v>
                </c:pt>
                <c:pt idx="3646">
                  <c:v>1336.37</c:v>
                </c:pt>
                <c:pt idx="3647">
                  <c:v>1336.4649999999999</c:v>
                </c:pt>
                <c:pt idx="3648">
                  <c:v>1336.56</c:v>
                </c:pt>
                <c:pt idx="3649">
                  <c:v>1336.655</c:v>
                </c:pt>
                <c:pt idx="3650">
                  <c:v>1336.75</c:v>
                </c:pt>
                <c:pt idx="3651">
                  <c:v>1336.845</c:v>
                </c:pt>
                <c:pt idx="3652">
                  <c:v>1336.94</c:v>
                </c:pt>
                <c:pt idx="3653">
                  <c:v>1337.0350000000001</c:v>
                </c:pt>
                <c:pt idx="3654">
                  <c:v>1337.13</c:v>
                </c:pt>
                <c:pt idx="3655">
                  <c:v>1337.2249999999999</c:v>
                </c:pt>
                <c:pt idx="3656">
                  <c:v>1337.32</c:v>
                </c:pt>
                <c:pt idx="3657">
                  <c:v>1337.415</c:v>
                </c:pt>
                <c:pt idx="3658">
                  <c:v>1337.51</c:v>
                </c:pt>
                <c:pt idx="3659">
                  <c:v>1337.605</c:v>
                </c:pt>
                <c:pt idx="3660">
                  <c:v>1337.7</c:v>
                </c:pt>
                <c:pt idx="3661">
                  <c:v>1337.7950000000001</c:v>
                </c:pt>
                <c:pt idx="3662">
                  <c:v>1337.89</c:v>
                </c:pt>
                <c:pt idx="3663">
                  <c:v>1337.9849999999999</c:v>
                </c:pt>
                <c:pt idx="3664">
                  <c:v>1338.08</c:v>
                </c:pt>
                <c:pt idx="3665">
                  <c:v>1338.175</c:v>
                </c:pt>
                <c:pt idx="3666">
                  <c:v>1338.27</c:v>
                </c:pt>
                <c:pt idx="3667">
                  <c:v>1338.365</c:v>
                </c:pt>
                <c:pt idx="3668">
                  <c:v>1338.46</c:v>
                </c:pt>
                <c:pt idx="3669">
                  <c:v>1338.5550000000001</c:v>
                </c:pt>
                <c:pt idx="3670">
                  <c:v>1338.65</c:v>
                </c:pt>
                <c:pt idx="3671">
                  <c:v>1338.7449999999999</c:v>
                </c:pt>
                <c:pt idx="3672">
                  <c:v>1338.84</c:v>
                </c:pt>
                <c:pt idx="3673">
                  <c:v>1338.9349999999999</c:v>
                </c:pt>
                <c:pt idx="3674">
                  <c:v>1339.03</c:v>
                </c:pt>
                <c:pt idx="3675">
                  <c:v>1339.125</c:v>
                </c:pt>
                <c:pt idx="3676">
                  <c:v>1339.22</c:v>
                </c:pt>
                <c:pt idx="3677">
                  <c:v>1339.3150000000001</c:v>
                </c:pt>
                <c:pt idx="3678">
                  <c:v>1339.41</c:v>
                </c:pt>
                <c:pt idx="3679">
                  <c:v>1339.5050000000001</c:v>
                </c:pt>
                <c:pt idx="3680">
                  <c:v>1339.6</c:v>
                </c:pt>
                <c:pt idx="3681">
                  <c:v>1339.6949999999999</c:v>
                </c:pt>
                <c:pt idx="3682">
                  <c:v>1339.79</c:v>
                </c:pt>
                <c:pt idx="3683">
                  <c:v>1339.885</c:v>
                </c:pt>
                <c:pt idx="3684">
                  <c:v>1339.98</c:v>
                </c:pt>
                <c:pt idx="3685">
                  <c:v>1340.075</c:v>
                </c:pt>
                <c:pt idx="3686">
                  <c:v>1340.17</c:v>
                </c:pt>
                <c:pt idx="3687">
                  <c:v>1340.2650000000001</c:v>
                </c:pt>
                <c:pt idx="3688">
                  <c:v>1340.36</c:v>
                </c:pt>
                <c:pt idx="3689">
                  <c:v>1340.4549999999999</c:v>
                </c:pt>
                <c:pt idx="3690">
                  <c:v>1340.55</c:v>
                </c:pt>
                <c:pt idx="3691">
                  <c:v>1340.645</c:v>
                </c:pt>
                <c:pt idx="3692">
                  <c:v>1340.74</c:v>
                </c:pt>
                <c:pt idx="3693">
                  <c:v>1340.835</c:v>
                </c:pt>
                <c:pt idx="3694">
                  <c:v>1340.93</c:v>
                </c:pt>
                <c:pt idx="3695">
                  <c:v>1341.0250000000001</c:v>
                </c:pt>
                <c:pt idx="3696">
                  <c:v>1341.12</c:v>
                </c:pt>
                <c:pt idx="3697">
                  <c:v>1341.2149999999999</c:v>
                </c:pt>
                <c:pt idx="3698">
                  <c:v>1341.31</c:v>
                </c:pt>
                <c:pt idx="3699">
                  <c:v>1341.405</c:v>
                </c:pt>
                <c:pt idx="3700">
                  <c:v>1341.5</c:v>
                </c:pt>
                <c:pt idx="3701">
                  <c:v>1341.595</c:v>
                </c:pt>
                <c:pt idx="3702">
                  <c:v>1341.69</c:v>
                </c:pt>
                <c:pt idx="3703">
                  <c:v>1341.7850000000001</c:v>
                </c:pt>
                <c:pt idx="3704">
                  <c:v>1341.88</c:v>
                </c:pt>
                <c:pt idx="3705">
                  <c:v>1341.9749999999999</c:v>
                </c:pt>
                <c:pt idx="3706">
                  <c:v>1342.07</c:v>
                </c:pt>
                <c:pt idx="3707">
                  <c:v>1342.165</c:v>
                </c:pt>
                <c:pt idx="3708">
                  <c:v>1342.26</c:v>
                </c:pt>
                <c:pt idx="3709">
                  <c:v>1342.355</c:v>
                </c:pt>
                <c:pt idx="3710">
                  <c:v>1342.45</c:v>
                </c:pt>
                <c:pt idx="3711">
                  <c:v>1342.5450000000001</c:v>
                </c:pt>
                <c:pt idx="3712">
                  <c:v>1342.64</c:v>
                </c:pt>
                <c:pt idx="3713">
                  <c:v>1342.7349999999999</c:v>
                </c:pt>
                <c:pt idx="3714">
                  <c:v>1342.83</c:v>
                </c:pt>
                <c:pt idx="3715">
                  <c:v>1342.925</c:v>
                </c:pt>
                <c:pt idx="3716">
                  <c:v>1343.02</c:v>
                </c:pt>
                <c:pt idx="3717">
                  <c:v>1343.115</c:v>
                </c:pt>
                <c:pt idx="3718">
                  <c:v>1343.21</c:v>
                </c:pt>
                <c:pt idx="3719">
                  <c:v>1343.3050000000001</c:v>
                </c:pt>
                <c:pt idx="3720">
                  <c:v>1343.4</c:v>
                </c:pt>
                <c:pt idx="3721">
                  <c:v>1343.4949999999999</c:v>
                </c:pt>
                <c:pt idx="3722">
                  <c:v>1343.59</c:v>
                </c:pt>
                <c:pt idx="3723">
                  <c:v>1343.6849999999999</c:v>
                </c:pt>
                <c:pt idx="3724">
                  <c:v>1343.78</c:v>
                </c:pt>
                <c:pt idx="3725">
                  <c:v>1343.875</c:v>
                </c:pt>
                <c:pt idx="3726">
                  <c:v>1343.97</c:v>
                </c:pt>
                <c:pt idx="3727">
                  <c:v>1344.0650000000001</c:v>
                </c:pt>
                <c:pt idx="3728">
                  <c:v>1344.16</c:v>
                </c:pt>
                <c:pt idx="3729">
                  <c:v>1344.2550000000001</c:v>
                </c:pt>
                <c:pt idx="3730">
                  <c:v>1344.35</c:v>
                </c:pt>
                <c:pt idx="3731">
                  <c:v>1344.4449999999999</c:v>
                </c:pt>
                <c:pt idx="3732">
                  <c:v>1344.54</c:v>
                </c:pt>
                <c:pt idx="3733">
                  <c:v>1344.635</c:v>
                </c:pt>
                <c:pt idx="3734">
                  <c:v>1344.73</c:v>
                </c:pt>
                <c:pt idx="3735">
                  <c:v>1344.825</c:v>
                </c:pt>
                <c:pt idx="3736">
                  <c:v>1344.92</c:v>
                </c:pt>
                <c:pt idx="3737">
                  <c:v>1345.0150000000001</c:v>
                </c:pt>
                <c:pt idx="3738">
                  <c:v>1345.11</c:v>
                </c:pt>
                <c:pt idx="3739">
                  <c:v>1345.2049999999999</c:v>
                </c:pt>
                <c:pt idx="3740">
                  <c:v>1345.3</c:v>
                </c:pt>
                <c:pt idx="3741">
                  <c:v>1345.395</c:v>
                </c:pt>
                <c:pt idx="3742">
                  <c:v>1345.49</c:v>
                </c:pt>
                <c:pt idx="3743">
                  <c:v>1345.585</c:v>
                </c:pt>
                <c:pt idx="3744">
                  <c:v>1345.68</c:v>
                </c:pt>
                <c:pt idx="3745">
                  <c:v>1345.7750000000001</c:v>
                </c:pt>
                <c:pt idx="3746">
                  <c:v>1345.87</c:v>
                </c:pt>
                <c:pt idx="3747">
                  <c:v>1345.9649999999999</c:v>
                </c:pt>
                <c:pt idx="3748">
                  <c:v>1346.06</c:v>
                </c:pt>
                <c:pt idx="3749">
                  <c:v>1346.155</c:v>
                </c:pt>
                <c:pt idx="3750">
                  <c:v>1346.25</c:v>
                </c:pt>
                <c:pt idx="3751">
                  <c:v>1346.345</c:v>
                </c:pt>
                <c:pt idx="3752">
                  <c:v>1346.44</c:v>
                </c:pt>
                <c:pt idx="3753">
                  <c:v>1346.5350000000001</c:v>
                </c:pt>
                <c:pt idx="3754">
                  <c:v>1346.63</c:v>
                </c:pt>
                <c:pt idx="3755">
                  <c:v>1346.7249999999999</c:v>
                </c:pt>
                <c:pt idx="3756">
                  <c:v>1346.82</c:v>
                </c:pt>
                <c:pt idx="3757">
                  <c:v>1346.915</c:v>
                </c:pt>
                <c:pt idx="3758">
                  <c:v>1347.01</c:v>
                </c:pt>
                <c:pt idx="3759">
                  <c:v>1347.105</c:v>
                </c:pt>
                <c:pt idx="3760">
                  <c:v>1347.2</c:v>
                </c:pt>
                <c:pt idx="3761">
                  <c:v>1347.2950000000001</c:v>
                </c:pt>
                <c:pt idx="3762">
                  <c:v>1347.39</c:v>
                </c:pt>
                <c:pt idx="3763">
                  <c:v>1347.4849999999999</c:v>
                </c:pt>
                <c:pt idx="3764">
                  <c:v>1347.58</c:v>
                </c:pt>
                <c:pt idx="3765">
                  <c:v>1347.675</c:v>
                </c:pt>
                <c:pt idx="3766">
                  <c:v>1347.77</c:v>
                </c:pt>
                <c:pt idx="3767">
                  <c:v>1347.865</c:v>
                </c:pt>
                <c:pt idx="3768">
                  <c:v>1347.96</c:v>
                </c:pt>
                <c:pt idx="3769">
                  <c:v>1348.0550000000001</c:v>
                </c:pt>
                <c:pt idx="3770">
                  <c:v>1348.15</c:v>
                </c:pt>
                <c:pt idx="3771">
                  <c:v>1348.2449999999999</c:v>
                </c:pt>
                <c:pt idx="3772">
                  <c:v>1348.34</c:v>
                </c:pt>
                <c:pt idx="3773">
                  <c:v>1348.4349999999999</c:v>
                </c:pt>
                <c:pt idx="3774">
                  <c:v>1348.53</c:v>
                </c:pt>
                <c:pt idx="3775">
                  <c:v>1348.625</c:v>
                </c:pt>
                <c:pt idx="3776">
                  <c:v>1348.72</c:v>
                </c:pt>
                <c:pt idx="3777">
                  <c:v>1348.8150000000001</c:v>
                </c:pt>
                <c:pt idx="3778">
                  <c:v>1348.91</c:v>
                </c:pt>
                <c:pt idx="3779">
                  <c:v>1349.0050000000001</c:v>
                </c:pt>
                <c:pt idx="3780">
                  <c:v>1349.1</c:v>
                </c:pt>
                <c:pt idx="3781">
                  <c:v>1349.1949999999999</c:v>
                </c:pt>
                <c:pt idx="3782">
                  <c:v>1349.29</c:v>
                </c:pt>
                <c:pt idx="3783">
                  <c:v>1349.385</c:v>
                </c:pt>
                <c:pt idx="3784">
                  <c:v>1349.48</c:v>
                </c:pt>
                <c:pt idx="3785">
                  <c:v>1349.575</c:v>
                </c:pt>
                <c:pt idx="3786">
                  <c:v>1349.67</c:v>
                </c:pt>
                <c:pt idx="3787">
                  <c:v>1349.7650000000001</c:v>
                </c:pt>
                <c:pt idx="3788">
                  <c:v>1349.86</c:v>
                </c:pt>
                <c:pt idx="3789">
                  <c:v>1349.9549999999999</c:v>
                </c:pt>
                <c:pt idx="3790">
                  <c:v>1350.05</c:v>
                </c:pt>
                <c:pt idx="3791">
                  <c:v>1350.145</c:v>
                </c:pt>
                <c:pt idx="3792">
                  <c:v>1350.24</c:v>
                </c:pt>
                <c:pt idx="3793">
                  <c:v>1350.335</c:v>
                </c:pt>
                <c:pt idx="3794">
                  <c:v>1350.43</c:v>
                </c:pt>
                <c:pt idx="3795">
                  <c:v>1350.5250000000001</c:v>
                </c:pt>
                <c:pt idx="3796">
                  <c:v>1350.62</c:v>
                </c:pt>
                <c:pt idx="3797">
                  <c:v>1350.7149999999999</c:v>
                </c:pt>
                <c:pt idx="3798">
                  <c:v>1350.81</c:v>
                </c:pt>
                <c:pt idx="3799">
                  <c:v>1350.905</c:v>
                </c:pt>
                <c:pt idx="3800">
                  <c:v>1351</c:v>
                </c:pt>
                <c:pt idx="3801">
                  <c:v>1351.095</c:v>
                </c:pt>
                <c:pt idx="3802">
                  <c:v>1351.19</c:v>
                </c:pt>
                <c:pt idx="3803">
                  <c:v>1351.2850000000001</c:v>
                </c:pt>
                <c:pt idx="3804">
                  <c:v>1351.38</c:v>
                </c:pt>
                <c:pt idx="3805">
                  <c:v>1351.4749999999999</c:v>
                </c:pt>
                <c:pt idx="3806">
                  <c:v>1351.57</c:v>
                </c:pt>
                <c:pt idx="3807">
                  <c:v>1351.665</c:v>
                </c:pt>
                <c:pt idx="3808">
                  <c:v>1351.76</c:v>
                </c:pt>
                <c:pt idx="3809">
                  <c:v>1351.855</c:v>
                </c:pt>
                <c:pt idx="3810">
                  <c:v>1351.95</c:v>
                </c:pt>
                <c:pt idx="3811">
                  <c:v>1352.0450000000001</c:v>
                </c:pt>
                <c:pt idx="3812">
                  <c:v>1352.14</c:v>
                </c:pt>
                <c:pt idx="3813">
                  <c:v>1352.2349999999999</c:v>
                </c:pt>
                <c:pt idx="3814">
                  <c:v>1352.33</c:v>
                </c:pt>
                <c:pt idx="3815">
                  <c:v>1352.425</c:v>
                </c:pt>
                <c:pt idx="3816">
                  <c:v>1352.52</c:v>
                </c:pt>
                <c:pt idx="3817">
                  <c:v>1352.615</c:v>
                </c:pt>
                <c:pt idx="3818">
                  <c:v>1352.71</c:v>
                </c:pt>
                <c:pt idx="3819">
                  <c:v>1352.8050000000001</c:v>
                </c:pt>
                <c:pt idx="3820">
                  <c:v>1352.9</c:v>
                </c:pt>
                <c:pt idx="3821">
                  <c:v>1352.9949999999999</c:v>
                </c:pt>
                <c:pt idx="3822">
                  <c:v>1353.09</c:v>
                </c:pt>
                <c:pt idx="3823">
                  <c:v>1353.1849999999999</c:v>
                </c:pt>
                <c:pt idx="3824">
                  <c:v>1353.28</c:v>
                </c:pt>
                <c:pt idx="3825">
                  <c:v>1353.375</c:v>
                </c:pt>
                <c:pt idx="3826">
                  <c:v>1353.47</c:v>
                </c:pt>
                <c:pt idx="3827">
                  <c:v>1353.5650000000001</c:v>
                </c:pt>
                <c:pt idx="3828">
                  <c:v>1353.66</c:v>
                </c:pt>
                <c:pt idx="3829">
                  <c:v>1353.7550000000001</c:v>
                </c:pt>
                <c:pt idx="3830">
                  <c:v>1353.85</c:v>
                </c:pt>
                <c:pt idx="3831">
                  <c:v>1353.9449999999999</c:v>
                </c:pt>
                <c:pt idx="3832">
                  <c:v>1354.04</c:v>
                </c:pt>
                <c:pt idx="3833">
                  <c:v>1354.135</c:v>
                </c:pt>
                <c:pt idx="3834">
                  <c:v>1354.23</c:v>
                </c:pt>
                <c:pt idx="3835">
                  <c:v>1354.325</c:v>
                </c:pt>
                <c:pt idx="3836">
                  <c:v>1354.42</c:v>
                </c:pt>
                <c:pt idx="3837">
                  <c:v>1354.5150000000001</c:v>
                </c:pt>
                <c:pt idx="3838">
                  <c:v>1354.61</c:v>
                </c:pt>
                <c:pt idx="3839">
                  <c:v>1354.7049999999999</c:v>
                </c:pt>
                <c:pt idx="3840">
                  <c:v>1354.8</c:v>
                </c:pt>
                <c:pt idx="3841">
                  <c:v>1354.895</c:v>
                </c:pt>
                <c:pt idx="3842">
                  <c:v>1354.99</c:v>
                </c:pt>
                <c:pt idx="3843">
                  <c:v>1355.085</c:v>
                </c:pt>
                <c:pt idx="3844">
                  <c:v>1355.18</c:v>
                </c:pt>
                <c:pt idx="3845">
                  <c:v>1355.2750000000001</c:v>
                </c:pt>
                <c:pt idx="3846">
                  <c:v>1355.37</c:v>
                </c:pt>
                <c:pt idx="3847">
                  <c:v>1355.4649999999999</c:v>
                </c:pt>
                <c:pt idx="3848">
                  <c:v>1355.56</c:v>
                </c:pt>
                <c:pt idx="3849">
                  <c:v>1355.655</c:v>
                </c:pt>
                <c:pt idx="3850">
                  <c:v>1355.75</c:v>
                </c:pt>
                <c:pt idx="3851">
                  <c:v>1355.845</c:v>
                </c:pt>
                <c:pt idx="3852">
                  <c:v>1355.94</c:v>
                </c:pt>
                <c:pt idx="3853">
                  <c:v>1356.0350000000001</c:v>
                </c:pt>
                <c:pt idx="3854">
                  <c:v>1356.13</c:v>
                </c:pt>
                <c:pt idx="3855">
                  <c:v>1356.2249999999999</c:v>
                </c:pt>
                <c:pt idx="3856">
                  <c:v>1356.32</c:v>
                </c:pt>
                <c:pt idx="3857">
                  <c:v>1356.415</c:v>
                </c:pt>
                <c:pt idx="3858">
                  <c:v>1356.51</c:v>
                </c:pt>
                <c:pt idx="3859">
                  <c:v>1356.605</c:v>
                </c:pt>
                <c:pt idx="3860">
                  <c:v>1356.7</c:v>
                </c:pt>
                <c:pt idx="3861">
                  <c:v>1356.7950000000001</c:v>
                </c:pt>
                <c:pt idx="3862">
                  <c:v>1356.89</c:v>
                </c:pt>
                <c:pt idx="3863">
                  <c:v>1356.9849999999999</c:v>
                </c:pt>
                <c:pt idx="3864">
                  <c:v>1357.08</c:v>
                </c:pt>
                <c:pt idx="3865">
                  <c:v>1357.175</c:v>
                </c:pt>
                <c:pt idx="3866">
                  <c:v>1357.27</c:v>
                </c:pt>
                <c:pt idx="3867">
                  <c:v>1357.365</c:v>
                </c:pt>
                <c:pt idx="3868">
                  <c:v>1357.46</c:v>
                </c:pt>
                <c:pt idx="3869">
                  <c:v>1357.5550000000001</c:v>
                </c:pt>
                <c:pt idx="3870">
                  <c:v>1357.65</c:v>
                </c:pt>
                <c:pt idx="3871">
                  <c:v>1357.7449999999999</c:v>
                </c:pt>
                <c:pt idx="3872">
                  <c:v>1357.84</c:v>
                </c:pt>
                <c:pt idx="3873">
                  <c:v>1357.9349999999999</c:v>
                </c:pt>
                <c:pt idx="3874">
                  <c:v>1358.03</c:v>
                </c:pt>
                <c:pt idx="3875">
                  <c:v>1358.125</c:v>
                </c:pt>
                <c:pt idx="3876">
                  <c:v>1358.22</c:v>
                </c:pt>
                <c:pt idx="3877">
                  <c:v>1358.3150000000001</c:v>
                </c:pt>
                <c:pt idx="3878">
                  <c:v>1358.41</c:v>
                </c:pt>
                <c:pt idx="3879">
                  <c:v>1358.5050000000001</c:v>
                </c:pt>
                <c:pt idx="3880">
                  <c:v>1358.6</c:v>
                </c:pt>
                <c:pt idx="3881">
                  <c:v>1358.6949999999999</c:v>
                </c:pt>
                <c:pt idx="3882">
                  <c:v>1358.79</c:v>
                </c:pt>
                <c:pt idx="3883">
                  <c:v>1358.885</c:v>
                </c:pt>
                <c:pt idx="3884">
                  <c:v>1358.98</c:v>
                </c:pt>
                <c:pt idx="3885">
                  <c:v>1359.075</c:v>
                </c:pt>
                <c:pt idx="3886">
                  <c:v>1359.17</c:v>
                </c:pt>
                <c:pt idx="3887">
                  <c:v>1359.2650000000001</c:v>
                </c:pt>
                <c:pt idx="3888">
                  <c:v>1359.36</c:v>
                </c:pt>
                <c:pt idx="3889">
                  <c:v>1359.4549999999999</c:v>
                </c:pt>
                <c:pt idx="3890">
                  <c:v>1359.55</c:v>
                </c:pt>
                <c:pt idx="3891">
                  <c:v>1359.645</c:v>
                </c:pt>
                <c:pt idx="3892">
                  <c:v>1359.74</c:v>
                </c:pt>
                <c:pt idx="3893">
                  <c:v>1359.835</c:v>
                </c:pt>
                <c:pt idx="3894">
                  <c:v>1359.93</c:v>
                </c:pt>
                <c:pt idx="3895">
                  <c:v>1360.0250000000001</c:v>
                </c:pt>
                <c:pt idx="3896">
                  <c:v>1360.12</c:v>
                </c:pt>
                <c:pt idx="3897">
                  <c:v>1360.2149999999999</c:v>
                </c:pt>
                <c:pt idx="3898">
                  <c:v>1360.31</c:v>
                </c:pt>
                <c:pt idx="3899">
                  <c:v>1360.405</c:v>
                </c:pt>
                <c:pt idx="3900">
                  <c:v>1360.5</c:v>
                </c:pt>
                <c:pt idx="3901">
                  <c:v>1360.595</c:v>
                </c:pt>
                <c:pt idx="3902">
                  <c:v>1360.69</c:v>
                </c:pt>
                <c:pt idx="3903">
                  <c:v>1360.7850000000001</c:v>
                </c:pt>
                <c:pt idx="3904">
                  <c:v>1360.88</c:v>
                </c:pt>
                <c:pt idx="3905">
                  <c:v>1360.9749999999999</c:v>
                </c:pt>
                <c:pt idx="3906">
                  <c:v>1361.07</c:v>
                </c:pt>
                <c:pt idx="3907">
                  <c:v>1361.165</c:v>
                </c:pt>
                <c:pt idx="3908">
                  <c:v>1361.26</c:v>
                </c:pt>
                <c:pt idx="3909">
                  <c:v>1361.355</c:v>
                </c:pt>
                <c:pt idx="3910">
                  <c:v>1361.45</c:v>
                </c:pt>
                <c:pt idx="3911">
                  <c:v>1361.5450000000001</c:v>
                </c:pt>
                <c:pt idx="3912">
                  <c:v>1361.64</c:v>
                </c:pt>
                <c:pt idx="3913">
                  <c:v>1361.7349999999999</c:v>
                </c:pt>
                <c:pt idx="3914">
                  <c:v>1361.83</c:v>
                </c:pt>
                <c:pt idx="3915">
                  <c:v>1361.925</c:v>
                </c:pt>
                <c:pt idx="3916">
                  <c:v>1362.02</c:v>
                </c:pt>
                <c:pt idx="3917">
                  <c:v>1362.115</c:v>
                </c:pt>
                <c:pt idx="3918">
                  <c:v>1362.21</c:v>
                </c:pt>
                <c:pt idx="3919">
                  <c:v>1362.3050000000001</c:v>
                </c:pt>
                <c:pt idx="3920">
                  <c:v>1362.4</c:v>
                </c:pt>
                <c:pt idx="3921">
                  <c:v>1362.4949999999999</c:v>
                </c:pt>
                <c:pt idx="3922">
                  <c:v>1362.59</c:v>
                </c:pt>
                <c:pt idx="3923">
                  <c:v>1362.6849999999999</c:v>
                </c:pt>
                <c:pt idx="3924">
                  <c:v>1362.78</c:v>
                </c:pt>
                <c:pt idx="3925">
                  <c:v>1362.875</c:v>
                </c:pt>
                <c:pt idx="3926">
                  <c:v>1362.97</c:v>
                </c:pt>
                <c:pt idx="3927">
                  <c:v>1363.0650000000001</c:v>
                </c:pt>
                <c:pt idx="3928">
                  <c:v>1363.16</c:v>
                </c:pt>
                <c:pt idx="3929">
                  <c:v>1363.2550000000001</c:v>
                </c:pt>
                <c:pt idx="3930">
                  <c:v>1363.35</c:v>
                </c:pt>
                <c:pt idx="3931">
                  <c:v>1363.4449999999999</c:v>
                </c:pt>
                <c:pt idx="3932">
                  <c:v>1363.54</c:v>
                </c:pt>
                <c:pt idx="3933">
                  <c:v>1363.635</c:v>
                </c:pt>
                <c:pt idx="3934">
                  <c:v>1363.73</c:v>
                </c:pt>
                <c:pt idx="3935">
                  <c:v>1363.825</c:v>
                </c:pt>
                <c:pt idx="3936">
                  <c:v>1363.92</c:v>
                </c:pt>
                <c:pt idx="3937">
                  <c:v>1364.0150000000001</c:v>
                </c:pt>
                <c:pt idx="3938">
                  <c:v>1364.11</c:v>
                </c:pt>
                <c:pt idx="3939">
                  <c:v>1364.2049999999999</c:v>
                </c:pt>
                <c:pt idx="3940">
                  <c:v>1364.3</c:v>
                </c:pt>
                <c:pt idx="3941">
                  <c:v>1364.395</c:v>
                </c:pt>
                <c:pt idx="3942">
                  <c:v>1364.49</c:v>
                </c:pt>
                <c:pt idx="3943">
                  <c:v>1364.585</c:v>
                </c:pt>
                <c:pt idx="3944">
                  <c:v>1364.68</c:v>
                </c:pt>
                <c:pt idx="3945">
                  <c:v>1364.7750000000001</c:v>
                </c:pt>
                <c:pt idx="3946">
                  <c:v>1364.87</c:v>
                </c:pt>
                <c:pt idx="3947">
                  <c:v>1364.9649999999999</c:v>
                </c:pt>
                <c:pt idx="3948">
                  <c:v>1365.06</c:v>
                </c:pt>
                <c:pt idx="3949">
                  <c:v>1365.155</c:v>
                </c:pt>
                <c:pt idx="3950">
                  <c:v>1365.25</c:v>
                </c:pt>
                <c:pt idx="3951">
                  <c:v>1365.345</c:v>
                </c:pt>
                <c:pt idx="3952">
                  <c:v>1365.44</c:v>
                </c:pt>
                <c:pt idx="3953">
                  <c:v>1365.5350000000001</c:v>
                </c:pt>
                <c:pt idx="3954">
                  <c:v>1365.63</c:v>
                </c:pt>
                <c:pt idx="3955">
                  <c:v>1365.7249999999999</c:v>
                </c:pt>
                <c:pt idx="3956">
                  <c:v>1365.82</c:v>
                </c:pt>
                <c:pt idx="3957">
                  <c:v>1365.915</c:v>
                </c:pt>
                <c:pt idx="3958">
                  <c:v>1366.01</c:v>
                </c:pt>
                <c:pt idx="3959">
                  <c:v>1366.105</c:v>
                </c:pt>
                <c:pt idx="3960">
                  <c:v>1366.2</c:v>
                </c:pt>
                <c:pt idx="3961">
                  <c:v>1366.2950000000001</c:v>
                </c:pt>
                <c:pt idx="3962">
                  <c:v>1366.39</c:v>
                </c:pt>
                <c:pt idx="3963">
                  <c:v>1366.4849999999999</c:v>
                </c:pt>
                <c:pt idx="3964">
                  <c:v>1366.58</c:v>
                </c:pt>
                <c:pt idx="3965">
                  <c:v>1366.675</c:v>
                </c:pt>
                <c:pt idx="3966">
                  <c:v>1366.77</c:v>
                </c:pt>
                <c:pt idx="3967">
                  <c:v>1366.865</c:v>
                </c:pt>
                <c:pt idx="3968">
                  <c:v>1366.96</c:v>
                </c:pt>
                <c:pt idx="3969">
                  <c:v>1367.0550000000001</c:v>
                </c:pt>
                <c:pt idx="3970">
                  <c:v>1367.15</c:v>
                </c:pt>
                <c:pt idx="3971">
                  <c:v>1367.2449999999999</c:v>
                </c:pt>
                <c:pt idx="3972">
                  <c:v>1367.34</c:v>
                </c:pt>
                <c:pt idx="3973">
                  <c:v>1367.4349999999999</c:v>
                </c:pt>
                <c:pt idx="3974">
                  <c:v>1367.53</c:v>
                </c:pt>
                <c:pt idx="3975">
                  <c:v>1367.625</c:v>
                </c:pt>
                <c:pt idx="3976">
                  <c:v>1367.72</c:v>
                </c:pt>
                <c:pt idx="3977">
                  <c:v>1367.8150000000001</c:v>
                </c:pt>
                <c:pt idx="3978">
                  <c:v>1367.91</c:v>
                </c:pt>
                <c:pt idx="3979">
                  <c:v>1368.0050000000001</c:v>
                </c:pt>
                <c:pt idx="3980">
                  <c:v>1368.1</c:v>
                </c:pt>
                <c:pt idx="3981">
                  <c:v>1368.1949999999999</c:v>
                </c:pt>
                <c:pt idx="3982">
                  <c:v>1368.29</c:v>
                </c:pt>
                <c:pt idx="3983">
                  <c:v>1368.385</c:v>
                </c:pt>
                <c:pt idx="3984">
                  <c:v>1368.48</c:v>
                </c:pt>
                <c:pt idx="3985">
                  <c:v>1368.575</c:v>
                </c:pt>
                <c:pt idx="3986">
                  <c:v>1368.67</c:v>
                </c:pt>
                <c:pt idx="3987">
                  <c:v>1368.7650000000001</c:v>
                </c:pt>
                <c:pt idx="3988">
                  <c:v>1368.86</c:v>
                </c:pt>
                <c:pt idx="3989">
                  <c:v>1368.9549999999999</c:v>
                </c:pt>
                <c:pt idx="3990">
                  <c:v>1369.05</c:v>
                </c:pt>
                <c:pt idx="3991">
                  <c:v>1369.145</c:v>
                </c:pt>
                <c:pt idx="3992">
                  <c:v>1369.24</c:v>
                </c:pt>
                <c:pt idx="3993">
                  <c:v>1369.335</c:v>
                </c:pt>
                <c:pt idx="3994">
                  <c:v>1369.43</c:v>
                </c:pt>
                <c:pt idx="3995">
                  <c:v>1369.5250000000001</c:v>
                </c:pt>
                <c:pt idx="3996">
                  <c:v>1369.62</c:v>
                </c:pt>
                <c:pt idx="3997">
                  <c:v>1369.7149999999999</c:v>
                </c:pt>
                <c:pt idx="3998">
                  <c:v>1369.81</c:v>
                </c:pt>
                <c:pt idx="3999">
                  <c:v>1369.905</c:v>
                </c:pt>
                <c:pt idx="4000">
                  <c:v>1370</c:v>
                </c:pt>
                <c:pt idx="4001">
                  <c:v>1370.095</c:v>
                </c:pt>
                <c:pt idx="4002">
                  <c:v>1370.19</c:v>
                </c:pt>
                <c:pt idx="4003">
                  <c:v>1370.2850000000001</c:v>
                </c:pt>
                <c:pt idx="4004">
                  <c:v>1370.38</c:v>
                </c:pt>
                <c:pt idx="4005">
                  <c:v>1370.4749999999999</c:v>
                </c:pt>
                <c:pt idx="4006">
                  <c:v>1370.57</c:v>
                </c:pt>
                <c:pt idx="4007">
                  <c:v>1370.665</c:v>
                </c:pt>
                <c:pt idx="4008">
                  <c:v>1370.76</c:v>
                </c:pt>
                <c:pt idx="4009">
                  <c:v>1370.855</c:v>
                </c:pt>
                <c:pt idx="4010">
                  <c:v>1370.95</c:v>
                </c:pt>
                <c:pt idx="4011">
                  <c:v>1371.0450000000001</c:v>
                </c:pt>
                <c:pt idx="4012">
                  <c:v>1371.14</c:v>
                </c:pt>
                <c:pt idx="4013">
                  <c:v>1371.2349999999999</c:v>
                </c:pt>
                <c:pt idx="4014">
                  <c:v>1371.33</c:v>
                </c:pt>
                <c:pt idx="4015">
                  <c:v>1371.425</c:v>
                </c:pt>
                <c:pt idx="4016">
                  <c:v>1371.52</c:v>
                </c:pt>
                <c:pt idx="4017">
                  <c:v>1371.615</c:v>
                </c:pt>
                <c:pt idx="4018">
                  <c:v>1371.71</c:v>
                </c:pt>
                <c:pt idx="4019">
                  <c:v>1371.8050000000001</c:v>
                </c:pt>
                <c:pt idx="4020">
                  <c:v>1371.9</c:v>
                </c:pt>
                <c:pt idx="4021">
                  <c:v>1371.9949999999999</c:v>
                </c:pt>
                <c:pt idx="4022">
                  <c:v>1372.09</c:v>
                </c:pt>
                <c:pt idx="4023">
                  <c:v>1372.1849999999999</c:v>
                </c:pt>
                <c:pt idx="4024">
                  <c:v>1372.28</c:v>
                </c:pt>
                <c:pt idx="4025">
                  <c:v>1372.375</c:v>
                </c:pt>
                <c:pt idx="4026">
                  <c:v>1372.47</c:v>
                </c:pt>
                <c:pt idx="4027">
                  <c:v>1372.5650000000001</c:v>
                </c:pt>
                <c:pt idx="4028">
                  <c:v>1372.66</c:v>
                </c:pt>
                <c:pt idx="4029">
                  <c:v>1372.7550000000001</c:v>
                </c:pt>
                <c:pt idx="4030">
                  <c:v>1372.85</c:v>
                </c:pt>
                <c:pt idx="4031">
                  <c:v>1372.9449999999999</c:v>
                </c:pt>
                <c:pt idx="4032">
                  <c:v>1373.04</c:v>
                </c:pt>
                <c:pt idx="4033">
                  <c:v>1373.135</c:v>
                </c:pt>
                <c:pt idx="4034">
                  <c:v>1373.23</c:v>
                </c:pt>
                <c:pt idx="4035">
                  <c:v>1373.325</c:v>
                </c:pt>
                <c:pt idx="4036">
                  <c:v>1373.42</c:v>
                </c:pt>
                <c:pt idx="4037">
                  <c:v>1373.5150000000001</c:v>
                </c:pt>
                <c:pt idx="4038">
                  <c:v>1373.61</c:v>
                </c:pt>
                <c:pt idx="4039">
                  <c:v>1373.7049999999999</c:v>
                </c:pt>
                <c:pt idx="4040">
                  <c:v>1373.8</c:v>
                </c:pt>
                <c:pt idx="4041">
                  <c:v>1373.895</c:v>
                </c:pt>
                <c:pt idx="4042">
                  <c:v>1373.99</c:v>
                </c:pt>
                <c:pt idx="4043">
                  <c:v>1374.085</c:v>
                </c:pt>
                <c:pt idx="4044">
                  <c:v>1374.18</c:v>
                </c:pt>
                <c:pt idx="4045">
                  <c:v>1374.2750000000001</c:v>
                </c:pt>
                <c:pt idx="4046">
                  <c:v>1374.37</c:v>
                </c:pt>
                <c:pt idx="4047">
                  <c:v>1374.4649999999999</c:v>
                </c:pt>
                <c:pt idx="4048">
                  <c:v>1374.56</c:v>
                </c:pt>
                <c:pt idx="4049">
                  <c:v>1374.655</c:v>
                </c:pt>
                <c:pt idx="4050">
                  <c:v>1374.75</c:v>
                </c:pt>
                <c:pt idx="4051">
                  <c:v>1374.845</c:v>
                </c:pt>
                <c:pt idx="4052">
                  <c:v>1374.94</c:v>
                </c:pt>
                <c:pt idx="4053">
                  <c:v>1375.0350000000001</c:v>
                </c:pt>
                <c:pt idx="4054">
                  <c:v>1375.13</c:v>
                </c:pt>
                <c:pt idx="4055">
                  <c:v>1375.2249999999999</c:v>
                </c:pt>
                <c:pt idx="4056">
                  <c:v>1375.32</c:v>
                </c:pt>
                <c:pt idx="4057">
                  <c:v>1375.415</c:v>
                </c:pt>
                <c:pt idx="4058">
                  <c:v>1375.51</c:v>
                </c:pt>
                <c:pt idx="4059">
                  <c:v>1375.605</c:v>
                </c:pt>
                <c:pt idx="4060">
                  <c:v>1375.7</c:v>
                </c:pt>
                <c:pt idx="4061">
                  <c:v>1375.7950000000001</c:v>
                </c:pt>
                <c:pt idx="4062">
                  <c:v>1375.89</c:v>
                </c:pt>
                <c:pt idx="4063">
                  <c:v>1375.9849999999999</c:v>
                </c:pt>
                <c:pt idx="4064">
                  <c:v>1376.08</c:v>
                </c:pt>
                <c:pt idx="4065">
                  <c:v>1376.175</c:v>
                </c:pt>
                <c:pt idx="4066">
                  <c:v>1376.27</c:v>
                </c:pt>
                <c:pt idx="4067">
                  <c:v>1376.365</c:v>
                </c:pt>
                <c:pt idx="4068">
                  <c:v>1376.46</c:v>
                </c:pt>
                <c:pt idx="4069">
                  <c:v>1376.5550000000001</c:v>
                </c:pt>
                <c:pt idx="4070">
                  <c:v>1376.65</c:v>
                </c:pt>
                <c:pt idx="4071">
                  <c:v>1376.7449999999999</c:v>
                </c:pt>
                <c:pt idx="4072">
                  <c:v>1376.84</c:v>
                </c:pt>
                <c:pt idx="4073">
                  <c:v>1376.9349999999999</c:v>
                </c:pt>
                <c:pt idx="4074">
                  <c:v>1377.03</c:v>
                </c:pt>
                <c:pt idx="4075">
                  <c:v>1377.125</c:v>
                </c:pt>
                <c:pt idx="4076">
                  <c:v>1377.22</c:v>
                </c:pt>
                <c:pt idx="4077">
                  <c:v>1377.3150000000001</c:v>
                </c:pt>
                <c:pt idx="4078">
                  <c:v>1377.41</c:v>
                </c:pt>
                <c:pt idx="4079">
                  <c:v>1377.5050000000001</c:v>
                </c:pt>
                <c:pt idx="4080">
                  <c:v>1377.6</c:v>
                </c:pt>
                <c:pt idx="4081">
                  <c:v>1377.6949999999999</c:v>
                </c:pt>
                <c:pt idx="4082">
                  <c:v>1377.79</c:v>
                </c:pt>
                <c:pt idx="4083">
                  <c:v>1377.885</c:v>
                </c:pt>
                <c:pt idx="4084">
                  <c:v>1377.98</c:v>
                </c:pt>
                <c:pt idx="4085">
                  <c:v>1378.075</c:v>
                </c:pt>
                <c:pt idx="4086">
                  <c:v>1378.17</c:v>
                </c:pt>
                <c:pt idx="4087">
                  <c:v>1378.2650000000001</c:v>
                </c:pt>
                <c:pt idx="4088">
                  <c:v>1378.36</c:v>
                </c:pt>
                <c:pt idx="4089">
                  <c:v>1378.4549999999999</c:v>
                </c:pt>
                <c:pt idx="4090">
                  <c:v>1378.55</c:v>
                </c:pt>
                <c:pt idx="4091">
                  <c:v>1378.645</c:v>
                </c:pt>
                <c:pt idx="4092">
                  <c:v>1378.74</c:v>
                </c:pt>
                <c:pt idx="4093">
                  <c:v>1378.835</c:v>
                </c:pt>
                <c:pt idx="4094">
                  <c:v>1378.93</c:v>
                </c:pt>
                <c:pt idx="4095">
                  <c:v>1379.0250000000001</c:v>
                </c:pt>
                <c:pt idx="4096">
                  <c:v>1379.12</c:v>
                </c:pt>
                <c:pt idx="4097">
                  <c:v>1379.2149999999999</c:v>
                </c:pt>
                <c:pt idx="4098">
                  <c:v>1379.31</c:v>
                </c:pt>
                <c:pt idx="4099">
                  <c:v>1379.405</c:v>
                </c:pt>
                <c:pt idx="4100">
                  <c:v>1379.5</c:v>
                </c:pt>
                <c:pt idx="4101">
                  <c:v>1379.595</c:v>
                </c:pt>
                <c:pt idx="4102">
                  <c:v>1379.69</c:v>
                </c:pt>
                <c:pt idx="4103">
                  <c:v>1379.7850000000001</c:v>
                </c:pt>
                <c:pt idx="4104">
                  <c:v>1379.88</c:v>
                </c:pt>
                <c:pt idx="4105">
                  <c:v>1379.9749999999999</c:v>
                </c:pt>
                <c:pt idx="4106">
                  <c:v>1380.07</c:v>
                </c:pt>
                <c:pt idx="4107">
                  <c:v>1380.165</c:v>
                </c:pt>
                <c:pt idx="4108">
                  <c:v>1380.26</c:v>
                </c:pt>
                <c:pt idx="4109">
                  <c:v>1380.355</c:v>
                </c:pt>
                <c:pt idx="4110">
                  <c:v>1380.45</c:v>
                </c:pt>
                <c:pt idx="4111">
                  <c:v>1380.5450000000001</c:v>
                </c:pt>
                <c:pt idx="4112">
                  <c:v>1380.64</c:v>
                </c:pt>
                <c:pt idx="4113">
                  <c:v>1380.7349999999999</c:v>
                </c:pt>
                <c:pt idx="4114">
                  <c:v>1380.83</c:v>
                </c:pt>
                <c:pt idx="4115">
                  <c:v>1380.925</c:v>
                </c:pt>
                <c:pt idx="4116">
                  <c:v>1381.02</c:v>
                </c:pt>
                <c:pt idx="4117">
                  <c:v>1381.115</c:v>
                </c:pt>
                <c:pt idx="4118">
                  <c:v>1381.21</c:v>
                </c:pt>
                <c:pt idx="4119">
                  <c:v>1381.3050000000001</c:v>
                </c:pt>
                <c:pt idx="4120">
                  <c:v>1381.4</c:v>
                </c:pt>
                <c:pt idx="4121">
                  <c:v>1381.4949999999999</c:v>
                </c:pt>
                <c:pt idx="4122">
                  <c:v>1381.59</c:v>
                </c:pt>
                <c:pt idx="4123">
                  <c:v>1381.6849999999999</c:v>
                </c:pt>
                <c:pt idx="4124">
                  <c:v>1381.78</c:v>
                </c:pt>
                <c:pt idx="4125">
                  <c:v>1381.875</c:v>
                </c:pt>
                <c:pt idx="4126">
                  <c:v>1381.97</c:v>
                </c:pt>
                <c:pt idx="4127">
                  <c:v>1382.0650000000001</c:v>
                </c:pt>
                <c:pt idx="4128">
                  <c:v>1382.16</c:v>
                </c:pt>
                <c:pt idx="4129">
                  <c:v>1382.2550000000001</c:v>
                </c:pt>
                <c:pt idx="4130">
                  <c:v>1382.35</c:v>
                </c:pt>
                <c:pt idx="4131">
                  <c:v>1382.4449999999999</c:v>
                </c:pt>
                <c:pt idx="4132">
                  <c:v>1382.54</c:v>
                </c:pt>
                <c:pt idx="4133">
                  <c:v>1382.635</c:v>
                </c:pt>
                <c:pt idx="4134">
                  <c:v>1382.73</c:v>
                </c:pt>
                <c:pt idx="4135">
                  <c:v>1382.825</c:v>
                </c:pt>
                <c:pt idx="4136">
                  <c:v>1382.92</c:v>
                </c:pt>
                <c:pt idx="4137">
                  <c:v>1383.0150000000001</c:v>
                </c:pt>
                <c:pt idx="4138">
                  <c:v>1383.11</c:v>
                </c:pt>
                <c:pt idx="4139">
                  <c:v>1383.2049999999999</c:v>
                </c:pt>
                <c:pt idx="4140">
                  <c:v>1383.3</c:v>
                </c:pt>
                <c:pt idx="4141">
                  <c:v>1383.395</c:v>
                </c:pt>
                <c:pt idx="4142">
                  <c:v>1383.49</c:v>
                </c:pt>
                <c:pt idx="4143">
                  <c:v>1383.585</c:v>
                </c:pt>
                <c:pt idx="4144">
                  <c:v>1383.68</c:v>
                </c:pt>
                <c:pt idx="4145">
                  <c:v>1383.7750000000001</c:v>
                </c:pt>
                <c:pt idx="4146">
                  <c:v>1383.87</c:v>
                </c:pt>
                <c:pt idx="4147">
                  <c:v>1383.9649999999999</c:v>
                </c:pt>
                <c:pt idx="4148">
                  <c:v>1384.06</c:v>
                </c:pt>
                <c:pt idx="4149">
                  <c:v>1384.155</c:v>
                </c:pt>
                <c:pt idx="4150">
                  <c:v>1384.25</c:v>
                </c:pt>
                <c:pt idx="4151">
                  <c:v>1384.345</c:v>
                </c:pt>
                <c:pt idx="4152">
                  <c:v>1384.44</c:v>
                </c:pt>
                <c:pt idx="4153">
                  <c:v>1384.5350000000001</c:v>
                </c:pt>
                <c:pt idx="4154">
                  <c:v>1384.63</c:v>
                </c:pt>
                <c:pt idx="4155">
                  <c:v>1384.7249999999999</c:v>
                </c:pt>
                <c:pt idx="4156">
                  <c:v>1384.82</c:v>
                </c:pt>
                <c:pt idx="4157">
                  <c:v>1384.915</c:v>
                </c:pt>
                <c:pt idx="4158">
                  <c:v>1385.01</c:v>
                </c:pt>
                <c:pt idx="4159">
                  <c:v>1385.105</c:v>
                </c:pt>
                <c:pt idx="4160">
                  <c:v>1385.2</c:v>
                </c:pt>
                <c:pt idx="4161">
                  <c:v>1385.2950000000001</c:v>
                </c:pt>
                <c:pt idx="4162">
                  <c:v>1385.39</c:v>
                </c:pt>
                <c:pt idx="4163">
                  <c:v>1385.4849999999999</c:v>
                </c:pt>
                <c:pt idx="4164">
                  <c:v>1385.58</c:v>
                </c:pt>
                <c:pt idx="4165">
                  <c:v>1385.675</c:v>
                </c:pt>
                <c:pt idx="4166">
                  <c:v>1385.77</c:v>
                </c:pt>
                <c:pt idx="4167">
                  <c:v>1385.865</c:v>
                </c:pt>
                <c:pt idx="4168">
                  <c:v>1385.96</c:v>
                </c:pt>
                <c:pt idx="4169">
                  <c:v>1386.0550000000001</c:v>
                </c:pt>
                <c:pt idx="4170">
                  <c:v>1386.15</c:v>
                </c:pt>
                <c:pt idx="4171">
                  <c:v>1386.2449999999999</c:v>
                </c:pt>
                <c:pt idx="4172">
                  <c:v>1386.34</c:v>
                </c:pt>
                <c:pt idx="4173">
                  <c:v>1386.4349999999999</c:v>
                </c:pt>
                <c:pt idx="4174">
                  <c:v>1386.53</c:v>
                </c:pt>
                <c:pt idx="4175">
                  <c:v>1386.625</c:v>
                </c:pt>
                <c:pt idx="4176">
                  <c:v>1386.72</c:v>
                </c:pt>
                <c:pt idx="4177">
                  <c:v>1386.8150000000001</c:v>
                </c:pt>
                <c:pt idx="4178">
                  <c:v>1386.91</c:v>
                </c:pt>
                <c:pt idx="4179">
                  <c:v>1387.0050000000001</c:v>
                </c:pt>
                <c:pt idx="4180">
                  <c:v>1387.1</c:v>
                </c:pt>
                <c:pt idx="4181">
                  <c:v>1387.1949999999999</c:v>
                </c:pt>
                <c:pt idx="4182">
                  <c:v>1387.29</c:v>
                </c:pt>
                <c:pt idx="4183">
                  <c:v>1387.385</c:v>
                </c:pt>
                <c:pt idx="4184">
                  <c:v>1387.48</c:v>
                </c:pt>
                <c:pt idx="4185">
                  <c:v>1387.575</c:v>
                </c:pt>
                <c:pt idx="4186">
                  <c:v>1387.67</c:v>
                </c:pt>
                <c:pt idx="4187">
                  <c:v>1387.7650000000001</c:v>
                </c:pt>
                <c:pt idx="4188">
                  <c:v>1387.86</c:v>
                </c:pt>
                <c:pt idx="4189">
                  <c:v>1387.9549999999999</c:v>
                </c:pt>
                <c:pt idx="4190">
                  <c:v>1388.05</c:v>
                </c:pt>
                <c:pt idx="4191">
                  <c:v>1388.145</c:v>
                </c:pt>
                <c:pt idx="4192">
                  <c:v>1388.24</c:v>
                </c:pt>
                <c:pt idx="4193">
                  <c:v>1388.335</c:v>
                </c:pt>
                <c:pt idx="4194">
                  <c:v>1388.43</c:v>
                </c:pt>
                <c:pt idx="4195">
                  <c:v>1388.5250000000001</c:v>
                </c:pt>
                <c:pt idx="4196">
                  <c:v>1388.62</c:v>
                </c:pt>
                <c:pt idx="4197">
                  <c:v>1388.7149999999999</c:v>
                </c:pt>
                <c:pt idx="4198">
                  <c:v>1388.81</c:v>
                </c:pt>
                <c:pt idx="4199">
                  <c:v>1388.905</c:v>
                </c:pt>
                <c:pt idx="4200">
                  <c:v>1389</c:v>
                </c:pt>
                <c:pt idx="4201">
                  <c:v>1389.095</c:v>
                </c:pt>
                <c:pt idx="4202">
                  <c:v>1389.19</c:v>
                </c:pt>
                <c:pt idx="4203">
                  <c:v>1389.2850000000001</c:v>
                </c:pt>
                <c:pt idx="4204">
                  <c:v>1389.38</c:v>
                </c:pt>
                <c:pt idx="4205">
                  <c:v>1389.4749999999999</c:v>
                </c:pt>
                <c:pt idx="4206">
                  <c:v>1389.57</c:v>
                </c:pt>
                <c:pt idx="4207">
                  <c:v>1389.665</c:v>
                </c:pt>
                <c:pt idx="4208">
                  <c:v>1389.76</c:v>
                </c:pt>
                <c:pt idx="4209">
                  <c:v>1389.855</c:v>
                </c:pt>
                <c:pt idx="4210">
                  <c:v>1389.95</c:v>
                </c:pt>
                <c:pt idx="4211">
                  <c:v>1390.0450000000001</c:v>
                </c:pt>
                <c:pt idx="4212">
                  <c:v>1390.14</c:v>
                </c:pt>
                <c:pt idx="4213">
                  <c:v>1390.2349999999999</c:v>
                </c:pt>
                <c:pt idx="4214">
                  <c:v>1390.33</c:v>
                </c:pt>
                <c:pt idx="4215">
                  <c:v>1390.425</c:v>
                </c:pt>
                <c:pt idx="4216">
                  <c:v>1390.52</c:v>
                </c:pt>
                <c:pt idx="4217">
                  <c:v>1390.615</c:v>
                </c:pt>
                <c:pt idx="4218">
                  <c:v>1390.71</c:v>
                </c:pt>
                <c:pt idx="4219">
                  <c:v>1390.8050000000001</c:v>
                </c:pt>
                <c:pt idx="4220">
                  <c:v>1390.9</c:v>
                </c:pt>
                <c:pt idx="4221">
                  <c:v>1390.9949999999999</c:v>
                </c:pt>
                <c:pt idx="4222">
                  <c:v>1391.09</c:v>
                </c:pt>
                <c:pt idx="4223">
                  <c:v>1391.1849999999999</c:v>
                </c:pt>
                <c:pt idx="4224">
                  <c:v>1391.28</c:v>
                </c:pt>
                <c:pt idx="4225">
                  <c:v>1391.375</c:v>
                </c:pt>
                <c:pt idx="4226">
                  <c:v>1391.47</c:v>
                </c:pt>
                <c:pt idx="4227">
                  <c:v>1391.5650000000001</c:v>
                </c:pt>
                <c:pt idx="4228">
                  <c:v>1391.66</c:v>
                </c:pt>
                <c:pt idx="4229">
                  <c:v>1391.7550000000001</c:v>
                </c:pt>
                <c:pt idx="4230">
                  <c:v>1391.85</c:v>
                </c:pt>
                <c:pt idx="4231">
                  <c:v>1391.9449999999999</c:v>
                </c:pt>
                <c:pt idx="4232">
                  <c:v>1392.04</c:v>
                </c:pt>
                <c:pt idx="4233">
                  <c:v>1392.135</c:v>
                </c:pt>
                <c:pt idx="4234">
                  <c:v>1392.23</c:v>
                </c:pt>
                <c:pt idx="4235">
                  <c:v>1392.325</c:v>
                </c:pt>
                <c:pt idx="4236">
                  <c:v>1392.42</c:v>
                </c:pt>
                <c:pt idx="4237">
                  <c:v>1392.5150000000001</c:v>
                </c:pt>
                <c:pt idx="4238">
                  <c:v>1392.61</c:v>
                </c:pt>
                <c:pt idx="4239">
                  <c:v>1392.7049999999999</c:v>
                </c:pt>
                <c:pt idx="4240">
                  <c:v>1392.8</c:v>
                </c:pt>
                <c:pt idx="4241">
                  <c:v>1392.895</c:v>
                </c:pt>
                <c:pt idx="4242">
                  <c:v>1392.99</c:v>
                </c:pt>
                <c:pt idx="4243">
                  <c:v>1393.085</c:v>
                </c:pt>
                <c:pt idx="4244">
                  <c:v>1393.18</c:v>
                </c:pt>
                <c:pt idx="4245">
                  <c:v>1393.2750000000001</c:v>
                </c:pt>
                <c:pt idx="4246">
                  <c:v>1393.37</c:v>
                </c:pt>
                <c:pt idx="4247">
                  <c:v>1393.4649999999999</c:v>
                </c:pt>
                <c:pt idx="4248">
                  <c:v>1393.56</c:v>
                </c:pt>
                <c:pt idx="4249">
                  <c:v>1393.655</c:v>
                </c:pt>
                <c:pt idx="4250">
                  <c:v>1393.75</c:v>
                </c:pt>
                <c:pt idx="4251">
                  <c:v>1393.845</c:v>
                </c:pt>
                <c:pt idx="4252">
                  <c:v>1393.94</c:v>
                </c:pt>
                <c:pt idx="4253">
                  <c:v>1394.0350000000001</c:v>
                </c:pt>
                <c:pt idx="4254">
                  <c:v>1394.13</c:v>
                </c:pt>
                <c:pt idx="4255">
                  <c:v>1394.2249999999999</c:v>
                </c:pt>
                <c:pt idx="4256">
                  <c:v>1394.32</c:v>
                </c:pt>
                <c:pt idx="4257">
                  <c:v>1394.415</c:v>
                </c:pt>
                <c:pt idx="4258">
                  <c:v>1394.51</c:v>
                </c:pt>
                <c:pt idx="4259">
                  <c:v>1394.605</c:v>
                </c:pt>
                <c:pt idx="4260">
                  <c:v>1394.7</c:v>
                </c:pt>
                <c:pt idx="4261">
                  <c:v>1394.7950000000001</c:v>
                </c:pt>
                <c:pt idx="4262">
                  <c:v>1394.89</c:v>
                </c:pt>
                <c:pt idx="4263">
                  <c:v>1394.9849999999999</c:v>
                </c:pt>
                <c:pt idx="4264">
                  <c:v>1395.08</c:v>
                </c:pt>
                <c:pt idx="4265">
                  <c:v>1395.175</c:v>
                </c:pt>
                <c:pt idx="4266">
                  <c:v>1395.27</c:v>
                </c:pt>
                <c:pt idx="4267">
                  <c:v>1395.365</c:v>
                </c:pt>
                <c:pt idx="4268">
                  <c:v>1395.46</c:v>
                </c:pt>
                <c:pt idx="4269">
                  <c:v>1395.5550000000001</c:v>
                </c:pt>
                <c:pt idx="4270">
                  <c:v>1395.65</c:v>
                </c:pt>
                <c:pt idx="4271">
                  <c:v>1395.7449999999999</c:v>
                </c:pt>
                <c:pt idx="4272">
                  <c:v>1395.84</c:v>
                </c:pt>
                <c:pt idx="4273">
                  <c:v>1395.9349999999999</c:v>
                </c:pt>
                <c:pt idx="4274">
                  <c:v>1396.03</c:v>
                </c:pt>
                <c:pt idx="4275">
                  <c:v>1396.125</c:v>
                </c:pt>
                <c:pt idx="4276">
                  <c:v>1396.22</c:v>
                </c:pt>
                <c:pt idx="4277">
                  <c:v>1396.3150000000001</c:v>
                </c:pt>
                <c:pt idx="4278">
                  <c:v>1396.41</c:v>
                </c:pt>
                <c:pt idx="4279">
                  <c:v>1396.5050000000001</c:v>
                </c:pt>
                <c:pt idx="4280">
                  <c:v>1396.6</c:v>
                </c:pt>
                <c:pt idx="4281">
                  <c:v>1396.6949999999999</c:v>
                </c:pt>
                <c:pt idx="4282">
                  <c:v>1396.79</c:v>
                </c:pt>
                <c:pt idx="4283">
                  <c:v>1396.885</c:v>
                </c:pt>
                <c:pt idx="4284">
                  <c:v>1396.98</c:v>
                </c:pt>
                <c:pt idx="4285">
                  <c:v>1397.075</c:v>
                </c:pt>
                <c:pt idx="4286">
                  <c:v>1397.17</c:v>
                </c:pt>
                <c:pt idx="4287">
                  <c:v>1397.2650000000001</c:v>
                </c:pt>
                <c:pt idx="4288">
                  <c:v>1397.36</c:v>
                </c:pt>
                <c:pt idx="4289">
                  <c:v>1397.4549999999999</c:v>
                </c:pt>
                <c:pt idx="4290">
                  <c:v>1397.55</c:v>
                </c:pt>
                <c:pt idx="4291">
                  <c:v>1397.645</c:v>
                </c:pt>
                <c:pt idx="4292">
                  <c:v>1397.74</c:v>
                </c:pt>
                <c:pt idx="4293">
                  <c:v>1397.835</c:v>
                </c:pt>
                <c:pt idx="4294">
                  <c:v>1397.93</c:v>
                </c:pt>
                <c:pt idx="4295">
                  <c:v>1398.0250000000001</c:v>
                </c:pt>
                <c:pt idx="4296">
                  <c:v>1398.12</c:v>
                </c:pt>
                <c:pt idx="4297">
                  <c:v>1398.2149999999999</c:v>
                </c:pt>
                <c:pt idx="4298">
                  <c:v>1398.31</c:v>
                </c:pt>
                <c:pt idx="4299">
                  <c:v>1398.405</c:v>
                </c:pt>
                <c:pt idx="4300">
                  <c:v>1398.5</c:v>
                </c:pt>
                <c:pt idx="4301">
                  <c:v>1398.595</c:v>
                </c:pt>
                <c:pt idx="4302">
                  <c:v>1398.69</c:v>
                </c:pt>
                <c:pt idx="4303">
                  <c:v>1398.7850000000001</c:v>
                </c:pt>
                <c:pt idx="4304">
                  <c:v>1398.88</c:v>
                </c:pt>
                <c:pt idx="4305">
                  <c:v>1398.9749999999999</c:v>
                </c:pt>
                <c:pt idx="4306">
                  <c:v>1399.07</c:v>
                </c:pt>
                <c:pt idx="4307">
                  <c:v>1399.165</c:v>
                </c:pt>
                <c:pt idx="4308">
                  <c:v>1399.26</c:v>
                </c:pt>
                <c:pt idx="4309">
                  <c:v>1399.355</c:v>
                </c:pt>
                <c:pt idx="4310">
                  <c:v>1399.45</c:v>
                </c:pt>
                <c:pt idx="4311">
                  <c:v>1399.5450000000001</c:v>
                </c:pt>
                <c:pt idx="4312">
                  <c:v>1399.64</c:v>
                </c:pt>
                <c:pt idx="4313">
                  <c:v>1399.7349999999999</c:v>
                </c:pt>
                <c:pt idx="4314">
                  <c:v>1399.83</c:v>
                </c:pt>
                <c:pt idx="4315">
                  <c:v>1399.925</c:v>
                </c:pt>
                <c:pt idx="4316">
                  <c:v>1400.02</c:v>
                </c:pt>
                <c:pt idx="4317">
                  <c:v>1400.115</c:v>
                </c:pt>
                <c:pt idx="4318">
                  <c:v>1400.21</c:v>
                </c:pt>
                <c:pt idx="4319">
                  <c:v>1400.3050000000001</c:v>
                </c:pt>
                <c:pt idx="4320">
                  <c:v>1400.4</c:v>
                </c:pt>
                <c:pt idx="4321">
                  <c:v>1400.4949999999999</c:v>
                </c:pt>
                <c:pt idx="4322">
                  <c:v>1400.59</c:v>
                </c:pt>
                <c:pt idx="4323">
                  <c:v>1400.6849999999999</c:v>
                </c:pt>
                <c:pt idx="4324">
                  <c:v>1400.78</c:v>
                </c:pt>
                <c:pt idx="4325">
                  <c:v>1400.875</c:v>
                </c:pt>
                <c:pt idx="4326">
                  <c:v>1400.97</c:v>
                </c:pt>
                <c:pt idx="4327">
                  <c:v>1401.0650000000001</c:v>
                </c:pt>
                <c:pt idx="4328">
                  <c:v>1401.16</c:v>
                </c:pt>
                <c:pt idx="4329">
                  <c:v>1401.2550000000001</c:v>
                </c:pt>
                <c:pt idx="4330">
                  <c:v>1401.35</c:v>
                </c:pt>
                <c:pt idx="4331">
                  <c:v>1401.4449999999999</c:v>
                </c:pt>
                <c:pt idx="4332">
                  <c:v>1401.54</c:v>
                </c:pt>
                <c:pt idx="4333">
                  <c:v>1401.635</c:v>
                </c:pt>
                <c:pt idx="4334">
                  <c:v>1401.73</c:v>
                </c:pt>
                <c:pt idx="4335">
                  <c:v>1401.825</c:v>
                </c:pt>
                <c:pt idx="4336">
                  <c:v>1401.92</c:v>
                </c:pt>
                <c:pt idx="4337">
                  <c:v>1402.0150000000001</c:v>
                </c:pt>
                <c:pt idx="4338">
                  <c:v>1402.11</c:v>
                </c:pt>
                <c:pt idx="4339">
                  <c:v>1402.2049999999999</c:v>
                </c:pt>
                <c:pt idx="4340">
                  <c:v>1402.3</c:v>
                </c:pt>
                <c:pt idx="4341">
                  <c:v>1402.395</c:v>
                </c:pt>
                <c:pt idx="4342">
                  <c:v>1402.49</c:v>
                </c:pt>
                <c:pt idx="4343">
                  <c:v>1402.585</c:v>
                </c:pt>
                <c:pt idx="4344">
                  <c:v>1402.68</c:v>
                </c:pt>
                <c:pt idx="4345">
                  <c:v>1402.7750000000001</c:v>
                </c:pt>
                <c:pt idx="4346">
                  <c:v>1402.87</c:v>
                </c:pt>
                <c:pt idx="4347">
                  <c:v>1402.9649999999999</c:v>
                </c:pt>
                <c:pt idx="4348">
                  <c:v>1403.06</c:v>
                </c:pt>
                <c:pt idx="4349">
                  <c:v>1403.155</c:v>
                </c:pt>
                <c:pt idx="4350">
                  <c:v>1403.25</c:v>
                </c:pt>
                <c:pt idx="4351">
                  <c:v>1403.345</c:v>
                </c:pt>
                <c:pt idx="4352">
                  <c:v>1403.44</c:v>
                </c:pt>
                <c:pt idx="4353">
                  <c:v>1403.5350000000001</c:v>
                </c:pt>
                <c:pt idx="4354">
                  <c:v>1403.63</c:v>
                </c:pt>
                <c:pt idx="4355">
                  <c:v>1403.7249999999999</c:v>
                </c:pt>
                <c:pt idx="4356">
                  <c:v>1403.82</c:v>
                </c:pt>
                <c:pt idx="4357">
                  <c:v>1403.915</c:v>
                </c:pt>
                <c:pt idx="4358">
                  <c:v>1404.01</c:v>
                </c:pt>
                <c:pt idx="4359">
                  <c:v>1404.105</c:v>
                </c:pt>
                <c:pt idx="4360">
                  <c:v>1404.2</c:v>
                </c:pt>
                <c:pt idx="4361">
                  <c:v>1404.2950000000001</c:v>
                </c:pt>
                <c:pt idx="4362">
                  <c:v>1404.39</c:v>
                </c:pt>
                <c:pt idx="4363">
                  <c:v>1404.4849999999999</c:v>
                </c:pt>
                <c:pt idx="4364">
                  <c:v>1404.58</c:v>
                </c:pt>
                <c:pt idx="4365">
                  <c:v>1404.675</c:v>
                </c:pt>
                <c:pt idx="4366">
                  <c:v>1404.77</c:v>
                </c:pt>
                <c:pt idx="4367">
                  <c:v>1404.865</c:v>
                </c:pt>
                <c:pt idx="4368">
                  <c:v>1404.96</c:v>
                </c:pt>
                <c:pt idx="4369">
                  <c:v>1405.0550000000001</c:v>
                </c:pt>
                <c:pt idx="4370">
                  <c:v>1405.15</c:v>
                </c:pt>
                <c:pt idx="4371">
                  <c:v>1405.2449999999999</c:v>
                </c:pt>
                <c:pt idx="4372">
                  <c:v>1405.34</c:v>
                </c:pt>
                <c:pt idx="4373">
                  <c:v>1405.4349999999999</c:v>
                </c:pt>
                <c:pt idx="4374">
                  <c:v>1405.53</c:v>
                </c:pt>
                <c:pt idx="4375">
                  <c:v>1405.625</c:v>
                </c:pt>
                <c:pt idx="4376">
                  <c:v>1405.72</c:v>
                </c:pt>
                <c:pt idx="4377">
                  <c:v>1405.8150000000001</c:v>
                </c:pt>
                <c:pt idx="4378">
                  <c:v>1405.91</c:v>
                </c:pt>
                <c:pt idx="4379">
                  <c:v>1406.0050000000001</c:v>
                </c:pt>
                <c:pt idx="4380">
                  <c:v>1406.1</c:v>
                </c:pt>
                <c:pt idx="4381">
                  <c:v>1406.1949999999999</c:v>
                </c:pt>
                <c:pt idx="4382">
                  <c:v>1406.29</c:v>
                </c:pt>
                <c:pt idx="4383">
                  <c:v>1406.385</c:v>
                </c:pt>
                <c:pt idx="4384">
                  <c:v>1406.48</c:v>
                </c:pt>
                <c:pt idx="4385">
                  <c:v>1406.575</c:v>
                </c:pt>
                <c:pt idx="4386">
                  <c:v>1406.67</c:v>
                </c:pt>
                <c:pt idx="4387">
                  <c:v>1406.7650000000001</c:v>
                </c:pt>
                <c:pt idx="4388">
                  <c:v>1406.86</c:v>
                </c:pt>
                <c:pt idx="4389">
                  <c:v>1406.9549999999999</c:v>
                </c:pt>
                <c:pt idx="4390">
                  <c:v>1407.05</c:v>
                </c:pt>
                <c:pt idx="4391">
                  <c:v>1407.145</c:v>
                </c:pt>
                <c:pt idx="4392">
                  <c:v>1407.24</c:v>
                </c:pt>
                <c:pt idx="4393">
                  <c:v>1407.335</c:v>
                </c:pt>
                <c:pt idx="4394">
                  <c:v>1407.43</c:v>
                </c:pt>
                <c:pt idx="4395">
                  <c:v>1407.5250000000001</c:v>
                </c:pt>
                <c:pt idx="4396">
                  <c:v>1407.62</c:v>
                </c:pt>
                <c:pt idx="4397">
                  <c:v>1407.7149999999999</c:v>
                </c:pt>
                <c:pt idx="4398">
                  <c:v>1407.81</c:v>
                </c:pt>
                <c:pt idx="4399">
                  <c:v>1407.905</c:v>
                </c:pt>
                <c:pt idx="4400">
                  <c:v>1408</c:v>
                </c:pt>
                <c:pt idx="4401">
                  <c:v>1408.095</c:v>
                </c:pt>
                <c:pt idx="4402">
                  <c:v>1408.19</c:v>
                </c:pt>
                <c:pt idx="4403">
                  <c:v>1408.2850000000001</c:v>
                </c:pt>
                <c:pt idx="4404">
                  <c:v>1408.38</c:v>
                </c:pt>
                <c:pt idx="4405">
                  <c:v>1408.4749999999999</c:v>
                </c:pt>
                <c:pt idx="4406">
                  <c:v>1408.57</c:v>
                </c:pt>
                <c:pt idx="4407">
                  <c:v>1408.665</c:v>
                </c:pt>
                <c:pt idx="4408">
                  <c:v>1408.76</c:v>
                </c:pt>
                <c:pt idx="4409">
                  <c:v>1408.855</c:v>
                </c:pt>
                <c:pt idx="4410">
                  <c:v>1408.95</c:v>
                </c:pt>
                <c:pt idx="4411">
                  <c:v>1409.0450000000001</c:v>
                </c:pt>
                <c:pt idx="4412">
                  <c:v>1409.14</c:v>
                </c:pt>
                <c:pt idx="4413">
                  <c:v>1409.2349999999999</c:v>
                </c:pt>
                <c:pt idx="4414">
                  <c:v>1409.33</c:v>
                </c:pt>
                <c:pt idx="4415">
                  <c:v>1409.425</c:v>
                </c:pt>
                <c:pt idx="4416">
                  <c:v>1409.52</c:v>
                </c:pt>
                <c:pt idx="4417">
                  <c:v>1409.615</c:v>
                </c:pt>
                <c:pt idx="4418">
                  <c:v>1409.71</c:v>
                </c:pt>
                <c:pt idx="4419">
                  <c:v>1409.8050000000001</c:v>
                </c:pt>
                <c:pt idx="4420">
                  <c:v>1409.9</c:v>
                </c:pt>
                <c:pt idx="4421">
                  <c:v>1409.9949999999999</c:v>
                </c:pt>
                <c:pt idx="4422">
                  <c:v>1410.09</c:v>
                </c:pt>
                <c:pt idx="4423">
                  <c:v>1410.1849999999999</c:v>
                </c:pt>
                <c:pt idx="4424">
                  <c:v>1410.28</c:v>
                </c:pt>
                <c:pt idx="4425">
                  <c:v>1410.375</c:v>
                </c:pt>
                <c:pt idx="4426">
                  <c:v>1410.47</c:v>
                </c:pt>
                <c:pt idx="4427">
                  <c:v>1410.5650000000001</c:v>
                </c:pt>
                <c:pt idx="4428">
                  <c:v>1410.66</c:v>
                </c:pt>
                <c:pt idx="4429">
                  <c:v>1410.7550000000001</c:v>
                </c:pt>
                <c:pt idx="4430">
                  <c:v>1410.85</c:v>
                </c:pt>
                <c:pt idx="4431">
                  <c:v>1410.9449999999999</c:v>
                </c:pt>
                <c:pt idx="4432">
                  <c:v>1411.04</c:v>
                </c:pt>
                <c:pt idx="4433">
                  <c:v>1411.135</c:v>
                </c:pt>
                <c:pt idx="4434">
                  <c:v>1411.23</c:v>
                </c:pt>
                <c:pt idx="4435">
                  <c:v>1411.325</c:v>
                </c:pt>
                <c:pt idx="4436">
                  <c:v>1411.42</c:v>
                </c:pt>
                <c:pt idx="4437">
                  <c:v>1411.5150000000001</c:v>
                </c:pt>
                <c:pt idx="4438">
                  <c:v>1411.61</c:v>
                </c:pt>
                <c:pt idx="4439">
                  <c:v>1411.7049999999999</c:v>
                </c:pt>
                <c:pt idx="4440">
                  <c:v>1411.8</c:v>
                </c:pt>
                <c:pt idx="4441">
                  <c:v>1411.895</c:v>
                </c:pt>
                <c:pt idx="4442">
                  <c:v>1411.99</c:v>
                </c:pt>
                <c:pt idx="4443">
                  <c:v>1412.085</c:v>
                </c:pt>
                <c:pt idx="4444">
                  <c:v>1412.18</c:v>
                </c:pt>
                <c:pt idx="4445">
                  <c:v>1412.2750000000001</c:v>
                </c:pt>
                <c:pt idx="4446">
                  <c:v>1412.37</c:v>
                </c:pt>
                <c:pt idx="4447">
                  <c:v>1412.4649999999999</c:v>
                </c:pt>
                <c:pt idx="4448">
                  <c:v>1412.56</c:v>
                </c:pt>
                <c:pt idx="4449">
                  <c:v>1412.655</c:v>
                </c:pt>
                <c:pt idx="4450">
                  <c:v>1412.75</c:v>
                </c:pt>
                <c:pt idx="4451">
                  <c:v>1412.845</c:v>
                </c:pt>
                <c:pt idx="4452">
                  <c:v>1412.94</c:v>
                </c:pt>
                <c:pt idx="4453">
                  <c:v>1413.0350000000001</c:v>
                </c:pt>
                <c:pt idx="4454">
                  <c:v>1413.13</c:v>
                </c:pt>
                <c:pt idx="4455">
                  <c:v>1413.2249999999999</c:v>
                </c:pt>
                <c:pt idx="4456">
                  <c:v>1413.32</c:v>
                </c:pt>
                <c:pt idx="4457">
                  <c:v>1413.415</c:v>
                </c:pt>
                <c:pt idx="4458">
                  <c:v>1413.51</c:v>
                </c:pt>
                <c:pt idx="4459">
                  <c:v>1413.605</c:v>
                </c:pt>
                <c:pt idx="4460">
                  <c:v>1413.7</c:v>
                </c:pt>
                <c:pt idx="4461">
                  <c:v>1413.7950000000001</c:v>
                </c:pt>
                <c:pt idx="4462">
                  <c:v>1413.89</c:v>
                </c:pt>
                <c:pt idx="4463">
                  <c:v>1413.9849999999999</c:v>
                </c:pt>
                <c:pt idx="4464">
                  <c:v>1414.08</c:v>
                </c:pt>
                <c:pt idx="4465">
                  <c:v>1414.175</c:v>
                </c:pt>
                <c:pt idx="4466">
                  <c:v>1414.27</c:v>
                </c:pt>
                <c:pt idx="4467">
                  <c:v>1414.365</c:v>
                </c:pt>
                <c:pt idx="4468">
                  <c:v>1414.46</c:v>
                </c:pt>
                <c:pt idx="4469">
                  <c:v>1414.5550000000001</c:v>
                </c:pt>
                <c:pt idx="4470">
                  <c:v>1414.65</c:v>
                </c:pt>
                <c:pt idx="4471">
                  <c:v>1414.7449999999999</c:v>
                </c:pt>
                <c:pt idx="4472">
                  <c:v>1414.84</c:v>
                </c:pt>
                <c:pt idx="4473">
                  <c:v>1414.9349999999999</c:v>
                </c:pt>
                <c:pt idx="4474">
                  <c:v>1415.03</c:v>
                </c:pt>
                <c:pt idx="4475">
                  <c:v>1415.125</c:v>
                </c:pt>
                <c:pt idx="4476">
                  <c:v>1415.22</c:v>
                </c:pt>
                <c:pt idx="4477">
                  <c:v>1415.3150000000001</c:v>
                </c:pt>
                <c:pt idx="4478">
                  <c:v>1415.41</c:v>
                </c:pt>
                <c:pt idx="4479">
                  <c:v>1415.5050000000001</c:v>
                </c:pt>
                <c:pt idx="4480">
                  <c:v>1415.6</c:v>
                </c:pt>
                <c:pt idx="4481">
                  <c:v>1415.6949999999999</c:v>
                </c:pt>
                <c:pt idx="4482">
                  <c:v>1415.79</c:v>
                </c:pt>
                <c:pt idx="4483">
                  <c:v>1415.885</c:v>
                </c:pt>
                <c:pt idx="4484">
                  <c:v>1415.98</c:v>
                </c:pt>
                <c:pt idx="4485">
                  <c:v>1416.075</c:v>
                </c:pt>
                <c:pt idx="4486">
                  <c:v>1416.17</c:v>
                </c:pt>
                <c:pt idx="4487">
                  <c:v>1416.2650000000001</c:v>
                </c:pt>
                <c:pt idx="4488">
                  <c:v>1416.36</c:v>
                </c:pt>
                <c:pt idx="4489">
                  <c:v>1416.4549999999999</c:v>
                </c:pt>
                <c:pt idx="4490">
                  <c:v>1416.55</c:v>
                </c:pt>
                <c:pt idx="4491">
                  <c:v>1416.645</c:v>
                </c:pt>
                <c:pt idx="4492">
                  <c:v>1416.74</c:v>
                </c:pt>
                <c:pt idx="4493">
                  <c:v>1416.835</c:v>
                </c:pt>
                <c:pt idx="4494">
                  <c:v>1416.93</c:v>
                </c:pt>
                <c:pt idx="4495">
                  <c:v>1417.0250000000001</c:v>
                </c:pt>
                <c:pt idx="4496">
                  <c:v>1417.12</c:v>
                </c:pt>
                <c:pt idx="4497">
                  <c:v>1417.2149999999999</c:v>
                </c:pt>
                <c:pt idx="4498">
                  <c:v>1417.31</c:v>
                </c:pt>
                <c:pt idx="4499">
                  <c:v>1417.405</c:v>
                </c:pt>
                <c:pt idx="4500">
                  <c:v>1417.5</c:v>
                </c:pt>
                <c:pt idx="4501">
                  <c:v>1417.595</c:v>
                </c:pt>
                <c:pt idx="4502">
                  <c:v>1417.69</c:v>
                </c:pt>
                <c:pt idx="4503">
                  <c:v>1417.7850000000001</c:v>
                </c:pt>
                <c:pt idx="4504">
                  <c:v>1417.88</c:v>
                </c:pt>
                <c:pt idx="4505">
                  <c:v>1417.9749999999999</c:v>
                </c:pt>
                <c:pt idx="4506">
                  <c:v>1418.07</c:v>
                </c:pt>
                <c:pt idx="4507">
                  <c:v>1418.165</c:v>
                </c:pt>
                <c:pt idx="4508">
                  <c:v>1418.26</c:v>
                </c:pt>
                <c:pt idx="4509">
                  <c:v>1418.355</c:v>
                </c:pt>
                <c:pt idx="4510">
                  <c:v>1418.45</c:v>
                </c:pt>
                <c:pt idx="4511">
                  <c:v>1418.5450000000001</c:v>
                </c:pt>
                <c:pt idx="4512">
                  <c:v>1418.64</c:v>
                </c:pt>
                <c:pt idx="4513">
                  <c:v>1418.7349999999999</c:v>
                </c:pt>
                <c:pt idx="4514">
                  <c:v>1418.83</c:v>
                </c:pt>
                <c:pt idx="4515">
                  <c:v>1418.925</c:v>
                </c:pt>
                <c:pt idx="4516">
                  <c:v>1419.02</c:v>
                </c:pt>
                <c:pt idx="4517">
                  <c:v>1419.115</c:v>
                </c:pt>
                <c:pt idx="4518">
                  <c:v>1419.21</c:v>
                </c:pt>
                <c:pt idx="4519">
                  <c:v>1419.3050000000001</c:v>
                </c:pt>
                <c:pt idx="4520">
                  <c:v>1419.4</c:v>
                </c:pt>
                <c:pt idx="4521">
                  <c:v>1419.4949999999999</c:v>
                </c:pt>
                <c:pt idx="4522">
                  <c:v>1419.59</c:v>
                </c:pt>
                <c:pt idx="4523">
                  <c:v>1419.6849999999999</c:v>
                </c:pt>
                <c:pt idx="4524">
                  <c:v>1419.78</c:v>
                </c:pt>
                <c:pt idx="4525">
                  <c:v>1419.875</c:v>
                </c:pt>
                <c:pt idx="4526">
                  <c:v>1419.97</c:v>
                </c:pt>
                <c:pt idx="4527">
                  <c:v>1420.0650000000001</c:v>
                </c:pt>
                <c:pt idx="4528">
                  <c:v>1420.16</c:v>
                </c:pt>
                <c:pt idx="4529">
                  <c:v>1420.2550000000001</c:v>
                </c:pt>
                <c:pt idx="4530">
                  <c:v>1420.35</c:v>
                </c:pt>
                <c:pt idx="4531">
                  <c:v>1420.4449999999999</c:v>
                </c:pt>
                <c:pt idx="4532">
                  <c:v>1420.54</c:v>
                </c:pt>
                <c:pt idx="4533">
                  <c:v>1420.635</c:v>
                </c:pt>
                <c:pt idx="4534">
                  <c:v>1420.73</c:v>
                </c:pt>
                <c:pt idx="4535">
                  <c:v>1420.825</c:v>
                </c:pt>
                <c:pt idx="4536">
                  <c:v>1420.92</c:v>
                </c:pt>
                <c:pt idx="4537">
                  <c:v>1421.0150000000001</c:v>
                </c:pt>
                <c:pt idx="4538">
                  <c:v>1421.11</c:v>
                </c:pt>
                <c:pt idx="4539">
                  <c:v>1421.2049999999999</c:v>
                </c:pt>
                <c:pt idx="4540">
                  <c:v>1421.3</c:v>
                </c:pt>
                <c:pt idx="4541">
                  <c:v>1421.395</c:v>
                </c:pt>
                <c:pt idx="4542">
                  <c:v>1421.49</c:v>
                </c:pt>
                <c:pt idx="4543">
                  <c:v>1421.585</c:v>
                </c:pt>
                <c:pt idx="4544">
                  <c:v>1421.68</c:v>
                </c:pt>
                <c:pt idx="4545">
                  <c:v>1421.7750000000001</c:v>
                </c:pt>
                <c:pt idx="4546">
                  <c:v>1421.87</c:v>
                </c:pt>
                <c:pt idx="4547">
                  <c:v>1421.9649999999999</c:v>
                </c:pt>
                <c:pt idx="4548">
                  <c:v>1422.06</c:v>
                </c:pt>
                <c:pt idx="4549">
                  <c:v>1422.155</c:v>
                </c:pt>
                <c:pt idx="4550">
                  <c:v>1422.25</c:v>
                </c:pt>
                <c:pt idx="4551">
                  <c:v>1422.345</c:v>
                </c:pt>
                <c:pt idx="4552">
                  <c:v>1422.44</c:v>
                </c:pt>
                <c:pt idx="4553">
                  <c:v>1422.5350000000001</c:v>
                </c:pt>
                <c:pt idx="4554">
                  <c:v>1422.63</c:v>
                </c:pt>
                <c:pt idx="4555">
                  <c:v>1422.7249999999999</c:v>
                </c:pt>
                <c:pt idx="4556">
                  <c:v>1422.82</c:v>
                </c:pt>
                <c:pt idx="4557">
                  <c:v>1422.915</c:v>
                </c:pt>
                <c:pt idx="4558">
                  <c:v>1423.01</c:v>
                </c:pt>
                <c:pt idx="4559">
                  <c:v>1423.105</c:v>
                </c:pt>
                <c:pt idx="4560">
                  <c:v>1423.2</c:v>
                </c:pt>
                <c:pt idx="4561">
                  <c:v>1423.2950000000001</c:v>
                </c:pt>
                <c:pt idx="4562">
                  <c:v>1423.39</c:v>
                </c:pt>
                <c:pt idx="4563">
                  <c:v>1423.4849999999999</c:v>
                </c:pt>
                <c:pt idx="4564">
                  <c:v>1423.58</c:v>
                </c:pt>
                <c:pt idx="4565">
                  <c:v>1423.675</c:v>
                </c:pt>
                <c:pt idx="4566">
                  <c:v>1423.77</c:v>
                </c:pt>
                <c:pt idx="4567">
                  <c:v>1423.865</c:v>
                </c:pt>
                <c:pt idx="4568">
                  <c:v>1423.96</c:v>
                </c:pt>
                <c:pt idx="4569">
                  <c:v>1424.0550000000001</c:v>
                </c:pt>
                <c:pt idx="4570">
                  <c:v>1424.15</c:v>
                </c:pt>
                <c:pt idx="4571">
                  <c:v>1424.2449999999999</c:v>
                </c:pt>
                <c:pt idx="4572">
                  <c:v>1424.34</c:v>
                </c:pt>
                <c:pt idx="4573">
                  <c:v>1424.4349999999999</c:v>
                </c:pt>
                <c:pt idx="4574">
                  <c:v>1424.53</c:v>
                </c:pt>
                <c:pt idx="4575">
                  <c:v>1424.625</c:v>
                </c:pt>
                <c:pt idx="4576">
                  <c:v>1424.72</c:v>
                </c:pt>
                <c:pt idx="4577">
                  <c:v>1424.8150000000001</c:v>
                </c:pt>
                <c:pt idx="4578">
                  <c:v>1424.91</c:v>
                </c:pt>
                <c:pt idx="4579">
                  <c:v>1425.0050000000001</c:v>
                </c:pt>
                <c:pt idx="4580">
                  <c:v>1425.1</c:v>
                </c:pt>
                <c:pt idx="4581">
                  <c:v>1425.1949999999999</c:v>
                </c:pt>
                <c:pt idx="4582">
                  <c:v>1425.29</c:v>
                </c:pt>
                <c:pt idx="4583">
                  <c:v>1425.385</c:v>
                </c:pt>
                <c:pt idx="4584">
                  <c:v>1425.48</c:v>
                </c:pt>
                <c:pt idx="4585">
                  <c:v>1425.575</c:v>
                </c:pt>
                <c:pt idx="4586">
                  <c:v>1425.67</c:v>
                </c:pt>
                <c:pt idx="4587">
                  <c:v>1425.7650000000001</c:v>
                </c:pt>
                <c:pt idx="4588">
                  <c:v>1425.86</c:v>
                </c:pt>
                <c:pt idx="4589">
                  <c:v>1425.9549999999999</c:v>
                </c:pt>
                <c:pt idx="4590">
                  <c:v>1426.05</c:v>
                </c:pt>
                <c:pt idx="4591">
                  <c:v>1426.145</c:v>
                </c:pt>
                <c:pt idx="4592">
                  <c:v>1426.24</c:v>
                </c:pt>
                <c:pt idx="4593">
                  <c:v>1426.335</c:v>
                </c:pt>
                <c:pt idx="4594">
                  <c:v>1426.43</c:v>
                </c:pt>
                <c:pt idx="4595">
                  <c:v>1426.5250000000001</c:v>
                </c:pt>
                <c:pt idx="4596">
                  <c:v>1426.62</c:v>
                </c:pt>
                <c:pt idx="4597">
                  <c:v>1426.7149999999999</c:v>
                </c:pt>
                <c:pt idx="4598">
                  <c:v>1426.81</c:v>
                </c:pt>
                <c:pt idx="4599">
                  <c:v>1426.905</c:v>
                </c:pt>
                <c:pt idx="4600">
                  <c:v>1427</c:v>
                </c:pt>
                <c:pt idx="4601">
                  <c:v>1427.095</c:v>
                </c:pt>
                <c:pt idx="4602">
                  <c:v>1427.19</c:v>
                </c:pt>
                <c:pt idx="4603">
                  <c:v>1427.2850000000001</c:v>
                </c:pt>
                <c:pt idx="4604">
                  <c:v>1427.38</c:v>
                </c:pt>
                <c:pt idx="4605">
                  <c:v>1427.4749999999999</c:v>
                </c:pt>
                <c:pt idx="4606">
                  <c:v>1427.57</c:v>
                </c:pt>
                <c:pt idx="4607">
                  <c:v>1427.665</c:v>
                </c:pt>
                <c:pt idx="4608">
                  <c:v>1427.76</c:v>
                </c:pt>
                <c:pt idx="4609">
                  <c:v>1427.855</c:v>
                </c:pt>
                <c:pt idx="4610">
                  <c:v>1427.95</c:v>
                </c:pt>
                <c:pt idx="4611">
                  <c:v>1428.0450000000001</c:v>
                </c:pt>
                <c:pt idx="4612">
                  <c:v>1428.14</c:v>
                </c:pt>
                <c:pt idx="4613">
                  <c:v>1428.2349999999999</c:v>
                </c:pt>
                <c:pt idx="4614">
                  <c:v>1428.33</c:v>
                </c:pt>
                <c:pt idx="4615">
                  <c:v>1428.425</c:v>
                </c:pt>
                <c:pt idx="4616">
                  <c:v>1428.52</c:v>
                </c:pt>
                <c:pt idx="4617">
                  <c:v>1428.615</c:v>
                </c:pt>
                <c:pt idx="4618">
                  <c:v>1428.71</c:v>
                </c:pt>
                <c:pt idx="4619">
                  <c:v>1428.8050000000001</c:v>
                </c:pt>
                <c:pt idx="4620">
                  <c:v>1428.9</c:v>
                </c:pt>
                <c:pt idx="4621">
                  <c:v>1428.9949999999999</c:v>
                </c:pt>
                <c:pt idx="4622">
                  <c:v>1429.09</c:v>
                </c:pt>
                <c:pt idx="4623">
                  <c:v>1429.1849999999999</c:v>
                </c:pt>
                <c:pt idx="4624">
                  <c:v>1429.28</c:v>
                </c:pt>
                <c:pt idx="4625">
                  <c:v>1429.375</c:v>
                </c:pt>
                <c:pt idx="4626">
                  <c:v>1429.47</c:v>
                </c:pt>
                <c:pt idx="4627">
                  <c:v>1429.5650000000001</c:v>
                </c:pt>
                <c:pt idx="4628">
                  <c:v>1429.66</c:v>
                </c:pt>
                <c:pt idx="4629">
                  <c:v>1429.7550000000001</c:v>
                </c:pt>
                <c:pt idx="4630">
                  <c:v>1429.85</c:v>
                </c:pt>
                <c:pt idx="4631">
                  <c:v>1429.9449999999999</c:v>
                </c:pt>
                <c:pt idx="4632">
                  <c:v>1430.04</c:v>
                </c:pt>
                <c:pt idx="4633">
                  <c:v>1430.135</c:v>
                </c:pt>
                <c:pt idx="4634">
                  <c:v>1430.23</c:v>
                </c:pt>
                <c:pt idx="4635">
                  <c:v>1430.325</c:v>
                </c:pt>
                <c:pt idx="4636">
                  <c:v>1430.42</c:v>
                </c:pt>
                <c:pt idx="4637">
                  <c:v>1430.5150000000001</c:v>
                </c:pt>
                <c:pt idx="4638">
                  <c:v>1430.61</c:v>
                </c:pt>
                <c:pt idx="4639">
                  <c:v>1430.7049999999999</c:v>
                </c:pt>
                <c:pt idx="4640">
                  <c:v>1430.8</c:v>
                </c:pt>
                <c:pt idx="4641">
                  <c:v>1430.895</c:v>
                </c:pt>
                <c:pt idx="4642">
                  <c:v>1430.99</c:v>
                </c:pt>
                <c:pt idx="4643">
                  <c:v>1431.085</c:v>
                </c:pt>
                <c:pt idx="4644">
                  <c:v>1431.18</c:v>
                </c:pt>
                <c:pt idx="4645">
                  <c:v>1431.2750000000001</c:v>
                </c:pt>
                <c:pt idx="4646">
                  <c:v>1431.37</c:v>
                </c:pt>
                <c:pt idx="4647">
                  <c:v>1431.4649999999999</c:v>
                </c:pt>
                <c:pt idx="4648">
                  <c:v>1431.56</c:v>
                </c:pt>
                <c:pt idx="4649">
                  <c:v>1431.655</c:v>
                </c:pt>
                <c:pt idx="4650">
                  <c:v>1431.75</c:v>
                </c:pt>
                <c:pt idx="4651">
                  <c:v>1431.845</c:v>
                </c:pt>
                <c:pt idx="4652">
                  <c:v>1431.94</c:v>
                </c:pt>
                <c:pt idx="4653">
                  <c:v>1432.0350000000001</c:v>
                </c:pt>
                <c:pt idx="4654">
                  <c:v>1432.13</c:v>
                </c:pt>
                <c:pt idx="4655">
                  <c:v>1432.2249999999999</c:v>
                </c:pt>
                <c:pt idx="4656">
                  <c:v>1432.32</c:v>
                </c:pt>
                <c:pt idx="4657">
                  <c:v>1432.415</c:v>
                </c:pt>
                <c:pt idx="4658">
                  <c:v>1432.51</c:v>
                </c:pt>
                <c:pt idx="4659">
                  <c:v>1432.605</c:v>
                </c:pt>
                <c:pt idx="4660">
                  <c:v>1432.7</c:v>
                </c:pt>
                <c:pt idx="4661">
                  <c:v>1432.7950000000001</c:v>
                </c:pt>
                <c:pt idx="4662">
                  <c:v>1432.89</c:v>
                </c:pt>
                <c:pt idx="4663">
                  <c:v>1432.9849999999999</c:v>
                </c:pt>
                <c:pt idx="4664">
                  <c:v>1433.08</c:v>
                </c:pt>
                <c:pt idx="4665">
                  <c:v>1433.175</c:v>
                </c:pt>
                <c:pt idx="4666">
                  <c:v>1433.27</c:v>
                </c:pt>
                <c:pt idx="4667">
                  <c:v>1433.365</c:v>
                </c:pt>
                <c:pt idx="4668">
                  <c:v>1433.46</c:v>
                </c:pt>
                <c:pt idx="4669">
                  <c:v>1433.5550000000001</c:v>
                </c:pt>
                <c:pt idx="4670">
                  <c:v>1433.65</c:v>
                </c:pt>
                <c:pt idx="4671">
                  <c:v>1433.7449999999999</c:v>
                </c:pt>
                <c:pt idx="4672">
                  <c:v>1433.84</c:v>
                </c:pt>
                <c:pt idx="4673">
                  <c:v>1433.9349999999999</c:v>
                </c:pt>
                <c:pt idx="4674">
                  <c:v>1434.03</c:v>
                </c:pt>
                <c:pt idx="4675">
                  <c:v>1434.125</c:v>
                </c:pt>
                <c:pt idx="4676">
                  <c:v>1434.22</c:v>
                </c:pt>
                <c:pt idx="4677">
                  <c:v>1434.3150000000001</c:v>
                </c:pt>
                <c:pt idx="4678">
                  <c:v>1434.41</c:v>
                </c:pt>
                <c:pt idx="4679">
                  <c:v>1434.5050000000001</c:v>
                </c:pt>
                <c:pt idx="4680">
                  <c:v>1434.6</c:v>
                </c:pt>
                <c:pt idx="4681">
                  <c:v>1434.6949999999999</c:v>
                </c:pt>
                <c:pt idx="4682">
                  <c:v>1434.79</c:v>
                </c:pt>
                <c:pt idx="4683">
                  <c:v>1434.885</c:v>
                </c:pt>
                <c:pt idx="4684">
                  <c:v>1434.98</c:v>
                </c:pt>
                <c:pt idx="4685">
                  <c:v>1435.075</c:v>
                </c:pt>
                <c:pt idx="4686">
                  <c:v>1435.17</c:v>
                </c:pt>
                <c:pt idx="4687">
                  <c:v>1435.2650000000001</c:v>
                </c:pt>
                <c:pt idx="4688">
                  <c:v>1435.36</c:v>
                </c:pt>
                <c:pt idx="4689">
                  <c:v>1435.4549999999999</c:v>
                </c:pt>
                <c:pt idx="4690">
                  <c:v>1435.55</c:v>
                </c:pt>
                <c:pt idx="4691">
                  <c:v>1435.645</c:v>
                </c:pt>
                <c:pt idx="4692">
                  <c:v>1435.74</c:v>
                </c:pt>
                <c:pt idx="4693">
                  <c:v>1435.835</c:v>
                </c:pt>
                <c:pt idx="4694">
                  <c:v>1435.93</c:v>
                </c:pt>
                <c:pt idx="4695">
                  <c:v>1436.0250000000001</c:v>
                </c:pt>
                <c:pt idx="4696">
                  <c:v>1436.12</c:v>
                </c:pt>
                <c:pt idx="4697">
                  <c:v>1436.2149999999999</c:v>
                </c:pt>
                <c:pt idx="4698">
                  <c:v>1436.31</c:v>
                </c:pt>
                <c:pt idx="4699">
                  <c:v>1436.405</c:v>
                </c:pt>
                <c:pt idx="4700">
                  <c:v>1436.5</c:v>
                </c:pt>
                <c:pt idx="4701">
                  <c:v>1436.595</c:v>
                </c:pt>
                <c:pt idx="4702">
                  <c:v>1436.69</c:v>
                </c:pt>
                <c:pt idx="4703">
                  <c:v>1436.7850000000001</c:v>
                </c:pt>
                <c:pt idx="4704">
                  <c:v>1436.88</c:v>
                </c:pt>
                <c:pt idx="4705">
                  <c:v>1436.9749999999999</c:v>
                </c:pt>
                <c:pt idx="4706">
                  <c:v>1437.07</c:v>
                </c:pt>
                <c:pt idx="4707">
                  <c:v>1437.165</c:v>
                </c:pt>
                <c:pt idx="4708">
                  <c:v>1437.26</c:v>
                </c:pt>
                <c:pt idx="4709">
                  <c:v>1437.355</c:v>
                </c:pt>
                <c:pt idx="4710">
                  <c:v>1437.45</c:v>
                </c:pt>
                <c:pt idx="4711">
                  <c:v>1437.5450000000001</c:v>
                </c:pt>
                <c:pt idx="4712">
                  <c:v>1437.64</c:v>
                </c:pt>
                <c:pt idx="4713">
                  <c:v>1437.7349999999999</c:v>
                </c:pt>
                <c:pt idx="4714">
                  <c:v>1437.83</c:v>
                </c:pt>
                <c:pt idx="4715">
                  <c:v>1437.925</c:v>
                </c:pt>
                <c:pt idx="4716">
                  <c:v>1438.02</c:v>
                </c:pt>
                <c:pt idx="4717">
                  <c:v>1438.115</c:v>
                </c:pt>
                <c:pt idx="4718">
                  <c:v>1438.21</c:v>
                </c:pt>
                <c:pt idx="4719">
                  <c:v>1438.3050000000001</c:v>
                </c:pt>
                <c:pt idx="4720">
                  <c:v>1438.4</c:v>
                </c:pt>
                <c:pt idx="4721">
                  <c:v>1438.4949999999999</c:v>
                </c:pt>
                <c:pt idx="4722">
                  <c:v>1438.59</c:v>
                </c:pt>
                <c:pt idx="4723">
                  <c:v>1438.6849999999999</c:v>
                </c:pt>
                <c:pt idx="4724">
                  <c:v>1438.78</c:v>
                </c:pt>
                <c:pt idx="4725">
                  <c:v>1438.875</c:v>
                </c:pt>
                <c:pt idx="4726">
                  <c:v>1438.97</c:v>
                </c:pt>
                <c:pt idx="4727">
                  <c:v>1439.0650000000001</c:v>
                </c:pt>
                <c:pt idx="4728">
                  <c:v>1439.16</c:v>
                </c:pt>
                <c:pt idx="4729">
                  <c:v>1439.2550000000001</c:v>
                </c:pt>
                <c:pt idx="4730">
                  <c:v>1439.35</c:v>
                </c:pt>
                <c:pt idx="4731">
                  <c:v>1439.4449999999999</c:v>
                </c:pt>
                <c:pt idx="4732">
                  <c:v>1439.54</c:v>
                </c:pt>
                <c:pt idx="4733">
                  <c:v>1439.635</c:v>
                </c:pt>
                <c:pt idx="4734">
                  <c:v>1439.73</c:v>
                </c:pt>
                <c:pt idx="4735">
                  <c:v>1439.825</c:v>
                </c:pt>
                <c:pt idx="4736">
                  <c:v>1439.92</c:v>
                </c:pt>
                <c:pt idx="4737">
                  <c:v>1440.0150000000001</c:v>
                </c:pt>
                <c:pt idx="4738">
                  <c:v>1440.11</c:v>
                </c:pt>
                <c:pt idx="4739">
                  <c:v>1440.2049999999999</c:v>
                </c:pt>
                <c:pt idx="4740">
                  <c:v>1440.3</c:v>
                </c:pt>
                <c:pt idx="4741">
                  <c:v>1440.395</c:v>
                </c:pt>
                <c:pt idx="4742">
                  <c:v>1440.49</c:v>
                </c:pt>
                <c:pt idx="4743">
                  <c:v>1440.585</c:v>
                </c:pt>
                <c:pt idx="4744">
                  <c:v>1440.68</c:v>
                </c:pt>
                <c:pt idx="4745">
                  <c:v>1440.7750000000001</c:v>
                </c:pt>
                <c:pt idx="4746">
                  <c:v>1440.87</c:v>
                </c:pt>
                <c:pt idx="4747">
                  <c:v>1440.9649999999999</c:v>
                </c:pt>
                <c:pt idx="4748">
                  <c:v>1441.06</c:v>
                </c:pt>
                <c:pt idx="4749">
                  <c:v>1441.155</c:v>
                </c:pt>
                <c:pt idx="4750">
                  <c:v>1441.25</c:v>
                </c:pt>
                <c:pt idx="4751">
                  <c:v>1441.345</c:v>
                </c:pt>
                <c:pt idx="4752">
                  <c:v>1441.44</c:v>
                </c:pt>
                <c:pt idx="4753">
                  <c:v>1441.5350000000001</c:v>
                </c:pt>
                <c:pt idx="4754">
                  <c:v>1441.63</c:v>
                </c:pt>
                <c:pt idx="4755">
                  <c:v>1441.7249999999999</c:v>
                </c:pt>
                <c:pt idx="4756">
                  <c:v>1441.82</c:v>
                </c:pt>
                <c:pt idx="4757">
                  <c:v>1441.915</c:v>
                </c:pt>
                <c:pt idx="4758">
                  <c:v>1442.01</c:v>
                </c:pt>
                <c:pt idx="4759">
                  <c:v>1442.105</c:v>
                </c:pt>
                <c:pt idx="4760">
                  <c:v>1442.2</c:v>
                </c:pt>
                <c:pt idx="4761">
                  <c:v>1442.2950000000001</c:v>
                </c:pt>
                <c:pt idx="4762">
                  <c:v>1442.39</c:v>
                </c:pt>
                <c:pt idx="4763">
                  <c:v>1442.4849999999999</c:v>
                </c:pt>
                <c:pt idx="4764">
                  <c:v>1442.58</c:v>
                </c:pt>
                <c:pt idx="4765">
                  <c:v>1442.675</c:v>
                </c:pt>
                <c:pt idx="4766">
                  <c:v>1442.77</c:v>
                </c:pt>
                <c:pt idx="4767">
                  <c:v>1442.865</c:v>
                </c:pt>
                <c:pt idx="4768">
                  <c:v>1442.96</c:v>
                </c:pt>
                <c:pt idx="4769">
                  <c:v>1443.0550000000001</c:v>
                </c:pt>
                <c:pt idx="4770">
                  <c:v>1443.15</c:v>
                </c:pt>
                <c:pt idx="4771">
                  <c:v>1443.2449999999999</c:v>
                </c:pt>
                <c:pt idx="4772">
                  <c:v>1443.34</c:v>
                </c:pt>
                <c:pt idx="4773">
                  <c:v>1443.4349999999999</c:v>
                </c:pt>
                <c:pt idx="4774">
                  <c:v>1443.53</c:v>
                </c:pt>
                <c:pt idx="4775">
                  <c:v>1443.625</c:v>
                </c:pt>
                <c:pt idx="4776">
                  <c:v>1443.72</c:v>
                </c:pt>
                <c:pt idx="4777">
                  <c:v>1443.8150000000001</c:v>
                </c:pt>
                <c:pt idx="4778">
                  <c:v>1443.91</c:v>
                </c:pt>
                <c:pt idx="4779">
                  <c:v>1444.0050000000001</c:v>
                </c:pt>
                <c:pt idx="4780">
                  <c:v>1444.1</c:v>
                </c:pt>
                <c:pt idx="4781">
                  <c:v>1444.1949999999999</c:v>
                </c:pt>
                <c:pt idx="4782">
                  <c:v>1444.29</c:v>
                </c:pt>
                <c:pt idx="4783">
                  <c:v>1444.385</c:v>
                </c:pt>
                <c:pt idx="4784">
                  <c:v>1444.48</c:v>
                </c:pt>
                <c:pt idx="4785">
                  <c:v>1444.575</c:v>
                </c:pt>
                <c:pt idx="4786">
                  <c:v>1444.67</c:v>
                </c:pt>
                <c:pt idx="4787">
                  <c:v>1444.7650000000001</c:v>
                </c:pt>
                <c:pt idx="4788">
                  <c:v>1444.86</c:v>
                </c:pt>
                <c:pt idx="4789">
                  <c:v>1444.9549999999999</c:v>
                </c:pt>
                <c:pt idx="4790">
                  <c:v>1445.05</c:v>
                </c:pt>
                <c:pt idx="4791">
                  <c:v>1445.145</c:v>
                </c:pt>
                <c:pt idx="4792">
                  <c:v>1445.24</c:v>
                </c:pt>
                <c:pt idx="4793">
                  <c:v>1445.335</c:v>
                </c:pt>
                <c:pt idx="4794">
                  <c:v>1445.43</c:v>
                </c:pt>
                <c:pt idx="4795">
                  <c:v>1445.5250000000001</c:v>
                </c:pt>
                <c:pt idx="4796">
                  <c:v>1445.62</c:v>
                </c:pt>
                <c:pt idx="4797">
                  <c:v>1445.7149999999999</c:v>
                </c:pt>
                <c:pt idx="4798">
                  <c:v>1445.81</c:v>
                </c:pt>
                <c:pt idx="4799">
                  <c:v>1445.905</c:v>
                </c:pt>
                <c:pt idx="4800">
                  <c:v>1446</c:v>
                </c:pt>
                <c:pt idx="4801">
                  <c:v>1446.095</c:v>
                </c:pt>
                <c:pt idx="4802">
                  <c:v>1446.19</c:v>
                </c:pt>
                <c:pt idx="4803">
                  <c:v>1446.2850000000001</c:v>
                </c:pt>
                <c:pt idx="4804">
                  <c:v>1446.38</c:v>
                </c:pt>
                <c:pt idx="4805">
                  <c:v>1446.4749999999999</c:v>
                </c:pt>
                <c:pt idx="4806">
                  <c:v>1446.57</c:v>
                </c:pt>
                <c:pt idx="4807">
                  <c:v>1446.665</c:v>
                </c:pt>
                <c:pt idx="4808">
                  <c:v>1446.76</c:v>
                </c:pt>
                <c:pt idx="4809">
                  <c:v>1446.855</c:v>
                </c:pt>
                <c:pt idx="4810">
                  <c:v>1446.95</c:v>
                </c:pt>
                <c:pt idx="4811">
                  <c:v>1447.0450000000001</c:v>
                </c:pt>
                <c:pt idx="4812">
                  <c:v>1447.14</c:v>
                </c:pt>
                <c:pt idx="4813">
                  <c:v>1447.2349999999999</c:v>
                </c:pt>
                <c:pt idx="4814">
                  <c:v>1447.33</c:v>
                </c:pt>
                <c:pt idx="4815">
                  <c:v>1447.425</c:v>
                </c:pt>
                <c:pt idx="4816">
                  <c:v>1447.52</c:v>
                </c:pt>
                <c:pt idx="4817">
                  <c:v>1447.615</c:v>
                </c:pt>
                <c:pt idx="4818">
                  <c:v>1447.71</c:v>
                </c:pt>
                <c:pt idx="4819">
                  <c:v>1447.8050000000001</c:v>
                </c:pt>
                <c:pt idx="4820">
                  <c:v>1447.9</c:v>
                </c:pt>
                <c:pt idx="4821">
                  <c:v>1447.9949999999999</c:v>
                </c:pt>
                <c:pt idx="4822">
                  <c:v>1448.09</c:v>
                </c:pt>
                <c:pt idx="4823">
                  <c:v>1448.1849999999999</c:v>
                </c:pt>
                <c:pt idx="4824">
                  <c:v>1448.28</c:v>
                </c:pt>
                <c:pt idx="4825">
                  <c:v>1448.375</c:v>
                </c:pt>
                <c:pt idx="4826">
                  <c:v>1448.47</c:v>
                </c:pt>
                <c:pt idx="4827">
                  <c:v>1448.5650000000001</c:v>
                </c:pt>
                <c:pt idx="4828">
                  <c:v>1448.66</c:v>
                </c:pt>
                <c:pt idx="4829">
                  <c:v>1448.7550000000001</c:v>
                </c:pt>
                <c:pt idx="4830">
                  <c:v>1448.85</c:v>
                </c:pt>
                <c:pt idx="4831">
                  <c:v>1448.9449999999999</c:v>
                </c:pt>
                <c:pt idx="4832">
                  <c:v>1449.04</c:v>
                </c:pt>
                <c:pt idx="4833">
                  <c:v>1449.135</c:v>
                </c:pt>
                <c:pt idx="4834">
                  <c:v>1449.23</c:v>
                </c:pt>
                <c:pt idx="4835">
                  <c:v>1449.325</c:v>
                </c:pt>
                <c:pt idx="4836">
                  <c:v>1449.42</c:v>
                </c:pt>
                <c:pt idx="4837">
                  <c:v>1449.5150000000001</c:v>
                </c:pt>
                <c:pt idx="4838">
                  <c:v>1449.61</c:v>
                </c:pt>
                <c:pt idx="4839">
                  <c:v>1449.7049999999999</c:v>
                </c:pt>
                <c:pt idx="4840">
                  <c:v>1449.8</c:v>
                </c:pt>
                <c:pt idx="4841">
                  <c:v>1449.895</c:v>
                </c:pt>
                <c:pt idx="4842">
                  <c:v>1449.99</c:v>
                </c:pt>
                <c:pt idx="4843">
                  <c:v>1450.085</c:v>
                </c:pt>
                <c:pt idx="4844">
                  <c:v>1450.18</c:v>
                </c:pt>
                <c:pt idx="4845">
                  <c:v>1450.2750000000001</c:v>
                </c:pt>
                <c:pt idx="4846">
                  <c:v>1450.37</c:v>
                </c:pt>
                <c:pt idx="4847">
                  <c:v>1450.4649999999999</c:v>
                </c:pt>
                <c:pt idx="4848">
                  <c:v>1450.56</c:v>
                </c:pt>
                <c:pt idx="4849">
                  <c:v>1450.655</c:v>
                </c:pt>
                <c:pt idx="4850">
                  <c:v>1450.75</c:v>
                </c:pt>
                <c:pt idx="4851">
                  <c:v>1450.845</c:v>
                </c:pt>
                <c:pt idx="4852">
                  <c:v>1450.94</c:v>
                </c:pt>
                <c:pt idx="4853">
                  <c:v>1451.0350000000001</c:v>
                </c:pt>
                <c:pt idx="4854">
                  <c:v>1451.13</c:v>
                </c:pt>
                <c:pt idx="4855">
                  <c:v>1451.2249999999999</c:v>
                </c:pt>
                <c:pt idx="4856">
                  <c:v>1451.32</c:v>
                </c:pt>
                <c:pt idx="4857">
                  <c:v>1451.415</c:v>
                </c:pt>
                <c:pt idx="4858">
                  <c:v>1451.51</c:v>
                </c:pt>
                <c:pt idx="4859">
                  <c:v>1451.605</c:v>
                </c:pt>
                <c:pt idx="4860">
                  <c:v>1451.7</c:v>
                </c:pt>
                <c:pt idx="4861">
                  <c:v>1451.7950000000001</c:v>
                </c:pt>
                <c:pt idx="4862">
                  <c:v>1451.89</c:v>
                </c:pt>
                <c:pt idx="4863">
                  <c:v>1451.9849999999999</c:v>
                </c:pt>
                <c:pt idx="4864">
                  <c:v>1452.08</c:v>
                </c:pt>
                <c:pt idx="4865">
                  <c:v>1452.175</c:v>
                </c:pt>
                <c:pt idx="4866">
                  <c:v>1452.27</c:v>
                </c:pt>
                <c:pt idx="4867">
                  <c:v>1452.365</c:v>
                </c:pt>
                <c:pt idx="4868">
                  <c:v>1452.46</c:v>
                </c:pt>
                <c:pt idx="4869">
                  <c:v>1452.5550000000001</c:v>
                </c:pt>
                <c:pt idx="4870">
                  <c:v>1452.65</c:v>
                </c:pt>
                <c:pt idx="4871">
                  <c:v>1452.7449999999999</c:v>
                </c:pt>
                <c:pt idx="4872">
                  <c:v>1452.84</c:v>
                </c:pt>
                <c:pt idx="4873">
                  <c:v>1452.9349999999999</c:v>
                </c:pt>
                <c:pt idx="4874">
                  <c:v>1453.03</c:v>
                </c:pt>
                <c:pt idx="4875">
                  <c:v>1453.125</c:v>
                </c:pt>
                <c:pt idx="4876">
                  <c:v>1453.22</c:v>
                </c:pt>
                <c:pt idx="4877">
                  <c:v>1453.3150000000001</c:v>
                </c:pt>
                <c:pt idx="4878">
                  <c:v>1453.41</c:v>
                </c:pt>
                <c:pt idx="4879">
                  <c:v>1453.5050000000001</c:v>
                </c:pt>
                <c:pt idx="4880">
                  <c:v>1453.6</c:v>
                </c:pt>
                <c:pt idx="4881">
                  <c:v>1453.6949999999999</c:v>
                </c:pt>
                <c:pt idx="4882">
                  <c:v>1453.79</c:v>
                </c:pt>
                <c:pt idx="4883">
                  <c:v>1453.885</c:v>
                </c:pt>
                <c:pt idx="4884">
                  <c:v>1453.98</c:v>
                </c:pt>
                <c:pt idx="4885">
                  <c:v>1454.075</c:v>
                </c:pt>
                <c:pt idx="4886">
                  <c:v>1454.17</c:v>
                </c:pt>
                <c:pt idx="4887">
                  <c:v>1454.2650000000001</c:v>
                </c:pt>
                <c:pt idx="4888">
                  <c:v>1454.36</c:v>
                </c:pt>
                <c:pt idx="4889">
                  <c:v>1454.4549999999999</c:v>
                </c:pt>
                <c:pt idx="4890">
                  <c:v>1454.55</c:v>
                </c:pt>
                <c:pt idx="4891">
                  <c:v>1454.645</c:v>
                </c:pt>
                <c:pt idx="4892">
                  <c:v>1454.74</c:v>
                </c:pt>
                <c:pt idx="4893">
                  <c:v>1454.835</c:v>
                </c:pt>
                <c:pt idx="4894">
                  <c:v>1454.93</c:v>
                </c:pt>
                <c:pt idx="4895">
                  <c:v>1455.0250000000001</c:v>
                </c:pt>
                <c:pt idx="4896">
                  <c:v>1455.12</c:v>
                </c:pt>
                <c:pt idx="4897">
                  <c:v>1455.2149999999999</c:v>
                </c:pt>
                <c:pt idx="4898">
                  <c:v>1455.31</c:v>
                </c:pt>
                <c:pt idx="4899">
                  <c:v>1455.405</c:v>
                </c:pt>
                <c:pt idx="4900">
                  <c:v>1455.5</c:v>
                </c:pt>
                <c:pt idx="4901">
                  <c:v>1455.595</c:v>
                </c:pt>
                <c:pt idx="4902">
                  <c:v>1455.69</c:v>
                </c:pt>
                <c:pt idx="4903">
                  <c:v>1455.7850000000001</c:v>
                </c:pt>
                <c:pt idx="4904">
                  <c:v>1455.88</c:v>
                </c:pt>
                <c:pt idx="4905">
                  <c:v>1455.9749999999999</c:v>
                </c:pt>
                <c:pt idx="4906">
                  <c:v>1456.07</c:v>
                </c:pt>
                <c:pt idx="4907">
                  <c:v>1456.165</c:v>
                </c:pt>
                <c:pt idx="4908">
                  <c:v>1456.26</c:v>
                </c:pt>
                <c:pt idx="4909">
                  <c:v>1456.355</c:v>
                </c:pt>
                <c:pt idx="4910">
                  <c:v>1456.45</c:v>
                </c:pt>
                <c:pt idx="4911">
                  <c:v>1456.5450000000001</c:v>
                </c:pt>
                <c:pt idx="4912">
                  <c:v>1456.64</c:v>
                </c:pt>
                <c:pt idx="4913">
                  <c:v>1456.7349999999999</c:v>
                </c:pt>
                <c:pt idx="4914">
                  <c:v>1456.83</c:v>
                </c:pt>
                <c:pt idx="4915">
                  <c:v>1456.925</c:v>
                </c:pt>
                <c:pt idx="4916">
                  <c:v>1457.02</c:v>
                </c:pt>
                <c:pt idx="4917">
                  <c:v>1457.115</c:v>
                </c:pt>
                <c:pt idx="4918">
                  <c:v>1457.21</c:v>
                </c:pt>
                <c:pt idx="4919">
                  <c:v>1457.3050000000001</c:v>
                </c:pt>
                <c:pt idx="4920">
                  <c:v>1457.4</c:v>
                </c:pt>
                <c:pt idx="4921">
                  <c:v>1457.4949999999999</c:v>
                </c:pt>
                <c:pt idx="4922">
                  <c:v>1457.59</c:v>
                </c:pt>
                <c:pt idx="4923">
                  <c:v>1457.6849999999999</c:v>
                </c:pt>
                <c:pt idx="4924">
                  <c:v>1457.78</c:v>
                </c:pt>
                <c:pt idx="4925">
                  <c:v>1457.875</c:v>
                </c:pt>
                <c:pt idx="4926">
                  <c:v>1457.97</c:v>
                </c:pt>
                <c:pt idx="4927">
                  <c:v>1458.0650000000001</c:v>
                </c:pt>
                <c:pt idx="4928">
                  <c:v>1458.16</c:v>
                </c:pt>
                <c:pt idx="4929">
                  <c:v>1458.2550000000001</c:v>
                </c:pt>
                <c:pt idx="4930">
                  <c:v>1458.35</c:v>
                </c:pt>
                <c:pt idx="4931">
                  <c:v>1458.4449999999999</c:v>
                </c:pt>
                <c:pt idx="4932">
                  <c:v>1458.54</c:v>
                </c:pt>
                <c:pt idx="4933">
                  <c:v>1458.635</c:v>
                </c:pt>
                <c:pt idx="4934">
                  <c:v>1458.73</c:v>
                </c:pt>
                <c:pt idx="4935">
                  <c:v>1458.825</c:v>
                </c:pt>
                <c:pt idx="4936">
                  <c:v>1458.92</c:v>
                </c:pt>
                <c:pt idx="4937">
                  <c:v>1459.0150000000001</c:v>
                </c:pt>
                <c:pt idx="4938">
                  <c:v>1459.11</c:v>
                </c:pt>
                <c:pt idx="4939">
                  <c:v>1459.2049999999999</c:v>
                </c:pt>
                <c:pt idx="4940">
                  <c:v>1459.3</c:v>
                </c:pt>
                <c:pt idx="4941">
                  <c:v>1459.395</c:v>
                </c:pt>
                <c:pt idx="4942">
                  <c:v>1459.49</c:v>
                </c:pt>
                <c:pt idx="4943">
                  <c:v>1459.585</c:v>
                </c:pt>
                <c:pt idx="4944">
                  <c:v>1459.68</c:v>
                </c:pt>
                <c:pt idx="4945">
                  <c:v>1459.7750000000001</c:v>
                </c:pt>
                <c:pt idx="4946">
                  <c:v>1459.87</c:v>
                </c:pt>
                <c:pt idx="4947">
                  <c:v>1459.9649999999999</c:v>
                </c:pt>
                <c:pt idx="4948">
                  <c:v>1460.06</c:v>
                </c:pt>
                <c:pt idx="4949">
                  <c:v>1460.155</c:v>
                </c:pt>
                <c:pt idx="4950">
                  <c:v>1460.25</c:v>
                </c:pt>
                <c:pt idx="4951">
                  <c:v>1460.345</c:v>
                </c:pt>
                <c:pt idx="4952">
                  <c:v>1460.44</c:v>
                </c:pt>
                <c:pt idx="4953">
                  <c:v>1460.5350000000001</c:v>
                </c:pt>
                <c:pt idx="4954">
                  <c:v>1460.63</c:v>
                </c:pt>
                <c:pt idx="4955">
                  <c:v>1460.7249999999999</c:v>
                </c:pt>
                <c:pt idx="4956">
                  <c:v>1460.82</c:v>
                </c:pt>
                <c:pt idx="4957">
                  <c:v>1460.915</c:v>
                </c:pt>
                <c:pt idx="4958">
                  <c:v>1461.01</c:v>
                </c:pt>
                <c:pt idx="4959">
                  <c:v>1461.105</c:v>
                </c:pt>
                <c:pt idx="4960">
                  <c:v>1461.2</c:v>
                </c:pt>
                <c:pt idx="4961">
                  <c:v>1461.2950000000001</c:v>
                </c:pt>
                <c:pt idx="4962">
                  <c:v>1461.39</c:v>
                </c:pt>
                <c:pt idx="4963">
                  <c:v>1461.4849999999999</c:v>
                </c:pt>
                <c:pt idx="4964">
                  <c:v>1461.58</c:v>
                </c:pt>
                <c:pt idx="4965">
                  <c:v>1461.675</c:v>
                </c:pt>
                <c:pt idx="4966">
                  <c:v>1461.77</c:v>
                </c:pt>
                <c:pt idx="4967">
                  <c:v>1461.865</c:v>
                </c:pt>
                <c:pt idx="4968">
                  <c:v>1461.96</c:v>
                </c:pt>
                <c:pt idx="4969">
                  <c:v>1462.0550000000001</c:v>
                </c:pt>
                <c:pt idx="4970">
                  <c:v>1462.15</c:v>
                </c:pt>
                <c:pt idx="4971">
                  <c:v>1462.2449999999999</c:v>
                </c:pt>
                <c:pt idx="4972">
                  <c:v>1462.34</c:v>
                </c:pt>
                <c:pt idx="4973">
                  <c:v>1462.4349999999999</c:v>
                </c:pt>
                <c:pt idx="4974">
                  <c:v>1462.53</c:v>
                </c:pt>
                <c:pt idx="4975">
                  <c:v>1462.625</c:v>
                </c:pt>
                <c:pt idx="4976">
                  <c:v>1462.72</c:v>
                </c:pt>
                <c:pt idx="4977">
                  <c:v>1462.8150000000001</c:v>
                </c:pt>
                <c:pt idx="4978">
                  <c:v>1462.91</c:v>
                </c:pt>
                <c:pt idx="4979">
                  <c:v>1463.0050000000001</c:v>
                </c:pt>
                <c:pt idx="4980">
                  <c:v>1463.1</c:v>
                </c:pt>
                <c:pt idx="4981">
                  <c:v>1463.1949999999999</c:v>
                </c:pt>
                <c:pt idx="4982">
                  <c:v>1463.29</c:v>
                </c:pt>
                <c:pt idx="4983">
                  <c:v>1463.385</c:v>
                </c:pt>
                <c:pt idx="4984">
                  <c:v>1463.48</c:v>
                </c:pt>
                <c:pt idx="4985">
                  <c:v>1463.575</c:v>
                </c:pt>
                <c:pt idx="4986">
                  <c:v>1463.67</c:v>
                </c:pt>
                <c:pt idx="4987">
                  <c:v>1463.7650000000001</c:v>
                </c:pt>
                <c:pt idx="4988">
                  <c:v>1463.86</c:v>
                </c:pt>
                <c:pt idx="4989">
                  <c:v>1463.9549999999999</c:v>
                </c:pt>
                <c:pt idx="4990">
                  <c:v>1464.05</c:v>
                </c:pt>
                <c:pt idx="4991">
                  <c:v>1464.145</c:v>
                </c:pt>
                <c:pt idx="4992">
                  <c:v>1464.24</c:v>
                </c:pt>
                <c:pt idx="4993">
                  <c:v>1464.335</c:v>
                </c:pt>
                <c:pt idx="4994">
                  <c:v>1464.43</c:v>
                </c:pt>
                <c:pt idx="4995">
                  <c:v>1464.5250000000001</c:v>
                </c:pt>
                <c:pt idx="4996">
                  <c:v>1464.62</c:v>
                </c:pt>
                <c:pt idx="4997">
                  <c:v>1464.7149999999999</c:v>
                </c:pt>
                <c:pt idx="4998">
                  <c:v>1464.81</c:v>
                </c:pt>
                <c:pt idx="4999">
                  <c:v>1464.905</c:v>
                </c:pt>
                <c:pt idx="5000">
                  <c:v>1465</c:v>
                </c:pt>
                <c:pt idx="5001">
                  <c:v>1465.095</c:v>
                </c:pt>
                <c:pt idx="5002">
                  <c:v>1465.19</c:v>
                </c:pt>
                <c:pt idx="5003">
                  <c:v>1465.2850000000001</c:v>
                </c:pt>
                <c:pt idx="5004">
                  <c:v>1465.38</c:v>
                </c:pt>
                <c:pt idx="5005">
                  <c:v>1465.4749999999999</c:v>
                </c:pt>
                <c:pt idx="5006">
                  <c:v>1465.57</c:v>
                </c:pt>
                <c:pt idx="5007">
                  <c:v>1465.665</c:v>
                </c:pt>
                <c:pt idx="5008">
                  <c:v>1465.76</c:v>
                </c:pt>
                <c:pt idx="5009">
                  <c:v>1465.855</c:v>
                </c:pt>
                <c:pt idx="5010">
                  <c:v>1465.95</c:v>
                </c:pt>
                <c:pt idx="5011">
                  <c:v>1466.0450000000001</c:v>
                </c:pt>
                <c:pt idx="5012">
                  <c:v>1466.14</c:v>
                </c:pt>
                <c:pt idx="5013">
                  <c:v>1466.2349999999999</c:v>
                </c:pt>
                <c:pt idx="5014">
                  <c:v>1466.33</c:v>
                </c:pt>
                <c:pt idx="5015">
                  <c:v>1466.425</c:v>
                </c:pt>
                <c:pt idx="5016">
                  <c:v>1466.52</c:v>
                </c:pt>
                <c:pt idx="5017">
                  <c:v>1466.615</c:v>
                </c:pt>
                <c:pt idx="5018">
                  <c:v>1466.71</c:v>
                </c:pt>
                <c:pt idx="5019">
                  <c:v>1466.8050000000001</c:v>
                </c:pt>
                <c:pt idx="5020">
                  <c:v>1466.9</c:v>
                </c:pt>
                <c:pt idx="5021">
                  <c:v>1466.9949999999999</c:v>
                </c:pt>
                <c:pt idx="5022">
                  <c:v>1467.09</c:v>
                </c:pt>
                <c:pt idx="5023">
                  <c:v>1467.1849999999999</c:v>
                </c:pt>
                <c:pt idx="5024">
                  <c:v>1467.28</c:v>
                </c:pt>
                <c:pt idx="5025">
                  <c:v>1467.375</c:v>
                </c:pt>
                <c:pt idx="5026">
                  <c:v>1467.47</c:v>
                </c:pt>
                <c:pt idx="5027">
                  <c:v>1467.5650000000001</c:v>
                </c:pt>
                <c:pt idx="5028">
                  <c:v>1467.66</c:v>
                </c:pt>
                <c:pt idx="5029">
                  <c:v>1467.7550000000001</c:v>
                </c:pt>
                <c:pt idx="5030">
                  <c:v>1467.85</c:v>
                </c:pt>
                <c:pt idx="5031">
                  <c:v>1467.9449999999999</c:v>
                </c:pt>
                <c:pt idx="5032">
                  <c:v>1468.04</c:v>
                </c:pt>
                <c:pt idx="5033">
                  <c:v>1468.135</c:v>
                </c:pt>
                <c:pt idx="5034">
                  <c:v>1468.23</c:v>
                </c:pt>
                <c:pt idx="5035">
                  <c:v>1468.325</c:v>
                </c:pt>
                <c:pt idx="5036">
                  <c:v>1468.42</c:v>
                </c:pt>
                <c:pt idx="5037">
                  <c:v>1468.5150000000001</c:v>
                </c:pt>
                <c:pt idx="5038">
                  <c:v>1468.61</c:v>
                </c:pt>
                <c:pt idx="5039">
                  <c:v>1468.7049999999999</c:v>
                </c:pt>
                <c:pt idx="5040">
                  <c:v>1468.8</c:v>
                </c:pt>
                <c:pt idx="5041">
                  <c:v>1468.895</c:v>
                </c:pt>
                <c:pt idx="5042">
                  <c:v>1468.99</c:v>
                </c:pt>
                <c:pt idx="5043">
                  <c:v>1469.085</c:v>
                </c:pt>
                <c:pt idx="5044">
                  <c:v>1469.18</c:v>
                </c:pt>
                <c:pt idx="5045">
                  <c:v>1469.2750000000001</c:v>
                </c:pt>
                <c:pt idx="5046">
                  <c:v>1469.37</c:v>
                </c:pt>
                <c:pt idx="5047">
                  <c:v>1469.4649999999999</c:v>
                </c:pt>
                <c:pt idx="5048">
                  <c:v>1469.56</c:v>
                </c:pt>
                <c:pt idx="5049">
                  <c:v>1469.655</c:v>
                </c:pt>
                <c:pt idx="5050">
                  <c:v>1469.75</c:v>
                </c:pt>
                <c:pt idx="5051">
                  <c:v>1469.845</c:v>
                </c:pt>
                <c:pt idx="5052">
                  <c:v>1469.94</c:v>
                </c:pt>
                <c:pt idx="5053">
                  <c:v>1470.0350000000001</c:v>
                </c:pt>
                <c:pt idx="5054">
                  <c:v>1470.13</c:v>
                </c:pt>
                <c:pt idx="5055">
                  <c:v>1470.2249999999999</c:v>
                </c:pt>
                <c:pt idx="5056">
                  <c:v>1470.32</c:v>
                </c:pt>
                <c:pt idx="5057">
                  <c:v>1470.415</c:v>
                </c:pt>
                <c:pt idx="5058">
                  <c:v>1470.51</c:v>
                </c:pt>
                <c:pt idx="5059">
                  <c:v>1470.605</c:v>
                </c:pt>
                <c:pt idx="5060">
                  <c:v>1470.7</c:v>
                </c:pt>
                <c:pt idx="5061">
                  <c:v>1470.7950000000001</c:v>
                </c:pt>
                <c:pt idx="5062">
                  <c:v>1470.89</c:v>
                </c:pt>
                <c:pt idx="5063">
                  <c:v>1470.9849999999999</c:v>
                </c:pt>
                <c:pt idx="5064">
                  <c:v>1471.08</c:v>
                </c:pt>
                <c:pt idx="5065">
                  <c:v>1471.175</c:v>
                </c:pt>
                <c:pt idx="5066">
                  <c:v>1471.27</c:v>
                </c:pt>
                <c:pt idx="5067">
                  <c:v>1471.365</c:v>
                </c:pt>
                <c:pt idx="5068">
                  <c:v>1471.46</c:v>
                </c:pt>
                <c:pt idx="5069">
                  <c:v>1471.5550000000001</c:v>
                </c:pt>
                <c:pt idx="5070">
                  <c:v>1471.65</c:v>
                </c:pt>
                <c:pt idx="5071">
                  <c:v>1471.7449999999999</c:v>
                </c:pt>
                <c:pt idx="5072">
                  <c:v>1471.84</c:v>
                </c:pt>
                <c:pt idx="5073">
                  <c:v>1471.9349999999999</c:v>
                </c:pt>
                <c:pt idx="5074">
                  <c:v>1472.03</c:v>
                </c:pt>
                <c:pt idx="5075">
                  <c:v>1472.125</c:v>
                </c:pt>
                <c:pt idx="5076">
                  <c:v>1472.22</c:v>
                </c:pt>
                <c:pt idx="5077">
                  <c:v>1472.3150000000001</c:v>
                </c:pt>
                <c:pt idx="5078">
                  <c:v>1472.41</c:v>
                </c:pt>
                <c:pt idx="5079">
                  <c:v>1472.5050000000001</c:v>
                </c:pt>
                <c:pt idx="5080">
                  <c:v>1472.6</c:v>
                </c:pt>
                <c:pt idx="5081">
                  <c:v>1472.6949999999999</c:v>
                </c:pt>
                <c:pt idx="5082">
                  <c:v>1472.79</c:v>
                </c:pt>
                <c:pt idx="5083">
                  <c:v>1472.885</c:v>
                </c:pt>
                <c:pt idx="5084">
                  <c:v>1472.98</c:v>
                </c:pt>
                <c:pt idx="5085">
                  <c:v>1473.075</c:v>
                </c:pt>
                <c:pt idx="5086">
                  <c:v>1473.17</c:v>
                </c:pt>
                <c:pt idx="5087">
                  <c:v>1473.2650000000001</c:v>
                </c:pt>
                <c:pt idx="5088">
                  <c:v>1473.36</c:v>
                </c:pt>
                <c:pt idx="5089">
                  <c:v>1473.4549999999999</c:v>
                </c:pt>
                <c:pt idx="5090">
                  <c:v>1473.55</c:v>
                </c:pt>
                <c:pt idx="5091">
                  <c:v>1473.645</c:v>
                </c:pt>
                <c:pt idx="5092">
                  <c:v>1473.74</c:v>
                </c:pt>
                <c:pt idx="5093">
                  <c:v>1473.835</c:v>
                </c:pt>
                <c:pt idx="5094">
                  <c:v>1473.93</c:v>
                </c:pt>
                <c:pt idx="5095">
                  <c:v>1474.0250000000001</c:v>
                </c:pt>
                <c:pt idx="5096">
                  <c:v>1474.12</c:v>
                </c:pt>
                <c:pt idx="5097">
                  <c:v>1474.2149999999999</c:v>
                </c:pt>
                <c:pt idx="5098">
                  <c:v>1474.31</c:v>
                </c:pt>
                <c:pt idx="5099">
                  <c:v>1474.405</c:v>
                </c:pt>
                <c:pt idx="5100">
                  <c:v>1474.5</c:v>
                </c:pt>
                <c:pt idx="5101">
                  <c:v>1474.595</c:v>
                </c:pt>
                <c:pt idx="5102">
                  <c:v>1474.69</c:v>
                </c:pt>
                <c:pt idx="5103">
                  <c:v>1474.7850000000001</c:v>
                </c:pt>
                <c:pt idx="5104">
                  <c:v>1474.88</c:v>
                </c:pt>
                <c:pt idx="5105">
                  <c:v>1474.9749999999999</c:v>
                </c:pt>
                <c:pt idx="5106">
                  <c:v>1475.07</c:v>
                </c:pt>
                <c:pt idx="5107">
                  <c:v>1475.165</c:v>
                </c:pt>
                <c:pt idx="5108">
                  <c:v>1475.26</c:v>
                </c:pt>
                <c:pt idx="5109">
                  <c:v>1475.355</c:v>
                </c:pt>
                <c:pt idx="5110">
                  <c:v>1475.45</c:v>
                </c:pt>
                <c:pt idx="5111">
                  <c:v>1475.5450000000001</c:v>
                </c:pt>
                <c:pt idx="5112">
                  <c:v>1475.64</c:v>
                </c:pt>
                <c:pt idx="5113">
                  <c:v>1475.7349999999999</c:v>
                </c:pt>
                <c:pt idx="5114">
                  <c:v>1475.83</c:v>
                </c:pt>
                <c:pt idx="5115">
                  <c:v>1475.925</c:v>
                </c:pt>
                <c:pt idx="5116">
                  <c:v>1476.02</c:v>
                </c:pt>
                <c:pt idx="5117">
                  <c:v>1476.115</c:v>
                </c:pt>
                <c:pt idx="5118">
                  <c:v>1476.21</c:v>
                </c:pt>
                <c:pt idx="5119">
                  <c:v>1476.3050000000001</c:v>
                </c:pt>
                <c:pt idx="5120">
                  <c:v>1476.4</c:v>
                </c:pt>
                <c:pt idx="5121">
                  <c:v>1476.4949999999999</c:v>
                </c:pt>
                <c:pt idx="5122">
                  <c:v>1476.59</c:v>
                </c:pt>
                <c:pt idx="5123">
                  <c:v>1476.6849999999999</c:v>
                </c:pt>
                <c:pt idx="5124">
                  <c:v>1476.78</c:v>
                </c:pt>
                <c:pt idx="5125">
                  <c:v>1476.875</c:v>
                </c:pt>
                <c:pt idx="5126">
                  <c:v>1476.97</c:v>
                </c:pt>
                <c:pt idx="5127">
                  <c:v>1477.0650000000001</c:v>
                </c:pt>
                <c:pt idx="5128">
                  <c:v>1477.16</c:v>
                </c:pt>
                <c:pt idx="5129">
                  <c:v>1477.2550000000001</c:v>
                </c:pt>
                <c:pt idx="5130">
                  <c:v>1477.35</c:v>
                </c:pt>
                <c:pt idx="5131">
                  <c:v>1477.4449999999999</c:v>
                </c:pt>
                <c:pt idx="5132">
                  <c:v>1477.54</c:v>
                </c:pt>
                <c:pt idx="5133">
                  <c:v>1477.635</c:v>
                </c:pt>
                <c:pt idx="5134">
                  <c:v>1477.73</c:v>
                </c:pt>
                <c:pt idx="5135">
                  <c:v>1477.825</c:v>
                </c:pt>
                <c:pt idx="5136">
                  <c:v>1477.92</c:v>
                </c:pt>
                <c:pt idx="5137">
                  <c:v>1478.0150000000001</c:v>
                </c:pt>
                <c:pt idx="5138">
                  <c:v>1478.11</c:v>
                </c:pt>
                <c:pt idx="5139">
                  <c:v>1478.2049999999999</c:v>
                </c:pt>
                <c:pt idx="5140">
                  <c:v>1478.3</c:v>
                </c:pt>
                <c:pt idx="5141">
                  <c:v>1478.395</c:v>
                </c:pt>
                <c:pt idx="5142">
                  <c:v>1478.49</c:v>
                </c:pt>
                <c:pt idx="5143">
                  <c:v>1478.585</c:v>
                </c:pt>
                <c:pt idx="5144">
                  <c:v>1478.68</c:v>
                </c:pt>
                <c:pt idx="5145">
                  <c:v>1478.7750000000001</c:v>
                </c:pt>
                <c:pt idx="5146">
                  <c:v>1478.87</c:v>
                </c:pt>
                <c:pt idx="5147">
                  <c:v>1478.9649999999999</c:v>
                </c:pt>
                <c:pt idx="5148">
                  <c:v>1479.06</c:v>
                </c:pt>
                <c:pt idx="5149">
                  <c:v>1479.155</c:v>
                </c:pt>
                <c:pt idx="5150">
                  <c:v>1479.25</c:v>
                </c:pt>
                <c:pt idx="5151">
                  <c:v>1479.345</c:v>
                </c:pt>
                <c:pt idx="5152">
                  <c:v>1479.44</c:v>
                </c:pt>
                <c:pt idx="5153">
                  <c:v>1479.5350000000001</c:v>
                </c:pt>
                <c:pt idx="5154">
                  <c:v>1479.63</c:v>
                </c:pt>
                <c:pt idx="5155">
                  <c:v>1479.7249999999999</c:v>
                </c:pt>
                <c:pt idx="5156">
                  <c:v>1479.82</c:v>
                </c:pt>
                <c:pt idx="5157">
                  <c:v>1479.915</c:v>
                </c:pt>
                <c:pt idx="5158">
                  <c:v>1480.01</c:v>
                </c:pt>
                <c:pt idx="5159">
                  <c:v>1480.105</c:v>
                </c:pt>
                <c:pt idx="5160">
                  <c:v>1480.2</c:v>
                </c:pt>
                <c:pt idx="5161">
                  <c:v>1480.2950000000001</c:v>
                </c:pt>
                <c:pt idx="5162">
                  <c:v>1480.39</c:v>
                </c:pt>
                <c:pt idx="5163">
                  <c:v>1480.4849999999999</c:v>
                </c:pt>
                <c:pt idx="5164">
                  <c:v>1480.58</c:v>
                </c:pt>
                <c:pt idx="5165">
                  <c:v>1480.675</c:v>
                </c:pt>
                <c:pt idx="5166">
                  <c:v>1480.77</c:v>
                </c:pt>
                <c:pt idx="5167">
                  <c:v>1480.865</c:v>
                </c:pt>
                <c:pt idx="5168">
                  <c:v>1480.96</c:v>
                </c:pt>
                <c:pt idx="5169">
                  <c:v>1481.0550000000001</c:v>
                </c:pt>
                <c:pt idx="5170">
                  <c:v>1481.15</c:v>
                </c:pt>
                <c:pt idx="5171">
                  <c:v>1481.2449999999999</c:v>
                </c:pt>
                <c:pt idx="5172">
                  <c:v>1481.34</c:v>
                </c:pt>
                <c:pt idx="5173">
                  <c:v>1481.4349999999999</c:v>
                </c:pt>
                <c:pt idx="5174">
                  <c:v>1481.53</c:v>
                </c:pt>
                <c:pt idx="5175">
                  <c:v>1481.625</c:v>
                </c:pt>
                <c:pt idx="5176">
                  <c:v>1481.72</c:v>
                </c:pt>
                <c:pt idx="5177">
                  <c:v>1481.8150000000001</c:v>
                </c:pt>
                <c:pt idx="5178">
                  <c:v>1481.91</c:v>
                </c:pt>
                <c:pt idx="5179">
                  <c:v>1482.0050000000001</c:v>
                </c:pt>
                <c:pt idx="5180">
                  <c:v>1482.1</c:v>
                </c:pt>
                <c:pt idx="5181">
                  <c:v>1482.1949999999999</c:v>
                </c:pt>
                <c:pt idx="5182">
                  <c:v>1482.29</c:v>
                </c:pt>
                <c:pt idx="5183">
                  <c:v>1482.385</c:v>
                </c:pt>
                <c:pt idx="5184">
                  <c:v>1482.48</c:v>
                </c:pt>
                <c:pt idx="5185">
                  <c:v>1482.575</c:v>
                </c:pt>
                <c:pt idx="5186">
                  <c:v>1482.67</c:v>
                </c:pt>
                <c:pt idx="5187">
                  <c:v>1482.7650000000001</c:v>
                </c:pt>
                <c:pt idx="5188">
                  <c:v>1482.86</c:v>
                </c:pt>
                <c:pt idx="5189">
                  <c:v>1482.9549999999999</c:v>
                </c:pt>
                <c:pt idx="5190">
                  <c:v>1483.05</c:v>
                </c:pt>
                <c:pt idx="5191">
                  <c:v>1483.145</c:v>
                </c:pt>
                <c:pt idx="5192">
                  <c:v>1483.24</c:v>
                </c:pt>
                <c:pt idx="5193">
                  <c:v>1483.335</c:v>
                </c:pt>
                <c:pt idx="5194">
                  <c:v>1483.43</c:v>
                </c:pt>
                <c:pt idx="5195">
                  <c:v>1483.5250000000001</c:v>
                </c:pt>
                <c:pt idx="5196">
                  <c:v>1483.62</c:v>
                </c:pt>
                <c:pt idx="5197">
                  <c:v>1483.7149999999999</c:v>
                </c:pt>
                <c:pt idx="5198">
                  <c:v>1483.81</c:v>
                </c:pt>
                <c:pt idx="5199">
                  <c:v>1483.905</c:v>
                </c:pt>
                <c:pt idx="5200">
                  <c:v>1484</c:v>
                </c:pt>
                <c:pt idx="5201">
                  <c:v>1484.095</c:v>
                </c:pt>
                <c:pt idx="5202">
                  <c:v>1484.19</c:v>
                </c:pt>
                <c:pt idx="5203">
                  <c:v>1484.2850000000001</c:v>
                </c:pt>
                <c:pt idx="5204">
                  <c:v>1484.38</c:v>
                </c:pt>
                <c:pt idx="5205">
                  <c:v>1484.4749999999999</c:v>
                </c:pt>
                <c:pt idx="5206">
                  <c:v>1484.57</c:v>
                </c:pt>
                <c:pt idx="5207">
                  <c:v>1484.665</c:v>
                </c:pt>
                <c:pt idx="5208">
                  <c:v>1484.76</c:v>
                </c:pt>
                <c:pt idx="5209">
                  <c:v>1484.855</c:v>
                </c:pt>
                <c:pt idx="5210">
                  <c:v>1484.95</c:v>
                </c:pt>
                <c:pt idx="5211">
                  <c:v>1485.0450000000001</c:v>
                </c:pt>
                <c:pt idx="5212">
                  <c:v>1485.14</c:v>
                </c:pt>
                <c:pt idx="5213">
                  <c:v>1485.2349999999999</c:v>
                </c:pt>
                <c:pt idx="5214">
                  <c:v>1485.33</c:v>
                </c:pt>
                <c:pt idx="5215">
                  <c:v>1485.425</c:v>
                </c:pt>
                <c:pt idx="5216">
                  <c:v>1485.52</c:v>
                </c:pt>
                <c:pt idx="5217">
                  <c:v>1485.615</c:v>
                </c:pt>
                <c:pt idx="5218">
                  <c:v>1485.71</c:v>
                </c:pt>
                <c:pt idx="5219">
                  <c:v>1485.8050000000001</c:v>
                </c:pt>
                <c:pt idx="5220">
                  <c:v>1485.9</c:v>
                </c:pt>
                <c:pt idx="5221">
                  <c:v>1485.9949999999999</c:v>
                </c:pt>
                <c:pt idx="5222">
                  <c:v>1486.09</c:v>
                </c:pt>
                <c:pt idx="5223">
                  <c:v>1486.1849999999999</c:v>
                </c:pt>
                <c:pt idx="5224">
                  <c:v>1486.28</c:v>
                </c:pt>
                <c:pt idx="5225">
                  <c:v>1486.375</c:v>
                </c:pt>
                <c:pt idx="5226">
                  <c:v>1486.47</c:v>
                </c:pt>
                <c:pt idx="5227">
                  <c:v>1486.5650000000001</c:v>
                </c:pt>
                <c:pt idx="5228">
                  <c:v>1486.66</c:v>
                </c:pt>
                <c:pt idx="5229">
                  <c:v>1486.7550000000001</c:v>
                </c:pt>
                <c:pt idx="5230">
                  <c:v>1486.85</c:v>
                </c:pt>
                <c:pt idx="5231">
                  <c:v>1486.9449999999999</c:v>
                </c:pt>
                <c:pt idx="5232">
                  <c:v>1487.04</c:v>
                </c:pt>
                <c:pt idx="5233">
                  <c:v>1487.135</c:v>
                </c:pt>
                <c:pt idx="5234">
                  <c:v>1487.23</c:v>
                </c:pt>
                <c:pt idx="5235">
                  <c:v>1487.325</c:v>
                </c:pt>
                <c:pt idx="5236">
                  <c:v>1487.42</c:v>
                </c:pt>
                <c:pt idx="5237">
                  <c:v>1487.5150000000001</c:v>
                </c:pt>
                <c:pt idx="5238">
                  <c:v>1487.61</c:v>
                </c:pt>
                <c:pt idx="5239">
                  <c:v>1487.7049999999999</c:v>
                </c:pt>
                <c:pt idx="5240">
                  <c:v>1487.8</c:v>
                </c:pt>
                <c:pt idx="5241">
                  <c:v>1487.895</c:v>
                </c:pt>
                <c:pt idx="5242">
                  <c:v>1487.99</c:v>
                </c:pt>
                <c:pt idx="5243">
                  <c:v>1488.085</c:v>
                </c:pt>
                <c:pt idx="5244">
                  <c:v>1488.18</c:v>
                </c:pt>
                <c:pt idx="5245">
                  <c:v>1488.2750000000001</c:v>
                </c:pt>
                <c:pt idx="5246">
                  <c:v>1488.37</c:v>
                </c:pt>
                <c:pt idx="5247">
                  <c:v>1488.4649999999999</c:v>
                </c:pt>
                <c:pt idx="5248">
                  <c:v>1488.56</c:v>
                </c:pt>
                <c:pt idx="5249">
                  <c:v>1488.655</c:v>
                </c:pt>
                <c:pt idx="5250">
                  <c:v>1488.75</c:v>
                </c:pt>
                <c:pt idx="5251">
                  <c:v>1488.845</c:v>
                </c:pt>
                <c:pt idx="5252">
                  <c:v>1488.94</c:v>
                </c:pt>
                <c:pt idx="5253">
                  <c:v>1489.0350000000001</c:v>
                </c:pt>
                <c:pt idx="5254">
                  <c:v>1489.13</c:v>
                </c:pt>
                <c:pt idx="5255">
                  <c:v>1489.2249999999999</c:v>
                </c:pt>
                <c:pt idx="5256">
                  <c:v>1489.32</c:v>
                </c:pt>
                <c:pt idx="5257">
                  <c:v>1489.415</c:v>
                </c:pt>
                <c:pt idx="5258">
                  <c:v>1489.51</c:v>
                </c:pt>
                <c:pt idx="5259">
                  <c:v>1489.605</c:v>
                </c:pt>
                <c:pt idx="5260">
                  <c:v>1489.7</c:v>
                </c:pt>
                <c:pt idx="5261">
                  <c:v>1489.7950000000001</c:v>
                </c:pt>
                <c:pt idx="5262">
                  <c:v>1489.89</c:v>
                </c:pt>
                <c:pt idx="5263">
                  <c:v>1489.9849999999999</c:v>
                </c:pt>
                <c:pt idx="5264">
                  <c:v>1490.08</c:v>
                </c:pt>
                <c:pt idx="5265">
                  <c:v>1490.175</c:v>
                </c:pt>
                <c:pt idx="5266">
                  <c:v>1490.27</c:v>
                </c:pt>
                <c:pt idx="5267">
                  <c:v>1490.365</c:v>
                </c:pt>
                <c:pt idx="5268">
                  <c:v>1490.46</c:v>
                </c:pt>
                <c:pt idx="5269">
                  <c:v>1490.5550000000001</c:v>
                </c:pt>
                <c:pt idx="5270">
                  <c:v>1490.65</c:v>
                </c:pt>
                <c:pt idx="5271">
                  <c:v>1490.7449999999999</c:v>
                </c:pt>
                <c:pt idx="5272">
                  <c:v>1490.84</c:v>
                </c:pt>
                <c:pt idx="5273">
                  <c:v>1490.9349999999999</c:v>
                </c:pt>
                <c:pt idx="5274">
                  <c:v>1491.03</c:v>
                </c:pt>
                <c:pt idx="5275">
                  <c:v>1491.125</c:v>
                </c:pt>
                <c:pt idx="5276">
                  <c:v>1491.22</c:v>
                </c:pt>
                <c:pt idx="5277">
                  <c:v>1491.3150000000001</c:v>
                </c:pt>
                <c:pt idx="5278">
                  <c:v>1491.41</c:v>
                </c:pt>
                <c:pt idx="5279">
                  <c:v>1491.5050000000001</c:v>
                </c:pt>
                <c:pt idx="5280">
                  <c:v>1491.6</c:v>
                </c:pt>
                <c:pt idx="5281">
                  <c:v>1491.6949999999999</c:v>
                </c:pt>
                <c:pt idx="5282">
                  <c:v>1491.79</c:v>
                </c:pt>
                <c:pt idx="5283">
                  <c:v>1491.885</c:v>
                </c:pt>
                <c:pt idx="5284">
                  <c:v>1491.98</c:v>
                </c:pt>
                <c:pt idx="5285">
                  <c:v>1492.075</c:v>
                </c:pt>
                <c:pt idx="5286">
                  <c:v>1492.17</c:v>
                </c:pt>
                <c:pt idx="5287">
                  <c:v>1492.2650000000001</c:v>
                </c:pt>
                <c:pt idx="5288">
                  <c:v>1492.36</c:v>
                </c:pt>
                <c:pt idx="5289">
                  <c:v>1492.4549999999999</c:v>
                </c:pt>
                <c:pt idx="5290">
                  <c:v>1492.55</c:v>
                </c:pt>
                <c:pt idx="5291">
                  <c:v>1492.645</c:v>
                </c:pt>
                <c:pt idx="5292">
                  <c:v>1492.74</c:v>
                </c:pt>
                <c:pt idx="5293">
                  <c:v>1492.835</c:v>
                </c:pt>
                <c:pt idx="5294">
                  <c:v>1492.93</c:v>
                </c:pt>
                <c:pt idx="5295">
                  <c:v>1493.0250000000001</c:v>
                </c:pt>
                <c:pt idx="5296">
                  <c:v>1493.12</c:v>
                </c:pt>
                <c:pt idx="5297">
                  <c:v>1493.2149999999999</c:v>
                </c:pt>
                <c:pt idx="5298">
                  <c:v>1493.31</c:v>
                </c:pt>
                <c:pt idx="5299">
                  <c:v>1493.405</c:v>
                </c:pt>
                <c:pt idx="5300">
                  <c:v>1493.5</c:v>
                </c:pt>
                <c:pt idx="5301">
                  <c:v>1493.595</c:v>
                </c:pt>
                <c:pt idx="5302">
                  <c:v>1493.69</c:v>
                </c:pt>
                <c:pt idx="5303">
                  <c:v>1493.7850000000001</c:v>
                </c:pt>
                <c:pt idx="5304">
                  <c:v>1493.88</c:v>
                </c:pt>
                <c:pt idx="5305">
                  <c:v>1493.9749999999999</c:v>
                </c:pt>
                <c:pt idx="5306">
                  <c:v>1494.07</c:v>
                </c:pt>
                <c:pt idx="5307">
                  <c:v>1494.165</c:v>
                </c:pt>
                <c:pt idx="5308">
                  <c:v>1494.26</c:v>
                </c:pt>
                <c:pt idx="5309">
                  <c:v>1494.355</c:v>
                </c:pt>
                <c:pt idx="5310">
                  <c:v>1494.45</c:v>
                </c:pt>
                <c:pt idx="5311">
                  <c:v>1494.5450000000001</c:v>
                </c:pt>
                <c:pt idx="5312">
                  <c:v>1494.64</c:v>
                </c:pt>
                <c:pt idx="5313">
                  <c:v>1494.7349999999999</c:v>
                </c:pt>
                <c:pt idx="5314">
                  <c:v>1494.83</c:v>
                </c:pt>
                <c:pt idx="5315">
                  <c:v>1494.925</c:v>
                </c:pt>
                <c:pt idx="5316">
                  <c:v>1495.02</c:v>
                </c:pt>
                <c:pt idx="5317">
                  <c:v>1495.115</c:v>
                </c:pt>
                <c:pt idx="5318">
                  <c:v>1495.21</c:v>
                </c:pt>
                <c:pt idx="5319">
                  <c:v>1495.3050000000001</c:v>
                </c:pt>
                <c:pt idx="5320">
                  <c:v>1495.4</c:v>
                </c:pt>
                <c:pt idx="5321">
                  <c:v>1495.4949999999999</c:v>
                </c:pt>
                <c:pt idx="5322">
                  <c:v>1495.59</c:v>
                </c:pt>
                <c:pt idx="5323">
                  <c:v>1495.6849999999999</c:v>
                </c:pt>
                <c:pt idx="5324">
                  <c:v>1495.78</c:v>
                </c:pt>
                <c:pt idx="5325">
                  <c:v>1495.875</c:v>
                </c:pt>
                <c:pt idx="5326">
                  <c:v>1495.97</c:v>
                </c:pt>
                <c:pt idx="5327">
                  <c:v>1496.0650000000001</c:v>
                </c:pt>
                <c:pt idx="5328">
                  <c:v>1496.16</c:v>
                </c:pt>
                <c:pt idx="5329">
                  <c:v>1496.2550000000001</c:v>
                </c:pt>
                <c:pt idx="5330">
                  <c:v>1496.35</c:v>
                </c:pt>
                <c:pt idx="5331">
                  <c:v>1496.4449999999999</c:v>
                </c:pt>
                <c:pt idx="5332">
                  <c:v>1496.54</c:v>
                </c:pt>
                <c:pt idx="5333">
                  <c:v>1496.635</c:v>
                </c:pt>
                <c:pt idx="5334">
                  <c:v>1496.73</c:v>
                </c:pt>
                <c:pt idx="5335">
                  <c:v>1496.825</c:v>
                </c:pt>
                <c:pt idx="5336">
                  <c:v>1496.92</c:v>
                </c:pt>
                <c:pt idx="5337">
                  <c:v>1497.0150000000001</c:v>
                </c:pt>
                <c:pt idx="5338">
                  <c:v>1497.11</c:v>
                </c:pt>
                <c:pt idx="5339">
                  <c:v>1497.2049999999999</c:v>
                </c:pt>
                <c:pt idx="5340">
                  <c:v>1497.3</c:v>
                </c:pt>
                <c:pt idx="5341">
                  <c:v>1497.395</c:v>
                </c:pt>
                <c:pt idx="5342">
                  <c:v>1497.49</c:v>
                </c:pt>
                <c:pt idx="5343">
                  <c:v>1497.585</c:v>
                </c:pt>
                <c:pt idx="5344">
                  <c:v>1497.68</c:v>
                </c:pt>
                <c:pt idx="5345">
                  <c:v>1497.7750000000001</c:v>
                </c:pt>
                <c:pt idx="5346">
                  <c:v>1497.87</c:v>
                </c:pt>
                <c:pt idx="5347">
                  <c:v>1497.9649999999999</c:v>
                </c:pt>
                <c:pt idx="5348">
                  <c:v>1498.06</c:v>
                </c:pt>
                <c:pt idx="5349">
                  <c:v>1498.155</c:v>
                </c:pt>
                <c:pt idx="5350">
                  <c:v>1498.25</c:v>
                </c:pt>
                <c:pt idx="5351">
                  <c:v>1498.345</c:v>
                </c:pt>
                <c:pt idx="5352">
                  <c:v>1498.44</c:v>
                </c:pt>
                <c:pt idx="5353">
                  <c:v>1498.5350000000001</c:v>
                </c:pt>
                <c:pt idx="5354">
                  <c:v>1498.63</c:v>
                </c:pt>
                <c:pt idx="5355">
                  <c:v>1498.7249999999999</c:v>
                </c:pt>
                <c:pt idx="5356">
                  <c:v>1498.82</c:v>
                </c:pt>
                <c:pt idx="5357">
                  <c:v>1498.915</c:v>
                </c:pt>
                <c:pt idx="5358">
                  <c:v>1499.01</c:v>
                </c:pt>
                <c:pt idx="5359">
                  <c:v>1499.105</c:v>
                </c:pt>
                <c:pt idx="5360">
                  <c:v>1499.2</c:v>
                </c:pt>
                <c:pt idx="5361">
                  <c:v>1499.2950000000001</c:v>
                </c:pt>
                <c:pt idx="5362">
                  <c:v>1499.39</c:v>
                </c:pt>
                <c:pt idx="5363">
                  <c:v>1499.4849999999999</c:v>
                </c:pt>
                <c:pt idx="5364">
                  <c:v>1499.58</c:v>
                </c:pt>
                <c:pt idx="5365">
                  <c:v>1499.675</c:v>
                </c:pt>
                <c:pt idx="5366">
                  <c:v>1499.77</c:v>
                </c:pt>
                <c:pt idx="5367">
                  <c:v>1499.865</c:v>
                </c:pt>
                <c:pt idx="5368">
                  <c:v>1499.96</c:v>
                </c:pt>
                <c:pt idx="5369">
                  <c:v>1500.0550000000001</c:v>
                </c:pt>
                <c:pt idx="5370">
                  <c:v>1500.15</c:v>
                </c:pt>
                <c:pt idx="5371">
                  <c:v>1500.2449999999999</c:v>
                </c:pt>
                <c:pt idx="5372">
                  <c:v>1500.34</c:v>
                </c:pt>
                <c:pt idx="5373">
                  <c:v>1500.4349999999999</c:v>
                </c:pt>
                <c:pt idx="5374">
                  <c:v>1500.53</c:v>
                </c:pt>
                <c:pt idx="5375">
                  <c:v>1500.625</c:v>
                </c:pt>
                <c:pt idx="5376">
                  <c:v>1500.72</c:v>
                </c:pt>
                <c:pt idx="5377">
                  <c:v>1500.8150000000001</c:v>
                </c:pt>
                <c:pt idx="5378">
                  <c:v>1500.91</c:v>
                </c:pt>
                <c:pt idx="5379">
                  <c:v>1501.0050000000001</c:v>
                </c:pt>
                <c:pt idx="5380">
                  <c:v>1501.1</c:v>
                </c:pt>
                <c:pt idx="5381">
                  <c:v>1501.1949999999999</c:v>
                </c:pt>
                <c:pt idx="5382">
                  <c:v>1501.29</c:v>
                </c:pt>
                <c:pt idx="5383">
                  <c:v>1501.385</c:v>
                </c:pt>
                <c:pt idx="5384">
                  <c:v>1501.48</c:v>
                </c:pt>
                <c:pt idx="5385">
                  <c:v>1501.575</c:v>
                </c:pt>
                <c:pt idx="5386">
                  <c:v>1501.67</c:v>
                </c:pt>
                <c:pt idx="5387">
                  <c:v>1501.7650000000001</c:v>
                </c:pt>
                <c:pt idx="5388">
                  <c:v>1501.86</c:v>
                </c:pt>
                <c:pt idx="5389">
                  <c:v>1501.9549999999999</c:v>
                </c:pt>
                <c:pt idx="5390">
                  <c:v>1502.05</c:v>
                </c:pt>
                <c:pt idx="5391">
                  <c:v>1502.145</c:v>
                </c:pt>
                <c:pt idx="5392">
                  <c:v>1502.24</c:v>
                </c:pt>
                <c:pt idx="5393">
                  <c:v>1502.335</c:v>
                </c:pt>
                <c:pt idx="5394">
                  <c:v>1502.43</c:v>
                </c:pt>
                <c:pt idx="5395">
                  <c:v>1502.5250000000001</c:v>
                </c:pt>
                <c:pt idx="5396">
                  <c:v>1502.62</c:v>
                </c:pt>
                <c:pt idx="5397">
                  <c:v>1502.7149999999999</c:v>
                </c:pt>
                <c:pt idx="5398">
                  <c:v>1502.81</c:v>
                </c:pt>
                <c:pt idx="5399">
                  <c:v>1502.905</c:v>
                </c:pt>
                <c:pt idx="5400">
                  <c:v>1503</c:v>
                </c:pt>
                <c:pt idx="5401">
                  <c:v>1503.095</c:v>
                </c:pt>
                <c:pt idx="5402">
                  <c:v>1503.19</c:v>
                </c:pt>
                <c:pt idx="5403">
                  <c:v>1503.2850000000001</c:v>
                </c:pt>
                <c:pt idx="5404">
                  <c:v>1503.38</c:v>
                </c:pt>
                <c:pt idx="5405">
                  <c:v>1503.4749999999999</c:v>
                </c:pt>
                <c:pt idx="5406">
                  <c:v>1503.57</c:v>
                </c:pt>
                <c:pt idx="5407">
                  <c:v>1503.665</c:v>
                </c:pt>
                <c:pt idx="5408">
                  <c:v>1503.76</c:v>
                </c:pt>
                <c:pt idx="5409">
                  <c:v>1503.855</c:v>
                </c:pt>
                <c:pt idx="5410">
                  <c:v>1503.95</c:v>
                </c:pt>
                <c:pt idx="5411">
                  <c:v>1504.0450000000001</c:v>
                </c:pt>
                <c:pt idx="5412">
                  <c:v>1504.14</c:v>
                </c:pt>
                <c:pt idx="5413">
                  <c:v>1504.2349999999999</c:v>
                </c:pt>
                <c:pt idx="5414">
                  <c:v>1504.33</c:v>
                </c:pt>
                <c:pt idx="5415">
                  <c:v>1504.425</c:v>
                </c:pt>
                <c:pt idx="5416">
                  <c:v>1504.52</c:v>
                </c:pt>
                <c:pt idx="5417">
                  <c:v>1504.615</c:v>
                </c:pt>
                <c:pt idx="5418">
                  <c:v>1504.71</c:v>
                </c:pt>
                <c:pt idx="5419">
                  <c:v>1504.8050000000001</c:v>
                </c:pt>
                <c:pt idx="5420">
                  <c:v>1504.9</c:v>
                </c:pt>
                <c:pt idx="5421">
                  <c:v>1504.9949999999999</c:v>
                </c:pt>
                <c:pt idx="5422">
                  <c:v>1505.09</c:v>
                </c:pt>
                <c:pt idx="5423">
                  <c:v>1505.1849999999999</c:v>
                </c:pt>
                <c:pt idx="5424">
                  <c:v>1505.28</c:v>
                </c:pt>
                <c:pt idx="5425">
                  <c:v>1505.375</c:v>
                </c:pt>
                <c:pt idx="5426">
                  <c:v>1505.47</c:v>
                </c:pt>
                <c:pt idx="5427">
                  <c:v>1505.5650000000001</c:v>
                </c:pt>
                <c:pt idx="5428">
                  <c:v>1505.66</c:v>
                </c:pt>
                <c:pt idx="5429">
                  <c:v>1505.7550000000001</c:v>
                </c:pt>
                <c:pt idx="5430">
                  <c:v>1505.85</c:v>
                </c:pt>
                <c:pt idx="5431">
                  <c:v>1505.9449999999999</c:v>
                </c:pt>
                <c:pt idx="5432">
                  <c:v>1506.04</c:v>
                </c:pt>
                <c:pt idx="5433">
                  <c:v>1506.135</c:v>
                </c:pt>
                <c:pt idx="5434">
                  <c:v>1506.23</c:v>
                </c:pt>
                <c:pt idx="5435">
                  <c:v>1506.325</c:v>
                </c:pt>
                <c:pt idx="5436">
                  <c:v>1506.42</c:v>
                </c:pt>
                <c:pt idx="5437">
                  <c:v>1506.5150000000001</c:v>
                </c:pt>
                <c:pt idx="5438">
                  <c:v>1506.61</c:v>
                </c:pt>
                <c:pt idx="5439">
                  <c:v>1506.7049999999999</c:v>
                </c:pt>
                <c:pt idx="5440">
                  <c:v>1506.8</c:v>
                </c:pt>
                <c:pt idx="5441">
                  <c:v>1506.895</c:v>
                </c:pt>
                <c:pt idx="5442">
                  <c:v>1506.99</c:v>
                </c:pt>
                <c:pt idx="5443">
                  <c:v>1507.085</c:v>
                </c:pt>
                <c:pt idx="5444">
                  <c:v>1507.18</c:v>
                </c:pt>
                <c:pt idx="5445">
                  <c:v>1507.2750000000001</c:v>
                </c:pt>
                <c:pt idx="5446">
                  <c:v>1507.37</c:v>
                </c:pt>
                <c:pt idx="5447">
                  <c:v>1507.4649999999999</c:v>
                </c:pt>
                <c:pt idx="5448">
                  <c:v>1507.56</c:v>
                </c:pt>
                <c:pt idx="5449">
                  <c:v>1507.655</c:v>
                </c:pt>
                <c:pt idx="5450">
                  <c:v>1507.75</c:v>
                </c:pt>
                <c:pt idx="5451">
                  <c:v>1507.845</c:v>
                </c:pt>
                <c:pt idx="5452">
                  <c:v>1507.94</c:v>
                </c:pt>
                <c:pt idx="5453">
                  <c:v>1508.0350000000001</c:v>
                </c:pt>
                <c:pt idx="5454">
                  <c:v>1508.13</c:v>
                </c:pt>
                <c:pt idx="5455">
                  <c:v>1508.2249999999999</c:v>
                </c:pt>
                <c:pt idx="5456">
                  <c:v>1508.32</c:v>
                </c:pt>
                <c:pt idx="5457">
                  <c:v>1508.415</c:v>
                </c:pt>
                <c:pt idx="5458">
                  <c:v>1508.51</c:v>
                </c:pt>
                <c:pt idx="5459">
                  <c:v>1508.605</c:v>
                </c:pt>
                <c:pt idx="5460">
                  <c:v>1508.7</c:v>
                </c:pt>
                <c:pt idx="5461">
                  <c:v>1508.7950000000001</c:v>
                </c:pt>
                <c:pt idx="5462">
                  <c:v>1508.89</c:v>
                </c:pt>
                <c:pt idx="5463">
                  <c:v>1508.9849999999999</c:v>
                </c:pt>
                <c:pt idx="5464">
                  <c:v>1509.08</c:v>
                </c:pt>
                <c:pt idx="5465">
                  <c:v>1509.175</c:v>
                </c:pt>
                <c:pt idx="5466">
                  <c:v>1509.27</c:v>
                </c:pt>
                <c:pt idx="5467">
                  <c:v>1509.365</c:v>
                </c:pt>
                <c:pt idx="5468">
                  <c:v>1509.46</c:v>
                </c:pt>
                <c:pt idx="5469">
                  <c:v>1509.5550000000001</c:v>
                </c:pt>
                <c:pt idx="5470">
                  <c:v>1509.65</c:v>
                </c:pt>
                <c:pt idx="5471">
                  <c:v>1509.7449999999999</c:v>
                </c:pt>
                <c:pt idx="5472">
                  <c:v>1509.84</c:v>
                </c:pt>
                <c:pt idx="5473">
                  <c:v>1509.9349999999999</c:v>
                </c:pt>
                <c:pt idx="5474">
                  <c:v>1510.03</c:v>
                </c:pt>
                <c:pt idx="5475">
                  <c:v>1510.125</c:v>
                </c:pt>
                <c:pt idx="5476">
                  <c:v>1510.22</c:v>
                </c:pt>
                <c:pt idx="5477">
                  <c:v>1510.3150000000001</c:v>
                </c:pt>
                <c:pt idx="5478">
                  <c:v>1510.41</c:v>
                </c:pt>
                <c:pt idx="5479">
                  <c:v>1510.5050000000001</c:v>
                </c:pt>
                <c:pt idx="5480">
                  <c:v>1510.6</c:v>
                </c:pt>
                <c:pt idx="5481">
                  <c:v>1510.6949999999999</c:v>
                </c:pt>
                <c:pt idx="5482">
                  <c:v>1510.79</c:v>
                </c:pt>
                <c:pt idx="5483">
                  <c:v>1510.885</c:v>
                </c:pt>
                <c:pt idx="5484">
                  <c:v>1510.98</c:v>
                </c:pt>
                <c:pt idx="5485">
                  <c:v>1511.075</c:v>
                </c:pt>
                <c:pt idx="5486">
                  <c:v>1511.17</c:v>
                </c:pt>
                <c:pt idx="5487">
                  <c:v>1511.2650000000001</c:v>
                </c:pt>
                <c:pt idx="5488">
                  <c:v>1511.36</c:v>
                </c:pt>
                <c:pt idx="5489">
                  <c:v>1511.4549999999999</c:v>
                </c:pt>
                <c:pt idx="5490">
                  <c:v>1511.55</c:v>
                </c:pt>
                <c:pt idx="5491">
                  <c:v>1511.645</c:v>
                </c:pt>
                <c:pt idx="5492">
                  <c:v>1511.74</c:v>
                </c:pt>
                <c:pt idx="5493">
                  <c:v>1511.835</c:v>
                </c:pt>
                <c:pt idx="5494">
                  <c:v>1511.93</c:v>
                </c:pt>
                <c:pt idx="5495">
                  <c:v>1512.0250000000001</c:v>
                </c:pt>
                <c:pt idx="5496">
                  <c:v>1512.12</c:v>
                </c:pt>
                <c:pt idx="5497">
                  <c:v>1512.2149999999999</c:v>
                </c:pt>
                <c:pt idx="5498">
                  <c:v>1512.31</c:v>
                </c:pt>
                <c:pt idx="5499">
                  <c:v>1512.405</c:v>
                </c:pt>
                <c:pt idx="5500">
                  <c:v>1512.5</c:v>
                </c:pt>
                <c:pt idx="5501">
                  <c:v>1512.595</c:v>
                </c:pt>
                <c:pt idx="5502">
                  <c:v>1512.69</c:v>
                </c:pt>
                <c:pt idx="5503">
                  <c:v>1512.7850000000001</c:v>
                </c:pt>
                <c:pt idx="5504">
                  <c:v>1512.88</c:v>
                </c:pt>
                <c:pt idx="5505">
                  <c:v>1512.9749999999999</c:v>
                </c:pt>
                <c:pt idx="5506">
                  <c:v>1513.07</c:v>
                </c:pt>
                <c:pt idx="5507">
                  <c:v>1513.165</c:v>
                </c:pt>
                <c:pt idx="5508">
                  <c:v>1513.26</c:v>
                </c:pt>
                <c:pt idx="5509">
                  <c:v>1513.355</c:v>
                </c:pt>
                <c:pt idx="5510">
                  <c:v>1513.45</c:v>
                </c:pt>
                <c:pt idx="5511">
                  <c:v>1513.5450000000001</c:v>
                </c:pt>
                <c:pt idx="5512">
                  <c:v>1513.64</c:v>
                </c:pt>
                <c:pt idx="5513">
                  <c:v>1513.7349999999999</c:v>
                </c:pt>
                <c:pt idx="5514">
                  <c:v>1513.83</c:v>
                </c:pt>
                <c:pt idx="5515">
                  <c:v>1513.925</c:v>
                </c:pt>
                <c:pt idx="5516">
                  <c:v>1514.02</c:v>
                </c:pt>
                <c:pt idx="5517">
                  <c:v>1514.115</c:v>
                </c:pt>
                <c:pt idx="5518">
                  <c:v>1514.21</c:v>
                </c:pt>
                <c:pt idx="5519">
                  <c:v>1514.3050000000001</c:v>
                </c:pt>
                <c:pt idx="5520">
                  <c:v>1514.4</c:v>
                </c:pt>
                <c:pt idx="5521">
                  <c:v>1514.4949999999999</c:v>
                </c:pt>
                <c:pt idx="5522">
                  <c:v>1514.59</c:v>
                </c:pt>
                <c:pt idx="5523">
                  <c:v>1514.6849999999999</c:v>
                </c:pt>
                <c:pt idx="5524">
                  <c:v>1514.78</c:v>
                </c:pt>
                <c:pt idx="5525">
                  <c:v>1514.875</c:v>
                </c:pt>
                <c:pt idx="5526">
                  <c:v>1514.97</c:v>
                </c:pt>
                <c:pt idx="5527">
                  <c:v>1515.0650000000001</c:v>
                </c:pt>
                <c:pt idx="5528">
                  <c:v>1515.16</c:v>
                </c:pt>
                <c:pt idx="5529">
                  <c:v>1515.2550000000001</c:v>
                </c:pt>
                <c:pt idx="5530">
                  <c:v>1515.35</c:v>
                </c:pt>
                <c:pt idx="5531">
                  <c:v>1515.4449999999999</c:v>
                </c:pt>
                <c:pt idx="5532">
                  <c:v>1515.54</c:v>
                </c:pt>
                <c:pt idx="5533">
                  <c:v>1515.635</c:v>
                </c:pt>
                <c:pt idx="5534">
                  <c:v>1515.73</c:v>
                </c:pt>
                <c:pt idx="5535">
                  <c:v>1515.825</c:v>
                </c:pt>
                <c:pt idx="5536">
                  <c:v>1515.92</c:v>
                </c:pt>
                <c:pt idx="5537">
                  <c:v>1516.0150000000001</c:v>
                </c:pt>
                <c:pt idx="5538">
                  <c:v>1516.11</c:v>
                </c:pt>
                <c:pt idx="5539">
                  <c:v>1516.2049999999999</c:v>
                </c:pt>
                <c:pt idx="5540">
                  <c:v>1516.3</c:v>
                </c:pt>
                <c:pt idx="5541">
                  <c:v>1516.395</c:v>
                </c:pt>
                <c:pt idx="5542">
                  <c:v>1516.49</c:v>
                </c:pt>
                <c:pt idx="5543">
                  <c:v>1516.585</c:v>
                </c:pt>
                <c:pt idx="5544">
                  <c:v>1516.68</c:v>
                </c:pt>
                <c:pt idx="5545">
                  <c:v>1516.7750000000001</c:v>
                </c:pt>
                <c:pt idx="5546">
                  <c:v>1516.87</c:v>
                </c:pt>
                <c:pt idx="5547">
                  <c:v>1516.9649999999999</c:v>
                </c:pt>
                <c:pt idx="5548">
                  <c:v>1517.06</c:v>
                </c:pt>
                <c:pt idx="5549">
                  <c:v>1517.155</c:v>
                </c:pt>
                <c:pt idx="5550">
                  <c:v>1517.25</c:v>
                </c:pt>
                <c:pt idx="5551">
                  <c:v>1517.345</c:v>
                </c:pt>
                <c:pt idx="5552">
                  <c:v>1517.44</c:v>
                </c:pt>
                <c:pt idx="5553">
                  <c:v>1517.5350000000001</c:v>
                </c:pt>
                <c:pt idx="5554">
                  <c:v>1517.63</c:v>
                </c:pt>
                <c:pt idx="5555">
                  <c:v>1517.7249999999999</c:v>
                </c:pt>
                <c:pt idx="5556">
                  <c:v>1517.82</c:v>
                </c:pt>
                <c:pt idx="5557">
                  <c:v>1517.915</c:v>
                </c:pt>
                <c:pt idx="5558">
                  <c:v>1518.01</c:v>
                </c:pt>
                <c:pt idx="5559">
                  <c:v>1518.105</c:v>
                </c:pt>
                <c:pt idx="5560">
                  <c:v>1518.2</c:v>
                </c:pt>
                <c:pt idx="5561">
                  <c:v>1518.2950000000001</c:v>
                </c:pt>
                <c:pt idx="5562">
                  <c:v>1518.39</c:v>
                </c:pt>
                <c:pt idx="5563">
                  <c:v>1518.4849999999999</c:v>
                </c:pt>
                <c:pt idx="5564">
                  <c:v>1518.58</c:v>
                </c:pt>
                <c:pt idx="5565">
                  <c:v>1518.675</c:v>
                </c:pt>
                <c:pt idx="5566">
                  <c:v>1518.77</c:v>
                </c:pt>
                <c:pt idx="5567">
                  <c:v>1518.865</c:v>
                </c:pt>
                <c:pt idx="5568">
                  <c:v>1518.96</c:v>
                </c:pt>
                <c:pt idx="5569">
                  <c:v>1519.0550000000001</c:v>
                </c:pt>
                <c:pt idx="5570">
                  <c:v>1519.15</c:v>
                </c:pt>
                <c:pt idx="5571">
                  <c:v>1519.2449999999999</c:v>
                </c:pt>
                <c:pt idx="5572">
                  <c:v>1519.34</c:v>
                </c:pt>
                <c:pt idx="5573">
                  <c:v>1519.4349999999999</c:v>
                </c:pt>
                <c:pt idx="5574">
                  <c:v>1519.53</c:v>
                </c:pt>
                <c:pt idx="5575">
                  <c:v>1519.625</c:v>
                </c:pt>
                <c:pt idx="5576">
                  <c:v>1519.72</c:v>
                </c:pt>
                <c:pt idx="5577">
                  <c:v>1519.8150000000001</c:v>
                </c:pt>
                <c:pt idx="5578">
                  <c:v>1519.91</c:v>
                </c:pt>
                <c:pt idx="5579">
                  <c:v>1520.0050000000001</c:v>
                </c:pt>
                <c:pt idx="5580">
                  <c:v>1520.1</c:v>
                </c:pt>
                <c:pt idx="5581">
                  <c:v>1520.1949999999999</c:v>
                </c:pt>
                <c:pt idx="5582">
                  <c:v>1520.29</c:v>
                </c:pt>
                <c:pt idx="5583">
                  <c:v>1520.385</c:v>
                </c:pt>
                <c:pt idx="5584">
                  <c:v>1520.48</c:v>
                </c:pt>
                <c:pt idx="5585">
                  <c:v>1520.575</c:v>
                </c:pt>
                <c:pt idx="5586">
                  <c:v>1520.67</c:v>
                </c:pt>
                <c:pt idx="5587">
                  <c:v>1520.7650000000001</c:v>
                </c:pt>
                <c:pt idx="5588">
                  <c:v>1520.86</c:v>
                </c:pt>
                <c:pt idx="5589">
                  <c:v>1520.9549999999999</c:v>
                </c:pt>
                <c:pt idx="5590">
                  <c:v>1521.05</c:v>
                </c:pt>
                <c:pt idx="5591">
                  <c:v>1521.145</c:v>
                </c:pt>
                <c:pt idx="5592">
                  <c:v>1521.24</c:v>
                </c:pt>
                <c:pt idx="5593">
                  <c:v>1521.335</c:v>
                </c:pt>
                <c:pt idx="5594">
                  <c:v>1521.43</c:v>
                </c:pt>
                <c:pt idx="5595">
                  <c:v>1521.5250000000001</c:v>
                </c:pt>
                <c:pt idx="5596">
                  <c:v>1521.62</c:v>
                </c:pt>
                <c:pt idx="5597">
                  <c:v>1521.7149999999999</c:v>
                </c:pt>
                <c:pt idx="5598">
                  <c:v>1521.81</c:v>
                </c:pt>
                <c:pt idx="5599">
                  <c:v>1521.905</c:v>
                </c:pt>
                <c:pt idx="5600">
                  <c:v>1522</c:v>
                </c:pt>
                <c:pt idx="5601">
                  <c:v>1522.095</c:v>
                </c:pt>
                <c:pt idx="5602">
                  <c:v>1522.19</c:v>
                </c:pt>
                <c:pt idx="5603">
                  <c:v>1522.2850000000001</c:v>
                </c:pt>
                <c:pt idx="5604">
                  <c:v>1522.38</c:v>
                </c:pt>
                <c:pt idx="5605">
                  <c:v>1522.4749999999999</c:v>
                </c:pt>
                <c:pt idx="5606">
                  <c:v>1522.57</c:v>
                </c:pt>
                <c:pt idx="5607">
                  <c:v>1522.665</c:v>
                </c:pt>
                <c:pt idx="5608">
                  <c:v>1522.76</c:v>
                </c:pt>
                <c:pt idx="5609">
                  <c:v>1522.855</c:v>
                </c:pt>
                <c:pt idx="5610">
                  <c:v>1522.95</c:v>
                </c:pt>
                <c:pt idx="5611">
                  <c:v>1523.0450000000001</c:v>
                </c:pt>
                <c:pt idx="5612">
                  <c:v>1523.14</c:v>
                </c:pt>
                <c:pt idx="5613">
                  <c:v>1523.2349999999999</c:v>
                </c:pt>
                <c:pt idx="5614">
                  <c:v>1523.33</c:v>
                </c:pt>
                <c:pt idx="5615">
                  <c:v>1523.425</c:v>
                </c:pt>
                <c:pt idx="5616">
                  <c:v>1523.52</c:v>
                </c:pt>
                <c:pt idx="5617">
                  <c:v>1523.615</c:v>
                </c:pt>
                <c:pt idx="5618">
                  <c:v>1523.71</c:v>
                </c:pt>
                <c:pt idx="5619">
                  <c:v>1523.8050000000001</c:v>
                </c:pt>
                <c:pt idx="5620">
                  <c:v>1523.9</c:v>
                </c:pt>
                <c:pt idx="5621">
                  <c:v>1523.9949999999999</c:v>
                </c:pt>
                <c:pt idx="5622">
                  <c:v>1524.09</c:v>
                </c:pt>
                <c:pt idx="5623">
                  <c:v>1524.1849999999999</c:v>
                </c:pt>
                <c:pt idx="5624">
                  <c:v>1524.28</c:v>
                </c:pt>
                <c:pt idx="5625">
                  <c:v>1524.375</c:v>
                </c:pt>
                <c:pt idx="5626">
                  <c:v>1524.47</c:v>
                </c:pt>
                <c:pt idx="5627">
                  <c:v>1524.5650000000001</c:v>
                </c:pt>
                <c:pt idx="5628">
                  <c:v>1524.66</c:v>
                </c:pt>
                <c:pt idx="5629">
                  <c:v>1524.7550000000001</c:v>
                </c:pt>
                <c:pt idx="5630">
                  <c:v>1524.85</c:v>
                </c:pt>
                <c:pt idx="5631">
                  <c:v>1524.9449999999999</c:v>
                </c:pt>
                <c:pt idx="5632">
                  <c:v>1525.04</c:v>
                </c:pt>
                <c:pt idx="5633">
                  <c:v>1525.135</c:v>
                </c:pt>
                <c:pt idx="5634">
                  <c:v>1525.23</c:v>
                </c:pt>
                <c:pt idx="5635">
                  <c:v>1525.325</c:v>
                </c:pt>
                <c:pt idx="5636">
                  <c:v>1525.42</c:v>
                </c:pt>
                <c:pt idx="5637">
                  <c:v>1525.5150000000001</c:v>
                </c:pt>
                <c:pt idx="5638">
                  <c:v>1525.61</c:v>
                </c:pt>
                <c:pt idx="5639">
                  <c:v>1525.7049999999999</c:v>
                </c:pt>
                <c:pt idx="5640">
                  <c:v>1525.8</c:v>
                </c:pt>
                <c:pt idx="5641">
                  <c:v>1525.895</c:v>
                </c:pt>
                <c:pt idx="5642">
                  <c:v>1525.99</c:v>
                </c:pt>
                <c:pt idx="5643">
                  <c:v>1526.085</c:v>
                </c:pt>
                <c:pt idx="5644">
                  <c:v>1526.18</c:v>
                </c:pt>
                <c:pt idx="5645">
                  <c:v>1526.2750000000001</c:v>
                </c:pt>
                <c:pt idx="5646">
                  <c:v>1526.37</c:v>
                </c:pt>
                <c:pt idx="5647">
                  <c:v>1526.4649999999999</c:v>
                </c:pt>
                <c:pt idx="5648">
                  <c:v>1526.56</c:v>
                </c:pt>
                <c:pt idx="5649">
                  <c:v>1526.655</c:v>
                </c:pt>
                <c:pt idx="5650">
                  <c:v>1526.75</c:v>
                </c:pt>
                <c:pt idx="5651">
                  <c:v>1526.845</c:v>
                </c:pt>
                <c:pt idx="5652">
                  <c:v>1526.94</c:v>
                </c:pt>
                <c:pt idx="5653">
                  <c:v>1527.0350000000001</c:v>
                </c:pt>
                <c:pt idx="5654">
                  <c:v>1527.13</c:v>
                </c:pt>
                <c:pt idx="5655">
                  <c:v>1527.2249999999999</c:v>
                </c:pt>
                <c:pt idx="5656">
                  <c:v>1527.32</c:v>
                </c:pt>
                <c:pt idx="5657">
                  <c:v>1527.415</c:v>
                </c:pt>
                <c:pt idx="5658">
                  <c:v>1527.51</c:v>
                </c:pt>
                <c:pt idx="5659">
                  <c:v>1527.605</c:v>
                </c:pt>
                <c:pt idx="5660">
                  <c:v>1527.7</c:v>
                </c:pt>
                <c:pt idx="5661">
                  <c:v>1527.7950000000001</c:v>
                </c:pt>
                <c:pt idx="5662">
                  <c:v>1527.89</c:v>
                </c:pt>
                <c:pt idx="5663">
                  <c:v>1527.9849999999999</c:v>
                </c:pt>
                <c:pt idx="5664">
                  <c:v>1528.08</c:v>
                </c:pt>
                <c:pt idx="5665">
                  <c:v>1528.175</c:v>
                </c:pt>
                <c:pt idx="5666">
                  <c:v>1528.27</c:v>
                </c:pt>
                <c:pt idx="5667">
                  <c:v>1528.365</c:v>
                </c:pt>
                <c:pt idx="5668">
                  <c:v>1528.46</c:v>
                </c:pt>
                <c:pt idx="5669">
                  <c:v>1528.5550000000001</c:v>
                </c:pt>
                <c:pt idx="5670">
                  <c:v>1528.65</c:v>
                </c:pt>
                <c:pt idx="5671">
                  <c:v>1528.7449999999999</c:v>
                </c:pt>
                <c:pt idx="5672">
                  <c:v>1528.84</c:v>
                </c:pt>
                <c:pt idx="5673">
                  <c:v>1528.9349999999999</c:v>
                </c:pt>
                <c:pt idx="5674">
                  <c:v>1529.03</c:v>
                </c:pt>
                <c:pt idx="5675">
                  <c:v>1529.125</c:v>
                </c:pt>
                <c:pt idx="5676">
                  <c:v>1529.22</c:v>
                </c:pt>
                <c:pt idx="5677">
                  <c:v>1529.3150000000001</c:v>
                </c:pt>
                <c:pt idx="5678">
                  <c:v>1529.41</c:v>
                </c:pt>
                <c:pt idx="5679">
                  <c:v>1529.5050000000001</c:v>
                </c:pt>
                <c:pt idx="5680">
                  <c:v>1529.6</c:v>
                </c:pt>
                <c:pt idx="5681">
                  <c:v>1529.6949999999999</c:v>
                </c:pt>
                <c:pt idx="5682">
                  <c:v>1529.79</c:v>
                </c:pt>
                <c:pt idx="5683">
                  <c:v>1529.885</c:v>
                </c:pt>
                <c:pt idx="5684">
                  <c:v>1529.98</c:v>
                </c:pt>
                <c:pt idx="5685">
                  <c:v>1530.075</c:v>
                </c:pt>
                <c:pt idx="5686">
                  <c:v>1530.17</c:v>
                </c:pt>
                <c:pt idx="5687">
                  <c:v>1530.2650000000001</c:v>
                </c:pt>
                <c:pt idx="5688">
                  <c:v>1530.36</c:v>
                </c:pt>
                <c:pt idx="5689">
                  <c:v>1530.4549999999999</c:v>
                </c:pt>
                <c:pt idx="5690">
                  <c:v>1530.55</c:v>
                </c:pt>
                <c:pt idx="5691">
                  <c:v>1530.645</c:v>
                </c:pt>
                <c:pt idx="5692">
                  <c:v>1530.74</c:v>
                </c:pt>
                <c:pt idx="5693">
                  <c:v>1530.835</c:v>
                </c:pt>
                <c:pt idx="5694">
                  <c:v>1530.93</c:v>
                </c:pt>
                <c:pt idx="5695">
                  <c:v>1531.0250000000001</c:v>
                </c:pt>
                <c:pt idx="5696">
                  <c:v>1531.12</c:v>
                </c:pt>
                <c:pt idx="5697">
                  <c:v>1531.2149999999999</c:v>
                </c:pt>
                <c:pt idx="5698">
                  <c:v>1531.31</c:v>
                </c:pt>
                <c:pt idx="5699">
                  <c:v>1531.405</c:v>
                </c:pt>
                <c:pt idx="5700">
                  <c:v>1531.5</c:v>
                </c:pt>
                <c:pt idx="5701">
                  <c:v>1531.595</c:v>
                </c:pt>
                <c:pt idx="5702">
                  <c:v>1531.69</c:v>
                </c:pt>
                <c:pt idx="5703">
                  <c:v>1531.7850000000001</c:v>
                </c:pt>
                <c:pt idx="5704">
                  <c:v>1531.88</c:v>
                </c:pt>
                <c:pt idx="5705">
                  <c:v>1531.9749999999999</c:v>
                </c:pt>
                <c:pt idx="5706">
                  <c:v>1532.07</c:v>
                </c:pt>
                <c:pt idx="5707">
                  <c:v>1532.165</c:v>
                </c:pt>
                <c:pt idx="5708">
                  <c:v>1532.26</c:v>
                </c:pt>
                <c:pt idx="5709">
                  <c:v>1532.355</c:v>
                </c:pt>
                <c:pt idx="5710">
                  <c:v>1532.45</c:v>
                </c:pt>
                <c:pt idx="5711">
                  <c:v>1532.5450000000001</c:v>
                </c:pt>
                <c:pt idx="5712">
                  <c:v>1532.64</c:v>
                </c:pt>
                <c:pt idx="5713">
                  <c:v>1532.7349999999999</c:v>
                </c:pt>
                <c:pt idx="5714">
                  <c:v>1532.83</c:v>
                </c:pt>
                <c:pt idx="5715">
                  <c:v>1532.925</c:v>
                </c:pt>
                <c:pt idx="5716">
                  <c:v>1533.02</c:v>
                </c:pt>
                <c:pt idx="5717">
                  <c:v>1533.115</c:v>
                </c:pt>
                <c:pt idx="5718">
                  <c:v>1533.21</c:v>
                </c:pt>
                <c:pt idx="5719">
                  <c:v>1533.3050000000001</c:v>
                </c:pt>
                <c:pt idx="5720">
                  <c:v>1533.4</c:v>
                </c:pt>
                <c:pt idx="5721">
                  <c:v>1533.4949999999999</c:v>
                </c:pt>
                <c:pt idx="5722">
                  <c:v>1533.59</c:v>
                </c:pt>
                <c:pt idx="5723">
                  <c:v>1533.6849999999999</c:v>
                </c:pt>
                <c:pt idx="5724">
                  <c:v>1533.78</c:v>
                </c:pt>
                <c:pt idx="5725">
                  <c:v>1533.875</c:v>
                </c:pt>
                <c:pt idx="5726">
                  <c:v>1533.97</c:v>
                </c:pt>
                <c:pt idx="5727">
                  <c:v>1534.0650000000001</c:v>
                </c:pt>
                <c:pt idx="5728">
                  <c:v>1534.16</c:v>
                </c:pt>
                <c:pt idx="5729">
                  <c:v>1534.2550000000001</c:v>
                </c:pt>
                <c:pt idx="5730">
                  <c:v>1534.35</c:v>
                </c:pt>
                <c:pt idx="5731">
                  <c:v>1534.4449999999999</c:v>
                </c:pt>
                <c:pt idx="5732">
                  <c:v>1534.54</c:v>
                </c:pt>
                <c:pt idx="5733">
                  <c:v>1534.635</c:v>
                </c:pt>
                <c:pt idx="5734">
                  <c:v>1534.73</c:v>
                </c:pt>
                <c:pt idx="5735">
                  <c:v>1534.825</c:v>
                </c:pt>
                <c:pt idx="5736">
                  <c:v>1534.92</c:v>
                </c:pt>
                <c:pt idx="5737">
                  <c:v>1535.0150000000001</c:v>
                </c:pt>
                <c:pt idx="5738">
                  <c:v>1535.11</c:v>
                </c:pt>
                <c:pt idx="5739">
                  <c:v>1535.2049999999999</c:v>
                </c:pt>
                <c:pt idx="5740">
                  <c:v>1535.3</c:v>
                </c:pt>
                <c:pt idx="5741">
                  <c:v>1535.395</c:v>
                </c:pt>
                <c:pt idx="5742">
                  <c:v>1535.49</c:v>
                </c:pt>
                <c:pt idx="5743">
                  <c:v>1535.585</c:v>
                </c:pt>
                <c:pt idx="5744">
                  <c:v>1535.68</c:v>
                </c:pt>
                <c:pt idx="5745">
                  <c:v>1535.7750000000001</c:v>
                </c:pt>
                <c:pt idx="5746">
                  <c:v>1535.87</c:v>
                </c:pt>
                <c:pt idx="5747">
                  <c:v>1535.9649999999999</c:v>
                </c:pt>
                <c:pt idx="5748">
                  <c:v>1536.06</c:v>
                </c:pt>
                <c:pt idx="5749">
                  <c:v>1536.155</c:v>
                </c:pt>
                <c:pt idx="5750">
                  <c:v>1536.25</c:v>
                </c:pt>
                <c:pt idx="5751">
                  <c:v>1536.345</c:v>
                </c:pt>
                <c:pt idx="5752">
                  <c:v>1536.44</c:v>
                </c:pt>
                <c:pt idx="5753">
                  <c:v>1536.5350000000001</c:v>
                </c:pt>
                <c:pt idx="5754">
                  <c:v>1536.63</c:v>
                </c:pt>
                <c:pt idx="5755">
                  <c:v>1536.7249999999999</c:v>
                </c:pt>
                <c:pt idx="5756">
                  <c:v>1536.82</c:v>
                </c:pt>
                <c:pt idx="5757">
                  <c:v>1536.915</c:v>
                </c:pt>
                <c:pt idx="5758">
                  <c:v>1537.01</c:v>
                </c:pt>
                <c:pt idx="5759">
                  <c:v>1537.105</c:v>
                </c:pt>
                <c:pt idx="5760">
                  <c:v>1537.2</c:v>
                </c:pt>
                <c:pt idx="5761">
                  <c:v>1537.2950000000001</c:v>
                </c:pt>
                <c:pt idx="5762">
                  <c:v>1537.39</c:v>
                </c:pt>
                <c:pt idx="5763">
                  <c:v>1537.4849999999999</c:v>
                </c:pt>
                <c:pt idx="5764">
                  <c:v>1537.58</c:v>
                </c:pt>
                <c:pt idx="5765">
                  <c:v>1537.675</c:v>
                </c:pt>
                <c:pt idx="5766">
                  <c:v>1537.77</c:v>
                </c:pt>
                <c:pt idx="5767">
                  <c:v>1537.865</c:v>
                </c:pt>
                <c:pt idx="5768">
                  <c:v>1537.96</c:v>
                </c:pt>
                <c:pt idx="5769">
                  <c:v>1538.0550000000001</c:v>
                </c:pt>
                <c:pt idx="5770">
                  <c:v>1538.15</c:v>
                </c:pt>
                <c:pt idx="5771">
                  <c:v>1538.2449999999999</c:v>
                </c:pt>
                <c:pt idx="5772">
                  <c:v>1538.34</c:v>
                </c:pt>
                <c:pt idx="5773">
                  <c:v>1538.4349999999999</c:v>
                </c:pt>
                <c:pt idx="5774">
                  <c:v>1538.53</c:v>
                </c:pt>
                <c:pt idx="5775">
                  <c:v>1538.625</c:v>
                </c:pt>
                <c:pt idx="5776">
                  <c:v>1538.72</c:v>
                </c:pt>
                <c:pt idx="5777">
                  <c:v>1538.8150000000001</c:v>
                </c:pt>
                <c:pt idx="5778">
                  <c:v>1538.91</c:v>
                </c:pt>
                <c:pt idx="5779">
                  <c:v>1539.0050000000001</c:v>
                </c:pt>
                <c:pt idx="5780">
                  <c:v>1539.1</c:v>
                </c:pt>
                <c:pt idx="5781">
                  <c:v>1539.1949999999999</c:v>
                </c:pt>
                <c:pt idx="5782">
                  <c:v>1539.29</c:v>
                </c:pt>
                <c:pt idx="5783">
                  <c:v>1539.385</c:v>
                </c:pt>
                <c:pt idx="5784">
                  <c:v>1539.48</c:v>
                </c:pt>
                <c:pt idx="5785">
                  <c:v>1539.575</c:v>
                </c:pt>
                <c:pt idx="5786">
                  <c:v>1539.67</c:v>
                </c:pt>
                <c:pt idx="5787">
                  <c:v>1539.7650000000001</c:v>
                </c:pt>
                <c:pt idx="5788">
                  <c:v>1539.86</c:v>
                </c:pt>
                <c:pt idx="5789">
                  <c:v>1539.9549999999999</c:v>
                </c:pt>
                <c:pt idx="5790">
                  <c:v>1540.05</c:v>
                </c:pt>
                <c:pt idx="5791">
                  <c:v>1540.145</c:v>
                </c:pt>
                <c:pt idx="5792">
                  <c:v>1540.24</c:v>
                </c:pt>
                <c:pt idx="5793">
                  <c:v>1540.335</c:v>
                </c:pt>
                <c:pt idx="5794">
                  <c:v>1540.43</c:v>
                </c:pt>
                <c:pt idx="5795">
                  <c:v>1540.5250000000001</c:v>
                </c:pt>
                <c:pt idx="5796">
                  <c:v>1540.62</c:v>
                </c:pt>
                <c:pt idx="5797">
                  <c:v>1540.7149999999999</c:v>
                </c:pt>
                <c:pt idx="5798">
                  <c:v>1540.81</c:v>
                </c:pt>
                <c:pt idx="5799">
                  <c:v>1540.905</c:v>
                </c:pt>
                <c:pt idx="5800">
                  <c:v>1541</c:v>
                </c:pt>
                <c:pt idx="5801">
                  <c:v>1541.095</c:v>
                </c:pt>
                <c:pt idx="5802">
                  <c:v>1541.19</c:v>
                </c:pt>
                <c:pt idx="5803">
                  <c:v>1541.2850000000001</c:v>
                </c:pt>
                <c:pt idx="5804">
                  <c:v>1541.38</c:v>
                </c:pt>
                <c:pt idx="5805">
                  <c:v>1541.4749999999999</c:v>
                </c:pt>
                <c:pt idx="5806">
                  <c:v>1541.57</c:v>
                </c:pt>
                <c:pt idx="5807">
                  <c:v>1541.665</c:v>
                </c:pt>
                <c:pt idx="5808">
                  <c:v>1541.76</c:v>
                </c:pt>
                <c:pt idx="5809">
                  <c:v>1541.855</c:v>
                </c:pt>
                <c:pt idx="5810">
                  <c:v>1541.95</c:v>
                </c:pt>
                <c:pt idx="5811">
                  <c:v>1542.0450000000001</c:v>
                </c:pt>
                <c:pt idx="5812">
                  <c:v>1542.14</c:v>
                </c:pt>
                <c:pt idx="5813">
                  <c:v>1542.2349999999999</c:v>
                </c:pt>
                <c:pt idx="5814">
                  <c:v>1542.33</c:v>
                </c:pt>
                <c:pt idx="5815">
                  <c:v>1542.425</c:v>
                </c:pt>
                <c:pt idx="5816">
                  <c:v>1542.52</c:v>
                </c:pt>
                <c:pt idx="5817">
                  <c:v>1542.615</c:v>
                </c:pt>
                <c:pt idx="5818">
                  <c:v>1542.71</c:v>
                </c:pt>
                <c:pt idx="5819">
                  <c:v>1542.8050000000001</c:v>
                </c:pt>
                <c:pt idx="5820">
                  <c:v>1542.9</c:v>
                </c:pt>
                <c:pt idx="5821">
                  <c:v>1542.9949999999999</c:v>
                </c:pt>
                <c:pt idx="5822">
                  <c:v>1543.09</c:v>
                </c:pt>
                <c:pt idx="5823">
                  <c:v>1543.1849999999999</c:v>
                </c:pt>
                <c:pt idx="5824">
                  <c:v>1543.28</c:v>
                </c:pt>
                <c:pt idx="5825">
                  <c:v>1543.375</c:v>
                </c:pt>
                <c:pt idx="5826">
                  <c:v>1543.47</c:v>
                </c:pt>
                <c:pt idx="5827">
                  <c:v>1543.5650000000001</c:v>
                </c:pt>
                <c:pt idx="5828">
                  <c:v>1543.66</c:v>
                </c:pt>
                <c:pt idx="5829">
                  <c:v>1543.7550000000001</c:v>
                </c:pt>
                <c:pt idx="5830">
                  <c:v>1543.85</c:v>
                </c:pt>
                <c:pt idx="5831">
                  <c:v>1543.9449999999999</c:v>
                </c:pt>
                <c:pt idx="5832">
                  <c:v>1544.04</c:v>
                </c:pt>
                <c:pt idx="5833">
                  <c:v>1544.135</c:v>
                </c:pt>
                <c:pt idx="5834">
                  <c:v>1544.23</c:v>
                </c:pt>
                <c:pt idx="5835">
                  <c:v>1544.325</c:v>
                </c:pt>
                <c:pt idx="5836">
                  <c:v>1544.42</c:v>
                </c:pt>
                <c:pt idx="5837">
                  <c:v>1544.5150000000001</c:v>
                </c:pt>
                <c:pt idx="5838">
                  <c:v>1544.61</c:v>
                </c:pt>
                <c:pt idx="5839">
                  <c:v>1544.7049999999999</c:v>
                </c:pt>
                <c:pt idx="5840">
                  <c:v>1544.8</c:v>
                </c:pt>
                <c:pt idx="5841">
                  <c:v>1544.895</c:v>
                </c:pt>
                <c:pt idx="5842">
                  <c:v>1544.99</c:v>
                </c:pt>
                <c:pt idx="5843">
                  <c:v>1545.085</c:v>
                </c:pt>
                <c:pt idx="5844">
                  <c:v>1545.18</c:v>
                </c:pt>
                <c:pt idx="5845">
                  <c:v>1545.2750000000001</c:v>
                </c:pt>
                <c:pt idx="5846">
                  <c:v>1545.37</c:v>
                </c:pt>
                <c:pt idx="5847">
                  <c:v>1545.4649999999999</c:v>
                </c:pt>
                <c:pt idx="5848">
                  <c:v>1545.56</c:v>
                </c:pt>
                <c:pt idx="5849">
                  <c:v>1545.655</c:v>
                </c:pt>
                <c:pt idx="5850">
                  <c:v>1545.75</c:v>
                </c:pt>
                <c:pt idx="5851">
                  <c:v>1545.845</c:v>
                </c:pt>
                <c:pt idx="5852">
                  <c:v>1545.94</c:v>
                </c:pt>
                <c:pt idx="5853">
                  <c:v>1546.0350000000001</c:v>
                </c:pt>
                <c:pt idx="5854">
                  <c:v>1546.13</c:v>
                </c:pt>
                <c:pt idx="5855">
                  <c:v>1546.2249999999999</c:v>
                </c:pt>
                <c:pt idx="5856">
                  <c:v>1546.32</c:v>
                </c:pt>
                <c:pt idx="5857">
                  <c:v>1546.415</c:v>
                </c:pt>
                <c:pt idx="5858">
                  <c:v>1546.51</c:v>
                </c:pt>
                <c:pt idx="5859">
                  <c:v>1546.605</c:v>
                </c:pt>
                <c:pt idx="5860">
                  <c:v>1546.7</c:v>
                </c:pt>
                <c:pt idx="5861">
                  <c:v>1546.7950000000001</c:v>
                </c:pt>
                <c:pt idx="5862">
                  <c:v>1546.89</c:v>
                </c:pt>
                <c:pt idx="5863">
                  <c:v>1546.9849999999999</c:v>
                </c:pt>
                <c:pt idx="5864">
                  <c:v>1547.08</c:v>
                </c:pt>
                <c:pt idx="5865">
                  <c:v>1547.175</c:v>
                </c:pt>
                <c:pt idx="5866">
                  <c:v>1547.27</c:v>
                </c:pt>
                <c:pt idx="5867">
                  <c:v>1547.365</c:v>
                </c:pt>
                <c:pt idx="5868">
                  <c:v>1547.46</c:v>
                </c:pt>
                <c:pt idx="5869">
                  <c:v>1547.5550000000001</c:v>
                </c:pt>
                <c:pt idx="5870">
                  <c:v>1547.65</c:v>
                </c:pt>
                <c:pt idx="5871">
                  <c:v>1547.7449999999999</c:v>
                </c:pt>
                <c:pt idx="5872">
                  <c:v>1547.84</c:v>
                </c:pt>
                <c:pt idx="5873">
                  <c:v>1547.9349999999999</c:v>
                </c:pt>
                <c:pt idx="5874">
                  <c:v>1548.03</c:v>
                </c:pt>
                <c:pt idx="5875">
                  <c:v>1548.125</c:v>
                </c:pt>
                <c:pt idx="5876">
                  <c:v>1548.22</c:v>
                </c:pt>
                <c:pt idx="5877">
                  <c:v>1548.3150000000001</c:v>
                </c:pt>
                <c:pt idx="5878">
                  <c:v>1548.41</c:v>
                </c:pt>
                <c:pt idx="5879">
                  <c:v>1548.5050000000001</c:v>
                </c:pt>
                <c:pt idx="5880">
                  <c:v>1548.6</c:v>
                </c:pt>
                <c:pt idx="5881">
                  <c:v>1548.6949999999999</c:v>
                </c:pt>
                <c:pt idx="5882">
                  <c:v>1548.79</c:v>
                </c:pt>
                <c:pt idx="5883">
                  <c:v>1548.885</c:v>
                </c:pt>
                <c:pt idx="5884">
                  <c:v>1548.98</c:v>
                </c:pt>
                <c:pt idx="5885">
                  <c:v>1549.075</c:v>
                </c:pt>
                <c:pt idx="5886">
                  <c:v>1549.17</c:v>
                </c:pt>
                <c:pt idx="5887">
                  <c:v>1549.2650000000001</c:v>
                </c:pt>
                <c:pt idx="5888">
                  <c:v>1549.36</c:v>
                </c:pt>
                <c:pt idx="5889">
                  <c:v>1549.4549999999999</c:v>
                </c:pt>
                <c:pt idx="5890">
                  <c:v>1549.55</c:v>
                </c:pt>
                <c:pt idx="5891">
                  <c:v>1549.645</c:v>
                </c:pt>
                <c:pt idx="5892">
                  <c:v>1549.74</c:v>
                </c:pt>
                <c:pt idx="5893">
                  <c:v>1549.835</c:v>
                </c:pt>
                <c:pt idx="5894">
                  <c:v>1549.93</c:v>
                </c:pt>
                <c:pt idx="5895">
                  <c:v>1550.0250000000001</c:v>
                </c:pt>
                <c:pt idx="5896">
                  <c:v>1550.12</c:v>
                </c:pt>
                <c:pt idx="5897">
                  <c:v>1550.2149999999999</c:v>
                </c:pt>
                <c:pt idx="5898">
                  <c:v>1550.31</c:v>
                </c:pt>
                <c:pt idx="5899">
                  <c:v>1550.405</c:v>
                </c:pt>
                <c:pt idx="5900">
                  <c:v>1550.5</c:v>
                </c:pt>
                <c:pt idx="5901">
                  <c:v>1550.595</c:v>
                </c:pt>
                <c:pt idx="5902">
                  <c:v>1550.69</c:v>
                </c:pt>
                <c:pt idx="5903">
                  <c:v>1550.7850000000001</c:v>
                </c:pt>
                <c:pt idx="5904">
                  <c:v>1550.88</c:v>
                </c:pt>
                <c:pt idx="5905">
                  <c:v>1550.9749999999999</c:v>
                </c:pt>
                <c:pt idx="5906">
                  <c:v>1551.07</c:v>
                </c:pt>
                <c:pt idx="5907">
                  <c:v>1551.165</c:v>
                </c:pt>
                <c:pt idx="5908">
                  <c:v>1551.26</c:v>
                </c:pt>
                <c:pt idx="5909">
                  <c:v>1551.355</c:v>
                </c:pt>
                <c:pt idx="5910">
                  <c:v>1551.45</c:v>
                </c:pt>
                <c:pt idx="5911">
                  <c:v>1551.5450000000001</c:v>
                </c:pt>
                <c:pt idx="5912">
                  <c:v>1551.64</c:v>
                </c:pt>
                <c:pt idx="5913">
                  <c:v>1551.7349999999999</c:v>
                </c:pt>
                <c:pt idx="5914">
                  <c:v>1551.83</c:v>
                </c:pt>
                <c:pt idx="5915">
                  <c:v>1551.925</c:v>
                </c:pt>
                <c:pt idx="5916">
                  <c:v>1552.02</c:v>
                </c:pt>
                <c:pt idx="5917">
                  <c:v>1552.115</c:v>
                </c:pt>
                <c:pt idx="5918">
                  <c:v>1552.21</c:v>
                </c:pt>
                <c:pt idx="5919">
                  <c:v>1552.3050000000001</c:v>
                </c:pt>
                <c:pt idx="5920">
                  <c:v>1552.4</c:v>
                </c:pt>
                <c:pt idx="5921">
                  <c:v>1552.4949999999999</c:v>
                </c:pt>
                <c:pt idx="5922">
                  <c:v>1552.59</c:v>
                </c:pt>
                <c:pt idx="5923">
                  <c:v>1552.6849999999999</c:v>
                </c:pt>
                <c:pt idx="5924">
                  <c:v>1552.78</c:v>
                </c:pt>
                <c:pt idx="5925">
                  <c:v>1552.875</c:v>
                </c:pt>
                <c:pt idx="5926">
                  <c:v>1552.97</c:v>
                </c:pt>
                <c:pt idx="5927">
                  <c:v>1553.0650000000001</c:v>
                </c:pt>
                <c:pt idx="5928">
                  <c:v>1553.16</c:v>
                </c:pt>
                <c:pt idx="5929">
                  <c:v>1553.2550000000001</c:v>
                </c:pt>
                <c:pt idx="5930">
                  <c:v>1553.35</c:v>
                </c:pt>
                <c:pt idx="5931">
                  <c:v>1553.4449999999999</c:v>
                </c:pt>
                <c:pt idx="5932">
                  <c:v>1553.54</c:v>
                </c:pt>
                <c:pt idx="5933">
                  <c:v>1553.635</c:v>
                </c:pt>
                <c:pt idx="5934">
                  <c:v>1553.73</c:v>
                </c:pt>
                <c:pt idx="5935">
                  <c:v>1553.825</c:v>
                </c:pt>
                <c:pt idx="5936">
                  <c:v>1553.92</c:v>
                </c:pt>
                <c:pt idx="5937">
                  <c:v>1554.0150000000001</c:v>
                </c:pt>
                <c:pt idx="5938">
                  <c:v>1554.11</c:v>
                </c:pt>
                <c:pt idx="5939">
                  <c:v>1554.2049999999999</c:v>
                </c:pt>
                <c:pt idx="5940">
                  <c:v>1554.3</c:v>
                </c:pt>
                <c:pt idx="5941">
                  <c:v>1554.395</c:v>
                </c:pt>
                <c:pt idx="5942">
                  <c:v>1554.49</c:v>
                </c:pt>
                <c:pt idx="5943">
                  <c:v>1554.585</c:v>
                </c:pt>
                <c:pt idx="5944">
                  <c:v>1554.68</c:v>
                </c:pt>
                <c:pt idx="5945">
                  <c:v>1554.7750000000001</c:v>
                </c:pt>
                <c:pt idx="5946">
                  <c:v>1554.87</c:v>
                </c:pt>
                <c:pt idx="5947">
                  <c:v>1554.9649999999999</c:v>
                </c:pt>
                <c:pt idx="5948">
                  <c:v>1555.06</c:v>
                </c:pt>
                <c:pt idx="5949">
                  <c:v>1555.155</c:v>
                </c:pt>
                <c:pt idx="5950">
                  <c:v>1555.25</c:v>
                </c:pt>
                <c:pt idx="5951">
                  <c:v>1555.345</c:v>
                </c:pt>
                <c:pt idx="5952">
                  <c:v>1555.44</c:v>
                </c:pt>
                <c:pt idx="5953">
                  <c:v>1555.5350000000001</c:v>
                </c:pt>
                <c:pt idx="5954">
                  <c:v>1555.63</c:v>
                </c:pt>
                <c:pt idx="5955">
                  <c:v>1555.7249999999999</c:v>
                </c:pt>
                <c:pt idx="5956">
                  <c:v>1555.82</c:v>
                </c:pt>
                <c:pt idx="5957">
                  <c:v>1555.915</c:v>
                </c:pt>
                <c:pt idx="5958">
                  <c:v>1556.01</c:v>
                </c:pt>
                <c:pt idx="5959">
                  <c:v>1556.105</c:v>
                </c:pt>
                <c:pt idx="5960">
                  <c:v>1556.2</c:v>
                </c:pt>
                <c:pt idx="5961">
                  <c:v>1556.2950000000001</c:v>
                </c:pt>
                <c:pt idx="5962">
                  <c:v>1556.39</c:v>
                </c:pt>
                <c:pt idx="5963">
                  <c:v>1556.4849999999999</c:v>
                </c:pt>
                <c:pt idx="5964">
                  <c:v>1556.58</c:v>
                </c:pt>
                <c:pt idx="5965">
                  <c:v>1556.675</c:v>
                </c:pt>
                <c:pt idx="5966">
                  <c:v>1556.77</c:v>
                </c:pt>
                <c:pt idx="5967">
                  <c:v>1556.865</c:v>
                </c:pt>
                <c:pt idx="5968">
                  <c:v>1556.96</c:v>
                </c:pt>
                <c:pt idx="5969">
                  <c:v>1557.0550000000001</c:v>
                </c:pt>
                <c:pt idx="5970">
                  <c:v>1557.15</c:v>
                </c:pt>
                <c:pt idx="5971">
                  <c:v>1557.2449999999999</c:v>
                </c:pt>
                <c:pt idx="5972">
                  <c:v>1557.34</c:v>
                </c:pt>
                <c:pt idx="5973">
                  <c:v>1557.4349999999999</c:v>
                </c:pt>
                <c:pt idx="5974">
                  <c:v>1557.53</c:v>
                </c:pt>
                <c:pt idx="5975">
                  <c:v>1557.625</c:v>
                </c:pt>
                <c:pt idx="5976">
                  <c:v>1557.72</c:v>
                </c:pt>
                <c:pt idx="5977">
                  <c:v>1557.8150000000001</c:v>
                </c:pt>
                <c:pt idx="5978">
                  <c:v>1557.91</c:v>
                </c:pt>
                <c:pt idx="5979">
                  <c:v>1558.0050000000001</c:v>
                </c:pt>
                <c:pt idx="5980">
                  <c:v>1558.1</c:v>
                </c:pt>
                <c:pt idx="5981">
                  <c:v>1558.1949999999999</c:v>
                </c:pt>
                <c:pt idx="5982">
                  <c:v>1558.29</c:v>
                </c:pt>
                <c:pt idx="5983">
                  <c:v>1558.385</c:v>
                </c:pt>
                <c:pt idx="5984">
                  <c:v>1558.48</c:v>
                </c:pt>
                <c:pt idx="5985">
                  <c:v>1558.575</c:v>
                </c:pt>
                <c:pt idx="5986">
                  <c:v>1558.67</c:v>
                </c:pt>
                <c:pt idx="5987">
                  <c:v>1558.7650000000001</c:v>
                </c:pt>
                <c:pt idx="5988">
                  <c:v>1558.86</c:v>
                </c:pt>
                <c:pt idx="5989">
                  <c:v>1558.9549999999999</c:v>
                </c:pt>
                <c:pt idx="5990">
                  <c:v>1559.05</c:v>
                </c:pt>
                <c:pt idx="5991">
                  <c:v>1559.145</c:v>
                </c:pt>
                <c:pt idx="5992">
                  <c:v>1559.24</c:v>
                </c:pt>
                <c:pt idx="5993">
                  <c:v>1559.335</c:v>
                </c:pt>
                <c:pt idx="5994">
                  <c:v>1559.43</c:v>
                </c:pt>
                <c:pt idx="5995">
                  <c:v>1559.5250000000001</c:v>
                </c:pt>
                <c:pt idx="5996">
                  <c:v>1559.62</c:v>
                </c:pt>
                <c:pt idx="5997">
                  <c:v>1559.7149999999999</c:v>
                </c:pt>
                <c:pt idx="5998">
                  <c:v>1559.81</c:v>
                </c:pt>
                <c:pt idx="5999">
                  <c:v>1559.905</c:v>
                </c:pt>
                <c:pt idx="6000">
                  <c:v>1560</c:v>
                </c:pt>
                <c:pt idx="6001">
                  <c:v>1560.095</c:v>
                </c:pt>
                <c:pt idx="6002">
                  <c:v>1560.19</c:v>
                </c:pt>
                <c:pt idx="6003">
                  <c:v>1560.2850000000001</c:v>
                </c:pt>
                <c:pt idx="6004">
                  <c:v>1560.38</c:v>
                </c:pt>
                <c:pt idx="6005">
                  <c:v>1560.4749999999999</c:v>
                </c:pt>
                <c:pt idx="6006">
                  <c:v>1560.57</c:v>
                </c:pt>
                <c:pt idx="6007">
                  <c:v>1560.665</c:v>
                </c:pt>
                <c:pt idx="6008">
                  <c:v>1560.76</c:v>
                </c:pt>
                <c:pt idx="6009">
                  <c:v>1560.855</c:v>
                </c:pt>
                <c:pt idx="6010">
                  <c:v>1560.95</c:v>
                </c:pt>
                <c:pt idx="6011">
                  <c:v>1561.0450000000001</c:v>
                </c:pt>
                <c:pt idx="6012">
                  <c:v>1561.14</c:v>
                </c:pt>
                <c:pt idx="6013">
                  <c:v>1561.2349999999999</c:v>
                </c:pt>
                <c:pt idx="6014">
                  <c:v>1561.33</c:v>
                </c:pt>
                <c:pt idx="6015">
                  <c:v>1561.425</c:v>
                </c:pt>
                <c:pt idx="6016">
                  <c:v>1561.52</c:v>
                </c:pt>
                <c:pt idx="6017">
                  <c:v>1561.615</c:v>
                </c:pt>
                <c:pt idx="6018">
                  <c:v>1561.71</c:v>
                </c:pt>
                <c:pt idx="6019">
                  <c:v>1561.8050000000001</c:v>
                </c:pt>
                <c:pt idx="6020">
                  <c:v>1561.9</c:v>
                </c:pt>
                <c:pt idx="6021">
                  <c:v>1561.9949999999999</c:v>
                </c:pt>
                <c:pt idx="6022">
                  <c:v>1562.09</c:v>
                </c:pt>
                <c:pt idx="6023">
                  <c:v>1562.1849999999999</c:v>
                </c:pt>
                <c:pt idx="6024">
                  <c:v>1562.28</c:v>
                </c:pt>
                <c:pt idx="6025">
                  <c:v>1562.375</c:v>
                </c:pt>
                <c:pt idx="6026">
                  <c:v>1562.47</c:v>
                </c:pt>
                <c:pt idx="6027">
                  <c:v>1562.5650000000001</c:v>
                </c:pt>
                <c:pt idx="6028">
                  <c:v>1562.66</c:v>
                </c:pt>
                <c:pt idx="6029">
                  <c:v>1562.7550000000001</c:v>
                </c:pt>
                <c:pt idx="6030">
                  <c:v>1562.85</c:v>
                </c:pt>
                <c:pt idx="6031">
                  <c:v>1562.9449999999999</c:v>
                </c:pt>
                <c:pt idx="6032">
                  <c:v>1563.04</c:v>
                </c:pt>
                <c:pt idx="6033">
                  <c:v>1563.135</c:v>
                </c:pt>
                <c:pt idx="6034">
                  <c:v>1563.23</c:v>
                </c:pt>
                <c:pt idx="6035">
                  <c:v>1563.325</c:v>
                </c:pt>
                <c:pt idx="6036">
                  <c:v>1563.42</c:v>
                </c:pt>
                <c:pt idx="6037">
                  <c:v>1563.5150000000001</c:v>
                </c:pt>
                <c:pt idx="6038">
                  <c:v>1563.61</c:v>
                </c:pt>
                <c:pt idx="6039">
                  <c:v>1563.7049999999999</c:v>
                </c:pt>
                <c:pt idx="6040">
                  <c:v>1563.8</c:v>
                </c:pt>
                <c:pt idx="6041">
                  <c:v>1563.895</c:v>
                </c:pt>
                <c:pt idx="6042">
                  <c:v>1563.99</c:v>
                </c:pt>
                <c:pt idx="6043">
                  <c:v>1564.085</c:v>
                </c:pt>
                <c:pt idx="6044">
                  <c:v>1564.18</c:v>
                </c:pt>
                <c:pt idx="6045">
                  <c:v>1564.2750000000001</c:v>
                </c:pt>
                <c:pt idx="6046">
                  <c:v>1564.37</c:v>
                </c:pt>
                <c:pt idx="6047">
                  <c:v>1564.4649999999999</c:v>
                </c:pt>
                <c:pt idx="6048">
                  <c:v>1564.56</c:v>
                </c:pt>
                <c:pt idx="6049">
                  <c:v>1564.655</c:v>
                </c:pt>
                <c:pt idx="6050">
                  <c:v>1564.75</c:v>
                </c:pt>
                <c:pt idx="6051">
                  <c:v>1564.845</c:v>
                </c:pt>
                <c:pt idx="6052">
                  <c:v>1564.94</c:v>
                </c:pt>
                <c:pt idx="6053">
                  <c:v>1565.0350000000001</c:v>
                </c:pt>
                <c:pt idx="6054">
                  <c:v>1565.13</c:v>
                </c:pt>
                <c:pt idx="6055">
                  <c:v>1565.2249999999999</c:v>
                </c:pt>
                <c:pt idx="6056">
                  <c:v>1565.32</c:v>
                </c:pt>
                <c:pt idx="6057">
                  <c:v>1565.415</c:v>
                </c:pt>
                <c:pt idx="6058">
                  <c:v>1565.51</c:v>
                </c:pt>
                <c:pt idx="6059">
                  <c:v>1565.605</c:v>
                </c:pt>
                <c:pt idx="6060">
                  <c:v>1565.7</c:v>
                </c:pt>
                <c:pt idx="6061">
                  <c:v>1565.7950000000001</c:v>
                </c:pt>
                <c:pt idx="6062">
                  <c:v>1565.89</c:v>
                </c:pt>
                <c:pt idx="6063">
                  <c:v>1565.9849999999999</c:v>
                </c:pt>
                <c:pt idx="6064">
                  <c:v>1566.08</c:v>
                </c:pt>
                <c:pt idx="6065">
                  <c:v>1566.175</c:v>
                </c:pt>
                <c:pt idx="6066">
                  <c:v>1566.27</c:v>
                </c:pt>
                <c:pt idx="6067">
                  <c:v>1566.365</c:v>
                </c:pt>
                <c:pt idx="6068">
                  <c:v>1566.46</c:v>
                </c:pt>
                <c:pt idx="6069">
                  <c:v>1566.5550000000001</c:v>
                </c:pt>
                <c:pt idx="6070">
                  <c:v>1566.65</c:v>
                </c:pt>
                <c:pt idx="6071">
                  <c:v>1566.7449999999999</c:v>
                </c:pt>
                <c:pt idx="6072">
                  <c:v>1566.84</c:v>
                </c:pt>
                <c:pt idx="6073">
                  <c:v>1566.9349999999999</c:v>
                </c:pt>
                <c:pt idx="6074">
                  <c:v>1567.03</c:v>
                </c:pt>
                <c:pt idx="6075">
                  <c:v>1567.125</c:v>
                </c:pt>
                <c:pt idx="6076">
                  <c:v>1567.22</c:v>
                </c:pt>
                <c:pt idx="6077">
                  <c:v>1567.3150000000001</c:v>
                </c:pt>
                <c:pt idx="6078">
                  <c:v>1567.41</c:v>
                </c:pt>
                <c:pt idx="6079">
                  <c:v>1567.5050000000001</c:v>
                </c:pt>
                <c:pt idx="6080">
                  <c:v>1567.6</c:v>
                </c:pt>
                <c:pt idx="6081">
                  <c:v>1567.6949999999999</c:v>
                </c:pt>
                <c:pt idx="6082">
                  <c:v>1567.79</c:v>
                </c:pt>
                <c:pt idx="6083">
                  <c:v>1567.885</c:v>
                </c:pt>
                <c:pt idx="6084">
                  <c:v>1567.98</c:v>
                </c:pt>
                <c:pt idx="6085">
                  <c:v>1568.075</c:v>
                </c:pt>
                <c:pt idx="6086">
                  <c:v>1568.17</c:v>
                </c:pt>
                <c:pt idx="6087">
                  <c:v>1568.2650000000001</c:v>
                </c:pt>
                <c:pt idx="6088">
                  <c:v>1568.36</c:v>
                </c:pt>
                <c:pt idx="6089">
                  <c:v>1568.4549999999999</c:v>
                </c:pt>
                <c:pt idx="6090">
                  <c:v>1568.55</c:v>
                </c:pt>
                <c:pt idx="6091">
                  <c:v>1568.645</c:v>
                </c:pt>
                <c:pt idx="6092">
                  <c:v>1568.74</c:v>
                </c:pt>
                <c:pt idx="6093">
                  <c:v>1568.835</c:v>
                </c:pt>
                <c:pt idx="6094">
                  <c:v>1568.93</c:v>
                </c:pt>
                <c:pt idx="6095">
                  <c:v>1569.0250000000001</c:v>
                </c:pt>
                <c:pt idx="6096">
                  <c:v>1569.12</c:v>
                </c:pt>
                <c:pt idx="6097">
                  <c:v>1569.2149999999999</c:v>
                </c:pt>
                <c:pt idx="6098">
                  <c:v>1569.31</c:v>
                </c:pt>
                <c:pt idx="6099">
                  <c:v>1569.405</c:v>
                </c:pt>
                <c:pt idx="6100">
                  <c:v>1569.5</c:v>
                </c:pt>
                <c:pt idx="6101">
                  <c:v>1569.595</c:v>
                </c:pt>
                <c:pt idx="6102">
                  <c:v>1569.69</c:v>
                </c:pt>
                <c:pt idx="6103">
                  <c:v>1569.7850000000001</c:v>
                </c:pt>
                <c:pt idx="6104">
                  <c:v>1569.88</c:v>
                </c:pt>
                <c:pt idx="6105">
                  <c:v>1569.9749999999999</c:v>
                </c:pt>
                <c:pt idx="6106">
                  <c:v>1570.07</c:v>
                </c:pt>
                <c:pt idx="6107">
                  <c:v>1570.165</c:v>
                </c:pt>
                <c:pt idx="6108">
                  <c:v>1570.26</c:v>
                </c:pt>
                <c:pt idx="6109">
                  <c:v>1570.355</c:v>
                </c:pt>
                <c:pt idx="6110">
                  <c:v>1570.45</c:v>
                </c:pt>
                <c:pt idx="6111">
                  <c:v>1570.5450000000001</c:v>
                </c:pt>
                <c:pt idx="6112">
                  <c:v>1570.64</c:v>
                </c:pt>
                <c:pt idx="6113">
                  <c:v>1570.7349999999999</c:v>
                </c:pt>
                <c:pt idx="6114">
                  <c:v>1570.83</c:v>
                </c:pt>
                <c:pt idx="6115">
                  <c:v>1570.925</c:v>
                </c:pt>
                <c:pt idx="6116">
                  <c:v>1571.02</c:v>
                </c:pt>
                <c:pt idx="6117">
                  <c:v>1571.115</c:v>
                </c:pt>
                <c:pt idx="6118">
                  <c:v>1571.21</c:v>
                </c:pt>
                <c:pt idx="6119">
                  <c:v>1571.3050000000001</c:v>
                </c:pt>
                <c:pt idx="6120">
                  <c:v>1571.4</c:v>
                </c:pt>
                <c:pt idx="6121">
                  <c:v>1571.4949999999999</c:v>
                </c:pt>
                <c:pt idx="6122">
                  <c:v>1571.59</c:v>
                </c:pt>
                <c:pt idx="6123">
                  <c:v>1571.6849999999999</c:v>
                </c:pt>
                <c:pt idx="6124">
                  <c:v>1571.78</c:v>
                </c:pt>
                <c:pt idx="6125">
                  <c:v>1571.875</c:v>
                </c:pt>
                <c:pt idx="6126">
                  <c:v>1571.97</c:v>
                </c:pt>
                <c:pt idx="6127">
                  <c:v>1572.0650000000001</c:v>
                </c:pt>
                <c:pt idx="6128">
                  <c:v>1572.16</c:v>
                </c:pt>
                <c:pt idx="6129">
                  <c:v>1572.2550000000001</c:v>
                </c:pt>
                <c:pt idx="6130">
                  <c:v>1572.35</c:v>
                </c:pt>
                <c:pt idx="6131">
                  <c:v>1572.4449999999999</c:v>
                </c:pt>
                <c:pt idx="6132">
                  <c:v>1572.54</c:v>
                </c:pt>
                <c:pt idx="6133">
                  <c:v>1572.635</c:v>
                </c:pt>
                <c:pt idx="6134">
                  <c:v>1572.73</c:v>
                </c:pt>
                <c:pt idx="6135">
                  <c:v>1572.825</c:v>
                </c:pt>
                <c:pt idx="6136">
                  <c:v>1572.92</c:v>
                </c:pt>
                <c:pt idx="6137">
                  <c:v>1573.0150000000001</c:v>
                </c:pt>
                <c:pt idx="6138">
                  <c:v>1573.11</c:v>
                </c:pt>
                <c:pt idx="6139">
                  <c:v>1573.2049999999999</c:v>
                </c:pt>
                <c:pt idx="6140">
                  <c:v>1573.3</c:v>
                </c:pt>
                <c:pt idx="6141">
                  <c:v>1573.395</c:v>
                </c:pt>
                <c:pt idx="6142">
                  <c:v>1573.49</c:v>
                </c:pt>
                <c:pt idx="6143">
                  <c:v>1573.585</c:v>
                </c:pt>
                <c:pt idx="6144">
                  <c:v>1573.68</c:v>
                </c:pt>
                <c:pt idx="6145">
                  <c:v>1573.7750000000001</c:v>
                </c:pt>
                <c:pt idx="6146">
                  <c:v>1573.87</c:v>
                </c:pt>
                <c:pt idx="6147">
                  <c:v>1573.9649999999999</c:v>
                </c:pt>
                <c:pt idx="6148">
                  <c:v>1574.06</c:v>
                </c:pt>
                <c:pt idx="6149">
                  <c:v>1574.155</c:v>
                </c:pt>
                <c:pt idx="6150">
                  <c:v>1574.25</c:v>
                </c:pt>
                <c:pt idx="6151">
                  <c:v>1574.345</c:v>
                </c:pt>
                <c:pt idx="6152">
                  <c:v>1574.44</c:v>
                </c:pt>
                <c:pt idx="6153">
                  <c:v>1574.5350000000001</c:v>
                </c:pt>
                <c:pt idx="6154">
                  <c:v>1574.63</c:v>
                </c:pt>
                <c:pt idx="6155">
                  <c:v>1574.7249999999999</c:v>
                </c:pt>
                <c:pt idx="6156">
                  <c:v>1574.82</c:v>
                </c:pt>
                <c:pt idx="6157">
                  <c:v>1574.915</c:v>
                </c:pt>
                <c:pt idx="6158">
                  <c:v>1575.01</c:v>
                </c:pt>
                <c:pt idx="6159">
                  <c:v>1575.105</c:v>
                </c:pt>
                <c:pt idx="6160">
                  <c:v>1575.2</c:v>
                </c:pt>
                <c:pt idx="6161">
                  <c:v>1575.2950000000001</c:v>
                </c:pt>
                <c:pt idx="6162">
                  <c:v>1575.39</c:v>
                </c:pt>
                <c:pt idx="6163">
                  <c:v>1575.4849999999999</c:v>
                </c:pt>
                <c:pt idx="6164">
                  <c:v>1575.58</c:v>
                </c:pt>
                <c:pt idx="6165">
                  <c:v>1575.675</c:v>
                </c:pt>
                <c:pt idx="6166">
                  <c:v>1575.77</c:v>
                </c:pt>
                <c:pt idx="6167">
                  <c:v>1575.865</c:v>
                </c:pt>
                <c:pt idx="6168">
                  <c:v>1575.96</c:v>
                </c:pt>
                <c:pt idx="6169">
                  <c:v>1576.0550000000001</c:v>
                </c:pt>
                <c:pt idx="6170">
                  <c:v>1576.15</c:v>
                </c:pt>
                <c:pt idx="6171">
                  <c:v>1576.2449999999999</c:v>
                </c:pt>
                <c:pt idx="6172">
                  <c:v>1576.34</c:v>
                </c:pt>
                <c:pt idx="6173">
                  <c:v>1576.4349999999999</c:v>
                </c:pt>
                <c:pt idx="6174">
                  <c:v>1576.53</c:v>
                </c:pt>
                <c:pt idx="6175">
                  <c:v>1576.625</c:v>
                </c:pt>
                <c:pt idx="6176">
                  <c:v>1576.72</c:v>
                </c:pt>
                <c:pt idx="6177">
                  <c:v>1576.8150000000001</c:v>
                </c:pt>
                <c:pt idx="6178">
                  <c:v>1576.91</c:v>
                </c:pt>
                <c:pt idx="6179">
                  <c:v>1577.0050000000001</c:v>
                </c:pt>
                <c:pt idx="6180">
                  <c:v>1577.1</c:v>
                </c:pt>
                <c:pt idx="6181">
                  <c:v>1577.1949999999999</c:v>
                </c:pt>
                <c:pt idx="6182">
                  <c:v>1577.29</c:v>
                </c:pt>
                <c:pt idx="6183">
                  <c:v>1577.385</c:v>
                </c:pt>
                <c:pt idx="6184">
                  <c:v>1577.48</c:v>
                </c:pt>
                <c:pt idx="6185">
                  <c:v>1577.575</c:v>
                </c:pt>
                <c:pt idx="6186">
                  <c:v>1577.67</c:v>
                </c:pt>
                <c:pt idx="6187">
                  <c:v>1577.7650000000001</c:v>
                </c:pt>
                <c:pt idx="6188">
                  <c:v>1577.86</c:v>
                </c:pt>
                <c:pt idx="6189">
                  <c:v>1577.9549999999999</c:v>
                </c:pt>
                <c:pt idx="6190">
                  <c:v>1578.05</c:v>
                </c:pt>
                <c:pt idx="6191">
                  <c:v>1578.145</c:v>
                </c:pt>
                <c:pt idx="6192">
                  <c:v>1578.24</c:v>
                </c:pt>
                <c:pt idx="6193">
                  <c:v>1578.335</c:v>
                </c:pt>
                <c:pt idx="6194">
                  <c:v>1578.43</c:v>
                </c:pt>
                <c:pt idx="6195">
                  <c:v>1578.5250000000001</c:v>
                </c:pt>
                <c:pt idx="6196">
                  <c:v>1578.62</c:v>
                </c:pt>
                <c:pt idx="6197">
                  <c:v>1578.7149999999999</c:v>
                </c:pt>
                <c:pt idx="6198">
                  <c:v>1578.81</c:v>
                </c:pt>
                <c:pt idx="6199">
                  <c:v>1578.905</c:v>
                </c:pt>
                <c:pt idx="6200">
                  <c:v>1579</c:v>
                </c:pt>
                <c:pt idx="6201">
                  <c:v>1579.095</c:v>
                </c:pt>
                <c:pt idx="6202">
                  <c:v>1579.19</c:v>
                </c:pt>
                <c:pt idx="6203">
                  <c:v>1579.2850000000001</c:v>
                </c:pt>
                <c:pt idx="6204">
                  <c:v>1579.38</c:v>
                </c:pt>
                <c:pt idx="6205">
                  <c:v>1579.4749999999999</c:v>
                </c:pt>
                <c:pt idx="6206">
                  <c:v>1579.57</c:v>
                </c:pt>
                <c:pt idx="6207">
                  <c:v>1579.665</c:v>
                </c:pt>
                <c:pt idx="6208">
                  <c:v>1579.76</c:v>
                </c:pt>
                <c:pt idx="6209">
                  <c:v>1579.855</c:v>
                </c:pt>
                <c:pt idx="6210">
                  <c:v>1579.95</c:v>
                </c:pt>
                <c:pt idx="6211">
                  <c:v>1580.0450000000001</c:v>
                </c:pt>
                <c:pt idx="6212">
                  <c:v>1580.14</c:v>
                </c:pt>
                <c:pt idx="6213">
                  <c:v>1580.2349999999999</c:v>
                </c:pt>
                <c:pt idx="6214">
                  <c:v>1580.33</c:v>
                </c:pt>
                <c:pt idx="6215">
                  <c:v>1580.425</c:v>
                </c:pt>
                <c:pt idx="6216">
                  <c:v>1580.52</c:v>
                </c:pt>
                <c:pt idx="6217">
                  <c:v>1580.615</c:v>
                </c:pt>
                <c:pt idx="6218">
                  <c:v>1580.71</c:v>
                </c:pt>
                <c:pt idx="6219">
                  <c:v>1580.8050000000001</c:v>
                </c:pt>
                <c:pt idx="6220">
                  <c:v>1580.9</c:v>
                </c:pt>
                <c:pt idx="6221">
                  <c:v>1580.9949999999999</c:v>
                </c:pt>
                <c:pt idx="6222">
                  <c:v>1581.09</c:v>
                </c:pt>
                <c:pt idx="6223">
                  <c:v>1581.1849999999999</c:v>
                </c:pt>
                <c:pt idx="6224">
                  <c:v>1581.28</c:v>
                </c:pt>
                <c:pt idx="6225">
                  <c:v>1581.375</c:v>
                </c:pt>
                <c:pt idx="6226">
                  <c:v>1581.47</c:v>
                </c:pt>
                <c:pt idx="6227">
                  <c:v>1581.5650000000001</c:v>
                </c:pt>
                <c:pt idx="6228">
                  <c:v>1581.66</c:v>
                </c:pt>
                <c:pt idx="6229">
                  <c:v>1581.7550000000001</c:v>
                </c:pt>
                <c:pt idx="6230">
                  <c:v>1581.85</c:v>
                </c:pt>
                <c:pt idx="6231">
                  <c:v>1581.9449999999999</c:v>
                </c:pt>
                <c:pt idx="6232">
                  <c:v>1582.04</c:v>
                </c:pt>
                <c:pt idx="6233">
                  <c:v>1582.135</c:v>
                </c:pt>
                <c:pt idx="6234">
                  <c:v>1582.23</c:v>
                </c:pt>
                <c:pt idx="6235">
                  <c:v>1582.325</c:v>
                </c:pt>
                <c:pt idx="6236">
                  <c:v>1582.42</c:v>
                </c:pt>
                <c:pt idx="6237">
                  <c:v>1582.5150000000001</c:v>
                </c:pt>
                <c:pt idx="6238">
                  <c:v>1582.61</c:v>
                </c:pt>
                <c:pt idx="6239">
                  <c:v>1582.7049999999999</c:v>
                </c:pt>
                <c:pt idx="6240">
                  <c:v>1582.8</c:v>
                </c:pt>
                <c:pt idx="6241">
                  <c:v>1582.895</c:v>
                </c:pt>
                <c:pt idx="6242">
                  <c:v>1582.99</c:v>
                </c:pt>
                <c:pt idx="6243">
                  <c:v>1583.085</c:v>
                </c:pt>
                <c:pt idx="6244">
                  <c:v>1583.18</c:v>
                </c:pt>
                <c:pt idx="6245">
                  <c:v>1583.2750000000001</c:v>
                </c:pt>
                <c:pt idx="6246">
                  <c:v>1583.37</c:v>
                </c:pt>
                <c:pt idx="6247">
                  <c:v>1583.4649999999999</c:v>
                </c:pt>
                <c:pt idx="6248">
                  <c:v>1583.56</c:v>
                </c:pt>
                <c:pt idx="6249">
                  <c:v>1583.655</c:v>
                </c:pt>
                <c:pt idx="6250">
                  <c:v>1583.75</c:v>
                </c:pt>
                <c:pt idx="6251">
                  <c:v>1583.845</c:v>
                </c:pt>
                <c:pt idx="6252">
                  <c:v>1583.94</c:v>
                </c:pt>
                <c:pt idx="6253">
                  <c:v>1584.0350000000001</c:v>
                </c:pt>
                <c:pt idx="6254">
                  <c:v>1584.13</c:v>
                </c:pt>
                <c:pt idx="6255">
                  <c:v>1584.2249999999999</c:v>
                </c:pt>
                <c:pt idx="6256">
                  <c:v>1584.32</c:v>
                </c:pt>
                <c:pt idx="6257">
                  <c:v>1584.415</c:v>
                </c:pt>
                <c:pt idx="6258">
                  <c:v>1584.51</c:v>
                </c:pt>
                <c:pt idx="6259">
                  <c:v>1584.605</c:v>
                </c:pt>
                <c:pt idx="6260">
                  <c:v>1584.7</c:v>
                </c:pt>
                <c:pt idx="6261">
                  <c:v>1584.7950000000001</c:v>
                </c:pt>
                <c:pt idx="6262">
                  <c:v>1584.89</c:v>
                </c:pt>
                <c:pt idx="6263">
                  <c:v>1584.9849999999999</c:v>
                </c:pt>
                <c:pt idx="6264">
                  <c:v>1585.08</c:v>
                </c:pt>
                <c:pt idx="6265">
                  <c:v>1585.175</c:v>
                </c:pt>
                <c:pt idx="6266">
                  <c:v>1585.27</c:v>
                </c:pt>
                <c:pt idx="6267">
                  <c:v>1585.365</c:v>
                </c:pt>
                <c:pt idx="6268">
                  <c:v>1585.46</c:v>
                </c:pt>
                <c:pt idx="6269">
                  <c:v>1585.5550000000001</c:v>
                </c:pt>
                <c:pt idx="6270">
                  <c:v>1585.65</c:v>
                </c:pt>
                <c:pt idx="6271">
                  <c:v>1585.7449999999999</c:v>
                </c:pt>
                <c:pt idx="6272">
                  <c:v>1585.84</c:v>
                </c:pt>
                <c:pt idx="6273">
                  <c:v>1585.9349999999999</c:v>
                </c:pt>
                <c:pt idx="6274">
                  <c:v>1586.03</c:v>
                </c:pt>
                <c:pt idx="6275">
                  <c:v>1586.125</c:v>
                </c:pt>
                <c:pt idx="6276">
                  <c:v>1586.22</c:v>
                </c:pt>
                <c:pt idx="6277">
                  <c:v>1586.3150000000001</c:v>
                </c:pt>
                <c:pt idx="6278">
                  <c:v>1586.41</c:v>
                </c:pt>
                <c:pt idx="6279">
                  <c:v>1586.5050000000001</c:v>
                </c:pt>
                <c:pt idx="6280">
                  <c:v>1586.6</c:v>
                </c:pt>
                <c:pt idx="6281">
                  <c:v>1586.6949999999999</c:v>
                </c:pt>
                <c:pt idx="6282">
                  <c:v>1586.79</c:v>
                </c:pt>
                <c:pt idx="6283">
                  <c:v>1586.885</c:v>
                </c:pt>
                <c:pt idx="6284">
                  <c:v>1586.98</c:v>
                </c:pt>
                <c:pt idx="6285">
                  <c:v>1587.075</c:v>
                </c:pt>
                <c:pt idx="6286">
                  <c:v>1587.17</c:v>
                </c:pt>
                <c:pt idx="6287">
                  <c:v>1587.2650000000001</c:v>
                </c:pt>
                <c:pt idx="6288">
                  <c:v>1587.36</c:v>
                </c:pt>
                <c:pt idx="6289">
                  <c:v>1587.4549999999999</c:v>
                </c:pt>
                <c:pt idx="6290">
                  <c:v>1587.55</c:v>
                </c:pt>
                <c:pt idx="6291">
                  <c:v>1587.645</c:v>
                </c:pt>
                <c:pt idx="6292">
                  <c:v>1587.74</c:v>
                </c:pt>
                <c:pt idx="6293">
                  <c:v>1587.835</c:v>
                </c:pt>
                <c:pt idx="6294">
                  <c:v>1587.93</c:v>
                </c:pt>
                <c:pt idx="6295">
                  <c:v>1588.0250000000001</c:v>
                </c:pt>
                <c:pt idx="6296">
                  <c:v>1588.12</c:v>
                </c:pt>
                <c:pt idx="6297">
                  <c:v>1588.2149999999999</c:v>
                </c:pt>
                <c:pt idx="6298">
                  <c:v>1588.31</c:v>
                </c:pt>
                <c:pt idx="6299">
                  <c:v>1588.405</c:v>
                </c:pt>
                <c:pt idx="6300">
                  <c:v>1588.5</c:v>
                </c:pt>
                <c:pt idx="6301">
                  <c:v>1588.595</c:v>
                </c:pt>
                <c:pt idx="6302">
                  <c:v>1588.69</c:v>
                </c:pt>
                <c:pt idx="6303">
                  <c:v>1588.7850000000001</c:v>
                </c:pt>
                <c:pt idx="6304">
                  <c:v>1588.88</c:v>
                </c:pt>
                <c:pt idx="6305">
                  <c:v>1588.9749999999999</c:v>
                </c:pt>
                <c:pt idx="6306">
                  <c:v>1589.07</c:v>
                </c:pt>
                <c:pt idx="6307">
                  <c:v>1589.165</c:v>
                </c:pt>
                <c:pt idx="6308">
                  <c:v>1589.26</c:v>
                </c:pt>
                <c:pt idx="6309">
                  <c:v>1589.355</c:v>
                </c:pt>
                <c:pt idx="6310">
                  <c:v>1589.45</c:v>
                </c:pt>
                <c:pt idx="6311">
                  <c:v>1589.5450000000001</c:v>
                </c:pt>
                <c:pt idx="6312">
                  <c:v>1589.64</c:v>
                </c:pt>
                <c:pt idx="6313">
                  <c:v>1589.7349999999999</c:v>
                </c:pt>
                <c:pt idx="6314">
                  <c:v>1589.83</c:v>
                </c:pt>
                <c:pt idx="6315">
                  <c:v>1589.925</c:v>
                </c:pt>
                <c:pt idx="6316">
                  <c:v>1590.02</c:v>
                </c:pt>
                <c:pt idx="6317">
                  <c:v>1590.115</c:v>
                </c:pt>
                <c:pt idx="6318">
                  <c:v>1590.21</c:v>
                </c:pt>
                <c:pt idx="6319">
                  <c:v>1590.3050000000001</c:v>
                </c:pt>
                <c:pt idx="6320">
                  <c:v>1590.4</c:v>
                </c:pt>
                <c:pt idx="6321">
                  <c:v>1590.4949999999999</c:v>
                </c:pt>
                <c:pt idx="6322">
                  <c:v>1590.59</c:v>
                </c:pt>
                <c:pt idx="6323">
                  <c:v>1590.6849999999999</c:v>
                </c:pt>
                <c:pt idx="6324">
                  <c:v>1590.78</c:v>
                </c:pt>
                <c:pt idx="6325">
                  <c:v>1590.875</c:v>
                </c:pt>
                <c:pt idx="6326">
                  <c:v>1590.97</c:v>
                </c:pt>
                <c:pt idx="6327">
                  <c:v>1591.0650000000001</c:v>
                </c:pt>
                <c:pt idx="6328">
                  <c:v>1591.16</c:v>
                </c:pt>
                <c:pt idx="6329">
                  <c:v>1591.2550000000001</c:v>
                </c:pt>
                <c:pt idx="6330">
                  <c:v>1591.35</c:v>
                </c:pt>
                <c:pt idx="6331">
                  <c:v>1591.4449999999999</c:v>
                </c:pt>
                <c:pt idx="6332">
                  <c:v>1591.54</c:v>
                </c:pt>
                <c:pt idx="6333">
                  <c:v>1591.635</c:v>
                </c:pt>
                <c:pt idx="6334">
                  <c:v>1591.73</c:v>
                </c:pt>
                <c:pt idx="6335">
                  <c:v>1591.825</c:v>
                </c:pt>
                <c:pt idx="6336">
                  <c:v>1591.92</c:v>
                </c:pt>
                <c:pt idx="6337">
                  <c:v>1592.0150000000001</c:v>
                </c:pt>
                <c:pt idx="6338">
                  <c:v>1592.11</c:v>
                </c:pt>
                <c:pt idx="6339">
                  <c:v>1592.2049999999999</c:v>
                </c:pt>
                <c:pt idx="6340">
                  <c:v>1592.3</c:v>
                </c:pt>
                <c:pt idx="6341">
                  <c:v>1592.395</c:v>
                </c:pt>
                <c:pt idx="6342">
                  <c:v>1592.49</c:v>
                </c:pt>
                <c:pt idx="6343">
                  <c:v>1592.585</c:v>
                </c:pt>
                <c:pt idx="6344">
                  <c:v>1592.68</c:v>
                </c:pt>
                <c:pt idx="6345">
                  <c:v>1592.7750000000001</c:v>
                </c:pt>
                <c:pt idx="6346">
                  <c:v>1592.87</c:v>
                </c:pt>
                <c:pt idx="6347">
                  <c:v>1592.9649999999999</c:v>
                </c:pt>
                <c:pt idx="6348">
                  <c:v>1593.06</c:v>
                </c:pt>
                <c:pt idx="6349">
                  <c:v>1593.155</c:v>
                </c:pt>
                <c:pt idx="6350">
                  <c:v>1593.25</c:v>
                </c:pt>
                <c:pt idx="6351">
                  <c:v>1593.345</c:v>
                </c:pt>
                <c:pt idx="6352">
                  <c:v>1593.44</c:v>
                </c:pt>
                <c:pt idx="6353">
                  <c:v>1593.5350000000001</c:v>
                </c:pt>
                <c:pt idx="6354">
                  <c:v>1593.63</c:v>
                </c:pt>
                <c:pt idx="6355">
                  <c:v>1593.7249999999999</c:v>
                </c:pt>
                <c:pt idx="6356">
                  <c:v>1593.82</c:v>
                </c:pt>
                <c:pt idx="6357">
                  <c:v>1593.915</c:v>
                </c:pt>
                <c:pt idx="6358">
                  <c:v>1594.01</c:v>
                </c:pt>
                <c:pt idx="6359">
                  <c:v>1594.105</c:v>
                </c:pt>
                <c:pt idx="6360">
                  <c:v>1594.2</c:v>
                </c:pt>
                <c:pt idx="6361">
                  <c:v>1594.2950000000001</c:v>
                </c:pt>
                <c:pt idx="6362">
                  <c:v>1594.39</c:v>
                </c:pt>
                <c:pt idx="6363">
                  <c:v>1594.4849999999999</c:v>
                </c:pt>
                <c:pt idx="6364">
                  <c:v>1594.58</c:v>
                </c:pt>
                <c:pt idx="6365">
                  <c:v>1594.675</c:v>
                </c:pt>
                <c:pt idx="6366">
                  <c:v>1594.77</c:v>
                </c:pt>
                <c:pt idx="6367">
                  <c:v>1594.865</c:v>
                </c:pt>
                <c:pt idx="6368">
                  <c:v>1594.96</c:v>
                </c:pt>
                <c:pt idx="6369">
                  <c:v>1595.0550000000001</c:v>
                </c:pt>
                <c:pt idx="6370">
                  <c:v>1595.15</c:v>
                </c:pt>
                <c:pt idx="6371">
                  <c:v>1595.2449999999999</c:v>
                </c:pt>
                <c:pt idx="6372">
                  <c:v>1595.34</c:v>
                </c:pt>
                <c:pt idx="6373">
                  <c:v>1595.4349999999999</c:v>
                </c:pt>
                <c:pt idx="6374">
                  <c:v>1595.53</c:v>
                </c:pt>
                <c:pt idx="6375">
                  <c:v>1595.625</c:v>
                </c:pt>
                <c:pt idx="6376">
                  <c:v>1595.72</c:v>
                </c:pt>
                <c:pt idx="6377">
                  <c:v>1595.8150000000001</c:v>
                </c:pt>
                <c:pt idx="6378">
                  <c:v>1595.91</c:v>
                </c:pt>
                <c:pt idx="6379">
                  <c:v>1596.0050000000001</c:v>
                </c:pt>
                <c:pt idx="6380">
                  <c:v>1596.1</c:v>
                </c:pt>
                <c:pt idx="6381">
                  <c:v>1596.1949999999999</c:v>
                </c:pt>
                <c:pt idx="6382">
                  <c:v>1596.29</c:v>
                </c:pt>
                <c:pt idx="6383">
                  <c:v>1596.385</c:v>
                </c:pt>
                <c:pt idx="6384">
                  <c:v>1596.48</c:v>
                </c:pt>
                <c:pt idx="6385">
                  <c:v>1596.575</c:v>
                </c:pt>
                <c:pt idx="6386">
                  <c:v>1596.67</c:v>
                </c:pt>
                <c:pt idx="6387">
                  <c:v>1596.7650000000001</c:v>
                </c:pt>
                <c:pt idx="6388">
                  <c:v>1596.86</c:v>
                </c:pt>
                <c:pt idx="6389">
                  <c:v>1596.9549999999999</c:v>
                </c:pt>
                <c:pt idx="6390">
                  <c:v>1597.05</c:v>
                </c:pt>
                <c:pt idx="6391">
                  <c:v>1597.145</c:v>
                </c:pt>
                <c:pt idx="6392">
                  <c:v>1597.24</c:v>
                </c:pt>
                <c:pt idx="6393">
                  <c:v>1597.335</c:v>
                </c:pt>
                <c:pt idx="6394">
                  <c:v>1597.43</c:v>
                </c:pt>
                <c:pt idx="6395">
                  <c:v>1597.5250000000001</c:v>
                </c:pt>
                <c:pt idx="6396">
                  <c:v>1597.62</c:v>
                </c:pt>
                <c:pt idx="6397">
                  <c:v>1597.7149999999999</c:v>
                </c:pt>
                <c:pt idx="6398">
                  <c:v>1597.81</c:v>
                </c:pt>
                <c:pt idx="6399">
                  <c:v>1597.905</c:v>
                </c:pt>
                <c:pt idx="6400">
                  <c:v>1598</c:v>
                </c:pt>
                <c:pt idx="6401">
                  <c:v>1598.095</c:v>
                </c:pt>
                <c:pt idx="6402">
                  <c:v>1598.19</c:v>
                </c:pt>
                <c:pt idx="6403">
                  <c:v>1598.2850000000001</c:v>
                </c:pt>
                <c:pt idx="6404">
                  <c:v>1598.38</c:v>
                </c:pt>
                <c:pt idx="6405">
                  <c:v>1598.4749999999999</c:v>
                </c:pt>
                <c:pt idx="6406">
                  <c:v>1598.57</c:v>
                </c:pt>
                <c:pt idx="6407">
                  <c:v>1598.665</c:v>
                </c:pt>
                <c:pt idx="6408">
                  <c:v>1598.76</c:v>
                </c:pt>
                <c:pt idx="6409">
                  <c:v>1598.855</c:v>
                </c:pt>
                <c:pt idx="6410">
                  <c:v>1598.95</c:v>
                </c:pt>
                <c:pt idx="6411">
                  <c:v>1599.0450000000001</c:v>
                </c:pt>
                <c:pt idx="6412">
                  <c:v>1599.14</c:v>
                </c:pt>
                <c:pt idx="6413">
                  <c:v>1599.2349999999999</c:v>
                </c:pt>
                <c:pt idx="6414">
                  <c:v>1599.33</c:v>
                </c:pt>
                <c:pt idx="6415">
                  <c:v>1599.425</c:v>
                </c:pt>
                <c:pt idx="6416">
                  <c:v>1599.52</c:v>
                </c:pt>
                <c:pt idx="6417">
                  <c:v>1599.615</c:v>
                </c:pt>
                <c:pt idx="6418">
                  <c:v>1599.71</c:v>
                </c:pt>
                <c:pt idx="6419">
                  <c:v>1599.8050000000001</c:v>
                </c:pt>
                <c:pt idx="6420">
                  <c:v>1599.9</c:v>
                </c:pt>
                <c:pt idx="6421">
                  <c:v>1599.9949999999999</c:v>
                </c:pt>
                <c:pt idx="6422">
                  <c:v>1600.09</c:v>
                </c:pt>
                <c:pt idx="6423">
                  <c:v>1600.1849999999999</c:v>
                </c:pt>
                <c:pt idx="6424">
                  <c:v>1600.28</c:v>
                </c:pt>
                <c:pt idx="6425">
                  <c:v>1600.375</c:v>
                </c:pt>
                <c:pt idx="6426">
                  <c:v>1600.47</c:v>
                </c:pt>
                <c:pt idx="6427">
                  <c:v>1600.5650000000001</c:v>
                </c:pt>
                <c:pt idx="6428">
                  <c:v>1600.66</c:v>
                </c:pt>
                <c:pt idx="6429">
                  <c:v>1600.7550000000001</c:v>
                </c:pt>
                <c:pt idx="6430">
                  <c:v>1600.85</c:v>
                </c:pt>
                <c:pt idx="6431">
                  <c:v>1600.9449999999999</c:v>
                </c:pt>
                <c:pt idx="6432">
                  <c:v>1601.04</c:v>
                </c:pt>
                <c:pt idx="6433">
                  <c:v>1601.135</c:v>
                </c:pt>
                <c:pt idx="6434">
                  <c:v>1601.23</c:v>
                </c:pt>
                <c:pt idx="6435">
                  <c:v>1601.325</c:v>
                </c:pt>
                <c:pt idx="6436">
                  <c:v>1601.42</c:v>
                </c:pt>
                <c:pt idx="6437">
                  <c:v>1601.5150000000001</c:v>
                </c:pt>
                <c:pt idx="6438">
                  <c:v>1601.61</c:v>
                </c:pt>
                <c:pt idx="6439">
                  <c:v>1601.7049999999999</c:v>
                </c:pt>
                <c:pt idx="6440">
                  <c:v>1601.8</c:v>
                </c:pt>
                <c:pt idx="6441">
                  <c:v>1601.895</c:v>
                </c:pt>
                <c:pt idx="6442">
                  <c:v>1601.99</c:v>
                </c:pt>
                <c:pt idx="6443">
                  <c:v>1602.085</c:v>
                </c:pt>
                <c:pt idx="6444">
                  <c:v>1602.18</c:v>
                </c:pt>
                <c:pt idx="6445">
                  <c:v>1602.2750000000001</c:v>
                </c:pt>
                <c:pt idx="6446">
                  <c:v>1602.37</c:v>
                </c:pt>
                <c:pt idx="6447">
                  <c:v>1602.4649999999999</c:v>
                </c:pt>
                <c:pt idx="6448">
                  <c:v>1602.56</c:v>
                </c:pt>
                <c:pt idx="6449">
                  <c:v>1602.655</c:v>
                </c:pt>
                <c:pt idx="6450">
                  <c:v>1602.75</c:v>
                </c:pt>
                <c:pt idx="6451">
                  <c:v>1602.845</c:v>
                </c:pt>
                <c:pt idx="6452">
                  <c:v>1602.94</c:v>
                </c:pt>
                <c:pt idx="6453">
                  <c:v>1603.0350000000001</c:v>
                </c:pt>
                <c:pt idx="6454">
                  <c:v>1603.13</c:v>
                </c:pt>
                <c:pt idx="6455">
                  <c:v>1603.2249999999999</c:v>
                </c:pt>
                <c:pt idx="6456">
                  <c:v>1603.32</c:v>
                </c:pt>
                <c:pt idx="6457">
                  <c:v>1603.415</c:v>
                </c:pt>
                <c:pt idx="6458">
                  <c:v>1603.51</c:v>
                </c:pt>
                <c:pt idx="6459">
                  <c:v>1603.605</c:v>
                </c:pt>
                <c:pt idx="6460">
                  <c:v>1603.7</c:v>
                </c:pt>
                <c:pt idx="6461">
                  <c:v>1603.7950000000001</c:v>
                </c:pt>
                <c:pt idx="6462">
                  <c:v>1603.89</c:v>
                </c:pt>
                <c:pt idx="6463">
                  <c:v>1603.9849999999999</c:v>
                </c:pt>
                <c:pt idx="6464">
                  <c:v>1604.08</c:v>
                </c:pt>
                <c:pt idx="6465">
                  <c:v>1604.175</c:v>
                </c:pt>
                <c:pt idx="6466">
                  <c:v>1604.27</c:v>
                </c:pt>
                <c:pt idx="6467">
                  <c:v>1604.365</c:v>
                </c:pt>
                <c:pt idx="6468">
                  <c:v>1604.46</c:v>
                </c:pt>
                <c:pt idx="6469">
                  <c:v>1604.5550000000001</c:v>
                </c:pt>
                <c:pt idx="6470">
                  <c:v>1604.65</c:v>
                </c:pt>
                <c:pt idx="6471">
                  <c:v>1604.7449999999999</c:v>
                </c:pt>
                <c:pt idx="6472">
                  <c:v>1604.84</c:v>
                </c:pt>
                <c:pt idx="6473">
                  <c:v>1604.9349999999999</c:v>
                </c:pt>
                <c:pt idx="6474">
                  <c:v>1605.03</c:v>
                </c:pt>
                <c:pt idx="6475">
                  <c:v>1605.125</c:v>
                </c:pt>
                <c:pt idx="6476">
                  <c:v>1605.22</c:v>
                </c:pt>
                <c:pt idx="6477">
                  <c:v>1605.3150000000001</c:v>
                </c:pt>
                <c:pt idx="6478">
                  <c:v>1605.41</c:v>
                </c:pt>
                <c:pt idx="6479">
                  <c:v>1605.5050000000001</c:v>
                </c:pt>
                <c:pt idx="6480">
                  <c:v>1605.6</c:v>
                </c:pt>
                <c:pt idx="6481">
                  <c:v>1605.6949999999999</c:v>
                </c:pt>
                <c:pt idx="6482">
                  <c:v>1605.79</c:v>
                </c:pt>
                <c:pt idx="6483">
                  <c:v>1605.885</c:v>
                </c:pt>
                <c:pt idx="6484">
                  <c:v>1605.98</c:v>
                </c:pt>
                <c:pt idx="6485">
                  <c:v>1606.075</c:v>
                </c:pt>
                <c:pt idx="6486">
                  <c:v>1606.17</c:v>
                </c:pt>
                <c:pt idx="6487">
                  <c:v>1606.2650000000001</c:v>
                </c:pt>
                <c:pt idx="6488">
                  <c:v>1606.36</c:v>
                </c:pt>
                <c:pt idx="6489">
                  <c:v>1606.4549999999999</c:v>
                </c:pt>
                <c:pt idx="6490">
                  <c:v>1606.55</c:v>
                </c:pt>
                <c:pt idx="6491">
                  <c:v>1606.645</c:v>
                </c:pt>
                <c:pt idx="6492">
                  <c:v>1606.74</c:v>
                </c:pt>
                <c:pt idx="6493">
                  <c:v>1606.835</c:v>
                </c:pt>
                <c:pt idx="6494">
                  <c:v>1606.93</c:v>
                </c:pt>
                <c:pt idx="6495">
                  <c:v>1607.0250000000001</c:v>
                </c:pt>
                <c:pt idx="6496">
                  <c:v>1607.12</c:v>
                </c:pt>
                <c:pt idx="6497">
                  <c:v>1607.2149999999999</c:v>
                </c:pt>
                <c:pt idx="6498">
                  <c:v>1607.31</c:v>
                </c:pt>
                <c:pt idx="6499">
                  <c:v>1607.405</c:v>
                </c:pt>
                <c:pt idx="6500">
                  <c:v>1607.5</c:v>
                </c:pt>
                <c:pt idx="6501">
                  <c:v>1607.595</c:v>
                </c:pt>
                <c:pt idx="6502">
                  <c:v>1607.69</c:v>
                </c:pt>
                <c:pt idx="6503">
                  <c:v>1607.7850000000001</c:v>
                </c:pt>
                <c:pt idx="6504">
                  <c:v>1607.88</c:v>
                </c:pt>
                <c:pt idx="6505">
                  <c:v>1607.9749999999999</c:v>
                </c:pt>
                <c:pt idx="6506">
                  <c:v>1608.07</c:v>
                </c:pt>
                <c:pt idx="6507">
                  <c:v>1608.165</c:v>
                </c:pt>
                <c:pt idx="6508">
                  <c:v>1608.26</c:v>
                </c:pt>
                <c:pt idx="6509">
                  <c:v>1608.355</c:v>
                </c:pt>
                <c:pt idx="6510">
                  <c:v>1608.45</c:v>
                </c:pt>
                <c:pt idx="6511">
                  <c:v>1608.5450000000001</c:v>
                </c:pt>
                <c:pt idx="6512">
                  <c:v>1608.64</c:v>
                </c:pt>
                <c:pt idx="6513">
                  <c:v>1608.7349999999999</c:v>
                </c:pt>
                <c:pt idx="6514">
                  <c:v>1608.83</c:v>
                </c:pt>
                <c:pt idx="6515">
                  <c:v>1608.925</c:v>
                </c:pt>
                <c:pt idx="6516">
                  <c:v>1609.02</c:v>
                </c:pt>
                <c:pt idx="6517">
                  <c:v>1609.115</c:v>
                </c:pt>
                <c:pt idx="6518">
                  <c:v>1609.21</c:v>
                </c:pt>
                <c:pt idx="6519">
                  <c:v>1609.3050000000001</c:v>
                </c:pt>
                <c:pt idx="6520">
                  <c:v>1609.4</c:v>
                </c:pt>
                <c:pt idx="6521">
                  <c:v>1609.4949999999999</c:v>
                </c:pt>
                <c:pt idx="6522">
                  <c:v>1609.59</c:v>
                </c:pt>
                <c:pt idx="6523">
                  <c:v>1609.6849999999999</c:v>
                </c:pt>
                <c:pt idx="6524">
                  <c:v>1609.78</c:v>
                </c:pt>
                <c:pt idx="6525">
                  <c:v>1609.875</c:v>
                </c:pt>
                <c:pt idx="6526">
                  <c:v>1609.97</c:v>
                </c:pt>
                <c:pt idx="6527">
                  <c:v>1610.0650000000001</c:v>
                </c:pt>
                <c:pt idx="6528">
                  <c:v>1610.16</c:v>
                </c:pt>
                <c:pt idx="6529">
                  <c:v>1610.2550000000001</c:v>
                </c:pt>
                <c:pt idx="6530">
                  <c:v>1610.35</c:v>
                </c:pt>
                <c:pt idx="6531">
                  <c:v>1610.4449999999999</c:v>
                </c:pt>
                <c:pt idx="6532">
                  <c:v>1610.54</c:v>
                </c:pt>
                <c:pt idx="6533">
                  <c:v>1610.635</c:v>
                </c:pt>
                <c:pt idx="6534">
                  <c:v>1610.73</c:v>
                </c:pt>
                <c:pt idx="6535">
                  <c:v>1610.825</c:v>
                </c:pt>
                <c:pt idx="6536">
                  <c:v>1610.92</c:v>
                </c:pt>
                <c:pt idx="6537">
                  <c:v>1611.0150000000001</c:v>
                </c:pt>
                <c:pt idx="6538">
                  <c:v>1611.11</c:v>
                </c:pt>
                <c:pt idx="6539">
                  <c:v>1611.2049999999999</c:v>
                </c:pt>
                <c:pt idx="6540">
                  <c:v>1611.3</c:v>
                </c:pt>
                <c:pt idx="6541">
                  <c:v>1611.395</c:v>
                </c:pt>
                <c:pt idx="6542">
                  <c:v>1611.49</c:v>
                </c:pt>
                <c:pt idx="6543">
                  <c:v>1611.585</c:v>
                </c:pt>
                <c:pt idx="6544">
                  <c:v>1611.68</c:v>
                </c:pt>
                <c:pt idx="6545">
                  <c:v>1611.7750000000001</c:v>
                </c:pt>
                <c:pt idx="6546">
                  <c:v>1611.87</c:v>
                </c:pt>
                <c:pt idx="6547">
                  <c:v>1611.9649999999999</c:v>
                </c:pt>
                <c:pt idx="6548">
                  <c:v>1612.06</c:v>
                </c:pt>
                <c:pt idx="6549">
                  <c:v>1612.155</c:v>
                </c:pt>
                <c:pt idx="6550">
                  <c:v>1612.25</c:v>
                </c:pt>
                <c:pt idx="6551">
                  <c:v>1612.345</c:v>
                </c:pt>
                <c:pt idx="6552">
                  <c:v>1612.44</c:v>
                </c:pt>
                <c:pt idx="6553">
                  <c:v>1612.5350000000001</c:v>
                </c:pt>
                <c:pt idx="6554">
                  <c:v>1612.63</c:v>
                </c:pt>
                <c:pt idx="6555">
                  <c:v>1612.7249999999999</c:v>
                </c:pt>
                <c:pt idx="6556">
                  <c:v>1612.82</c:v>
                </c:pt>
                <c:pt idx="6557">
                  <c:v>1612.915</c:v>
                </c:pt>
                <c:pt idx="6558">
                  <c:v>1613.01</c:v>
                </c:pt>
                <c:pt idx="6559">
                  <c:v>1613.105</c:v>
                </c:pt>
                <c:pt idx="6560">
                  <c:v>1613.2</c:v>
                </c:pt>
                <c:pt idx="6561">
                  <c:v>1613.2950000000001</c:v>
                </c:pt>
                <c:pt idx="6562">
                  <c:v>1613.39</c:v>
                </c:pt>
                <c:pt idx="6563">
                  <c:v>1613.4849999999999</c:v>
                </c:pt>
                <c:pt idx="6564">
                  <c:v>1613.58</c:v>
                </c:pt>
                <c:pt idx="6565">
                  <c:v>1613.675</c:v>
                </c:pt>
                <c:pt idx="6566">
                  <c:v>1613.77</c:v>
                </c:pt>
                <c:pt idx="6567">
                  <c:v>1613.865</c:v>
                </c:pt>
                <c:pt idx="6568">
                  <c:v>1613.96</c:v>
                </c:pt>
                <c:pt idx="6569">
                  <c:v>1614.0550000000001</c:v>
                </c:pt>
                <c:pt idx="6570">
                  <c:v>1614.15</c:v>
                </c:pt>
                <c:pt idx="6571">
                  <c:v>1614.2449999999999</c:v>
                </c:pt>
                <c:pt idx="6572">
                  <c:v>1614.34</c:v>
                </c:pt>
                <c:pt idx="6573">
                  <c:v>1614.4349999999999</c:v>
                </c:pt>
                <c:pt idx="6574">
                  <c:v>1614.53</c:v>
                </c:pt>
                <c:pt idx="6575">
                  <c:v>1614.625</c:v>
                </c:pt>
                <c:pt idx="6576">
                  <c:v>1614.72</c:v>
                </c:pt>
                <c:pt idx="6577">
                  <c:v>1614.8150000000001</c:v>
                </c:pt>
                <c:pt idx="6578">
                  <c:v>1614.91</c:v>
                </c:pt>
                <c:pt idx="6579">
                  <c:v>1615.0050000000001</c:v>
                </c:pt>
                <c:pt idx="6580">
                  <c:v>1615.1</c:v>
                </c:pt>
                <c:pt idx="6581">
                  <c:v>1615.1949999999999</c:v>
                </c:pt>
                <c:pt idx="6582">
                  <c:v>1615.29</c:v>
                </c:pt>
                <c:pt idx="6583">
                  <c:v>1615.385</c:v>
                </c:pt>
                <c:pt idx="6584">
                  <c:v>1615.48</c:v>
                </c:pt>
                <c:pt idx="6585">
                  <c:v>1615.575</c:v>
                </c:pt>
                <c:pt idx="6586">
                  <c:v>1615.67</c:v>
                </c:pt>
                <c:pt idx="6587">
                  <c:v>1615.7650000000001</c:v>
                </c:pt>
                <c:pt idx="6588">
                  <c:v>1615.86</c:v>
                </c:pt>
                <c:pt idx="6589">
                  <c:v>1615.9549999999999</c:v>
                </c:pt>
                <c:pt idx="6590">
                  <c:v>1616.05</c:v>
                </c:pt>
                <c:pt idx="6591">
                  <c:v>1616.145</c:v>
                </c:pt>
                <c:pt idx="6592">
                  <c:v>1616.24</c:v>
                </c:pt>
                <c:pt idx="6593">
                  <c:v>1616.335</c:v>
                </c:pt>
                <c:pt idx="6594">
                  <c:v>1616.43</c:v>
                </c:pt>
                <c:pt idx="6595">
                  <c:v>1616.5250000000001</c:v>
                </c:pt>
                <c:pt idx="6596">
                  <c:v>1616.62</c:v>
                </c:pt>
                <c:pt idx="6597">
                  <c:v>1616.7149999999999</c:v>
                </c:pt>
                <c:pt idx="6598">
                  <c:v>1616.81</c:v>
                </c:pt>
                <c:pt idx="6599">
                  <c:v>1616.905</c:v>
                </c:pt>
                <c:pt idx="6600">
                  <c:v>1617</c:v>
                </c:pt>
                <c:pt idx="6601">
                  <c:v>1617.095</c:v>
                </c:pt>
                <c:pt idx="6602">
                  <c:v>1617.19</c:v>
                </c:pt>
                <c:pt idx="6603">
                  <c:v>1617.2850000000001</c:v>
                </c:pt>
                <c:pt idx="6604">
                  <c:v>1617.38</c:v>
                </c:pt>
                <c:pt idx="6605">
                  <c:v>1617.4749999999999</c:v>
                </c:pt>
                <c:pt idx="6606">
                  <c:v>1617.57</c:v>
                </c:pt>
                <c:pt idx="6607">
                  <c:v>1617.665</c:v>
                </c:pt>
                <c:pt idx="6608">
                  <c:v>1617.76</c:v>
                </c:pt>
                <c:pt idx="6609">
                  <c:v>1617.855</c:v>
                </c:pt>
                <c:pt idx="6610">
                  <c:v>1617.95</c:v>
                </c:pt>
                <c:pt idx="6611">
                  <c:v>1618.0450000000001</c:v>
                </c:pt>
                <c:pt idx="6612">
                  <c:v>1618.14</c:v>
                </c:pt>
                <c:pt idx="6613">
                  <c:v>1618.2349999999999</c:v>
                </c:pt>
                <c:pt idx="6614">
                  <c:v>1618.33</c:v>
                </c:pt>
                <c:pt idx="6615">
                  <c:v>1618.425</c:v>
                </c:pt>
                <c:pt idx="6616">
                  <c:v>1618.52</c:v>
                </c:pt>
                <c:pt idx="6617">
                  <c:v>1618.615</c:v>
                </c:pt>
                <c:pt idx="6618">
                  <c:v>1618.71</c:v>
                </c:pt>
                <c:pt idx="6619">
                  <c:v>1618.8050000000001</c:v>
                </c:pt>
                <c:pt idx="6620">
                  <c:v>1618.9</c:v>
                </c:pt>
                <c:pt idx="6621">
                  <c:v>1618.9949999999999</c:v>
                </c:pt>
                <c:pt idx="6622">
                  <c:v>1619.09</c:v>
                </c:pt>
                <c:pt idx="6623">
                  <c:v>1619.1849999999999</c:v>
                </c:pt>
                <c:pt idx="6624">
                  <c:v>1619.28</c:v>
                </c:pt>
                <c:pt idx="6625">
                  <c:v>1619.375</c:v>
                </c:pt>
                <c:pt idx="6626">
                  <c:v>1619.47</c:v>
                </c:pt>
                <c:pt idx="6627">
                  <c:v>1619.5650000000001</c:v>
                </c:pt>
                <c:pt idx="6628">
                  <c:v>1619.66</c:v>
                </c:pt>
                <c:pt idx="6629">
                  <c:v>1619.7550000000001</c:v>
                </c:pt>
                <c:pt idx="6630">
                  <c:v>1619.85</c:v>
                </c:pt>
                <c:pt idx="6631">
                  <c:v>1619.9449999999999</c:v>
                </c:pt>
                <c:pt idx="6632">
                  <c:v>1620.04</c:v>
                </c:pt>
                <c:pt idx="6633">
                  <c:v>1620.135</c:v>
                </c:pt>
                <c:pt idx="6634">
                  <c:v>1620.23</c:v>
                </c:pt>
                <c:pt idx="6635">
                  <c:v>1620.325</c:v>
                </c:pt>
                <c:pt idx="6636">
                  <c:v>1620.42</c:v>
                </c:pt>
                <c:pt idx="6637">
                  <c:v>1620.5150000000001</c:v>
                </c:pt>
                <c:pt idx="6638">
                  <c:v>1620.61</c:v>
                </c:pt>
                <c:pt idx="6639">
                  <c:v>1620.7049999999999</c:v>
                </c:pt>
                <c:pt idx="6640">
                  <c:v>1620.8</c:v>
                </c:pt>
                <c:pt idx="6641">
                  <c:v>1620.895</c:v>
                </c:pt>
                <c:pt idx="6642">
                  <c:v>1620.99</c:v>
                </c:pt>
                <c:pt idx="6643">
                  <c:v>1621.085</c:v>
                </c:pt>
                <c:pt idx="6644">
                  <c:v>1621.18</c:v>
                </c:pt>
                <c:pt idx="6645">
                  <c:v>1621.2750000000001</c:v>
                </c:pt>
                <c:pt idx="6646">
                  <c:v>1621.37</c:v>
                </c:pt>
                <c:pt idx="6647">
                  <c:v>1621.4649999999999</c:v>
                </c:pt>
                <c:pt idx="6648">
                  <c:v>1621.56</c:v>
                </c:pt>
                <c:pt idx="6649">
                  <c:v>1621.655</c:v>
                </c:pt>
                <c:pt idx="6650">
                  <c:v>1621.75</c:v>
                </c:pt>
                <c:pt idx="6651">
                  <c:v>1621.845</c:v>
                </c:pt>
                <c:pt idx="6652">
                  <c:v>1621.94</c:v>
                </c:pt>
                <c:pt idx="6653">
                  <c:v>1622.0350000000001</c:v>
                </c:pt>
                <c:pt idx="6654">
                  <c:v>1622.13</c:v>
                </c:pt>
                <c:pt idx="6655">
                  <c:v>1622.2249999999999</c:v>
                </c:pt>
                <c:pt idx="6656">
                  <c:v>1622.32</c:v>
                </c:pt>
                <c:pt idx="6657">
                  <c:v>1622.415</c:v>
                </c:pt>
                <c:pt idx="6658">
                  <c:v>1622.51</c:v>
                </c:pt>
                <c:pt idx="6659">
                  <c:v>1622.605</c:v>
                </c:pt>
                <c:pt idx="6660">
                  <c:v>1622.7</c:v>
                </c:pt>
                <c:pt idx="6661">
                  <c:v>1622.7950000000001</c:v>
                </c:pt>
                <c:pt idx="6662">
                  <c:v>1622.89</c:v>
                </c:pt>
                <c:pt idx="6663">
                  <c:v>1622.9849999999999</c:v>
                </c:pt>
                <c:pt idx="6664">
                  <c:v>1623.08</c:v>
                </c:pt>
                <c:pt idx="6665">
                  <c:v>1623.175</c:v>
                </c:pt>
                <c:pt idx="6666">
                  <c:v>1623.27</c:v>
                </c:pt>
                <c:pt idx="6667">
                  <c:v>1623.365</c:v>
                </c:pt>
                <c:pt idx="6668">
                  <c:v>1623.46</c:v>
                </c:pt>
                <c:pt idx="6669">
                  <c:v>1623.5550000000001</c:v>
                </c:pt>
                <c:pt idx="6670">
                  <c:v>1623.65</c:v>
                </c:pt>
                <c:pt idx="6671">
                  <c:v>1623.7449999999999</c:v>
                </c:pt>
                <c:pt idx="6672">
                  <c:v>1623.84</c:v>
                </c:pt>
                <c:pt idx="6673">
                  <c:v>1623.9349999999999</c:v>
                </c:pt>
                <c:pt idx="6674">
                  <c:v>1624.03</c:v>
                </c:pt>
                <c:pt idx="6675">
                  <c:v>1624.125</c:v>
                </c:pt>
                <c:pt idx="6676">
                  <c:v>1624.22</c:v>
                </c:pt>
                <c:pt idx="6677">
                  <c:v>1624.3150000000001</c:v>
                </c:pt>
                <c:pt idx="6678">
                  <c:v>1624.41</c:v>
                </c:pt>
                <c:pt idx="6679">
                  <c:v>1624.5050000000001</c:v>
                </c:pt>
                <c:pt idx="6680">
                  <c:v>1624.6</c:v>
                </c:pt>
                <c:pt idx="6681">
                  <c:v>1624.6949999999999</c:v>
                </c:pt>
                <c:pt idx="6682">
                  <c:v>1624.79</c:v>
                </c:pt>
                <c:pt idx="6683">
                  <c:v>1624.885</c:v>
                </c:pt>
                <c:pt idx="6684">
                  <c:v>1624.98</c:v>
                </c:pt>
                <c:pt idx="6685">
                  <c:v>1625.075</c:v>
                </c:pt>
                <c:pt idx="6686">
                  <c:v>1625.17</c:v>
                </c:pt>
                <c:pt idx="6687">
                  <c:v>1625.2650000000001</c:v>
                </c:pt>
                <c:pt idx="6688">
                  <c:v>1625.36</c:v>
                </c:pt>
                <c:pt idx="6689">
                  <c:v>1625.4549999999999</c:v>
                </c:pt>
                <c:pt idx="6690">
                  <c:v>1625.55</c:v>
                </c:pt>
                <c:pt idx="6691">
                  <c:v>1625.645</c:v>
                </c:pt>
                <c:pt idx="6692">
                  <c:v>1625.74</c:v>
                </c:pt>
                <c:pt idx="6693">
                  <c:v>1625.835</c:v>
                </c:pt>
                <c:pt idx="6694">
                  <c:v>1625.93</c:v>
                </c:pt>
                <c:pt idx="6695">
                  <c:v>1626.0250000000001</c:v>
                </c:pt>
                <c:pt idx="6696">
                  <c:v>1626.12</c:v>
                </c:pt>
                <c:pt idx="6697">
                  <c:v>1626.2149999999999</c:v>
                </c:pt>
                <c:pt idx="6698">
                  <c:v>1626.31</c:v>
                </c:pt>
                <c:pt idx="6699">
                  <c:v>1626.405</c:v>
                </c:pt>
                <c:pt idx="6700">
                  <c:v>1626.5</c:v>
                </c:pt>
                <c:pt idx="6701">
                  <c:v>1626.595</c:v>
                </c:pt>
                <c:pt idx="6702">
                  <c:v>1626.69</c:v>
                </c:pt>
                <c:pt idx="6703">
                  <c:v>1626.7850000000001</c:v>
                </c:pt>
                <c:pt idx="6704">
                  <c:v>1626.88</c:v>
                </c:pt>
                <c:pt idx="6705">
                  <c:v>1626.9749999999999</c:v>
                </c:pt>
                <c:pt idx="6706">
                  <c:v>1627.07</c:v>
                </c:pt>
                <c:pt idx="6707">
                  <c:v>1627.165</c:v>
                </c:pt>
                <c:pt idx="6708">
                  <c:v>1627.26</c:v>
                </c:pt>
                <c:pt idx="6709">
                  <c:v>1627.355</c:v>
                </c:pt>
                <c:pt idx="6710">
                  <c:v>1627.45</c:v>
                </c:pt>
                <c:pt idx="6711">
                  <c:v>1627.5450000000001</c:v>
                </c:pt>
                <c:pt idx="6712">
                  <c:v>1627.64</c:v>
                </c:pt>
                <c:pt idx="6713">
                  <c:v>1627.7349999999999</c:v>
                </c:pt>
                <c:pt idx="6714">
                  <c:v>1627.83</c:v>
                </c:pt>
                <c:pt idx="6715">
                  <c:v>1627.925</c:v>
                </c:pt>
                <c:pt idx="6716">
                  <c:v>1628.02</c:v>
                </c:pt>
                <c:pt idx="6717">
                  <c:v>1628.115</c:v>
                </c:pt>
                <c:pt idx="6718">
                  <c:v>1628.21</c:v>
                </c:pt>
                <c:pt idx="6719">
                  <c:v>1628.3050000000001</c:v>
                </c:pt>
                <c:pt idx="6720">
                  <c:v>1628.4</c:v>
                </c:pt>
                <c:pt idx="6721">
                  <c:v>1628.4949999999999</c:v>
                </c:pt>
                <c:pt idx="6722">
                  <c:v>1628.59</c:v>
                </c:pt>
                <c:pt idx="6723">
                  <c:v>1628.6849999999999</c:v>
                </c:pt>
                <c:pt idx="6724">
                  <c:v>1628.78</c:v>
                </c:pt>
                <c:pt idx="6725">
                  <c:v>1628.875</c:v>
                </c:pt>
                <c:pt idx="6726">
                  <c:v>1628.97</c:v>
                </c:pt>
                <c:pt idx="6727">
                  <c:v>1629.0650000000001</c:v>
                </c:pt>
                <c:pt idx="6728">
                  <c:v>1629.16</c:v>
                </c:pt>
                <c:pt idx="6729">
                  <c:v>1629.2550000000001</c:v>
                </c:pt>
                <c:pt idx="6730">
                  <c:v>1629.35</c:v>
                </c:pt>
                <c:pt idx="6731">
                  <c:v>1629.4449999999999</c:v>
                </c:pt>
                <c:pt idx="6732">
                  <c:v>1629.54</c:v>
                </c:pt>
                <c:pt idx="6733">
                  <c:v>1629.635</c:v>
                </c:pt>
                <c:pt idx="6734">
                  <c:v>1629.73</c:v>
                </c:pt>
                <c:pt idx="6735">
                  <c:v>1629.825</c:v>
                </c:pt>
                <c:pt idx="6736">
                  <c:v>1629.92</c:v>
                </c:pt>
                <c:pt idx="6737">
                  <c:v>1630.0150000000001</c:v>
                </c:pt>
                <c:pt idx="6738">
                  <c:v>1630.11</c:v>
                </c:pt>
                <c:pt idx="6739">
                  <c:v>1630.2049999999999</c:v>
                </c:pt>
                <c:pt idx="6740">
                  <c:v>1630.3</c:v>
                </c:pt>
                <c:pt idx="6741">
                  <c:v>1630.395</c:v>
                </c:pt>
                <c:pt idx="6742">
                  <c:v>1630.49</c:v>
                </c:pt>
                <c:pt idx="6743">
                  <c:v>1630.585</c:v>
                </c:pt>
                <c:pt idx="6744">
                  <c:v>1630.68</c:v>
                </c:pt>
                <c:pt idx="6745">
                  <c:v>1630.7750000000001</c:v>
                </c:pt>
                <c:pt idx="6746">
                  <c:v>1630.87</c:v>
                </c:pt>
                <c:pt idx="6747">
                  <c:v>1630.9649999999999</c:v>
                </c:pt>
                <c:pt idx="6748">
                  <c:v>1631.06</c:v>
                </c:pt>
                <c:pt idx="6749">
                  <c:v>1631.155</c:v>
                </c:pt>
                <c:pt idx="6750">
                  <c:v>1631.25</c:v>
                </c:pt>
                <c:pt idx="6751">
                  <c:v>1631.345</c:v>
                </c:pt>
                <c:pt idx="6752">
                  <c:v>1631.44</c:v>
                </c:pt>
                <c:pt idx="6753">
                  <c:v>1631.5350000000001</c:v>
                </c:pt>
                <c:pt idx="6754">
                  <c:v>1631.63</c:v>
                </c:pt>
                <c:pt idx="6755">
                  <c:v>1631.7249999999999</c:v>
                </c:pt>
                <c:pt idx="6756">
                  <c:v>1631.82</c:v>
                </c:pt>
                <c:pt idx="6757">
                  <c:v>1631.915</c:v>
                </c:pt>
                <c:pt idx="6758">
                  <c:v>1632.01</c:v>
                </c:pt>
                <c:pt idx="6759">
                  <c:v>1632.105</c:v>
                </c:pt>
                <c:pt idx="6760">
                  <c:v>1632.2</c:v>
                </c:pt>
                <c:pt idx="6761">
                  <c:v>1632.2950000000001</c:v>
                </c:pt>
                <c:pt idx="6762">
                  <c:v>1632.39</c:v>
                </c:pt>
                <c:pt idx="6763">
                  <c:v>1632.4849999999999</c:v>
                </c:pt>
                <c:pt idx="6764">
                  <c:v>1632.58</c:v>
                </c:pt>
                <c:pt idx="6765">
                  <c:v>1632.675</c:v>
                </c:pt>
                <c:pt idx="6766">
                  <c:v>1632.77</c:v>
                </c:pt>
                <c:pt idx="6767">
                  <c:v>1632.865</c:v>
                </c:pt>
                <c:pt idx="6768">
                  <c:v>1632.96</c:v>
                </c:pt>
                <c:pt idx="6769">
                  <c:v>1633.0550000000001</c:v>
                </c:pt>
                <c:pt idx="6770">
                  <c:v>1633.15</c:v>
                </c:pt>
                <c:pt idx="6771">
                  <c:v>1633.2449999999999</c:v>
                </c:pt>
                <c:pt idx="6772">
                  <c:v>1633.34</c:v>
                </c:pt>
                <c:pt idx="6773">
                  <c:v>1633.4349999999999</c:v>
                </c:pt>
                <c:pt idx="6774">
                  <c:v>1633.53</c:v>
                </c:pt>
                <c:pt idx="6775">
                  <c:v>1633.625</c:v>
                </c:pt>
                <c:pt idx="6776">
                  <c:v>1633.72</c:v>
                </c:pt>
                <c:pt idx="6777">
                  <c:v>1633.8150000000001</c:v>
                </c:pt>
                <c:pt idx="6778">
                  <c:v>1633.91</c:v>
                </c:pt>
                <c:pt idx="6779">
                  <c:v>1634.0050000000001</c:v>
                </c:pt>
                <c:pt idx="6780">
                  <c:v>1634.1</c:v>
                </c:pt>
                <c:pt idx="6781">
                  <c:v>1634.1949999999999</c:v>
                </c:pt>
                <c:pt idx="6782">
                  <c:v>1634.29</c:v>
                </c:pt>
                <c:pt idx="6783">
                  <c:v>1634.385</c:v>
                </c:pt>
                <c:pt idx="6784">
                  <c:v>1634.48</c:v>
                </c:pt>
                <c:pt idx="6785">
                  <c:v>1634.575</c:v>
                </c:pt>
                <c:pt idx="6786">
                  <c:v>1634.67</c:v>
                </c:pt>
                <c:pt idx="6787">
                  <c:v>1634.7650000000001</c:v>
                </c:pt>
                <c:pt idx="6788">
                  <c:v>1634.86</c:v>
                </c:pt>
                <c:pt idx="6789">
                  <c:v>1634.9549999999999</c:v>
                </c:pt>
                <c:pt idx="6790">
                  <c:v>1635.05</c:v>
                </c:pt>
                <c:pt idx="6791">
                  <c:v>1635.145</c:v>
                </c:pt>
                <c:pt idx="6792">
                  <c:v>1635.24</c:v>
                </c:pt>
                <c:pt idx="6793">
                  <c:v>1635.335</c:v>
                </c:pt>
                <c:pt idx="6794">
                  <c:v>1635.43</c:v>
                </c:pt>
                <c:pt idx="6795">
                  <c:v>1635.5250000000001</c:v>
                </c:pt>
                <c:pt idx="6796">
                  <c:v>1635.62</c:v>
                </c:pt>
                <c:pt idx="6797">
                  <c:v>1635.7149999999999</c:v>
                </c:pt>
                <c:pt idx="6798">
                  <c:v>1635.81</c:v>
                </c:pt>
                <c:pt idx="6799">
                  <c:v>1635.905</c:v>
                </c:pt>
                <c:pt idx="6800">
                  <c:v>1636</c:v>
                </c:pt>
                <c:pt idx="6801">
                  <c:v>1636.095</c:v>
                </c:pt>
                <c:pt idx="6802">
                  <c:v>1636.19</c:v>
                </c:pt>
                <c:pt idx="6803">
                  <c:v>1636.2850000000001</c:v>
                </c:pt>
                <c:pt idx="6804">
                  <c:v>1636.38</c:v>
                </c:pt>
                <c:pt idx="6805">
                  <c:v>1636.4749999999999</c:v>
                </c:pt>
                <c:pt idx="6806">
                  <c:v>1636.57</c:v>
                </c:pt>
                <c:pt idx="6807">
                  <c:v>1636.665</c:v>
                </c:pt>
                <c:pt idx="6808">
                  <c:v>1636.76</c:v>
                </c:pt>
                <c:pt idx="6809">
                  <c:v>1636.855</c:v>
                </c:pt>
                <c:pt idx="6810">
                  <c:v>1636.95</c:v>
                </c:pt>
                <c:pt idx="6811">
                  <c:v>1637.0450000000001</c:v>
                </c:pt>
                <c:pt idx="6812">
                  <c:v>1637.14</c:v>
                </c:pt>
                <c:pt idx="6813">
                  <c:v>1637.2349999999999</c:v>
                </c:pt>
                <c:pt idx="6814">
                  <c:v>1637.33</c:v>
                </c:pt>
                <c:pt idx="6815">
                  <c:v>1637.425</c:v>
                </c:pt>
                <c:pt idx="6816">
                  <c:v>1637.52</c:v>
                </c:pt>
                <c:pt idx="6817">
                  <c:v>1637.615</c:v>
                </c:pt>
                <c:pt idx="6818">
                  <c:v>1637.71</c:v>
                </c:pt>
                <c:pt idx="6819">
                  <c:v>1637.8050000000001</c:v>
                </c:pt>
                <c:pt idx="6820">
                  <c:v>1637.9</c:v>
                </c:pt>
                <c:pt idx="6821">
                  <c:v>1637.9949999999999</c:v>
                </c:pt>
                <c:pt idx="6822">
                  <c:v>1638.09</c:v>
                </c:pt>
                <c:pt idx="6823">
                  <c:v>1638.1849999999999</c:v>
                </c:pt>
                <c:pt idx="6824">
                  <c:v>1638.28</c:v>
                </c:pt>
                <c:pt idx="6825">
                  <c:v>1638.375</c:v>
                </c:pt>
                <c:pt idx="6826">
                  <c:v>1638.47</c:v>
                </c:pt>
                <c:pt idx="6827">
                  <c:v>1638.5650000000001</c:v>
                </c:pt>
                <c:pt idx="6828">
                  <c:v>1638.66</c:v>
                </c:pt>
                <c:pt idx="6829">
                  <c:v>1638.7550000000001</c:v>
                </c:pt>
                <c:pt idx="6830">
                  <c:v>1638.85</c:v>
                </c:pt>
                <c:pt idx="6831">
                  <c:v>1638.9449999999999</c:v>
                </c:pt>
                <c:pt idx="6832">
                  <c:v>1639.04</c:v>
                </c:pt>
                <c:pt idx="6833">
                  <c:v>1639.135</c:v>
                </c:pt>
                <c:pt idx="6834">
                  <c:v>1639.23</c:v>
                </c:pt>
                <c:pt idx="6835">
                  <c:v>1639.325</c:v>
                </c:pt>
                <c:pt idx="6836">
                  <c:v>1639.42</c:v>
                </c:pt>
                <c:pt idx="6837">
                  <c:v>1639.5150000000001</c:v>
                </c:pt>
                <c:pt idx="6838">
                  <c:v>1639.61</c:v>
                </c:pt>
                <c:pt idx="6839">
                  <c:v>1639.7049999999999</c:v>
                </c:pt>
                <c:pt idx="6840">
                  <c:v>1639.8</c:v>
                </c:pt>
                <c:pt idx="6841">
                  <c:v>1639.895</c:v>
                </c:pt>
                <c:pt idx="6842">
                  <c:v>1639.99</c:v>
                </c:pt>
                <c:pt idx="6843">
                  <c:v>1640.085</c:v>
                </c:pt>
                <c:pt idx="6844">
                  <c:v>1640.18</c:v>
                </c:pt>
                <c:pt idx="6845">
                  <c:v>1640.2750000000001</c:v>
                </c:pt>
                <c:pt idx="6846">
                  <c:v>1640.37</c:v>
                </c:pt>
                <c:pt idx="6847">
                  <c:v>1640.4649999999999</c:v>
                </c:pt>
                <c:pt idx="6848">
                  <c:v>1640.56</c:v>
                </c:pt>
                <c:pt idx="6849">
                  <c:v>1640.655</c:v>
                </c:pt>
                <c:pt idx="6850">
                  <c:v>1640.75</c:v>
                </c:pt>
                <c:pt idx="6851">
                  <c:v>1640.845</c:v>
                </c:pt>
                <c:pt idx="6852">
                  <c:v>1640.94</c:v>
                </c:pt>
                <c:pt idx="6853">
                  <c:v>1641.0350000000001</c:v>
                </c:pt>
                <c:pt idx="6854">
                  <c:v>1641.13</c:v>
                </c:pt>
                <c:pt idx="6855">
                  <c:v>1641.2249999999999</c:v>
                </c:pt>
                <c:pt idx="6856">
                  <c:v>1641.32</c:v>
                </c:pt>
                <c:pt idx="6857">
                  <c:v>1641.415</c:v>
                </c:pt>
                <c:pt idx="6858">
                  <c:v>1641.51</c:v>
                </c:pt>
                <c:pt idx="6859">
                  <c:v>1641.605</c:v>
                </c:pt>
                <c:pt idx="6860">
                  <c:v>1641.7</c:v>
                </c:pt>
                <c:pt idx="6861">
                  <c:v>1641.7950000000001</c:v>
                </c:pt>
                <c:pt idx="6862">
                  <c:v>1641.89</c:v>
                </c:pt>
                <c:pt idx="6863">
                  <c:v>1641.9849999999999</c:v>
                </c:pt>
                <c:pt idx="6864">
                  <c:v>1642.08</c:v>
                </c:pt>
                <c:pt idx="6865">
                  <c:v>1642.175</c:v>
                </c:pt>
                <c:pt idx="6866">
                  <c:v>1642.27</c:v>
                </c:pt>
                <c:pt idx="6867">
                  <c:v>1642.365</c:v>
                </c:pt>
                <c:pt idx="6868">
                  <c:v>1642.46</c:v>
                </c:pt>
                <c:pt idx="6869">
                  <c:v>1642.5550000000001</c:v>
                </c:pt>
                <c:pt idx="6870">
                  <c:v>1642.65</c:v>
                </c:pt>
                <c:pt idx="6871">
                  <c:v>1642.7449999999999</c:v>
                </c:pt>
                <c:pt idx="6872">
                  <c:v>1642.84</c:v>
                </c:pt>
                <c:pt idx="6873">
                  <c:v>1642.9349999999999</c:v>
                </c:pt>
                <c:pt idx="6874">
                  <c:v>1643.03</c:v>
                </c:pt>
                <c:pt idx="6875">
                  <c:v>1643.125</c:v>
                </c:pt>
                <c:pt idx="6876">
                  <c:v>1643.22</c:v>
                </c:pt>
                <c:pt idx="6877">
                  <c:v>1643.3150000000001</c:v>
                </c:pt>
                <c:pt idx="6878">
                  <c:v>1643.41</c:v>
                </c:pt>
                <c:pt idx="6879">
                  <c:v>1643.5050000000001</c:v>
                </c:pt>
                <c:pt idx="6880">
                  <c:v>1643.6</c:v>
                </c:pt>
                <c:pt idx="6881">
                  <c:v>1643.6949999999999</c:v>
                </c:pt>
                <c:pt idx="6882">
                  <c:v>1643.79</c:v>
                </c:pt>
                <c:pt idx="6883">
                  <c:v>1643.885</c:v>
                </c:pt>
                <c:pt idx="6884">
                  <c:v>1643.98</c:v>
                </c:pt>
                <c:pt idx="6885">
                  <c:v>1644.075</c:v>
                </c:pt>
                <c:pt idx="6886">
                  <c:v>1644.17</c:v>
                </c:pt>
                <c:pt idx="6887">
                  <c:v>1644.2650000000001</c:v>
                </c:pt>
                <c:pt idx="6888">
                  <c:v>1644.36</c:v>
                </c:pt>
                <c:pt idx="6889">
                  <c:v>1644.4549999999999</c:v>
                </c:pt>
                <c:pt idx="6890">
                  <c:v>1644.55</c:v>
                </c:pt>
                <c:pt idx="6891">
                  <c:v>1644.645</c:v>
                </c:pt>
                <c:pt idx="6892">
                  <c:v>1644.74</c:v>
                </c:pt>
                <c:pt idx="6893">
                  <c:v>1644.835</c:v>
                </c:pt>
                <c:pt idx="6894">
                  <c:v>1644.93</c:v>
                </c:pt>
                <c:pt idx="6895">
                  <c:v>1645.0250000000001</c:v>
                </c:pt>
                <c:pt idx="6896">
                  <c:v>1645.12</c:v>
                </c:pt>
                <c:pt idx="6897">
                  <c:v>1645.2149999999999</c:v>
                </c:pt>
                <c:pt idx="6898">
                  <c:v>1645.31</c:v>
                </c:pt>
                <c:pt idx="6899">
                  <c:v>1645.405</c:v>
                </c:pt>
                <c:pt idx="6900">
                  <c:v>1645.5</c:v>
                </c:pt>
                <c:pt idx="6901">
                  <c:v>1645.595</c:v>
                </c:pt>
                <c:pt idx="6902">
                  <c:v>1645.69</c:v>
                </c:pt>
                <c:pt idx="6903">
                  <c:v>1645.7850000000001</c:v>
                </c:pt>
                <c:pt idx="6904">
                  <c:v>1645.88</c:v>
                </c:pt>
                <c:pt idx="6905">
                  <c:v>1645.9749999999999</c:v>
                </c:pt>
                <c:pt idx="6906">
                  <c:v>1646.07</c:v>
                </c:pt>
                <c:pt idx="6907">
                  <c:v>1646.165</c:v>
                </c:pt>
                <c:pt idx="6908">
                  <c:v>1646.26</c:v>
                </c:pt>
                <c:pt idx="6909">
                  <c:v>1646.355</c:v>
                </c:pt>
                <c:pt idx="6910">
                  <c:v>1646.45</c:v>
                </c:pt>
                <c:pt idx="6911">
                  <c:v>1646.5450000000001</c:v>
                </c:pt>
                <c:pt idx="6912">
                  <c:v>1646.64</c:v>
                </c:pt>
                <c:pt idx="6913">
                  <c:v>1646.7349999999999</c:v>
                </c:pt>
                <c:pt idx="6914">
                  <c:v>1646.83</c:v>
                </c:pt>
                <c:pt idx="6915">
                  <c:v>1646.925</c:v>
                </c:pt>
                <c:pt idx="6916">
                  <c:v>1647.02</c:v>
                </c:pt>
                <c:pt idx="6917">
                  <c:v>1647.115</c:v>
                </c:pt>
                <c:pt idx="6918">
                  <c:v>1647.21</c:v>
                </c:pt>
                <c:pt idx="6919">
                  <c:v>1647.3050000000001</c:v>
                </c:pt>
                <c:pt idx="6920">
                  <c:v>1647.4</c:v>
                </c:pt>
                <c:pt idx="6921">
                  <c:v>1647.4949999999999</c:v>
                </c:pt>
                <c:pt idx="6922">
                  <c:v>1647.59</c:v>
                </c:pt>
                <c:pt idx="6923">
                  <c:v>1647.6849999999999</c:v>
                </c:pt>
                <c:pt idx="6924">
                  <c:v>1647.78</c:v>
                </c:pt>
                <c:pt idx="6925">
                  <c:v>1647.875</c:v>
                </c:pt>
                <c:pt idx="6926">
                  <c:v>1647.97</c:v>
                </c:pt>
                <c:pt idx="6927">
                  <c:v>1648.0650000000001</c:v>
                </c:pt>
                <c:pt idx="6928">
                  <c:v>1648.16</c:v>
                </c:pt>
                <c:pt idx="6929">
                  <c:v>1648.2550000000001</c:v>
                </c:pt>
                <c:pt idx="6930">
                  <c:v>1648.35</c:v>
                </c:pt>
                <c:pt idx="6931">
                  <c:v>1648.4449999999999</c:v>
                </c:pt>
                <c:pt idx="6932">
                  <c:v>1648.54</c:v>
                </c:pt>
                <c:pt idx="6933">
                  <c:v>1648.635</c:v>
                </c:pt>
                <c:pt idx="6934">
                  <c:v>1648.73</c:v>
                </c:pt>
                <c:pt idx="6935">
                  <c:v>1648.825</c:v>
                </c:pt>
                <c:pt idx="6936">
                  <c:v>1648.92</c:v>
                </c:pt>
                <c:pt idx="6937">
                  <c:v>1649.0150000000001</c:v>
                </c:pt>
                <c:pt idx="6938">
                  <c:v>1649.11</c:v>
                </c:pt>
                <c:pt idx="6939">
                  <c:v>1649.2049999999999</c:v>
                </c:pt>
                <c:pt idx="6940">
                  <c:v>1649.3</c:v>
                </c:pt>
                <c:pt idx="6941">
                  <c:v>1649.395</c:v>
                </c:pt>
                <c:pt idx="6942">
                  <c:v>1649.49</c:v>
                </c:pt>
                <c:pt idx="6943">
                  <c:v>1649.585</c:v>
                </c:pt>
                <c:pt idx="6944">
                  <c:v>1649.68</c:v>
                </c:pt>
                <c:pt idx="6945">
                  <c:v>1649.7750000000001</c:v>
                </c:pt>
                <c:pt idx="6946">
                  <c:v>1649.87</c:v>
                </c:pt>
                <c:pt idx="6947">
                  <c:v>1649.9649999999999</c:v>
                </c:pt>
                <c:pt idx="6948">
                  <c:v>1650.06</c:v>
                </c:pt>
                <c:pt idx="6949">
                  <c:v>1650.155</c:v>
                </c:pt>
                <c:pt idx="6950">
                  <c:v>1650.25</c:v>
                </c:pt>
                <c:pt idx="6951">
                  <c:v>1650.345</c:v>
                </c:pt>
                <c:pt idx="6952">
                  <c:v>1650.44</c:v>
                </c:pt>
                <c:pt idx="6953">
                  <c:v>1650.5350000000001</c:v>
                </c:pt>
                <c:pt idx="6954">
                  <c:v>1650.63</c:v>
                </c:pt>
                <c:pt idx="6955">
                  <c:v>1650.7249999999999</c:v>
                </c:pt>
                <c:pt idx="6956">
                  <c:v>1650.82</c:v>
                </c:pt>
                <c:pt idx="6957">
                  <c:v>1650.915</c:v>
                </c:pt>
                <c:pt idx="6958">
                  <c:v>1651.01</c:v>
                </c:pt>
                <c:pt idx="6959">
                  <c:v>1651.105</c:v>
                </c:pt>
                <c:pt idx="6960">
                  <c:v>1651.2</c:v>
                </c:pt>
                <c:pt idx="6961">
                  <c:v>1651.2950000000001</c:v>
                </c:pt>
                <c:pt idx="6962">
                  <c:v>1651.39</c:v>
                </c:pt>
                <c:pt idx="6963">
                  <c:v>1651.4849999999999</c:v>
                </c:pt>
                <c:pt idx="6964">
                  <c:v>1651.58</c:v>
                </c:pt>
                <c:pt idx="6965">
                  <c:v>1651.675</c:v>
                </c:pt>
                <c:pt idx="6966">
                  <c:v>1651.77</c:v>
                </c:pt>
                <c:pt idx="6967">
                  <c:v>1651.865</c:v>
                </c:pt>
                <c:pt idx="6968">
                  <c:v>1651.96</c:v>
                </c:pt>
                <c:pt idx="6969">
                  <c:v>1652.0550000000001</c:v>
                </c:pt>
                <c:pt idx="6970">
                  <c:v>1652.15</c:v>
                </c:pt>
                <c:pt idx="6971">
                  <c:v>1652.2449999999999</c:v>
                </c:pt>
                <c:pt idx="6972">
                  <c:v>1652.34</c:v>
                </c:pt>
                <c:pt idx="6973">
                  <c:v>1652.4349999999999</c:v>
                </c:pt>
                <c:pt idx="6974">
                  <c:v>1652.53</c:v>
                </c:pt>
                <c:pt idx="6975">
                  <c:v>1652.625</c:v>
                </c:pt>
                <c:pt idx="6976">
                  <c:v>1652.72</c:v>
                </c:pt>
                <c:pt idx="6977">
                  <c:v>1652.8150000000001</c:v>
                </c:pt>
                <c:pt idx="6978">
                  <c:v>1652.91</c:v>
                </c:pt>
                <c:pt idx="6979">
                  <c:v>1653.0050000000001</c:v>
                </c:pt>
                <c:pt idx="6980">
                  <c:v>1653.1</c:v>
                </c:pt>
                <c:pt idx="6981">
                  <c:v>1653.1949999999999</c:v>
                </c:pt>
                <c:pt idx="6982">
                  <c:v>1653.29</c:v>
                </c:pt>
                <c:pt idx="6983">
                  <c:v>1653.385</c:v>
                </c:pt>
                <c:pt idx="6984">
                  <c:v>1653.48</c:v>
                </c:pt>
                <c:pt idx="6985">
                  <c:v>1653.575</c:v>
                </c:pt>
                <c:pt idx="6986">
                  <c:v>1653.67</c:v>
                </c:pt>
                <c:pt idx="6987">
                  <c:v>1653.7650000000001</c:v>
                </c:pt>
                <c:pt idx="6988">
                  <c:v>1653.86</c:v>
                </c:pt>
                <c:pt idx="6989">
                  <c:v>1653.9549999999999</c:v>
                </c:pt>
                <c:pt idx="6990">
                  <c:v>1654.05</c:v>
                </c:pt>
                <c:pt idx="6991">
                  <c:v>1654.145</c:v>
                </c:pt>
                <c:pt idx="6992">
                  <c:v>1654.24</c:v>
                </c:pt>
                <c:pt idx="6993">
                  <c:v>1654.335</c:v>
                </c:pt>
                <c:pt idx="6994">
                  <c:v>1654.43</c:v>
                </c:pt>
                <c:pt idx="6995">
                  <c:v>1654.5250000000001</c:v>
                </c:pt>
                <c:pt idx="6996">
                  <c:v>1654.62</c:v>
                </c:pt>
                <c:pt idx="6997">
                  <c:v>1654.7149999999999</c:v>
                </c:pt>
                <c:pt idx="6998">
                  <c:v>1654.81</c:v>
                </c:pt>
                <c:pt idx="6999">
                  <c:v>1654.905</c:v>
                </c:pt>
                <c:pt idx="7000">
                  <c:v>1655</c:v>
                </c:pt>
                <c:pt idx="7001">
                  <c:v>1655.095</c:v>
                </c:pt>
                <c:pt idx="7002">
                  <c:v>1655.19</c:v>
                </c:pt>
                <c:pt idx="7003">
                  <c:v>1655.2850000000001</c:v>
                </c:pt>
                <c:pt idx="7004">
                  <c:v>1655.38</c:v>
                </c:pt>
                <c:pt idx="7005">
                  <c:v>1655.4749999999999</c:v>
                </c:pt>
                <c:pt idx="7006">
                  <c:v>1655.57</c:v>
                </c:pt>
                <c:pt idx="7007">
                  <c:v>1655.665</c:v>
                </c:pt>
                <c:pt idx="7008">
                  <c:v>1655.76</c:v>
                </c:pt>
                <c:pt idx="7009">
                  <c:v>1655.855</c:v>
                </c:pt>
                <c:pt idx="7010">
                  <c:v>1655.95</c:v>
                </c:pt>
                <c:pt idx="7011">
                  <c:v>1656.0450000000001</c:v>
                </c:pt>
                <c:pt idx="7012">
                  <c:v>1656.14</c:v>
                </c:pt>
                <c:pt idx="7013">
                  <c:v>1656.2349999999999</c:v>
                </c:pt>
                <c:pt idx="7014">
                  <c:v>1656.33</c:v>
                </c:pt>
                <c:pt idx="7015">
                  <c:v>1656.425</c:v>
                </c:pt>
                <c:pt idx="7016">
                  <c:v>1656.52</c:v>
                </c:pt>
                <c:pt idx="7017">
                  <c:v>1656.615</c:v>
                </c:pt>
                <c:pt idx="7018">
                  <c:v>1656.71</c:v>
                </c:pt>
                <c:pt idx="7019">
                  <c:v>1656.8050000000001</c:v>
                </c:pt>
                <c:pt idx="7020">
                  <c:v>1656.9</c:v>
                </c:pt>
                <c:pt idx="7021">
                  <c:v>1656.9949999999999</c:v>
                </c:pt>
                <c:pt idx="7022">
                  <c:v>1657.09</c:v>
                </c:pt>
                <c:pt idx="7023">
                  <c:v>1657.1849999999999</c:v>
                </c:pt>
                <c:pt idx="7024">
                  <c:v>1657.28</c:v>
                </c:pt>
                <c:pt idx="7025">
                  <c:v>1657.375</c:v>
                </c:pt>
                <c:pt idx="7026">
                  <c:v>1657.47</c:v>
                </c:pt>
                <c:pt idx="7027">
                  <c:v>1657.5650000000001</c:v>
                </c:pt>
                <c:pt idx="7028">
                  <c:v>1657.66</c:v>
                </c:pt>
                <c:pt idx="7029">
                  <c:v>1657.7550000000001</c:v>
                </c:pt>
                <c:pt idx="7030">
                  <c:v>1657.85</c:v>
                </c:pt>
                <c:pt idx="7031">
                  <c:v>1657.9449999999999</c:v>
                </c:pt>
                <c:pt idx="7032">
                  <c:v>1658.04</c:v>
                </c:pt>
                <c:pt idx="7033">
                  <c:v>1658.135</c:v>
                </c:pt>
                <c:pt idx="7034">
                  <c:v>1658.23</c:v>
                </c:pt>
                <c:pt idx="7035">
                  <c:v>1658.325</c:v>
                </c:pt>
                <c:pt idx="7036">
                  <c:v>1658.42</c:v>
                </c:pt>
                <c:pt idx="7037">
                  <c:v>1658.5150000000001</c:v>
                </c:pt>
                <c:pt idx="7038">
                  <c:v>1658.61</c:v>
                </c:pt>
                <c:pt idx="7039">
                  <c:v>1658.7049999999999</c:v>
                </c:pt>
                <c:pt idx="7040">
                  <c:v>1658.8</c:v>
                </c:pt>
                <c:pt idx="7041">
                  <c:v>1658.895</c:v>
                </c:pt>
                <c:pt idx="7042">
                  <c:v>1658.99</c:v>
                </c:pt>
                <c:pt idx="7043">
                  <c:v>1659.085</c:v>
                </c:pt>
                <c:pt idx="7044">
                  <c:v>1659.18</c:v>
                </c:pt>
                <c:pt idx="7045">
                  <c:v>1659.2750000000001</c:v>
                </c:pt>
                <c:pt idx="7046">
                  <c:v>1659.37</c:v>
                </c:pt>
                <c:pt idx="7047">
                  <c:v>1659.4649999999999</c:v>
                </c:pt>
                <c:pt idx="7048">
                  <c:v>1659.56</c:v>
                </c:pt>
                <c:pt idx="7049">
                  <c:v>1659.655</c:v>
                </c:pt>
                <c:pt idx="7050">
                  <c:v>1659.75</c:v>
                </c:pt>
                <c:pt idx="7051">
                  <c:v>1659.845</c:v>
                </c:pt>
                <c:pt idx="7052">
                  <c:v>1659.94</c:v>
                </c:pt>
                <c:pt idx="7053">
                  <c:v>1660.0350000000001</c:v>
                </c:pt>
                <c:pt idx="7054">
                  <c:v>1660.13</c:v>
                </c:pt>
                <c:pt idx="7055">
                  <c:v>1660.2249999999999</c:v>
                </c:pt>
                <c:pt idx="7056">
                  <c:v>1660.32</c:v>
                </c:pt>
                <c:pt idx="7057">
                  <c:v>1660.415</c:v>
                </c:pt>
                <c:pt idx="7058">
                  <c:v>1660.51</c:v>
                </c:pt>
                <c:pt idx="7059">
                  <c:v>1660.605</c:v>
                </c:pt>
                <c:pt idx="7060">
                  <c:v>1660.7</c:v>
                </c:pt>
                <c:pt idx="7061">
                  <c:v>1660.7950000000001</c:v>
                </c:pt>
                <c:pt idx="7062">
                  <c:v>1660.89</c:v>
                </c:pt>
                <c:pt idx="7063">
                  <c:v>1660.9849999999999</c:v>
                </c:pt>
                <c:pt idx="7064">
                  <c:v>1661.08</c:v>
                </c:pt>
                <c:pt idx="7065">
                  <c:v>1661.175</c:v>
                </c:pt>
                <c:pt idx="7066">
                  <c:v>1661.27</c:v>
                </c:pt>
                <c:pt idx="7067">
                  <c:v>1661.365</c:v>
                </c:pt>
                <c:pt idx="7068">
                  <c:v>1661.46</c:v>
                </c:pt>
                <c:pt idx="7069">
                  <c:v>1661.5550000000001</c:v>
                </c:pt>
                <c:pt idx="7070">
                  <c:v>1661.65</c:v>
                </c:pt>
                <c:pt idx="7071">
                  <c:v>1661.7449999999999</c:v>
                </c:pt>
                <c:pt idx="7072">
                  <c:v>1661.84</c:v>
                </c:pt>
                <c:pt idx="7073">
                  <c:v>1661.9349999999999</c:v>
                </c:pt>
                <c:pt idx="7074">
                  <c:v>1662.03</c:v>
                </c:pt>
                <c:pt idx="7075">
                  <c:v>1662.125</c:v>
                </c:pt>
                <c:pt idx="7076">
                  <c:v>1662.22</c:v>
                </c:pt>
                <c:pt idx="7077">
                  <c:v>1662.3150000000001</c:v>
                </c:pt>
                <c:pt idx="7078">
                  <c:v>1662.41</c:v>
                </c:pt>
                <c:pt idx="7079">
                  <c:v>1662.5050000000001</c:v>
                </c:pt>
                <c:pt idx="7080">
                  <c:v>1662.6</c:v>
                </c:pt>
                <c:pt idx="7081">
                  <c:v>1662.6949999999999</c:v>
                </c:pt>
                <c:pt idx="7082">
                  <c:v>1662.79</c:v>
                </c:pt>
                <c:pt idx="7083">
                  <c:v>1662.885</c:v>
                </c:pt>
                <c:pt idx="7084">
                  <c:v>1662.98</c:v>
                </c:pt>
                <c:pt idx="7085">
                  <c:v>1663.075</c:v>
                </c:pt>
                <c:pt idx="7086">
                  <c:v>1663.17</c:v>
                </c:pt>
                <c:pt idx="7087">
                  <c:v>1663.2650000000001</c:v>
                </c:pt>
                <c:pt idx="7088">
                  <c:v>1663.36</c:v>
                </c:pt>
                <c:pt idx="7089">
                  <c:v>1663.4549999999999</c:v>
                </c:pt>
                <c:pt idx="7090">
                  <c:v>1663.55</c:v>
                </c:pt>
                <c:pt idx="7091">
                  <c:v>1663.645</c:v>
                </c:pt>
                <c:pt idx="7092">
                  <c:v>1663.74</c:v>
                </c:pt>
                <c:pt idx="7093">
                  <c:v>1663.835</c:v>
                </c:pt>
                <c:pt idx="7094">
                  <c:v>1663.93</c:v>
                </c:pt>
                <c:pt idx="7095">
                  <c:v>1664.0250000000001</c:v>
                </c:pt>
                <c:pt idx="7096">
                  <c:v>1664.12</c:v>
                </c:pt>
                <c:pt idx="7097">
                  <c:v>1664.2149999999999</c:v>
                </c:pt>
                <c:pt idx="7098">
                  <c:v>1664.31</c:v>
                </c:pt>
                <c:pt idx="7099">
                  <c:v>1664.405</c:v>
                </c:pt>
                <c:pt idx="7100">
                  <c:v>1664.5</c:v>
                </c:pt>
                <c:pt idx="7101">
                  <c:v>1664.595</c:v>
                </c:pt>
                <c:pt idx="7102">
                  <c:v>1664.69</c:v>
                </c:pt>
                <c:pt idx="7103">
                  <c:v>1664.7850000000001</c:v>
                </c:pt>
                <c:pt idx="7104">
                  <c:v>1664.88</c:v>
                </c:pt>
                <c:pt idx="7105">
                  <c:v>1664.9749999999999</c:v>
                </c:pt>
                <c:pt idx="7106">
                  <c:v>1665.07</c:v>
                </c:pt>
                <c:pt idx="7107">
                  <c:v>1665.165</c:v>
                </c:pt>
                <c:pt idx="7108">
                  <c:v>1665.26</c:v>
                </c:pt>
                <c:pt idx="7109">
                  <c:v>1665.355</c:v>
                </c:pt>
                <c:pt idx="7110">
                  <c:v>1665.45</c:v>
                </c:pt>
                <c:pt idx="7111">
                  <c:v>1665.5450000000001</c:v>
                </c:pt>
                <c:pt idx="7112">
                  <c:v>1665.64</c:v>
                </c:pt>
                <c:pt idx="7113">
                  <c:v>1665.7349999999999</c:v>
                </c:pt>
                <c:pt idx="7114">
                  <c:v>1665.83</c:v>
                </c:pt>
                <c:pt idx="7115">
                  <c:v>1665.925</c:v>
                </c:pt>
                <c:pt idx="7116">
                  <c:v>1666.02</c:v>
                </c:pt>
                <c:pt idx="7117">
                  <c:v>1666.115</c:v>
                </c:pt>
                <c:pt idx="7118">
                  <c:v>1666.21</c:v>
                </c:pt>
                <c:pt idx="7119">
                  <c:v>1666.3050000000001</c:v>
                </c:pt>
                <c:pt idx="7120">
                  <c:v>1666.4</c:v>
                </c:pt>
                <c:pt idx="7121">
                  <c:v>1666.4949999999999</c:v>
                </c:pt>
                <c:pt idx="7122">
                  <c:v>1666.59</c:v>
                </c:pt>
                <c:pt idx="7123">
                  <c:v>1666.6849999999999</c:v>
                </c:pt>
                <c:pt idx="7124">
                  <c:v>1666.78</c:v>
                </c:pt>
                <c:pt idx="7125">
                  <c:v>1666.875</c:v>
                </c:pt>
                <c:pt idx="7126">
                  <c:v>1666.97</c:v>
                </c:pt>
                <c:pt idx="7127">
                  <c:v>1667.0650000000001</c:v>
                </c:pt>
                <c:pt idx="7128">
                  <c:v>1667.16</c:v>
                </c:pt>
                <c:pt idx="7129">
                  <c:v>1667.2550000000001</c:v>
                </c:pt>
                <c:pt idx="7130">
                  <c:v>1667.35</c:v>
                </c:pt>
                <c:pt idx="7131">
                  <c:v>1667.4449999999999</c:v>
                </c:pt>
                <c:pt idx="7132">
                  <c:v>1667.54</c:v>
                </c:pt>
                <c:pt idx="7133">
                  <c:v>1667.635</c:v>
                </c:pt>
                <c:pt idx="7134">
                  <c:v>1667.73</c:v>
                </c:pt>
                <c:pt idx="7135">
                  <c:v>1667.825</c:v>
                </c:pt>
                <c:pt idx="7136">
                  <c:v>1667.92</c:v>
                </c:pt>
                <c:pt idx="7137">
                  <c:v>1668.0150000000001</c:v>
                </c:pt>
                <c:pt idx="7138">
                  <c:v>1668.11</c:v>
                </c:pt>
                <c:pt idx="7139">
                  <c:v>1668.2049999999999</c:v>
                </c:pt>
                <c:pt idx="7140">
                  <c:v>1668.3</c:v>
                </c:pt>
                <c:pt idx="7141">
                  <c:v>1668.395</c:v>
                </c:pt>
                <c:pt idx="7142">
                  <c:v>1668.49</c:v>
                </c:pt>
                <c:pt idx="7143">
                  <c:v>1668.585</c:v>
                </c:pt>
                <c:pt idx="7144">
                  <c:v>1668.68</c:v>
                </c:pt>
                <c:pt idx="7145">
                  <c:v>1668.7750000000001</c:v>
                </c:pt>
                <c:pt idx="7146">
                  <c:v>1668.87</c:v>
                </c:pt>
                <c:pt idx="7147">
                  <c:v>1668.9649999999999</c:v>
                </c:pt>
                <c:pt idx="7148">
                  <c:v>1669.06</c:v>
                </c:pt>
                <c:pt idx="7149">
                  <c:v>1669.155</c:v>
                </c:pt>
                <c:pt idx="7150">
                  <c:v>1669.25</c:v>
                </c:pt>
                <c:pt idx="7151">
                  <c:v>1669.345</c:v>
                </c:pt>
                <c:pt idx="7152">
                  <c:v>1669.44</c:v>
                </c:pt>
                <c:pt idx="7153">
                  <c:v>1669.5350000000001</c:v>
                </c:pt>
                <c:pt idx="7154">
                  <c:v>1669.63</c:v>
                </c:pt>
                <c:pt idx="7155">
                  <c:v>1669.7249999999999</c:v>
                </c:pt>
                <c:pt idx="7156">
                  <c:v>1669.82</c:v>
                </c:pt>
                <c:pt idx="7157">
                  <c:v>1669.915</c:v>
                </c:pt>
                <c:pt idx="7158">
                  <c:v>1670.01</c:v>
                </c:pt>
                <c:pt idx="7159">
                  <c:v>1670.105</c:v>
                </c:pt>
                <c:pt idx="7160">
                  <c:v>1670.2</c:v>
                </c:pt>
                <c:pt idx="7161">
                  <c:v>1670.2950000000001</c:v>
                </c:pt>
                <c:pt idx="7162">
                  <c:v>1670.39</c:v>
                </c:pt>
                <c:pt idx="7163">
                  <c:v>1670.4849999999999</c:v>
                </c:pt>
                <c:pt idx="7164">
                  <c:v>1670.58</c:v>
                </c:pt>
                <c:pt idx="7165">
                  <c:v>1670.675</c:v>
                </c:pt>
                <c:pt idx="7166">
                  <c:v>1670.77</c:v>
                </c:pt>
                <c:pt idx="7167">
                  <c:v>1670.865</c:v>
                </c:pt>
                <c:pt idx="7168">
                  <c:v>1670.96</c:v>
                </c:pt>
                <c:pt idx="7169">
                  <c:v>1671.0550000000001</c:v>
                </c:pt>
                <c:pt idx="7170">
                  <c:v>1671.15</c:v>
                </c:pt>
                <c:pt idx="7171">
                  <c:v>1671.2449999999999</c:v>
                </c:pt>
                <c:pt idx="7172">
                  <c:v>1671.34</c:v>
                </c:pt>
                <c:pt idx="7173">
                  <c:v>1671.4349999999999</c:v>
                </c:pt>
                <c:pt idx="7174">
                  <c:v>1671.53</c:v>
                </c:pt>
                <c:pt idx="7175">
                  <c:v>1671.625</c:v>
                </c:pt>
                <c:pt idx="7176">
                  <c:v>1671.72</c:v>
                </c:pt>
                <c:pt idx="7177">
                  <c:v>1671.8150000000001</c:v>
                </c:pt>
                <c:pt idx="7178">
                  <c:v>1671.91</c:v>
                </c:pt>
                <c:pt idx="7179">
                  <c:v>1672.0050000000001</c:v>
                </c:pt>
                <c:pt idx="7180">
                  <c:v>1672.1</c:v>
                </c:pt>
                <c:pt idx="7181">
                  <c:v>1672.1949999999999</c:v>
                </c:pt>
                <c:pt idx="7182">
                  <c:v>1672.29</c:v>
                </c:pt>
                <c:pt idx="7183">
                  <c:v>1672.385</c:v>
                </c:pt>
                <c:pt idx="7184">
                  <c:v>1672.48</c:v>
                </c:pt>
                <c:pt idx="7185">
                  <c:v>1672.575</c:v>
                </c:pt>
                <c:pt idx="7186">
                  <c:v>1672.67</c:v>
                </c:pt>
                <c:pt idx="7187">
                  <c:v>1672.7650000000001</c:v>
                </c:pt>
                <c:pt idx="7188">
                  <c:v>1672.86</c:v>
                </c:pt>
                <c:pt idx="7189">
                  <c:v>1672.9549999999999</c:v>
                </c:pt>
                <c:pt idx="7190">
                  <c:v>1673.05</c:v>
                </c:pt>
                <c:pt idx="7191">
                  <c:v>1673.145</c:v>
                </c:pt>
                <c:pt idx="7192">
                  <c:v>1673.24</c:v>
                </c:pt>
                <c:pt idx="7193">
                  <c:v>1673.335</c:v>
                </c:pt>
                <c:pt idx="7194">
                  <c:v>1673.43</c:v>
                </c:pt>
                <c:pt idx="7195">
                  <c:v>1673.5250000000001</c:v>
                </c:pt>
                <c:pt idx="7196">
                  <c:v>1673.62</c:v>
                </c:pt>
                <c:pt idx="7197">
                  <c:v>1673.7149999999999</c:v>
                </c:pt>
                <c:pt idx="7198">
                  <c:v>1673.81</c:v>
                </c:pt>
                <c:pt idx="7199">
                  <c:v>1673.905</c:v>
                </c:pt>
                <c:pt idx="7200">
                  <c:v>1674</c:v>
                </c:pt>
                <c:pt idx="7201">
                  <c:v>1674.095</c:v>
                </c:pt>
                <c:pt idx="7202">
                  <c:v>1674.19</c:v>
                </c:pt>
                <c:pt idx="7203">
                  <c:v>1674.2850000000001</c:v>
                </c:pt>
                <c:pt idx="7204">
                  <c:v>1674.38</c:v>
                </c:pt>
                <c:pt idx="7205">
                  <c:v>1674.4749999999999</c:v>
                </c:pt>
                <c:pt idx="7206">
                  <c:v>1674.57</c:v>
                </c:pt>
                <c:pt idx="7207">
                  <c:v>1674.665</c:v>
                </c:pt>
                <c:pt idx="7208">
                  <c:v>1674.76</c:v>
                </c:pt>
                <c:pt idx="7209">
                  <c:v>1674.855</c:v>
                </c:pt>
                <c:pt idx="7210">
                  <c:v>1674.95</c:v>
                </c:pt>
                <c:pt idx="7211">
                  <c:v>1675.0450000000001</c:v>
                </c:pt>
                <c:pt idx="7212">
                  <c:v>1675.14</c:v>
                </c:pt>
                <c:pt idx="7213">
                  <c:v>1675.2349999999999</c:v>
                </c:pt>
                <c:pt idx="7214">
                  <c:v>1675.33</c:v>
                </c:pt>
                <c:pt idx="7215">
                  <c:v>1675.425</c:v>
                </c:pt>
                <c:pt idx="7216">
                  <c:v>1675.52</c:v>
                </c:pt>
                <c:pt idx="7217">
                  <c:v>1675.615</c:v>
                </c:pt>
                <c:pt idx="7218">
                  <c:v>1675.71</c:v>
                </c:pt>
                <c:pt idx="7219">
                  <c:v>1675.8050000000001</c:v>
                </c:pt>
                <c:pt idx="7220">
                  <c:v>1675.9</c:v>
                </c:pt>
                <c:pt idx="7221">
                  <c:v>1675.9949999999999</c:v>
                </c:pt>
                <c:pt idx="7222">
                  <c:v>1676.09</c:v>
                </c:pt>
                <c:pt idx="7223">
                  <c:v>1676.1849999999999</c:v>
                </c:pt>
                <c:pt idx="7224">
                  <c:v>1676.28</c:v>
                </c:pt>
                <c:pt idx="7225">
                  <c:v>1676.375</c:v>
                </c:pt>
                <c:pt idx="7226">
                  <c:v>1676.47</c:v>
                </c:pt>
                <c:pt idx="7227">
                  <c:v>1676.5650000000001</c:v>
                </c:pt>
                <c:pt idx="7228">
                  <c:v>1676.66</c:v>
                </c:pt>
                <c:pt idx="7229">
                  <c:v>1676.7550000000001</c:v>
                </c:pt>
                <c:pt idx="7230">
                  <c:v>1676.85</c:v>
                </c:pt>
                <c:pt idx="7231">
                  <c:v>1676.9449999999999</c:v>
                </c:pt>
                <c:pt idx="7232">
                  <c:v>1677.04</c:v>
                </c:pt>
                <c:pt idx="7233">
                  <c:v>1677.135</c:v>
                </c:pt>
                <c:pt idx="7234">
                  <c:v>1677.23</c:v>
                </c:pt>
                <c:pt idx="7235">
                  <c:v>1677.325</c:v>
                </c:pt>
                <c:pt idx="7236">
                  <c:v>1677.42</c:v>
                </c:pt>
                <c:pt idx="7237">
                  <c:v>1677.5150000000001</c:v>
                </c:pt>
                <c:pt idx="7238">
                  <c:v>1677.61</c:v>
                </c:pt>
                <c:pt idx="7239">
                  <c:v>1677.7049999999999</c:v>
                </c:pt>
                <c:pt idx="7240">
                  <c:v>1677.8</c:v>
                </c:pt>
                <c:pt idx="7241">
                  <c:v>1677.895</c:v>
                </c:pt>
                <c:pt idx="7242">
                  <c:v>1677.99</c:v>
                </c:pt>
                <c:pt idx="7243">
                  <c:v>1678.085</c:v>
                </c:pt>
                <c:pt idx="7244">
                  <c:v>1678.18</c:v>
                </c:pt>
                <c:pt idx="7245">
                  <c:v>1678.2750000000001</c:v>
                </c:pt>
                <c:pt idx="7246">
                  <c:v>1678.37</c:v>
                </c:pt>
                <c:pt idx="7247">
                  <c:v>1678.4649999999999</c:v>
                </c:pt>
                <c:pt idx="7248">
                  <c:v>1678.56</c:v>
                </c:pt>
                <c:pt idx="7249">
                  <c:v>1678.655</c:v>
                </c:pt>
                <c:pt idx="7250">
                  <c:v>1678.75</c:v>
                </c:pt>
                <c:pt idx="7251">
                  <c:v>1678.845</c:v>
                </c:pt>
                <c:pt idx="7252">
                  <c:v>1678.94</c:v>
                </c:pt>
                <c:pt idx="7253">
                  <c:v>1679.0350000000001</c:v>
                </c:pt>
                <c:pt idx="7254">
                  <c:v>1679.13</c:v>
                </c:pt>
                <c:pt idx="7255">
                  <c:v>1679.2249999999999</c:v>
                </c:pt>
                <c:pt idx="7256">
                  <c:v>1679.32</c:v>
                </c:pt>
                <c:pt idx="7257">
                  <c:v>1679.415</c:v>
                </c:pt>
                <c:pt idx="7258">
                  <c:v>1679.51</c:v>
                </c:pt>
                <c:pt idx="7259">
                  <c:v>1679.605</c:v>
                </c:pt>
                <c:pt idx="7260">
                  <c:v>1679.7</c:v>
                </c:pt>
                <c:pt idx="7261">
                  <c:v>1679.7950000000001</c:v>
                </c:pt>
                <c:pt idx="7262">
                  <c:v>1679.89</c:v>
                </c:pt>
                <c:pt idx="7263">
                  <c:v>1679.9849999999999</c:v>
                </c:pt>
                <c:pt idx="7264">
                  <c:v>1680.08</c:v>
                </c:pt>
                <c:pt idx="7265">
                  <c:v>1680.175</c:v>
                </c:pt>
                <c:pt idx="7266">
                  <c:v>1680.27</c:v>
                </c:pt>
                <c:pt idx="7267">
                  <c:v>1680.365</c:v>
                </c:pt>
                <c:pt idx="7268">
                  <c:v>1680.46</c:v>
                </c:pt>
                <c:pt idx="7269">
                  <c:v>1680.5550000000001</c:v>
                </c:pt>
                <c:pt idx="7270">
                  <c:v>1680.65</c:v>
                </c:pt>
                <c:pt idx="7271">
                  <c:v>1680.7449999999999</c:v>
                </c:pt>
                <c:pt idx="7272">
                  <c:v>1680.84</c:v>
                </c:pt>
                <c:pt idx="7273">
                  <c:v>1680.9349999999999</c:v>
                </c:pt>
                <c:pt idx="7274">
                  <c:v>1681.03</c:v>
                </c:pt>
                <c:pt idx="7275">
                  <c:v>1681.125</c:v>
                </c:pt>
                <c:pt idx="7276">
                  <c:v>1681.22</c:v>
                </c:pt>
                <c:pt idx="7277">
                  <c:v>1681.3150000000001</c:v>
                </c:pt>
                <c:pt idx="7278">
                  <c:v>1681.41</c:v>
                </c:pt>
                <c:pt idx="7279">
                  <c:v>1681.5050000000001</c:v>
                </c:pt>
                <c:pt idx="7280">
                  <c:v>1681.6</c:v>
                </c:pt>
                <c:pt idx="7281">
                  <c:v>1681.6949999999999</c:v>
                </c:pt>
                <c:pt idx="7282">
                  <c:v>1681.79</c:v>
                </c:pt>
                <c:pt idx="7283">
                  <c:v>1681.885</c:v>
                </c:pt>
                <c:pt idx="7284">
                  <c:v>1681.98</c:v>
                </c:pt>
                <c:pt idx="7285">
                  <c:v>1682.075</c:v>
                </c:pt>
                <c:pt idx="7286">
                  <c:v>1682.17</c:v>
                </c:pt>
                <c:pt idx="7287">
                  <c:v>1682.2650000000001</c:v>
                </c:pt>
                <c:pt idx="7288">
                  <c:v>1682.36</c:v>
                </c:pt>
                <c:pt idx="7289">
                  <c:v>1682.4549999999999</c:v>
                </c:pt>
                <c:pt idx="7290">
                  <c:v>1682.55</c:v>
                </c:pt>
                <c:pt idx="7291">
                  <c:v>1682.645</c:v>
                </c:pt>
                <c:pt idx="7292">
                  <c:v>1682.74</c:v>
                </c:pt>
                <c:pt idx="7293">
                  <c:v>1682.835</c:v>
                </c:pt>
                <c:pt idx="7294">
                  <c:v>1682.93</c:v>
                </c:pt>
                <c:pt idx="7295">
                  <c:v>1683.0250000000001</c:v>
                </c:pt>
                <c:pt idx="7296">
                  <c:v>1683.12</c:v>
                </c:pt>
                <c:pt idx="7297">
                  <c:v>1683.2149999999999</c:v>
                </c:pt>
                <c:pt idx="7298">
                  <c:v>1683.31</c:v>
                </c:pt>
                <c:pt idx="7299">
                  <c:v>1683.405</c:v>
                </c:pt>
                <c:pt idx="7300">
                  <c:v>1683.5</c:v>
                </c:pt>
                <c:pt idx="7301">
                  <c:v>1683.595</c:v>
                </c:pt>
                <c:pt idx="7302">
                  <c:v>1683.69</c:v>
                </c:pt>
                <c:pt idx="7303">
                  <c:v>1683.7850000000001</c:v>
                </c:pt>
                <c:pt idx="7304">
                  <c:v>1683.88</c:v>
                </c:pt>
                <c:pt idx="7305">
                  <c:v>1683.9749999999999</c:v>
                </c:pt>
                <c:pt idx="7306">
                  <c:v>1684.07</c:v>
                </c:pt>
                <c:pt idx="7307">
                  <c:v>1684.165</c:v>
                </c:pt>
                <c:pt idx="7308">
                  <c:v>1684.26</c:v>
                </c:pt>
                <c:pt idx="7309">
                  <c:v>1684.355</c:v>
                </c:pt>
                <c:pt idx="7310">
                  <c:v>1684.45</c:v>
                </c:pt>
                <c:pt idx="7311">
                  <c:v>1684.5450000000001</c:v>
                </c:pt>
                <c:pt idx="7312">
                  <c:v>1684.64</c:v>
                </c:pt>
                <c:pt idx="7313">
                  <c:v>1684.7349999999999</c:v>
                </c:pt>
                <c:pt idx="7314">
                  <c:v>1684.83</c:v>
                </c:pt>
                <c:pt idx="7315">
                  <c:v>1684.925</c:v>
                </c:pt>
                <c:pt idx="7316">
                  <c:v>1685.02</c:v>
                </c:pt>
                <c:pt idx="7317">
                  <c:v>1685.115</c:v>
                </c:pt>
                <c:pt idx="7318">
                  <c:v>1685.21</c:v>
                </c:pt>
                <c:pt idx="7319">
                  <c:v>1685.3050000000001</c:v>
                </c:pt>
                <c:pt idx="7320">
                  <c:v>1685.4</c:v>
                </c:pt>
                <c:pt idx="7321">
                  <c:v>1685.4949999999999</c:v>
                </c:pt>
                <c:pt idx="7322">
                  <c:v>1685.59</c:v>
                </c:pt>
                <c:pt idx="7323">
                  <c:v>1685.6849999999999</c:v>
                </c:pt>
                <c:pt idx="7324">
                  <c:v>1685.78</c:v>
                </c:pt>
                <c:pt idx="7325">
                  <c:v>1685.875</c:v>
                </c:pt>
                <c:pt idx="7326">
                  <c:v>1685.97</c:v>
                </c:pt>
                <c:pt idx="7327">
                  <c:v>1686.0650000000001</c:v>
                </c:pt>
                <c:pt idx="7328">
                  <c:v>1686.16</c:v>
                </c:pt>
                <c:pt idx="7329">
                  <c:v>1686.2550000000001</c:v>
                </c:pt>
                <c:pt idx="7330">
                  <c:v>1686.35</c:v>
                </c:pt>
                <c:pt idx="7331">
                  <c:v>1686.4449999999999</c:v>
                </c:pt>
                <c:pt idx="7332">
                  <c:v>1686.54</c:v>
                </c:pt>
                <c:pt idx="7333">
                  <c:v>1686.635</c:v>
                </c:pt>
                <c:pt idx="7334">
                  <c:v>1686.73</c:v>
                </c:pt>
                <c:pt idx="7335">
                  <c:v>1686.825</c:v>
                </c:pt>
                <c:pt idx="7336">
                  <c:v>1686.92</c:v>
                </c:pt>
                <c:pt idx="7337">
                  <c:v>1687.0150000000001</c:v>
                </c:pt>
                <c:pt idx="7338">
                  <c:v>1687.11</c:v>
                </c:pt>
                <c:pt idx="7339">
                  <c:v>1687.2049999999999</c:v>
                </c:pt>
                <c:pt idx="7340">
                  <c:v>1687.3</c:v>
                </c:pt>
                <c:pt idx="7341">
                  <c:v>1687.395</c:v>
                </c:pt>
                <c:pt idx="7342">
                  <c:v>1687.49</c:v>
                </c:pt>
                <c:pt idx="7343">
                  <c:v>1687.585</c:v>
                </c:pt>
                <c:pt idx="7344">
                  <c:v>1687.68</c:v>
                </c:pt>
                <c:pt idx="7345">
                  <c:v>1687.7750000000001</c:v>
                </c:pt>
                <c:pt idx="7346">
                  <c:v>1687.87</c:v>
                </c:pt>
                <c:pt idx="7347">
                  <c:v>1687.9649999999999</c:v>
                </c:pt>
                <c:pt idx="7348">
                  <c:v>1688.06</c:v>
                </c:pt>
                <c:pt idx="7349">
                  <c:v>1688.155</c:v>
                </c:pt>
                <c:pt idx="7350">
                  <c:v>1688.25</c:v>
                </c:pt>
                <c:pt idx="7351">
                  <c:v>1688.345</c:v>
                </c:pt>
                <c:pt idx="7352">
                  <c:v>1688.44</c:v>
                </c:pt>
                <c:pt idx="7353">
                  <c:v>1688.5350000000001</c:v>
                </c:pt>
                <c:pt idx="7354">
                  <c:v>1688.63</c:v>
                </c:pt>
                <c:pt idx="7355">
                  <c:v>1688.7249999999999</c:v>
                </c:pt>
                <c:pt idx="7356">
                  <c:v>1688.82</c:v>
                </c:pt>
                <c:pt idx="7357">
                  <c:v>1688.915</c:v>
                </c:pt>
                <c:pt idx="7358">
                  <c:v>1689.01</c:v>
                </c:pt>
                <c:pt idx="7359">
                  <c:v>1689.105</c:v>
                </c:pt>
                <c:pt idx="7360">
                  <c:v>1689.2</c:v>
                </c:pt>
                <c:pt idx="7361">
                  <c:v>1689.2950000000001</c:v>
                </c:pt>
                <c:pt idx="7362">
                  <c:v>1689.39</c:v>
                </c:pt>
                <c:pt idx="7363">
                  <c:v>1689.4849999999999</c:v>
                </c:pt>
                <c:pt idx="7364">
                  <c:v>1689.58</c:v>
                </c:pt>
                <c:pt idx="7365">
                  <c:v>1689.675</c:v>
                </c:pt>
                <c:pt idx="7366">
                  <c:v>1689.77</c:v>
                </c:pt>
                <c:pt idx="7367">
                  <c:v>1689.865</c:v>
                </c:pt>
                <c:pt idx="7368">
                  <c:v>1689.96</c:v>
                </c:pt>
                <c:pt idx="7369">
                  <c:v>1690.0550000000001</c:v>
                </c:pt>
                <c:pt idx="7370">
                  <c:v>1690.15</c:v>
                </c:pt>
                <c:pt idx="7371">
                  <c:v>1690.2449999999999</c:v>
                </c:pt>
                <c:pt idx="7372">
                  <c:v>1690.34</c:v>
                </c:pt>
                <c:pt idx="7373">
                  <c:v>1690.4349999999999</c:v>
                </c:pt>
                <c:pt idx="7374">
                  <c:v>1690.53</c:v>
                </c:pt>
                <c:pt idx="7375">
                  <c:v>1690.625</c:v>
                </c:pt>
                <c:pt idx="7376">
                  <c:v>1690.72</c:v>
                </c:pt>
                <c:pt idx="7377">
                  <c:v>1690.8150000000001</c:v>
                </c:pt>
                <c:pt idx="7378">
                  <c:v>1690.91</c:v>
                </c:pt>
                <c:pt idx="7379">
                  <c:v>1691.0050000000001</c:v>
                </c:pt>
                <c:pt idx="7380">
                  <c:v>1691.1</c:v>
                </c:pt>
                <c:pt idx="7381">
                  <c:v>1691.1949999999999</c:v>
                </c:pt>
                <c:pt idx="7382">
                  <c:v>1691.29</c:v>
                </c:pt>
                <c:pt idx="7383">
                  <c:v>1691.385</c:v>
                </c:pt>
                <c:pt idx="7384">
                  <c:v>1691.48</c:v>
                </c:pt>
                <c:pt idx="7385">
                  <c:v>1691.575</c:v>
                </c:pt>
                <c:pt idx="7386">
                  <c:v>1691.67</c:v>
                </c:pt>
                <c:pt idx="7387">
                  <c:v>1691.7650000000001</c:v>
                </c:pt>
                <c:pt idx="7388">
                  <c:v>1691.86</c:v>
                </c:pt>
                <c:pt idx="7389">
                  <c:v>1691.9549999999999</c:v>
                </c:pt>
                <c:pt idx="7390">
                  <c:v>1692.05</c:v>
                </c:pt>
                <c:pt idx="7391">
                  <c:v>1692.145</c:v>
                </c:pt>
                <c:pt idx="7392">
                  <c:v>1692.24</c:v>
                </c:pt>
                <c:pt idx="7393">
                  <c:v>1692.335</c:v>
                </c:pt>
                <c:pt idx="7394">
                  <c:v>1692.43</c:v>
                </c:pt>
                <c:pt idx="7395">
                  <c:v>1692.5250000000001</c:v>
                </c:pt>
                <c:pt idx="7396">
                  <c:v>1692.62</c:v>
                </c:pt>
                <c:pt idx="7397">
                  <c:v>1692.7149999999999</c:v>
                </c:pt>
                <c:pt idx="7398">
                  <c:v>1692.81</c:v>
                </c:pt>
                <c:pt idx="7399">
                  <c:v>1692.905</c:v>
                </c:pt>
                <c:pt idx="7400">
                  <c:v>1693</c:v>
                </c:pt>
                <c:pt idx="7401">
                  <c:v>1693.095</c:v>
                </c:pt>
                <c:pt idx="7402">
                  <c:v>1693.19</c:v>
                </c:pt>
                <c:pt idx="7403">
                  <c:v>1693.2850000000001</c:v>
                </c:pt>
                <c:pt idx="7404">
                  <c:v>1693.38</c:v>
                </c:pt>
                <c:pt idx="7405">
                  <c:v>1693.4749999999999</c:v>
                </c:pt>
                <c:pt idx="7406">
                  <c:v>1693.57</c:v>
                </c:pt>
                <c:pt idx="7407">
                  <c:v>1693.665</c:v>
                </c:pt>
                <c:pt idx="7408">
                  <c:v>1693.76</c:v>
                </c:pt>
                <c:pt idx="7409">
                  <c:v>1693.855</c:v>
                </c:pt>
                <c:pt idx="7410">
                  <c:v>1693.95</c:v>
                </c:pt>
                <c:pt idx="7411">
                  <c:v>1694.0450000000001</c:v>
                </c:pt>
                <c:pt idx="7412">
                  <c:v>1694.14</c:v>
                </c:pt>
                <c:pt idx="7413">
                  <c:v>1694.2349999999999</c:v>
                </c:pt>
                <c:pt idx="7414">
                  <c:v>1694.33</c:v>
                </c:pt>
                <c:pt idx="7415">
                  <c:v>1694.425</c:v>
                </c:pt>
                <c:pt idx="7416">
                  <c:v>1694.52</c:v>
                </c:pt>
                <c:pt idx="7417">
                  <c:v>1694.615</c:v>
                </c:pt>
                <c:pt idx="7418">
                  <c:v>1694.71</c:v>
                </c:pt>
                <c:pt idx="7419">
                  <c:v>1694.8050000000001</c:v>
                </c:pt>
                <c:pt idx="7420">
                  <c:v>1694.9</c:v>
                </c:pt>
                <c:pt idx="7421">
                  <c:v>1694.9949999999999</c:v>
                </c:pt>
                <c:pt idx="7422">
                  <c:v>1695.09</c:v>
                </c:pt>
                <c:pt idx="7423">
                  <c:v>1695.1849999999999</c:v>
                </c:pt>
                <c:pt idx="7424">
                  <c:v>1695.28</c:v>
                </c:pt>
                <c:pt idx="7425">
                  <c:v>1695.375</c:v>
                </c:pt>
                <c:pt idx="7426">
                  <c:v>1695.47</c:v>
                </c:pt>
                <c:pt idx="7427">
                  <c:v>1695.5650000000001</c:v>
                </c:pt>
                <c:pt idx="7428">
                  <c:v>1695.66</c:v>
                </c:pt>
                <c:pt idx="7429">
                  <c:v>1695.7550000000001</c:v>
                </c:pt>
                <c:pt idx="7430">
                  <c:v>1695.85</c:v>
                </c:pt>
                <c:pt idx="7431">
                  <c:v>1695.9449999999999</c:v>
                </c:pt>
                <c:pt idx="7432">
                  <c:v>1696.04</c:v>
                </c:pt>
                <c:pt idx="7433">
                  <c:v>1696.135</c:v>
                </c:pt>
                <c:pt idx="7434">
                  <c:v>1696.23</c:v>
                </c:pt>
                <c:pt idx="7435">
                  <c:v>1696.325</c:v>
                </c:pt>
                <c:pt idx="7436">
                  <c:v>1696.42</c:v>
                </c:pt>
                <c:pt idx="7437">
                  <c:v>1696.5150000000001</c:v>
                </c:pt>
                <c:pt idx="7438">
                  <c:v>1696.61</c:v>
                </c:pt>
                <c:pt idx="7439">
                  <c:v>1696.7049999999999</c:v>
                </c:pt>
                <c:pt idx="7440">
                  <c:v>1696.8</c:v>
                </c:pt>
                <c:pt idx="7441">
                  <c:v>1696.895</c:v>
                </c:pt>
                <c:pt idx="7442">
                  <c:v>1696.99</c:v>
                </c:pt>
                <c:pt idx="7443">
                  <c:v>1697.085</c:v>
                </c:pt>
                <c:pt idx="7444">
                  <c:v>1697.18</c:v>
                </c:pt>
                <c:pt idx="7445">
                  <c:v>1697.2750000000001</c:v>
                </c:pt>
                <c:pt idx="7446">
                  <c:v>1697.37</c:v>
                </c:pt>
                <c:pt idx="7447">
                  <c:v>1697.4649999999999</c:v>
                </c:pt>
                <c:pt idx="7448">
                  <c:v>1697.56</c:v>
                </c:pt>
                <c:pt idx="7449">
                  <c:v>1697.655</c:v>
                </c:pt>
                <c:pt idx="7450">
                  <c:v>1697.75</c:v>
                </c:pt>
                <c:pt idx="7451">
                  <c:v>1697.845</c:v>
                </c:pt>
                <c:pt idx="7452">
                  <c:v>1697.94</c:v>
                </c:pt>
                <c:pt idx="7453">
                  <c:v>1698.0350000000001</c:v>
                </c:pt>
                <c:pt idx="7454">
                  <c:v>1698.13</c:v>
                </c:pt>
                <c:pt idx="7455">
                  <c:v>1698.2249999999999</c:v>
                </c:pt>
                <c:pt idx="7456">
                  <c:v>1698.32</c:v>
                </c:pt>
                <c:pt idx="7457">
                  <c:v>1698.415</c:v>
                </c:pt>
                <c:pt idx="7458">
                  <c:v>1698.51</c:v>
                </c:pt>
                <c:pt idx="7459">
                  <c:v>1698.605</c:v>
                </c:pt>
                <c:pt idx="7460">
                  <c:v>1698.7</c:v>
                </c:pt>
                <c:pt idx="7461">
                  <c:v>1698.7950000000001</c:v>
                </c:pt>
                <c:pt idx="7462">
                  <c:v>1698.89</c:v>
                </c:pt>
                <c:pt idx="7463">
                  <c:v>1698.9849999999999</c:v>
                </c:pt>
                <c:pt idx="7464">
                  <c:v>1699.08</c:v>
                </c:pt>
                <c:pt idx="7465">
                  <c:v>1699.175</c:v>
                </c:pt>
                <c:pt idx="7466">
                  <c:v>1699.27</c:v>
                </c:pt>
                <c:pt idx="7467">
                  <c:v>1699.365</c:v>
                </c:pt>
                <c:pt idx="7468">
                  <c:v>1699.46</c:v>
                </c:pt>
                <c:pt idx="7469">
                  <c:v>1699.5550000000001</c:v>
                </c:pt>
                <c:pt idx="7470">
                  <c:v>1699.65</c:v>
                </c:pt>
                <c:pt idx="7471">
                  <c:v>1699.7449999999999</c:v>
                </c:pt>
                <c:pt idx="7472">
                  <c:v>1699.84</c:v>
                </c:pt>
                <c:pt idx="7473">
                  <c:v>1699.9349999999999</c:v>
                </c:pt>
                <c:pt idx="7474">
                  <c:v>1700.03</c:v>
                </c:pt>
                <c:pt idx="7475">
                  <c:v>1700.125</c:v>
                </c:pt>
                <c:pt idx="7476">
                  <c:v>1700.22</c:v>
                </c:pt>
                <c:pt idx="7477">
                  <c:v>1700.3150000000001</c:v>
                </c:pt>
                <c:pt idx="7478">
                  <c:v>1700.41</c:v>
                </c:pt>
                <c:pt idx="7479">
                  <c:v>1700.5050000000001</c:v>
                </c:pt>
                <c:pt idx="7480">
                  <c:v>1700.6</c:v>
                </c:pt>
                <c:pt idx="7481">
                  <c:v>1700.6949999999999</c:v>
                </c:pt>
                <c:pt idx="7482">
                  <c:v>1700.79</c:v>
                </c:pt>
                <c:pt idx="7483">
                  <c:v>1700.885</c:v>
                </c:pt>
                <c:pt idx="7484">
                  <c:v>1700.98</c:v>
                </c:pt>
                <c:pt idx="7485">
                  <c:v>1701.075</c:v>
                </c:pt>
                <c:pt idx="7486">
                  <c:v>1701.17</c:v>
                </c:pt>
                <c:pt idx="7487">
                  <c:v>1701.2650000000001</c:v>
                </c:pt>
                <c:pt idx="7488">
                  <c:v>1701.36</c:v>
                </c:pt>
                <c:pt idx="7489">
                  <c:v>1701.4549999999999</c:v>
                </c:pt>
                <c:pt idx="7490">
                  <c:v>1701.55</c:v>
                </c:pt>
                <c:pt idx="7491">
                  <c:v>1701.645</c:v>
                </c:pt>
                <c:pt idx="7492">
                  <c:v>1701.74</c:v>
                </c:pt>
                <c:pt idx="7493">
                  <c:v>1701.835</c:v>
                </c:pt>
                <c:pt idx="7494">
                  <c:v>1701.93</c:v>
                </c:pt>
                <c:pt idx="7495">
                  <c:v>1702.0250000000001</c:v>
                </c:pt>
                <c:pt idx="7496">
                  <c:v>1702.12</c:v>
                </c:pt>
                <c:pt idx="7497">
                  <c:v>1702.2149999999999</c:v>
                </c:pt>
                <c:pt idx="7498">
                  <c:v>1702.31</c:v>
                </c:pt>
                <c:pt idx="7499">
                  <c:v>1702.405</c:v>
                </c:pt>
                <c:pt idx="7500">
                  <c:v>1702.5</c:v>
                </c:pt>
                <c:pt idx="7501">
                  <c:v>1702.595</c:v>
                </c:pt>
                <c:pt idx="7502">
                  <c:v>1702.69</c:v>
                </c:pt>
                <c:pt idx="7503">
                  <c:v>1702.7850000000001</c:v>
                </c:pt>
                <c:pt idx="7504">
                  <c:v>1702.88</c:v>
                </c:pt>
                <c:pt idx="7505">
                  <c:v>1702.9749999999999</c:v>
                </c:pt>
                <c:pt idx="7506">
                  <c:v>1703.07</c:v>
                </c:pt>
                <c:pt idx="7507">
                  <c:v>1703.165</c:v>
                </c:pt>
                <c:pt idx="7508">
                  <c:v>1703.26</c:v>
                </c:pt>
                <c:pt idx="7509">
                  <c:v>1703.355</c:v>
                </c:pt>
                <c:pt idx="7510">
                  <c:v>1703.45</c:v>
                </c:pt>
                <c:pt idx="7511">
                  <c:v>1703.5450000000001</c:v>
                </c:pt>
                <c:pt idx="7512">
                  <c:v>1703.64</c:v>
                </c:pt>
                <c:pt idx="7513">
                  <c:v>1703.7349999999999</c:v>
                </c:pt>
                <c:pt idx="7514">
                  <c:v>1703.83</c:v>
                </c:pt>
                <c:pt idx="7515">
                  <c:v>1703.925</c:v>
                </c:pt>
                <c:pt idx="7516">
                  <c:v>1704.02</c:v>
                </c:pt>
                <c:pt idx="7517">
                  <c:v>1704.115</c:v>
                </c:pt>
                <c:pt idx="7518">
                  <c:v>1704.21</c:v>
                </c:pt>
                <c:pt idx="7519">
                  <c:v>1704.3050000000001</c:v>
                </c:pt>
                <c:pt idx="7520">
                  <c:v>1704.4</c:v>
                </c:pt>
                <c:pt idx="7521">
                  <c:v>1704.4949999999999</c:v>
                </c:pt>
                <c:pt idx="7522">
                  <c:v>1704.59</c:v>
                </c:pt>
                <c:pt idx="7523">
                  <c:v>1704.6849999999999</c:v>
                </c:pt>
                <c:pt idx="7524">
                  <c:v>1704.78</c:v>
                </c:pt>
                <c:pt idx="7525">
                  <c:v>1704.875</c:v>
                </c:pt>
                <c:pt idx="7526">
                  <c:v>1704.97</c:v>
                </c:pt>
                <c:pt idx="7527">
                  <c:v>1705.0650000000001</c:v>
                </c:pt>
                <c:pt idx="7528">
                  <c:v>1705.16</c:v>
                </c:pt>
                <c:pt idx="7529">
                  <c:v>1705.2550000000001</c:v>
                </c:pt>
                <c:pt idx="7530">
                  <c:v>1705.35</c:v>
                </c:pt>
                <c:pt idx="7531">
                  <c:v>1705.4449999999999</c:v>
                </c:pt>
                <c:pt idx="7532">
                  <c:v>1705.54</c:v>
                </c:pt>
                <c:pt idx="7533">
                  <c:v>1705.635</c:v>
                </c:pt>
                <c:pt idx="7534">
                  <c:v>1705.73</c:v>
                </c:pt>
                <c:pt idx="7535">
                  <c:v>1705.825</c:v>
                </c:pt>
                <c:pt idx="7536">
                  <c:v>1705.92</c:v>
                </c:pt>
                <c:pt idx="7537">
                  <c:v>1706.0150000000001</c:v>
                </c:pt>
                <c:pt idx="7538">
                  <c:v>1706.11</c:v>
                </c:pt>
                <c:pt idx="7539">
                  <c:v>1706.2049999999999</c:v>
                </c:pt>
                <c:pt idx="7540">
                  <c:v>1706.3</c:v>
                </c:pt>
                <c:pt idx="7541">
                  <c:v>1706.395</c:v>
                </c:pt>
                <c:pt idx="7542">
                  <c:v>1706.49</c:v>
                </c:pt>
                <c:pt idx="7543">
                  <c:v>1706.585</c:v>
                </c:pt>
                <c:pt idx="7544">
                  <c:v>1706.68</c:v>
                </c:pt>
                <c:pt idx="7545">
                  <c:v>1706.7750000000001</c:v>
                </c:pt>
                <c:pt idx="7546">
                  <c:v>1706.87</c:v>
                </c:pt>
                <c:pt idx="7547">
                  <c:v>1706.9649999999999</c:v>
                </c:pt>
                <c:pt idx="7548">
                  <c:v>1707.06</c:v>
                </c:pt>
                <c:pt idx="7549">
                  <c:v>1707.155</c:v>
                </c:pt>
                <c:pt idx="7550">
                  <c:v>1707.25</c:v>
                </c:pt>
                <c:pt idx="7551">
                  <c:v>1707.345</c:v>
                </c:pt>
                <c:pt idx="7552">
                  <c:v>1707.44</c:v>
                </c:pt>
                <c:pt idx="7553">
                  <c:v>1707.5350000000001</c:v>
                </c:pt>
                <c:pt idx="7554">
                  <c:v>1707.63</c:v>
                </c:pt>
                <c:pt idx="7555">
                  <c:v>1707.7249999999999</c:v>
                </c:pt>
                <c:pt idx="7556">
                  <c:v>1707.82</c:v>
                </c:pt>
                <c:pt idx="7557">
                  <c:v>1707.915</c:v>
                </c:pt>
                <c:pt idx="7558">
                  <c:v>1708.01</c:v>
                </c:pt>
                <c:pt idx="7559">
                  <c:v>1708.105</c:v>
                </c:pt>
                <c:pt idx="7560">
                  <c:v>1708.2</c:v>
                </c:pt>
                <c:pt idx="7561">
                  <c:v>1708.2950000000001</c:v>
                </c:pt>
                <c:pt idx="7562">
                  <c:v>1708.39</c:v>
                </c:pt>
                <c:pt idx="7563">
                  <c:v>1708.4849999999999</c:v>
                </c:pt>
                <c:pt idx="7564">
                  <c:v>1708.58</c:v>
                </c:pt>
                <c:pt idx="7565">
                  <c:v>1708.675</c:v>
                </c:pt>
                <c:pt idx="7566">
                  <c:v>1708.77</c:v>
                </c:pt>
                <c:pt idx="7567">
                  <c:v>1708.865</c:v>
                </c:pt>
                <c:pt idx="7568">
                  <c:v>1708.96</c:v>
                </c:pt>
                <c:pt idx="7569">
                  <c:v>1709.0550000000001</c:v>
                </c:pt>
                <c:pt idx="7570">
                  <c:v>1709.15</c:v>
                </c:pt>
                <c:pt idx="7571">
                  <c:v>1709.2449999999999</c:v>
                </c:pt>
                <c:pt idx="7572">
                  <c:v>1709.34</c:v>
                </c:pt>
                <c:pt idx="7573">
                  <c:v>1709.4349999999999</c:v>
                </c:pt>
                <c:pt idx="7574">
                  <c:v>1709.53</c:v>
                </c:pt>
                <c:pt idx="7575">
                  <c:v>1709.625</c:v>
                </c:pt>
                <c:pt idx="7576">
                  <c:v>1709.72</c:v>
                </c:pt>
                <c:pt idx="7577">
                  <c:v>1709.8150000000001</c:v>
                </c:pt>
                <c:pt idx="7578">
                  <c:v>1709.91</c:v>
                </c:pt>
                <c:pt idx="7579">
                  <c:v>1710.0050000000001</c:v>
                </c:pt>
                <c:pt idx="7580">
                  <c:v>1710.1</c:v>
                </c:pt>
                <c:pt idx="7581">
                  <c:v>1710.1949999999999</c:v>
                </c:pt>
                <c:pt idx="7582">
                  <c:v>1710.29</c:v>
                </c:pt>
                <c:pt idx="7583">
                  <c:v>1710.385</c:v>
                </c:pt>
                <c:pt idx="7584">
                  <c:v>1710.48</c:v>
                </c:pt>
                <c:pt idx="7585">
                  <c:v>1710.575</c:v>
                </c:pt>
                <c:pt idx="7586">
                  <c:v>1710.67</c:v>
                </c:pt>
                <c:pt idx="7587">
                  <c:v>1710.7650000000001</c:v>
                </c:pt>
                <c:pt idx="7588">
                  <c:v>1710.86</c:v>
                </c:pt>
                <c:pt idx="7589">
                  <c:v>1710.9549999999999</c:v>
                </c:pt>
                <c:pt idx="7590">
                  <c:v>1711.05</c:v>
                </c:pt>
                <c:pt idx="7591">
                  <c:v>1711.145</c:v>
                </c:pt>
                <c:pt idx="7592">
                  <c:v>1711.24</c:v>
                </c:pt>
                <c:pt idx="7593">
                  <c:v>1711.335</c:v>
                </c:pt>
                <c:pt idx="7594">
                  <c:v>1711.43</c:v>
                </c:pt>
                <c:pt idx="7595">
                  <c:v>1711.5250000000001</c:v>
                </c:pt>
                <c:pt idx="7596">
                  <c:v>1711.62</c:v>
                </c:pt>
                <c:pt idx="7597">
                  <c:v>1711.7149999999999</c:v>
                </c:pt>
                <c:pt idx="7598">
                  <c:v>1711.81</c:v>
                </c:pt>
                <c:pt idx="7599">
                  <c:v>1711.905</c:v>
                </c:pt>
                <c:pt idx="7600">
                  <c:v>1712</c:v>
                </c:pt>
                <c:pt idx="7601">
                  <c:v>1712.095</c:v>
                </c:pt>
                <c:pt idx="7602">
                  <c:v>1712.19</c:v>
                </c:pt>
                <c:pt idx="7603">
                  <c:v>1712.2850000000001</c:v>
                </c:pt>
                <c:pt idx="7604">
                  <c:v>1712.38</c:v>
                </c:pt>
                <c:pt idx="7605">
                  <c:v>1712.4749999999999</c:v>
                </c:pt>
                <c:pt idx="7606">
                  <c:v>1712.57</c:v>
                </c:pt>
                <c:pt idx="7607">
                  <c:v>1712.665</c:v>
                </c:pt>
                <c:pt idx="7608">
                  <c:v>1712.76</c:v>
                </c:pt>
                <c:pt idx="7609">
                  <c:v>1712.855</c:v>
                </c:pt>
                <c:pt idx="7610">
                  <c:v>1712.95</c:v>
                </c:pt>
                <c:pt idx="7611">
                  <c:v>1713.0450000000001</c:v>
                </c:pt>
                <c:pt idx="7612">
                  <c:v>1713.14</c:v>
                </c:pt>
                <c:pt idx="7613">
                  <c:v>1713.2349999999999</c:v>
                </c:pt>
                <c:pt idx="7614">
                  <c:v>1713.33</c:v>
                </c:pt>
                <c:pt idx="7615">
                  <c:v>1713.425</c:v>
                </c:pt>
                <c:pt idx="7616">
                  <c:v>1713.52</c:v>
                </c:pt>
                <c:pt idx="7617">
                  <c:v>1713.615</c:v>
                </c:pt>
                <c:pt idx="7618">
                  <c:v>1713.71</c:v>
                </c:pt>
                <c:pt idx="7619">
                  <c:v>1713.8050000000001</c:v>
                </c:pt>
                <c:pt idx="7620">
                  <c:v>1713.9</c:v>
                </c:pt>
                <c:pt idx="7621">
                  <c:v>1713.9949999999999</c:v>
                </c:pt>
                <c:pt idx="7622">
                  <c:v>1714.09</c:v>
                </c:pt>
                <c:pt idx="7623">
                  <c:v>1714.1849999999999</c:v>
                </c:pt>
                <c:pt idx="7624">
                  <c:v>1714.28</c:v>
                </c:pt>
                <c:pt idx="7625">
                  <c:v>1714.375</c:v>
                </c:pt>
                <c:pt idx="7626">
                  <c:v>1714.47</c:v>
                </c:pt>
                <c:pt idx="7627">
                  <c:v>1714.5650000000001</c:v>
                </c:pt>
                <c:pt idx="7628">
                  <c:v>1714.66</c:v>
                </c:pt>
                <c:pt idx="7629">
                  <c:v>1714.7550000000001</c:v>
                </c:pt>
                <c:pt idx="7630">
                  <c:v>1714.85</c:v>
                </c:pt>
                <c:pt idx="7631">
                  <c:v>1714.9449999999999</c:v>
                </c:pt>
                <c:pt idx="7632">
                  <c:v>1715.04</c:v>
                </c:pt>
                <c:pt idx="7633">
                  <c:v>1715.135</c:v>
                </c:pt>
                <c:pt idx="7634">
                  <c:v>1715.23</c:v>
                </c:pt>
                <c:pt idx="7635">
                  <c:v>1715.325</c:v>
                </c:pt>
                <c:pt idx="7636">
                  <c:v>1715.42</c:v>
                </c:pt>
                <c:pt idx="7637">
                  <c:v>1715.5150000000001</c:v>
                </c:pt>
                <c:pt idx="7638">
                  <c:v>1715.61</c:v>
                </c:pt>
                <c:pt idx="7639">
                  <c:v>1715.7049999999999</c:v>
                </c:pt>
                <c:pt idx="7640">
                  <c:v>1715.8</c:v>
                </c:pt>
                <c:pt idx="7641">
                  <c:v>1715.895</c:v>
                </c:pt>
                <c:pt idx="7642">
                  <c:v>1715.99</c:v>
                </c:pt>
                <c:pt idx="7643">
                  <c:v>1716.085</c:v>
                </c:pt>
                <c:pt idx="7644">
                  <c:v>1716.18</c:v>
                </c:pt>
                <c:pt idx="7645">
                  <c:v>1716.2750000000001</c:v>
                </c:pt>
                <c:pt idx="7646">
                  <c:v>1716.37</c:v>
                </c:pt>
                <c:pt idx="7647">
                  <c:v>1716.4649999999999</c:v>
                </c:pt>
                <c:pt idx="7648">
                  <c:v>1716.56</c:v>
                </c:pt>
                <c:pt idx="7649">
                  <c:v>1716.655</c:v>
                </c:pt>
                <c:pt idx="7650">
                  <c:v>1716.75</c:v>
                </c:pt>
                <c:pt idx="7651">
                  <c:v>1716.845</c:v>
                </c:pt>
                <c:pt idx="7652">
                  <c:v>1716.94</c:v>
                </c:pt>
                <c:pt idx="7653">
                  <c:v>1717.0350000000001</c:v>
                </c:pt>
                <c:pt idx="7654">
                  <c:v>1717.13</c:v>
                </c:pt>
                <c:pt idx="7655">
                  <c:v>1717.2249999999999</c:v>
                </c:pt>
                <c:pt idx="7656">
                  <c:v>1717.32</c:v>
                </c:pt>
                <c:pt idx="7657">
                  <c:v>1717.415</c:v>
                </c:pt>
                <c:pt idx="7658">
                  <c:v>1717.51</c:v>
                </c:pt>
                <c:pt idx="7659">
                  <c:v>1717.605</c:v>
                </c:pt>
                <c:pt idx="7660">
                  <c:v>1717.7</c:v>
                </c:pt>
                <c:pt idx="7661">
                  <c:v>1717.7950000000001</c:v>
                </c:pt>
                <c:pt idx="7662">
                  <c:v>1717.89</c:v>
                </c:pt>
                <c:pt idx="7663">
                  <c:v>1717.9849999999999</c:v>
                </c:pt>
                <c:pt idx="7664">
                  <c:v>1718.08</c:v>
                </c:pt>
                <c:pt idx="7665">
                  <c:v>1718.175</c:v>
                </c:pt>
                <c:pt idx="7666">
                  <c:v>1718.27</c:v>
                </c:pt>
                <c:pt idx="7667">
                  <c:v>1718.365</c:v>
                </c:pt>
                <c:pt idx="7668">
                  <c:v>1718.46</c:v>
                </c:pt>
                <c:pt idx="7669">
                  <c:v>1718.5550000000001</c:v>
                </c:pt>
                <c:pt idx="7670">
                  <c:v>1718.65</c:v>
                </c:pt>
                <c:pt idx="7671">
                  <c:v>1718.7449999999999</c:v>
                </c:pt>
                <c:pt idx="7672">
                  <c:v>1718.84</c:v>
                </c:pt>
                <c:pt idx="7673">
                  <c:v>1718.9349999999999</c:v>
                </c:pt>
                <c:pt idx="7674">
                  <c:v>1719.03</c:v>
                </c:pt>
                <c:pt idx="7675">
                  <c:v>1719.125</c:v>
                </c:pt>
                <c:pt idx="7676">
                  <c:v>1719.22</c:v>
                </c:pt>
                <c:pt idx="7677">
                  <c:v>1719.3150000000001</c:v>
                </c:pt>
                <c:pt idx="7678">
                  <c:v>1719.41</c:v>
                </c:pt>
                <c:pt idx="7679">
                  <c:v>1719.5050000000001</c:v>
                </c:pt>
                <c:pt idx="7680">
                  <c:v>1719.6</c:v>
                </c:pt>
                <c:pt idx="7681">
                  <c:v>1719.6949999999999</c:v>
                </c:pt>
                <c:pt idx="7682">
                  <c:v>1719.79</c:v>
                </c:pt>
                <c:pt idx="7683">
                  <c:v>1719.885</c:v>
                </c:pt>
                <c:pt idx="7684">
                  <c:v>1719.98</c:v>
                </c:pt>
                <c:pt idx="7685">
                  <c:v>1720.075</c:v>
                </c:pt>
                <c:pt idx="7686">
                  <c:v>1720.17</c:v>
                </c:pt>
                <c:pt idx="7687">
                  <c:v>1720.2650000000001</c:v>
                </c:pt>
                <c:pt idx="7688">
                  <c:v>1720.36</c:v>
                </c:pt>
                <c:pt idx="7689">
                  <c:v>1720.4549999999999</c:v>
                </c:pt>
                <c:pt idx="7690">
                  <c:v>1720.55</c:v>
                </c:pt>
                <c:pt idx="7691">
                  <c:v>1720.645</c:v>
                </c:pt>
                <c:pt idx="7692">
                  <c:v>1720.74</c:v>
                </c:pt>
                <c:pt idx="7693">
                  <c:v>1720.835</c:v>
                </c:pt>
                <c:pt idx="7694">
                  <c:v>1720.93</c:v>
                </c:pt>
                <c:pt idx="7695">
                  <c:v>1721.0250000000001</c:v>
                </c:pt>
                <c:pt idx="7696">
                  <c:v>1721.12</c:v>
                </c:pt>
                <c:pt idx="7697">
                  <c:v>1721.2149999999999</c:v>
                </c:pt>
                <c:pt idx="7698">
                  <c:v>1721.31</c:v>
                </c:pt>
                <c:pt idx="7699">
                  <c:v>1721.405</c:v>
                </c:pt>
                <c:pt idx="7700">
                  <c:v>1721.5</c:v>
                </c:pt>
                <c:pt idx="7701">
                  <c:v>1721.595</c:v>
                </c:pt>
                <c:pt idx="7702">
                  <c:v>1721.69</c:v>
                </c:pt>
                <c:pt idx="7703">
                  <c:v>1721.7850000000001</c:v>
                </c:pt>
                <c:pt idx="7704">
                  <c:v>1721.88</c:v>
                </c:pt>
                <c:pt idx="7705">
                  <c:v>1721.9749999999999</c:v>
                </c:pt>
                <c:pt idx="7706">
                  <c:v>1722.07</c:v>
                </c:pt>
                <c:pt idx="7707">
                  <c:v>1722.165</c:v>
                </c:pt>
                <c:pt idx="7708">
                  <c:v>1722.26</c:v>
                </c:pt>
                <c:pt idx="7709">
                  <c:v>1722.355</c:v>
                </c:pt>
                <c:pt idx="7710">
                  <c:v>1722.45</c:v>
                </c:pt>
                <c:pt idx="7711">
                  <c:v>1722.5450000000001</c:v>
                </c:pt>
                <c:pt idx="7712">
                  <c:v>1722.64</c:v>
                </c:pt>
                <c:pt idx="7713">
                  <c:v>1722.7349999999999</c:v>
                </c:pt>
                <c:pt idx="7714">
                  <c:v>1722.83</c:v>
                </c:pt>
                <c:pt idx="7715">
                  <c:v>1722.925</c:v>
                </c:pt>
                <c:pt idx="7716">
                  <c:v>1723.02</c:v>
                </c:pt>
                <c:pt idx="7717">
                  <c:v>1723.115</c:v>
                </c:pt>
                <c:pt idx="7718">
                  <c:v>1723.21</c:v>
                </c:pt>
                <c:pt idx="7719">
                  <c:v>1723.3050000000001</c:v>
                </c:pt>
                <c:pt idx="7720">
                  <c:v>1723.4</c:v>
                </c:pt>
                <c:pt idx="7721">
                  <c:v>1723.4949999999999</c:v>
                </c:pt>
                <c:pt idx="7722">
                  <c:v>1723.59</c:v>
                </c:pt>
                <c:pt idx="7723">
                  <c:v>1723.6849999999999</c:v>
                </c:pt>
                <c:pt idx="7724">
                  <c:v>1723.78</c:v>
                </c:pt>
                <c:pt idx="7725">
                  <c:v>1723.875</c:v>
                </c:pt>
                <c:pt idx="7726">
                  <c:v>1723.97</c:v>
                </c:pt>
                <c:pt idx="7727">
                  <c:v>1724.0650000000001</c:v>
                </c:pt>
                <c:pt idx="7728">
                  <c:v>1724.16</c:v>
                </c:pt>
                <c:pt idx="7729">
                  <c:v>1724.2550000000001</c:v>
                </c:pt>
                <c:pt idx="7730">
                  <c:v>1724.35</c:v>
                </c:pt>
                <c:pt idx="7731">
                  <c:v>1724.4449999999999</c:v>
                </c:pt>
                <c:pt idx="7732">
                  <c:v>1724.54</c:v>
                </c:pt>
                <c:pt idx="7733">
                  <c:v>1724.635</c:v>
                </c:pt>
                <c:pt idx="7734">
                  <c:v>1724.73</c:v>
                </c:pt>
                <c:pt idx="7735">
                  <c:v>1724.825</c:v>
                </c:pt>
                <c:pt idx="7736">
                  <c:v>1724.92</c:v>
                </c:pt>
                <c:pt idx="7737">
                  <c:v>1725.0150000000001</c:v>
                </c:pt>
                <c:pt idx="7738">
                  <c:v>1725.11</c:v>
                </c:pt>
                <c:pt idx="7739">
                  <c:v>1725.2049999999999</c:v>
                </c:pt>
                <c:pt idx="7740">
                  <c:v>1725.3</c:v>
                </c:pt>
                <c:pt idx="7741">
                  <c:v>1725.395</c:v>
                </c:pt>
                <c:pt idx="7742">
                  <c:v>1725.49</c:v>
                </c:pt>
                <c:pt idx="7743">
                  <c:v>1725.585</c:v>
                </c:pt>
                <c:pt idx="7744">
                  <c:v>1725.68</c:v>
                </c:pt>
                <c:pt idx="7745">
                  <c:v>1725.7750000000001</c:v>
                </c:pt>
                <c:pt idx="7746">
                  <c:v>1725.87</c:v>
                </c:pt>
                <c:pt idx="7747">
                  <c:v>1725.9649999999999</c:v>
                </c:pt>
                <c:pt idx="7748">
                  <c:v>1726.06</c:v>
                </c:pt>
                <c:pt idx="7749">
                  <c:v>1726.155</c:v>
                </c:pt>
                <c:pt idx="7750">
                  <c:v>1726.25</c:v>
                </c:pt>
                <c:pt idx="7751">
                  <c:v>1726.345</c:v>
                </c:pt>
                <c:pt idx="7752">
                  <c:v>1726.44</c:v>
                </c:pt>
                <c:pt idx="7753">
                  <c:v>1726.5350000000001</c:v>
                </c:pt>
                <c:pt idx="7754">
                  <c:v>1726.63</c:v>
                </c:pt>
                <c:pt idx="7755">
                  <c:v>1726.7249999999999</c:v>
                </c:pt>
                <c:pt idx="7756">
                  <c:v>1726.82</c:v>
                </c:pt>
                <c:pt idx="7757">
                  <c:v>1726.915</c:v>
                </c:pt>
                <c:pt idx="7758">
                  <c:v>1727.01</c:v>
                </c:pt>
                <c:pt idx="7759">
                  <c:v>1727.105</c:v>
                </c:pt>
                <c:pt idx="7760">
                  <c:v>1727.2</c:v>
                </c:pt>
                <c:pt idx="7761">
                  <c:v>1727.2950000000001</c:v>
                </c:pt>
                <c:pt idx="7762">
                  <c:v>1727.39</c:v>
                </c:pt>
                <c:pt idx="7763">
                  <c:v>1727.4849999999999</c:v>
                </c:pt>
                <c:pt idx="7764">
                  <c:v>1727.58</c:v>
                </c:pt>
                <c:pt idx="7765">
                  <c:v>1727.675</c:v>
                </c:pt>
                <c:pt idx="7766">
                  <c:v>1727.77</c:v>
                </c:pt>
                <c:pt idx="7767">
                  <c:v>1727.865</c:v>
                </c:pt>
                <c:pt idx="7768">
                  <c:v>1727.96</c:v>
                </c:pt>
                <c:pt idx="7769">
                  <c:v>1728.0550000000001</c:v>
                </c:pt>
                <c:pt idx="7770">
                  <c:v>1728.15</c:v>
                </c:pt>
                <c:pt idx="7771">
                  <c:v>1728.2449999999999</c:v>
                </c:pt>
                <c:pt idx="7772">
                  <c:v>1728.34</c:v>
                </c:pt>
                <c:pt idx="7773">
                  <c:v>1728.4349999999999</c:v>
                </c:pt>
                <c:pt idx="7774">
                  <c:v>1728.53</c:v>
                </c:pt>
                <c:pt idx="7775">
                  <c:v>1728.625</c:v>
                </c:pt>
                <c:pt idx="7776">
                  <c:v>1728.72</c:v>
                </c:pt>
                <c:pt idx="7777">
                  <c:v>1728.8150000000001</c:v>
                </c:pt>
                <c:pt idx="7778">
                  <c:v>1728.91</c:v>
                </c:pt>
                <c:pt idx="7779">
                  <c:v>1729.0050000000001</c:v>
                </c:pt>
                <c:pt idx="7780">
                  <c:v>1729.1</c:v>
                </c:pt>
                <c:pt idx="7781">
                  <c:v>1729.1949999999999</c:v>
                </c:pt>
                <c:pt idx="7782">
                  <c:v>1729.29</c:v>
                </c:pt>
                <c:pt idx="7783">
                  <c:v>1729.385</c:v>
                </c:pt>
                <c:pt idx="7784">
                  <c:v>1729.48</c:v>
                </c:pt>
                <c:pt idx="7785">
                  <c:v>1729.575</c:v>
                </c:pt>
                <c:pt idx="7786">
                  <c:v>1729.67</c:v>
                </c:pt>
                <c:pt idx="7787">
                  <c:v>1729.7650000000001</c:v>
                </c:pt>
                <c:pt idx="7788">
                  <c:v>1729.86</c:v>
                </c:pt>
                <c:pt idx="7789">
                  <c:v>1729.9549999999999</c:v>
                </c:pt>
                <c:pt idx="7790">
                  <c:v>1730.05</c:v>
                </c:pt>
                <c:pt idx="7791">
                  <c:v>1730.145</c:v>
                </c:pt>
                <c:pt idx="7792">
                  <c:v>1730.24</c:v>
                </c:pt>
                <c:pt idx="7793">
                  <c:v>1730.335</c:v>
                </c:pt>
                <c:pt idx="7794">
                  <c:v>1730.43</c:v>
                </c:pt>
                <c:pt idx="7795">
                  <c:v>1730.5250000000001</c:v>
                </c:pt>
                <c:pt idx="7796">
                  <c:v>1730.62</c:v>
                </c:pt>
                <c:pt idx="7797">
                  <c:v>1730.7149999999999</c:v>
                </c:pt>
                <c:pt idx="7798">
                  <c:v>1730.81</c:v>
                </c:pt>
                <c:pt idx="7799">
                  <c:v>1730.905</c:v>
                </c:pt>
                <c:pt idx="7800">
                  <c:v>1731</c:v>
                </c:pt>
                <c:pt idx="7801">
                  <c:v>1731.095</c:v>
                </c:pt>
                <c:pt idx="7802">
                  <c:v>1731.19</c:v>
                </c:pt>
                <c:pt idx="7803">
                  <c:v>1731.2850000000001</c:v>
                </c:pt>
                <c:pt idx="7804">
                  <c:v>1731.38</c:v>
                </c:pt>
                <c:pt idx="7805">
                  <c:v>1731.4749999999999</c:v>
                </c:pt>
                <c:pt idx="7806">
                  <c:v>1731.57</c:v>
                </c:pt>
                <c:pt idx="7807">
                  <c:v>1731.665</c:v>
                </c:pt>
                <c:pt idx="7808">
                  <c:v>1731.76</c:v>
                </c:pt>
                <c:pt idx="7809">
                  <c:v>1731.855</c:v>
                </c:pt>
                <c:pt idx="7810">
                  <c:v>1731.95</c:v>
                </c:pt>
                <c:pt idx="7811">
                  <c:v>1732.0450000000001</c:v>
                </c:pt>
                <c:pt idx="7812">
                  <c:v>1732.14</c:v>
                </c:pt>
                <c:pt idx="7813">
                  <c:v>1732.2349999999999</c:v>
                </c:pt>
                <c:pt idx="7814">
                  <c:v>1732.33</c:v>
                </c:pt>
                <c:pt idx="7815">
                  <c:v>1732.425</c:v>
                </c:pt>
                <c:pt idx="7816">
                  <c:v>1732.52</c:v>
                </c:pt>
                <c:pt idx="7817">
                  <c:v>1732.615</c:v>
                </c:pt>
                <c:pt idx="7818">
                  <c:v>1732.71</c:v>
                </c:pt>
                <c:pt idx="7819">
                  <c:v>1732.8050000000001</c:v>
                </c:pt>
                <c:pt idx="7820">
                  <c:v>1732.9</c:v>
                </c:pt>
                <c:pt idx="7821">
                  <c:v>1732.9949999999999</c:v>
                </c:pt>
                <c:pt idx="7822">
                  <c:v>1733.09</c:v>
                </c:pt>
                <c:pt idx="7823">
                  <c:v>1733.1849999999999</c:v>
                </c:pt>
                <c:pt idx="7824">
                  <c:v>1733.28</c:v>
                </c:pt>
                <c:pt idx="7825">
                  <c:v>1733.375</c:v>
                </c:pt>
                <c:pt idx="7826">
                  <c:v>1733.47</c:v>
                </c:pt>
                <c:pt idx="7827">
                  <c:v>1733.5650000000001</c:v>
                </c:pt>
                <c:pt idx="7828">
                  <c:v>1733.66</c:v>
                </c:pt>
                <c:pt idx="7829">
                  <c:v>1733.7550000000001</c:v>
                </c:pt>
                <c:pt idx="7830">
                  <c:v>1733.85</c:v>
                </c:pt>
                <c:pt idx="7831">
                  <c:v>1733.9449999999999</c:v>
                </c:pt>
                <c:pt idx="7832">
                  <c:v>1734.04</c:v>
                </c:pt>
                <c:pt idx="7833">
                  <c:v>1734.135</c:v>
                </c:pt>
                <c:pt idx="7834">
                  <c:v>1734.23</c:v>
                </c:pt>
                <c:pt idx="7835">
                  <c:v>1734.325</c:v>
                </c:pt>
                <c:pt idx="7836">
                  <c:v>1734.42</c:v>
                </c:pt>
                <c:pt idx="7837">
                  <c:v>1734.5150000000001</c:v>
                </c:pt>
                <c:pt idx="7838">
                  <c:v>1734.61</c:v>
                </c:pt>
                <c:pt idx="7839">
                  <c:v>1734.7049999999999</c:v>
                </c:pt>
                <c:pt idx="7840">
                  <c:v>1734.8</c:v>
                </c:pt>
                <c:pt idx="7841">
                  <c:v>1734.895</c:v>
                </c:pt>
                <c:pt idx="7842">
                  <c:v>1734.99</c:v>
                </c:pt>
                <c:pt idx="7843">
                  <c:v>1735.085</c:v>
                </c:pt>
                <c:pt idx="7844">
                  <c:v>1735.18</c:v>
                </c:pt>
                <c:pt idx="7845">
                  <c:v>1735.2750000000001</c:v>
                </c:pt>
                <c:pt idx="7846">
                  <c:v>1735.37</c:v>
                </c:pt>
                <c:pt idx="7847">
                  <c:v>1735.4649999999999</c:v>
                </c:pt>
                <c:pt idx="7848">
                  <c:v>1735.56</c:v>
                </c:pt>
                <c:pt idx="7849">
                  <c:v>1735.655</c:v>
                </c:pt>
                <c:pt idx="7850">
                  <c:v>1735.75</c:v>
                </c:pt>
                <c:pt idx="7851">
                  <c:v>1735.845</c:v>
                </c:pt>
                <c:pt idx="7852">
                  <c:v>1735.94</c:v>
                </c:pt>
                <c:pt idx="7853">
                  <c:v>1736.0350000000001</c:v>
                </c:pt>
                <c:pt idx="7854">
                  <c:v>1736.13</c:v>
                </c:pt>
                <c:pt idx="7855">
                  <c:v>1736.2249999999999</c:v>
                </c:pt>
                <c:pt idx="7856">
                  <c:v>1736.32</c:v>
                </c:pt>
                <c:pt idx="7857">
                  <c:v>1736.415</c:v>
                </c:pt>
                <c:pt idx="7858">
                  <c:v>1736.51</c:v>
                </c:pt>
                <c:pt idx="7859">
                  <c:v>1736.605</c:v>
                </c:pt>
                <c:pt idx="7860">
                  <c:v>1736.7</c:v>
                </c:pt>
                <c:pt idx="7861">
                  <c:v>1736.7950000000001</c:v>
                </c:pt>
                <c:pt idx="7862">
                  <c:v>1736.89</c:v>
                </c:pt>
                <c:pt idx="7863">
                  <c:v>1736.9849999999999</c:v>
                </c:pt>
                <c:pt idx="7864">
                  <c:v>1737.08</c:v>
                </c:pt>
                <c:pt idx="7865">
                  <c:v>1737.175</c:v>
                </c:pt>
                <c:pt idx="7866">
                  <c:v>1737.27</c:v>
                </c:pt>
                <c:pt idx="7867">
                  <c:v>1737.365</c:v>
                </c:pt>
                <c:pt idx="7868">
                  <c:v>1737.46</c:v>
                </c:pt>
                <c:pt idx="7869">
                  <c:v>1737.5550000000001</c:v>
                </c:pt>
                <c:pt idx="7870">
                  <c:v>1737.65</c:v>
                </c:pt>
                <c:pt idx="7871">
                  <c:v>1737.7449999999999</c:v>
                </c:pt>
                <c:pt idx="7872">
                  <c:v>1737.84</c:v>
                </c:pt>
                <c:pt idx="7873">
                  <c:v>1737.9349999999999</c:v>
                </c:pt>
                <c:pt idx="7874">
                  <c:v>1738.03</c:v>
                </c:pt>
                <c:pt idx="7875">
                  <c:v>1738.125</c:v>
                </c:pt>
                <c:pt idx="7876">
                  <c:v>1738.22</c:v>
                </c:pt>
                <c:pt idx="7877">
                  <c:v>1738.3150000000001</c:v>
                </c:pt>
                <c:pt idx="7878">
                  <c:v>1738.41</c:v>
                </c:pt>
                <c:pt idx="7879">
                  <c:v>1738.5050000000001</c:v>
                </c:pt>
                <c:pt idx="7880">
                  <c:v>1738.6</c:v>
                </c:pt>
                <c:pt idx="7881">
                  <c:v>1738.6949999999999</c:v>
                </c:pt>
                <c:pt idx="7882">
                  <c:v>1738.79</c:v>
                </c:pt>
                <c:pt idx="7883">
                  <c:v>1738.885</c:v>
                </c:pt>
                <c:pt idx="7884">
                  <c:v>1738.98</c:v>
                </c:pt>
                <c:pt idx="7885">
                  <c:v>1739.075</c:v>
                </c:pt>
                <c:pt idx="7886">
                  <c:v>1739.17</c:v>
                </c:pt>
                <c:pt idx="7887">
                  <c:v>1739.2650000000001</c:v>
                </c:pt>
                <c:pt idx="7888">
                  <c:v>1739.36</c:v>
                </c:pt>
                <c:pt idx="7889">
                  <c:v>1739.4549999999999</c:v>
                </c:pt>
                <c:pt idx="7890">
                  <c:v>1739.55</c:v>
                </c:pt>
                <c:pt idx="7891">
                  <c:v>1739.645</c:v>
                </c:pt>
                <c:pt idx="7892">
                  <c:v>1739.74</c:v>
                </c:pt>
                <c:pt idx="7893">
                  <c:v>1739.835</c:v>
                </c:pt>
                <c:pt idx="7894">
                  <c:v>1739.93</c:v>
                </c:pt>
                <c:pt idx="7895">
                  <c:v>1740.0250000000001</c:v>
                </c:pt>
                <c:pt idx="7896">
                  <c:v>1740.12</c:v>
                </c:pt>
                <c:pt idx="7897">
                  <c:v>1740.2149999999999</c:v>
                </c:pt>
                <c:pt idx="7898">
                  <c:v>1740.31</c:v>
                </c:pt>
                <c:pt idx="7899">
                  <c:v>1740.405</c:v>
                </c:pt>
                <c:pt idx="7900">
                  <c:v>1740.5</c:v>
                </c:pt>
                <c:pt idx="7901">
                  <c:v>1740.595</c:v>
                </c:pt>
                <c:pt idx="7902">
                  <c:v>1740.69</c:v>
                </c:pt>
                <c:pt idx="7903">
                  <c:v>1740.7850000000001</c:v>
                </c:pt>
                <c:pt idx="7904">
                  <c:v>1740.88</c:v>
                </c:pt>
                <c:pt idx="7905">
                  <c:v>1740.9749999999999</c:v>
                </c:pt>
                <c:pt idx="7906">
                  <c:v>1741.07</c:v>
                </c:pt>
                <c:pt idx="7907">
                  <c:v>1741.165</c:v>
                </c:pt>
                <c:pt idx="7908">
                  <c:v>1741.26</c:v>
                </c:pt>
                <c:pt idx="7909">
                  <c:v>1741.355</c:v>
                </c:pt>
                <c:pt idx="7910">
                  <c:v>1741.45</c:v>
                </c:pt>
                <c:pt idx="7911">
                  <c:v>1741.5450000000001</c:v>
                </c:pt>
                <c:pt idx="7912">
                  <c:v>1741.64</c:v>
                </c:pt>
                <c:pt idx="7913">
                  <c:v>1741.7349999999999</c:v>
                </c:pt>
                <c:pt idx="7914">
                  <c:v>1741.83</c:v>
                </c:pt>
                <c:pt idx="7915">
                  <c:v>1741.925</c:v>
                </c:pt>
                <c:pt idx="7916">
                  <c:v>1742.02</c:v>
                </c:pt>
                <c:pt idx="7917">
                  <c:v>1742.115</c:v>
                </c:pt>
                <c:pt idx="7918">
                  <c:v>1742.21</c:v>
                </c:pt>
                <c:pt idx="7919">
                  <c:v>1742.3050000000001</c:v>
                </c:pt>
                <c:pt idx="7920">
                  <c:v>1742.4</c:v>
                </c:pt>
                <c:pt idx="7921">
                  <c:v>1742.4949999999999</c:v>
                </c:pt>
                <c:pt idx="7922">
                  <c:v>1742.59</c:v>
                </c:pt>
                <c:pt idx="7923">
                  <c:v>1742.6849999999999</c:v>
                </c:pt>
                <c:pt idx="7924">
                  <c:v>1742.78</c:v>
                </c:pt>
                <c:pt idx="7925">
                  <c:v>1742.875</c:v>
                </c:pt>
                <c:pt idx="7926">
                  <c:v>1742.97</c:v>
                </c:pt>
                <c:pt idx="7927">
                  <c:v>1743.0650000000001</c:v>
                </c:pt>
                <c:pt idx="7928">
                  <c:v>1743.16</c:v>
                </c:pt>
                <c:pt idx="7929">
                  <c:v>1743.2550000000001</c:v>
                </c:pt>
                <c:pt idx="7930">
                  <c:v>1743.35</c:v>
                </c:pt>
                <c:pt idx="7931">
                  <c:v>1743.4449999999999</c:v>
                </c:pt>
                <c:pt idx="7932">
                  <c:v>1743.54</c:v>
                </c:pt>
                <c:pt idx="7933">
                  <c:v>1743.635</c:v>
                </c:pt>
                <c:pt idx="7934">
                  <c:v>1743.73</c:v>
                </c:pt>
                <c:pt idx="7935">
                  <c:v>1743.825</c:v>
                </c:pt>
                <c:pt idx="7936">
                  <c:v>1743.92</c:v>
                </c:pt>
                <c:pt idx="7937">
                  <c:v>1744.0150000000001</c:v>
                </c:pt>
                <c:pt idx="7938">
                  <c:v>1744.11</c:v>
                </c:pt>
                <c:pt idx="7939">
                  <c:v>1744.2049999999999</c:v>
                </c:pt>
                <c:pt idx="7940">
                  <c:v>1744.3</c:v>
                </c:pt>
                <c:pt idx="7941">
                  <c:v>1744.395</c:v>
                </c:pt>
                <c:pt idx="7942">
                  <c:v>1744.49</c:v>
                </c:pt>
                <c:pt idx="7943">
                  <c:v>1744.585</c:v>
                </c:pt>
                <c:pt idx="7944">
                  <c:v>1744.68</c:v>
                </c:pt>
                <c:pt idx="7945">
                  <c:v>1744.7750000000001</c:v>
                </c:pt>
                <c:pt idx="7946">
                  <c:v>1744.87</c:v>
                </c:pt>
                <c:pt idx="7947">
                  <c:v>1744.9649999999999</c:v>
                </c:pt>
                <c:pt idx="7948">
                  <c:v>1745.06</c:v>
                </c:pt>
                <c:pt idx="7949">
                  <c:v>1745.155</c:v>
                </c:pt>
                <c:pt idx="7950">
                  <c:v>1745.25</c:v>
                </c:pt>
                <c:pt idx="7951">
                  <c:v>1745.345</c:v>
                </c:pt>
                <c:pt idx="7952">
                  <c:v>1745.44</c:v>
                </c:pt>
                <c:pt idx="7953">
                  <c:v>1745.5350000000001</c:v>
                </c:pt>
                <c:pt idx="7954">
                  <c:v>1745.63</c:v>
                </c:pt>
                <c:pt idx="7955">
                  <c:v>1745.7249999999999</c:v>
                </c:pt>
                <c:pt idx="7956">
                  <c:v>1745.82</c:v>
                </c:pt>
                <c:pt idx="7957">
                  <c:v>1745.915</c:v>
                </c:pt>
                <c:pt idx="7958">
                  <c:v>1746.01</c:v>
                </c:pt>
                <c:pt idx="7959">
                  <c:v>1746.105</c:v>
                </c:pt>
                <c:pt idx="7960">
                  <c:v>1746.2</c:v>
                </c:pt>
                <c:pt idx="7961">
                  <c:v>1746.2950000000001</c:v>
                </c:pt>
                <c:pt idx="7962">
                  <c:v>1746.39</c:v>
                </c:pt>
                <c:pt idx="7963">
                  <c:v>1746.4849999999999</c:v>
                </c:pt>
                <c:pt idx="7964">
                  <c:v>1746.58</c:v>
                </c:pt>
                <c:pt idx="7965">
                  <c:v>1746.675</c:v>
                </c:pt>
                <c:pt idx="7966">
                  <c:v>1746.77</c:v>
                </c:pt>
                <c:pt idx="7967">
                  <c:v>1746.865</c:v>
                </c:pt>
                <c:pt idx="7968">
                  <c:v>1746.96</c:v>
                </c:pt>
                <c:pt idx="7969">
                  <c:v>1747.0550000000001</c:v>
                </c:pt>
                <c:pt idx="7970">
                  <c:v>1747.15</c:v>
                </c:pt>
                <c:pt idx="7971">
                  <c:v>1747.2449999999999</c:v>
                </c:pt>
                <c:pt idx="7972">
                  <c:v>1747.34</c:v>
                </c:pt>
                <c:pt idx="7973">
                  <c:v>1747.4349999999999</c:v>
                </c:pt>
                <c:pt idx="7974">
                  <c:v>1747.53</c:v>
                </c:pt>
                <c:pt idx="7975">
                  <c:v>1747.625</c:v>
                </c:pt>
                <c:pt idx="7976">
                  <c:v>1747.72</c:v>
                </c:pt>
                <c:pt idx="7977">
                  <c:v>1747.8150000000001</c:v>
                </c:pt>
                <c:pt idx="7978">
                  <c:v>1747.91</c:v>
                </c:pt>
                <c:pt idx="7979">
                  <c:v>1748.0050000000001</c:v>
                </c:pt>
                <c:pt idx="7980">
                  <c:v>1748.1</c:v>
                </c:pt>
                <c:pt idx="7981">
                  <c:v>1748.1949999999999</c:v>
                </c:pt>
                <c:pt idx="7982">
                  <c:v>1748.29</c:v>
                </c:pt>
                <c:pt idx="7983">
                  <c:v>1748.385</c:v>
                </c:pt>
                <c:pt idx="7984">
                  <c:v>1748.48</c:v>
                </c:pt>
                <c:pt idx="7985">
                  <c:v>1748.575</c:v>
                </c:pt>
                <c:pt idx="7986">
                  <c:v>1748.67</c:v>
                </c:pt>
                <c:pt idx="7987">
                  <c:v>1748.7650000000001</c:v>
                </c:pt>
                <c:pt idx="7988">
                  <c:v>1748.86</c:v>
                </c:pt>
                <c:pt idx="7989">
                  <c:v>1748.9549999999999</c:v>
                </c:pt>
                <c:pt idx="7990">
                  <c:v>1749.05</c:v>
                </c:pt>
                <c:pt idx="7991">
                  <c:v>1749.145</c:v>
                </c:pt>
                <c:pt idx="7992">
                  <c:v>1749.24</c:v>
                </c:pt>
                <c:pt idx="7993">
                  <c:v>1749.335</c:v>
                </c:pt>
                <c:pt idx="7994">
                  <c:v>1749.43</c:v>
                </c:pt>
                <c:pt idx="7995">
                  <c:v>1749.5250000000001</c:v>
                </c:pt>
                <c:pt idx="7996">
                  <c:v>1749.62</c:v>
                </c:pt>
                <c:pt idx="7997">
                  <c:v>1749.7149999999999</c:v>
                </c:pt>
                <c:pt idx="7998">
                  <c:v>1749.81</c:v>
                </c:pt>
                <c:pt idx="7999">
                  <c:v>1749.905</c:v>
                </c:pt>
                <c:pt idx="8000">
                  <c:v>1750</c:v>
                </c:pt>
              </c:numCache>
            </c:numRef>
          </c:xVal>
          <c:yVal>
            <c:numRef>
              <c:f>'S21, S11 antenna 138 mm 990 - 1'!$C$6:$C$8006</c:f>
              <c:numCache>
                <c:formatCode>0.00</c:formatCode>
                <c:ptCount val="8001"/>
                <c:pt idx="0">
                  <c:v>-117.12859642854301</c:v>
                </c:pt>
                <c:pt idx="1">
                  <c:v>-108.161922027824</c:v>
                </c:pt>
                <c:pt idx="2">
                  <c:v>-105.626332053666</c:v>
                </c:pt>
                <c:pt idx="3">
                  <c:v>-108.65356632624</c:v>
                </c:pt>
                <c:pt idx="4">
                  <c:v>-111.839077198235</c:v>
                </c:pt>
                <c:pt idx="5">
                  <c:v>-106.540496019947</c:v>
                </c:pt>
                <c:pt idx="6">
                  <c:v>-107.51842877196501</c:v>
                </c:pt>
                <c:pt idx="7">
                  <c:v>-105.964859823986</c:v>
                </c:pt>
                <c:pt idx="8">
                  <c:v>-111.919433836159</c:v>
                </c:pt>
                <c:pt idx="9">
                  <c:v>-111.05378071293801</c:v>
                </c:pt>
                <c:pt idx="10">
                  <c:v>-104.837354122509</c:v>
                </c:pt>
                <c:pt idx="11">
                  <c:v>-109.583154648083</c:v>
                </c:pt>
                <c:pt idx="12">
                  <c:v>-115.512810170707</c:v>
                </c:pt>
                <c:pt idx="13">
                  <c:v>-106.62640029727</c:v>
                </c:pt>
                <c:pt idx="14">
                  <c:v>-104.16780833125701</c:v>
                </c:pt>
                <c:pt idx="15">
                  <c:v>-108.94744815270001</c:v>
                </c:pt>
                <c:pt idx="16">
                  <c:v>-103.608401218087</c:v>
                </c:pt>
                <c:pt idx="17">
                  <c:v>-100.888570998345</c:v>
                </c:pt>
                <c:pt idx="18">
                  <c:v>-97.410334646683197</c:v>
                </c:pt>
                <c:pt idx="19">
                  <c:v>-96.359394415076594</c:v>
                </c:pt>
                <c:pt idx="20">
                  <c:v>-90.728618342334499</c:v>
                </c:pt>
                <c:pt idx="21">
                  <c:v>-93.914042128614895</c:v>
                </c:pt>
                <c:pt idx="22">
                  <c:v>-98.658926269397995</c:v>
                </c:pt>
                <c:pt idx="23">
                  <c:v>-92.342700318114495</c:v>
                </c:pt>
                <c:pt idx="24">
                  <c:v>-86.178405168053899</c:v>
                </c:pt>
                <c:pt idx="25">
                  <c:v>-80.466644418697896</c:v>
                </c:pt>
                <c:pt idx="26">
                  <c:v>-71.561552429002404</c:v>
                </c:pt>
                <c:pt idx="27">
                  <c:v>-67.569755350868206</c:v>
                </c:pt>
                <c:pt idx="28">
                  <c:v>-72.073983433616803</c:v>
                </c:pt>
                <c:pt idx="29">
                  <c:v>-73.723225546045697</c:v>
                </c:pt>
                <c:pt idx="30">
                  <c:v>-73.852599562499805</c:v>
                </c:pt>
                <c:pt idx="31">
                  <c:v>-72.639425111219296</c:v>
                </c:pt>
                <c:pt idx="32">
                  <c:v>-70.150339485226297</c:v>
                </c:pt>
                <c:pt idx="33">
                  <c:v>-65.995087952128898</c:v>
                </c:pt>
                <c:pt idx="34">
                  <c:v>-61.402828903601801</c:v>
                </c:pt>
                <c:pt idx="35">
                  <c:v>-64.067344317039797</c:v>
                </c:pt>
                <c:pt idx="36">
                  <c:v>-67.724492594571103</c:v>
                </c:pt>
                <c:pt idx="37">
                  <c:v>-69.745147588103094</c:v>
                </c:pt>
                <c:pt idx="38">
                  <c:v>-70.340620530292597</c:v>
                </c:pt>
                <c:pt idx="39">
                  <c:v>-69.895342947375397</c:v>
                </c:pt>
                <c:pt idx="40">
                  <c:v>-68.650913156408606</c:v>
                </c:pt>
                <c:pt idx="41">
                  <c:v>-69.787589150585006</c:v>
                </c:pt>
                <c:pt idx="42">
                  <c:v>-74.534827021089498</c:v>
                </c:pt>
                <c:pt idx="43">
                  <c:v>-79.176325866412697</c:v>
                </c:pt>
                <c:pt idx="44">
                  <c:v>-82.969492798352803</c:v>
                </c:pt>
                <c:pt idx="45">
                  <c:v>-87.233097260160903</c:v>
                </c:pt>
                <c:pt idx="46">
                  <c:v>-89.331321930078602</c:v>
                </c:pt>
                <c:pt idx="47">
                  <c:v>-91.031804855077098</c:v>
                </c:pt>
                <c:pt idx="48">
                  <c:v>-94.542872792230796</c:v>
                </c:pt>
                <c:pt idx="49">
                  <c:v>-96.760817930273106</c:v>
                </c:pt>
                <c:pt idx="50">
                  <c:v>-98.079375231588799</c:v>
                </c:pt>
                <c:pt idx="51">
                  <c:v>-100.279606352477</c:v>
                </c:pt>
                <c:pt idx="52">
                  <c:v>-104.47829298267899</c:v>
                </c:pt>
                <c:pt idx="53">
                  <c:v>-105.837764640592</c:v>
                </c:pt>
                <c:pt idx="54">
                  <c:v>-118.713553802466</c:v>
                </c:pt>
                <c:pt idx="55">
                  <c:v>-107.093335603273</c:v>
                </c:pt>
                <c:pt idx="56">
                  <c:v>-113.63101610255499</c:v>
                </c:pt>
                <c:pt idx="57">
                  <c:v>-113.285810421855</c:v>
                </c:pt>
                <c:pt idx="58">
                  <c:v>-109.612457606878</c:v>
                </c:pt>
                <c:pt idx="59">
                  <c:v>-120.916243247728</c:v>
                </c:pt>
                <c:pt idx="60">
                  <c:v>-112.034271241819</c:v>
                </c:pt>
                <c:pt idx="61">
                  <c:v>-111.598676423483</c:v>
                </c:pt>
                <c:pt idx="62">
                  <c:v>-103.271637480835</c:v>
                </c:pt>
                <c:pt idx="63">
                  <c:v>-107.71049078915</c:v>
                </c:pt>
                <c:pt idx="64">
                  <c:v>-102.13128230265301</c:v>
                </c:pt>
                <c:pt idx="65">
                  <c:v>-110.718479386114</c:v>
                </c:pt>
                <c:pt idx="66">
                  <c:v>-103.846136899741</c:v>
                </c:pt>
                <c:pt idx="67">
                  <c:v>-102.486675864978</c:v>
                </c:pt>
                <c:pt idx="68">
                  <c:v>-99.210310432736193</c:v>
                </c:pt>
                <c:pt idx="69">
                  <c:v>-99.549569026139196</c:v>
                </c:pt>
                <c:pt idx="70">
                  <c:v>-97.2184147840386</c:v>
                </c:pt>
                <c:pt idx="71">
                  <c:v>-100.44342903177299</c:v>
                </c:pt>
                <c:pt idx="72">
                  <c:v>-93.001933869271397</c:v>
                </c:pt>
                <c:pt idx="73">
                  <c:v>-95.243725621448903</c:v>
                </c:pt>
                <c:pt idx="74">
                  <c:v>-93.137126800212897</c:v>
                </c:pt>
                <c:pt idx="75">
                  <c:v>-90.264992478664595</c:v>
                </c:pt>
                <c:pt idx="76">
                  <c:v>-88.635180738327904</c:v>
                </c:pt>
                <c:pt idx="77">
                  <c:v>-85.897104883127696</c:v>
                </c:pt>
                <c:pt idx="78">
                  <c:v>-82.527507537380401</c:v>
                </c:pt>
                <c:pt idx="79">
                  <c:v>-78.567587254905902</c:v>
                </c:pt>
                <c:pt idx="80">
                  <c:v>-72.739504248670201</c:v>
                </c:pt>
                <c:pt idx="81">
                  <c:v>-65.961995762753901</c:v>
                </c:pt>
                <c:pt idx="82">
                  <c:v>-68.844752289126404</c:v>
                </c:pt>
                <c:pt idx="83">
                  <c:v>-72.032636188937801</c:v>
                </c:pt>
                <c:pt idx="84">
                  <c:v>-73.282550885216494</c:v>
                </c:pt>
                <c:pt idx="85">
                  <c:v>-73.051758848291001</c:v>
                </c:pt>
                <c:pt idx="86">
                  <c:v>-71.025160497631006</c:v>
                </c:pt>
                <c:pt idx="87">
                  <c:v>-67.279450079083404</c:v>
                </c:pt>
                <c:pt idx="88">
                  <c:v>-68.852987284263406</c:v>
                </c:pt>
                <c:pt idx="89">
                  <c:v>-75.051732496058904</c:v>
                </c:pt>
                <c:pt idx="90">
                  <c:v>-80.166792378337206</c:v>
                </c:pt>
                <c:pt idx="91">
                  <c:v>-83.035226687922503</c:v>
                </c:pt>
                <c:pt idx="92">
                  <c:v>-86.094906099963396</c:v>
                </c:pt>
                <c:pt idx="93">
                  <c:v>-89.958828586702097</c:v>
                </c:pt>
                <c:pt idx="94">
                  <c:v>-91.689677319923206</c:v>
                </c:pt>
                <c:pt idx="95">
                  <c:v>-93.962731177344907</c:v>
                </c:pt>
                <c:pt idx="96">
                  <c:v>-92.816554060953095</c:v>
                </c:pt>
                <c:pt idx="97">
                  <c:v>-96.870632483598499</c:v>
                </c:pt>
                <c:pt idx="98">
                  <c:v>-96.7733659972738</c:v>
                </c:pt>
                <c:pt idx="99">
                  <c:v>-97.467197515314794</c:v>
                </c:pt>
                <c:pt idx="100">
                  <c:v>-98.110140170364005</c:v>
                </c:pt>
                <c:pt idx="101">
                  <c:v>-98.890108323267299</c:v>
                </c:pt>
                <c:pt idx="102">
                  <c:v>-101.52937627611099</c:v>
                </c:pt>
                <c:pt idx="103">
                  <c:v>-104.856006894168</c:v>
                </c:pt>
                <c:pt idx="104">
                  <c:v>-99.729088579581102</c:v>
                </c:pt>
                <c:pt idx="105">
                  <c:v>-106.208635481155</c:v>
                </c:pt>
                <c:pt idx="106">
                  <c:v>-102.809322802449</c:v>
                </c:pt>
                <c:pt idx="107">
                  <c:v>-108.650753574704</c:v>
                </c:pt>
                <c:pt idx="108">
                  <c:v>-105.192311300718</c:v>
                </c:pt>
                <c:pt idx="109">
                  <c:v>-101.987685908492</c:v>
                </c:pt>
                <c:pt idx="110">
                  <c:v>-106.263403206055</c:v>
                </c:pt>
                <c:pt idx="111">
                  <c:v>-110.576039263211</c:v>
                </c:pt>
                <c:pt idx="112">
                  <c:v>-102.71112513359699</c:v>
                </c:pt>
                <c:pt idx="113">
                  <c:v>-101.52407337674801</c:v>
                </c:pt>
                <c:pt idx="114">
                  <c:v>-101.22168348260099</c:v>
                </c:pt>
                <c:pt idx="115">
                  <c:v>-104.17426934989</c:v>
                </c:pt>
                <c:pt idx="116">
                  <c:v>-104.39533544751799</c:v>
                </c:pt>
                <c:pt idx="117">
                  <c:v>-100.62863976903</c:v>
                </c:pt>
                <c:pt idx="118">
                  <c:v>-112.972384067512</c:v>
                </c:pt>
                <c:pt idx="119">
                  <c:v>-110.842800767366</c:v>
                </c:pt>
                <c:pt idx="120">
                  <c:v>-106.17041589178601</c:v>
                </c:pt>
                <c:pt idx="121">
                  <c:v>-103.078675488147</c:v>
                </c:pt>
                <c:pt idx="122">
                  <c:v>-103.100348349925</c:v>
                </c:pt>
                <c:pt idx="123">
                  <c:v>-102.913797672448</c:v>
                </c:pt>
                <c:pt idx="124">
                  <c:v>-105.197768823982</c:v>
                </c:pt>
                <c:pt idx="125">
                  <c:v>-109.336877460811</c:v>
                </c:pt>
                <c:pt idx="126">
                  <c:v>-110.214662958115</c:v>
                </c:pt>
                <c:pt idx="127">
                  <c:v>-106.320957588521</c:v>
                </c:pt>
                <c:pt idx="128">
                  <c:v>-109.76628983634799</c:v>
                </c:pt>
                <c:pt idx="129">
                  <c:v>-112.885903361028</c:v>
                </c:pt>
                <c:pt idx="130">
                  <c:v>-105.279732664722</c:v>
                </c:pt>
                <c:pt idx="131">
                  <c:v>-106.636317491924</c:v>
                </c:pt>
                <c:pt idx="132">
                  <c:v>-119.824039463337</c:v>
                </c:pt>
                <c:pt idx="133">
                  <c:v>-109.83638132764</c:v>
                </c:pt>
                <c:pt idx="134">
                  <c:v>-119.129393135097</c:v>
                </c:pt>
                <c:pt idx="135">
                  <c:v>-107.094619211779</c:v>
                </c:pt>
                <c:pt idx="136">
                  <c:v>-108.283780378592</c:v>
                </c:pt>
                <c:pt idx="137">
                  <c:v>-111.003920861925</c:v>
                </c:pt>
                <c:pt idx="138">
                  <c:v>-110.02827742187399</c:v>
                </c:pt>
                <c:pt idx="139">
                  <c:v>-118.702185586246</c:v>
                </c:pt>
                <c:pt idx="140">
                  <c:v>-106.399463820842</c:v>
                </c:pt>
                <c:pt idx="141">
                  <c:v>-106.178818646984</c:v>
                </c:pt>
                <c:pt idx="142">
                  <c:v>-111.645236117538</c:v>
                </c:pt>
                <c:pt idx="143">
                  <c:v>-108.77760006147599</c:v>
                </c:pt>
                <c:pt idx="144">
                  <c:v>-112.25519739201</c:v>
                </c:pt>
                <c:pt idx="145">
                  <c:v>-110.904782272387</c:v>
                </c:pt>
                <c:pt idx="146">
                  <c:v>-109.770929867807</c:v>
                </c:pt>
                <c:pt idx="147">
                  <c:v>-109.470404639618</c:v>
                </c:pt>
                <c:pt idx="148">
                  <c:v>-103.764589094564</c:v>
                </c:pt>
                <c:pt idx="149">
                  <c:v>-98.615458844975095</c:v>
                </c:pt>
                <c:pt idx="150">
                  <c:v>-99.643953221230802</c:v>
                </c:pt>
                <c:pt idx="151">
                  <c:v>-95.759019436025099</c:v>
                </c:pt>
                <c:pt idx="152">
                  <c:v>-92.862014417695207</c:v>
                </c:pt>
                <c:pt idx="153">
                  <c:v>-91.654337324802398</c:v>
                </c:pt>
                <c:pt idx="154">
                  <c:v>-87.050866760153795</c:v>
                </c:pt>
                <c:pt idx="155">
                  <c:v>-82.894006594988099</c:v>
                </c:pt>
                <c:pt idx="156">
                  <c:v>-77.713005836804101</c:v>
                </c:pt>
                <c:pt idx="157">
                  <c:v>-70.214239177757605</c:v>
                </c:pt>
                <c:pt idx="158">
                  <c:v>-66.849605341560306</c:v>
                </c:pt>
                <c:pt idx="159">
                  <c:v>-69.780260070292499</c:v>
                </c:pt>
                <c:pt idx="160">
                  <c:v>-69.866470584555103</c:v>
                </c:pt>
                <c:pt idx="161">
                  <c:v>-66.947673901690294</c:v>
                </c:pt>
                <c:pt idx="162">
                  <c:v>-68.163243877253706</c:v>
                </c:pt>
                <c:pt idx="163">
                  <c:v>-75.848215886748903</c:v>
                </c:pt>
                <c:pt idx="164">
                  <c:v>-81.277814312112895</c:v>
                </c:pt>
                <c:pt idx="165">
                  <c:v>-85.648888450869094</c:v>
                </c:pt>
                <c:pt idx="166">
                  <c:v>-88.4526540387197</c:v>
                </c:pt>
                <c:pt idx="167">
                  <c:v>-91.933397660174606</c:v>
                </c:pt>
                <c:pt idx="168">
                  <c:v>-96.688327450246902</c:v>
                </c:pt>
                <c:pt idx="169">
                  <c:v>-93.044624612297298</c:v>
                </c:pt>
                <c:pt idx="170">
                  <c:v>-96.768483339808895</c:v>
                </c:pt>
                <c:pt idx="171">
                  <c:v>-100.870628548391</c:v>
                </c:pt>
                <c:pt idx="172">
                  <c:v>-102.070815038815</c:v>
                </c:pt>
                <c:pt idx="173">
                  <c:v>-100.33813184251601</c:v>
                </c:pt>
                <c:pt idx="174">
                  <c:v>-106.641101023594</c:v>
                </c:pt>
                <c:pt idx="175">
                  <c:v>-101.85106355065101</c:v>
                </c:pt>
                <c:pt idx="176">
                  <c:v>-105.702319962703</c:v>
                </c:pt>
                <c:pt idx="177">
                  <c:v>-107.858162452654</c:v>
                </c:pt>
                <c:pt idx="178">
                  <c:v>-104.550406023265</c:v>
                </c:pt>
                <c:pt idx="179">
                  <c:v>-109.986710110299</c:v>
                </c:pt>
                <c:pt idx="180">
                  <c:v>-110.774039519312</c:v>
                </c:pt>
                <c:pt idx="181">
                  <c:v>-110.39779243833399</c:v>
                </c:pt>
                <c:pt idx="182">
                  <c:v>-108.128847617152</c:v>
                </c:pt>
                <c:pt idx="183">
                  <c:v>-117.62161794620999</c:v>
                </c:pt>
                <c:pt idx="184">
                  <c:v>-110.653018210581</c:v>
                </c:pt>
                <c:pt idx="185">
                  <c:v>-104.48573556945701</c:v>
                </c:pt>
                <c:pt idx="186">
                  <c:v>-112.459128843992</c:v>
                </c:pt>
                <c:pt idx="187">
                  <c:v>-114.22614723170599</c:v>
                </c:pt>
                <c:pt idx="188">
                  <c:v>-100.44471901570201</c:v>
                </c:pt>
                <c:pt idx="189">
                  <c:v>-122.40661797092601</c:v>
                </c:pt>
                <c:pt idx="190">
                  <c:v>-118.838034610536</c:v>
                </c:pt>
                <c:pt idx="191">
                  <c:v>-106.317117561068</c:v>
                </c:pt>
                <c:pt idx="192">
                  <c:v>-110.56602826787299</c:v>
                </c:pt>
                <c:pt idx="193">
                  <c:v>-105.736946630088</c:v>
                </c:pt>
                <c:pt idx="194">
                  <c:v>-108.391185170066</c:v>
                </c:pt>
                <c:pt idx="195">
                  <c:v>-104.66548352239199</c:v>
                </c:pt>
                <c:pt idx="196">
                  <c:v>-107.60223643216401</c:v>
                </c:pt>
                <c:pt idx="197">
                  <c:v>-104.47299750580601</c:v>
                </c:pt>
                <c:pt idx="198">
                  <c:v>-110.55937705250599</c:v>
                </c:pt>
                <c:pt idx="199">
                  <c:v>-118.676552103202</c:v>
                </c:pt>
                <c:pt idx="200">
                  <c:v>-106.30385674352399</c:v>
                </c:pt>
                <c:pt idx="201">
                  <c:v>-106.54920165203001</c:v>
                </c:pt>
                <c:pt idx="202">
                  <c:v>-110.12817867871399</c:v>
                </c:pt>
                <c:pt idx="203">
                  <c:v>-124.03723146761401</c:v>
                </c:pt>
                <c:pt idx="204">
                  <c:v>-108.94880978663799</c:v>
                </c:pt>
                <c:pt idx="205">
                  <c:v>-122.03905665036601</c:v>
                </c:pt>
                <c:pt idx="206">
                  <c:v>-125.215608476692</c:v>
                </c:pt>
                <c:pt idx="207">
                  <c:v>-114.37546453952299</c:v>
                </c:pt>
                <c:pt idx="208">
                  <c:v>-127.07534996997001</c:v>
                </c:pt>
                <c:pt idx="209">
                  <c:v>-103.253065675114</c:v>
                </c:pt>
                <c:pt idx="210">
                  <c:v>-102.02167834621299</c:v>
                </c:pt>
                <c:pt idx="211">
                  <c:v>-105.728804756103</c:v>
                </c:pt>
                <c:pt idx="212">
                  <c:v>-109.593244391819</c:v>
                </c:pt>
                <c:pt idx="213">
                  <c:v>-106.80296039793301</c:v>
                </c:pt>
                <c:pt idx="214">
                  <c:v>-105.46355967193099</c:v>
                </c:pt>
                <c:pt idx="215">
                  <c:v>-117.95017986387801</c:v>
                </c:pt>
                <c:pt idx="216">
                  <c:v>-103.69522396129901</c:v>
                </c:pt>
                <c:pt idx="217">
                  <c:v>-112.29770639714999</c:v>
                </c:pt>
                <c:pt idx="218">
                  <c:v>-108.81997790879601</c:v>
                </c:pt>
                <c:pt idx="219">
                  <c:v>-109.848360595649</c:v>
                </c:pt>
                <c:pt idx="220">
                  <c:v>-105.279074768749</c:v>
                </c:pt>
                <c:pt idx="221">
                  <c:v>-104.735638507069</c:v>
                </c:pt>
                <c:pt idx="222">
                  <c:v>-115.76846221264201</c:v>
                </c:pt>
                <c:pt idx="223">
                  <c:v>-118.733603384761</c:v>
                </c:pt>
                <c:pt idx="224">
                  <c:v>-103.55577432317401</c:v>
                </c:pt>
                <c:pt idx="225">
                  <c:v>-118.958940053454</c:v>
                </c:pt>
                <c:pt idx="226">
                  <c:v>-112.368019882705</c:v>
                </c:pt>
                <c:pt idx="227">
                  <c:v>-110.34148347815101</c:v>
                </c:pt>
                <c:pt idx="228">
                  <c:v>-110.64701939686201</c:v>
                </c:pt>
                <c:pt idx="229">
                  <c:v>-103.985897908232</c:v>
                </c:pt>
                <c:pt idx="230">
                  <c:v>-105.375923698184</c:v>
                </c:pt>
                <c:pt idx="231">
                  <c:v>-106.72179556896801</c:v>
                </c:pt>
                <c:pt idx="232">
                  <c:v>-122.589885612077</c:v>
                </c:pt>
                <c:pt idx="233">
                  <c:v>-104.32302876770601</c:v>
                </c:pt>
                <c:pt idx="234">
                  <c:v>-104.472077494723</c:v>
                </c:pt>
                <c:pt idx="235">
                  <c:v>-109.41423843277801</c:v>
                </c:pt>
                <c:pt idx="236">
                  <c:v>-107.91178587383099</c:v>
                </c:pt>
                <c:pt idx="237">
                  <c:v>-111.068113959028</c:v>
                </c:pt>
                <c:pt idx="238">
                  <c:v>-111.242822907952</c:v>
                </c:pt>
                <c:pt idx="239">
                  <c:v>-106.350878767445</c:v>
                </c:pt>
                <c:pt idx="240">
                  <c:v>-115.955793472081</c:v>
                </c:pt>
                <c:pt idx="241">
                  <c:v>-115.62950943957399</c:v>
                </c:pt>
                <c:pt idx="242">
                  <c:v>-118.716148626836</c:v>
                </c:pt>
                <c:pt idx="243">
                  <c:v>-107.919802386998</c:v>
                </c:pt>
                <c:pt idx="244">
                  <c:v>-113.552372275542</c:v>
                </c:pt>
                <c:pt idx="245">
                  <c:v>-110.613928601011</c:v>
                </c:pt>
                <c:pt idx="246">
                  <c:v>-128.099659721048</c:v>
                </c:pt>
                <c:pt idx="247">
                  <c:v>-117.786688264033</c:v>
                </c:pt>
                <c:pt idx="248">
                  <c:v>-104.666034209003</c:v>
                </c:pt>
                <c:pt idx="249">
                  <c:v>-115.837522324033</c:v>
                </c:pt>
                <c:pt idx="250">
                  <c:v>-103.910799027216</c:v>
                </c:pt>
                <c:pt idx="251">
                  <c:v>-102.798647270264</c:v>
                </c:pt>
                <c:pt idx="252">
                  <c:v>-115.90016117580601</c:v>
                </c:pt>
                <c:pt idx="253">
                  <c:v>-101.010082312565</c:v>
                </c:pt>
                <c:pt idx="254">
                  <c:v>-103.41270126383699</c:v>
                </c:pt>
                <c:pt idx="255">
                  <c:v>-100.089301852277</c:v>
                </c:pt>
                <c:pt idx="256">
                  <c:v>-97.227280363855897</c:v>
                </c:pt>
                <c:pt idx="257">
                  <c:v>-94.826304735398494</c:v>
                </c:pt>
                <c:pt idx="258">
                  <c:v>-91.983793231102496</c:v>
                </c:pt>
                <c:pt idx="259">
                  <c:v>-88.599312450927997</c:v>
                </c:pt>
                <c:pt idx="260">
                  <c:v>-84.587693913691993</c:v>
                </c:pt>
                <c:pt idx="261">
                  <c:v>-78.469019725635803</c:v>
                </c:pt>
                <c:pt idx="262">
                  <c:v>-70.151330616049407</c:v>
                </c:pt>
                <c:pt idx="263">
                  <c:v>-66.594066904488301</c:v>
                </c:pt>
                <c:pt idx="264">
                  <c:v>-67.909858811643204</c:v>
                </c:pt>
                <c:pt idx="265">
                  <c:v>-66.014421720206698</c:v>
                </c:pt>
                <c:pt idx="266">
                  <c:v>-73.425226163352093</c:v>
                </c:pt>
                <c:pt idx="267">
                  <c:v>-80.726673385505904</c:v>
                </c:pt>
                <c:pt idx="268">
                  <c:v>-85.589303526645097</c:v>
                </c:pt>
                <c:pt idx="269">
                  <c:v>-90.237947303143599</c:v>
                </c:pt>
                <c:pt idx="270">
                  <c:v>-92.8747068469863</c:v>
                </c:pt>
                <c:pt idx="271">
                  <c:v>-93.564244442080494</c:v>
                </c:pt>
                <c:pt idx="272">
                  <c:v>-99.173174769029302</c:v>
                </c:pt>
                <c:pt idx="273">
                  <c:v>-99.747337609214398</c:v>
                </c:pt>
                <c:pt idx="274">
                  <c:v>-102.041701908986</c:v>
                </c:pt>
                <c:pt idx="275">
                  <c:v>-107.731653667353</c:v>
                </c:pt>
                <c:pt idx="276">
                  <c:v>-103.84975691627599</c:v>
                </c:pt>
                <c:pt idx="277">
                  <c:v>-100.29031287996401</c:v>
                </c:pt>
                <c:pt idx="278">
                  <c:v>-101.935336631167</c:v>
                </c:pt>
                <c:pt idx="279">
                  <c:v>-101.460376620486</c:v>
                </c:pt>
                <c:pt idx="280">
                  <c:v>-107.27237146236099</c:v>
                </c:pt>
                <c:pt idx="281">
                  <c:v>-110.00450108376199</c:v>
                </c:pt>
                <c:pt idx="282">
                  <c:v>-103.036798929951</c:v>
                </c:pt>
                <c:pt idx="283">
                  <c:v>-107.369612415739</c:v>
                </c:pt>
                <c:pt idx="284">
                  <c:v>-110.230911878105</c:v>
                </c:pt>
                <c:pt idx="285">
                  <c:v>-107.761540868221</c:v>
                </c:pt>
                <c:pt idx="286">
                  <c:v>-113.35838071424401</c:v>
                </c:pt>
                <c:pt idx="287">
                  <c:v>-123.653231321655</c:v>
                </c:pt>
                <c:pt idx="288">
                  <c:v>-116.00957142447</c:v>
                </c:pt>
                <c:pt idx="289">
                  <c:v>-104.655387773222</c:v>
                </c:pt>
                <c:pt idx="290">
                  <c:v>-115.72467530030301</c:v>
                </c:pt>
                <c:pt idx="291">
                  <c:v>-108.72909750495199</c:v>
                </c:pt>
                <c:pt idx="292">
                  <c:v>-112.915332654154</c:v>
                </c:pt>
                <c:pt idx="293">
                  <c:v>-101.762203713381</c:v>
                </c:pt>
                <c:pt idx="294">
                  <c:v>-106.62653215541501</c:v>
                </c:pt>
                <c:pt idx="295">
                  <c:v>-122.89147651723999</c:v>
                </c:pt>
                <c:pt idx="296">
                  <c:v>-107.439824324353</c:v>
                </c:pt>
                <c:pt idx="297">
                  <c:v>-126.068543256827</c:v>
                </c:pt>
                <c:pt idx="298">
                  <c:v>-107.24692432254</c:v>
                </c:pt>
                <c:pt idx="299">
                  <c:v>-111.857182112788</c:v>
                </c:pt>
                <c:pt idx="300">
                  <c:v>-106.86219921483099</c:v>
                </c:pt>
                <c:pt idx="301">
                  <c:v>-111.05804248855701</c:v>
                </c:pt>
                <c:pt idx="302">
                  <c:v>-104.381788895657</c:v>
                </c:pt>
                <c:pt idx="303">
                  <c:v>-119.015641312353</c:v>
                </c:pt>
                <c:pt idx="304">
                  <c:v>-102.30216025320399</c:v>
                </c:pt>
                <c:pt idx="305">
                  <c:v>-112.974679402327</c:v>
                </c:pt>
                <c:pt idx="306">
                  <c:v>-110.33805506317999</c:v>
                </c:pt>
                <c:pt idx="307">
                  <c:v>-115.456826944082</c:v>
                </c:pt>
                <c:pt idx="308">
                  <c:v>-113.198516483823</c:v>
                </c:pt>
                <c:pt idx="309">
                  <c:v>-111.51368331093001</c:v>
                </c:pt>
                <c:pt idx="310">
                  <c:v>-111.068481753366</c:v>
                </c:pt>
                <c:pt idx="311">
                  <c:v>-118.46740626518201</c:v>
                </c:pt>
                <c:pt idx="312">
                  <c:v>-108.68009641851199</c:v>
                </c:pt>
                <c:pt idx="313">
                  <c:v>-111.253152771133</c:v>
                </c:pt>
                <c:pt idx="314">
                  <c:v>-111.53976693845701</c:v>
                </c:pt>
                <c:pt idx="315">
                  <c:v>-110.775516184735</c:v>
                </c:pt>
                <c:pt idx="316">
                  <c:v>-117.885448647834</c:v>
                </c:pt>
                <c:pt idx="317">
                  <c:v>-102.81603914908</c:v>
                </c:pt>
                <c:pt idx="318">
                  <c:v>-105.26270157382</c:v>
                </c:pt>
                <c:pt idx="319">
                  <c:v>-105.60807301773499</c:v>
                </c:pt>
                <c:pt idx="320">
                  <c:v>-108.36602498551299</c:v>
                </c:pt>
                <c:pt idx="321">
                  <c:v>-117.27736186316601</c:v>
                </c:pt>
                <c:pt idx="322">
                  <c:v>-110.46606408887099</c:v>
                </c:pt>
                <c:pt idx="323">
                  <c:v>-117.097078139649</c:v>
                </c:pt>
                <c:pt idx="324">
                  <c:v>-111.31601102383399</c:v>
                </c:pt>
                <c:pt idx="325">
                  <c:v>-105.40454558386899</c:v>
                </c:pt>
                <c:pt idx="326">
                  <c:v>-110.207267592124</c:v>
                </c:pt>
                <c:pt idx="327">
                  <c:v>-108.229472599494</c:v>
                </c:pt>
                <c:pt idx="328">
                  <c:v>-109.20463933609901</c:v>
                </c:pt>
                <c:pt idx="329">
                  <c:v>-121.78399705453801</c:v>
                </c:pt>
                <c:pt idx="330">
                  <c:v>-106.016513494131</c:v>
                </c:pt>
                <c:pt idx="331">
                  <c:v>-103.297741393341</c:v>
                </c:pt>
                <c:pt idx="332">
                  <c:v>-114.216441974319</c:v>
                </c:pt>
                <c:pt idx="333">
                  <c:v>-118.727965114865</c:v>
                </c:pt>
                <c:pt idx="334">
                  <c:v>-119.951008083448</c:v>
                </c:pt>
                <c:pt idx="335">
                  <c:v>-109.27515244887</c:v>
                </c:pt>
                <c:pt idx="336">
                  <c:v>-116.117675322095</c:v>
                </c:pt>
                <c:pt idx="337">
                  <c:v>-108.35220921112899</c:v>
                </c:pt>
                <c:pt idx="338">
                  <c:v>-115.742590538426</c:v>
                </c:pt>
                <c:pt idx="339">
                  <c:v>-111.602751662675</c:v>
                </c:pt>
                <c:pt idx="340">
                  <c:v>-109.854831226638</c:v>
                </c:pt>
                <c:pt idx="341">
                  <c:v>-113.901574309694</c:v>
                </c:pt>
                <c:pt idx="342">
                  <c:v>-107.97871206849</c:v>
                </c:pt>
                <c:pt idx="343">
                  <c:v>-104.602400871531</c:v>
                </c:pt>
                <c:pt idx="344">
                  <c:v>-113.44870394710701</c:v>
                </c:pt>
                <c:pt idx="345">
                  <c:v>-108.510001850867</c:v>
                </c:pt>
                <c:pt idx="346">
                  <c:v>-120.868010067189</c:v>
                </c:pt>
                <c:pt idx="347">
                  <c:v>-111.469499076765</c:v>
                </c:pt>
                <c:pt idx="348">
                  <c:v>-116.20184575761201</c:v>
                </c:pt>
                <c:pt idx="349">
                  <c:v>-117.691504827694</c:v>
                </c:pt>
                <c:pt idx="350">
                  <c:v>-108.966658601379</c:v>
                </c:pt>
                <c:pt idx="351">
                  <c:v>-104.918411788989</c:v>
                </c:pt>
                <c:pt idx="352">
                  <c:v>-115.810174212715</c:v>
                </c:pt>
                <c:pt idx="353">
                  <c:v>-122.326922151839</c:v>
                </c:pt>
                <c:pt idx="354">
                  <c:v>-112.834810116372</c:v>
                </c:pt>
                <c:pt idx="355">
                  <c:v>-111.198156673309</c:v>
                </c:pt>
                <c:pt idx="356">
                  <c:v>-109.16437464661701</c:v>
                </c:pt>
                <c:pt idx="357">
                  <c:v>-115.24789906069999</c:v>
                </c:pt>
                <c:pt idx="358">
                  <c:v>-104.460065122937</c:v>
                </c:pt>
                <c:pt idx="359">
                  <c:v>-107.978902154065</c:v>
                </c:pt>
                <c:pt idx="360">
                  <c:v>-123.617711415944</c:v>
                </c:pt>
                <c:pt idx="361">
                  <c:v>-119.344226155744</c:v>
                </c:pt>
                <c:pt idx="362">
                  <c:v>-108.569628403498</c:v>
                </c:pt>
                <c:pt idx="363">
                  <c:v>-110.349804983505</c:v>
                </c:pt>
                <c:pt idx="364">
                  <c:v>-106.03803545018501</c:v>
                </c:pt>
                <c:pt idx="365">
                  <c:v>-106.286508201643</c:v>
                </c:pt>
                <c:pt idx="366">
                  <c:v>-103.19796414673201</c:v>
                </c:pt>
                <c:pt idx="367">
                  <c:v>-111.170107423937</c:v>
                </c:pt>
                <c:pt idx="368">
                  <c:v>-103.389227883309</c:v>
                </c:pt>
                <c:pt idx="369">
                  <c:v>-100.926140888533</c:v>
                </c:pt>
                <c:pt idx="370">
                  <c:v>-96.738812430698005</c:v>
                </c:pt>
                <c:pt idx="371">
                  <c:v>-95.891753033036807</c:v>
                </c:pt>
                <c:pt idx="372">
                  <c:v>-93.486619857617001</c:v>
                </c:pt>
                <c:pt idx="373">
                  <c:v>-89.765769030952498</c:v>
                </c:pt>
                <c:pt idx="374">
                  <c:v>-82.992874445456494</c:v>
                </c:pt>
                <c:pt idx="375">
                  <c:v>-74.943172999255495</c:v>
                </c:pt>
                <c:pt idx="376">
                  <c:v>-75.429309012954803</c:v>
                </c:pt>
                <c:pt idx="377">
                  <c:v>-78.588839141479497</c:v>
                </c:pt>
                <c:pt idx="378">
                  <c:v>-79.099866709127696</c:v>
                </c:pt>
                <c:pt idx="379">
                  <c:v>-75.286252244843695</c:v>
                </c:pt>
                <c:pt idx="380">
                  <c:v>-73.9480642031549</c:v>
                </c:pt>
                <c:pt idx="381">
                  <c:v>-83.403110917738999</c:v>
                </c:pt>
                <c:pt idx="382">
                  <c:v>-89.852399005453293</c:v>
                </c:pt>
                <c:pt idx="383">
                  <c:v>-93.672554173335399</c:v>
                </c:pt>
                <c:pt idx="384">
                  <c:v>-97.667045041921895</c:v>
                </c:pt>
                <c:pt idx="385">
                  <c:v>-98.225901277877796</c:v>
                </c:pt>
                <c:pt idx="386">
                  <c:v>-98.357262564262498</c:v>
                </c:pt>
                <c:pt idx="387">
                  <c:v>-106.44196980878399</c:v>
                </c:pt>
                <c:pt idx="388">
                  <c:v>-102.51313340714501</c:v>
                </c:pt>
                <c:pt idx="389">
                  <c:v>-114.368876368171</c:v>
                </c:pt>
                <c:pt idx="390">
                  <c:v>-119.433739388021</c:v>
                </c:pt>
                <c:pt idx="391">
                  <c:v>-105.535492733656</c:v>
                </c:pt>
                <c:pt idx="392">
                  <c:v>-105.508042832778</c:v>
                </c:pt>
                <c:pt idx="393">
                  <c:v>-116.47836658931701</c:v>
                </c:pt>
                <c:pt idx="394">
                  <c:v>-112.333120825695</c:v>
                </c:pt>
                <c:pt idx="395">
                  <c:v>-103.800046495046</c:v>
                </c:pt>
                <c:pt idx="396">
                  <c:v>-138.299459479397</c:v>
                </c:pt>
                <c:pt idx="397">
                  <c:v>-109.4686632929</c:v>
                </c:pt>
                <c:pt idx="398">
                  <c:v>-112.21735204085</c:v>
                </c:pt>
                <c:pt idx="399">
                  <c:v>-110.48924627017099</c:v>
                </c:pt>
                <c:pt idx="400">
                  <c:v>-106.527695764188</c:v>
                </c:pt>
                <c:pt idx="401">
                  <c:v>-117.47965245738</c:v>
                </c:pt>
                <c:pt idx="402">
                  <c:v>-107.799756729169</c:v>
                </c:pt>
                <c:pt idx="403">
                  <c:v>-115.592401183069</c:v>
                </c:pt>
                <c:pt idx="404">
                  <c:v>-109.716907948121</c:v>
                </c:pt>
                <c:pt idx="405">
                  <c:v>-102.672527537957</c:v>
                </c:pt>
                <c:pt idx="406">
                  <c:v>-131.830045740934</c:v>
                </c:pt>
                <c:pt idx="407">
                  <c:v>-124.00496172295</c:v>
                </c:pt>
                <c:pt idx="408">
                  <c:v>-106.825079726108</c:v>
                </c:pt>
                <c:pt idx="409">
                  <c:v>-119.349746291846</c:v>
                </c:pt>
                <c:pt idx="410">
                  <c:v>-114.519636769114</c:v>
                </c:pt>
                <c:pt idx="411">
                  <c:v>-113.59663606444001</c:v>
                </c:pt>
                <c:pt idx="412">
                  <c:v>-112.119403739856</c:v>
                </c:pt>
                <c:pt idx="413">
                  <c:v>-110.59113867920701</c:v>
                </c:pt>
                <c:pt idx="414">
                  <c:v>-106.66416341687</c:v>
                </c:pt>
                <c:pt idx="415">
                  <c:v>-116.87001505176499</c:v>
                </c:pt>
                <c:pt idx="416">
                  <c:v>-117.818874362969</c:v>
                </c:pt>
                <c:pt idx="417">
                  <c:v>-118.696297777783</c:v>
                </c:pt>
                <c:pt idx="418">
                  <c:v>-117.40525199887</c:v>
                </c:pt>
                <c:pt idx="419">
                  <c:v>-110.889211511306</c:v>
                </c:pt>
                <c:pt idx="420">
                  <c:v>-110.024773183348</c:v>
                </c:pt>
                <c:pt idx="421">
                  <c:v>-105.49040586130199</c:v>
                </c:pt>
                <c:pt idx="422">
                  <c:v>-122.820911394704</c:v>
                </c:pt>
                <c:pt idx="423">
                  <c:v>-105.137366163582</c:v>
                </c:pt>
                <c:pt idx="424">
                  <c:v>-123.735375482611</c:v>
                </c:pt>
                <c:pt idx="425">
                  <c:v>-118.83725708231199</c:v>
                </c:pt>
                <c:pt idx="426">
                  <c:v>-112.91591309354099</c:v>
                </c:pt>
                <c:pt idx="427">
                  <c:v>-114.041025817565</c:v>
                </c:pt>
                <c:pt idx="428">
                  <c:v>-103.46214015875201</c:v>
                </c:pt>
                <c:pt idx="429">
                  <c:v>-107.595754100901</c:v>
                </c:pt>
                <c:pt idx="430">
                  <c:v>-124.05058328392001</c:v>
                </c:pt>
                <c:pt idx="431">
                  <c:v>-103.59976497598799</c:v>
                </c:pt>
                <c:pt idx="432">
                  <c:v>-118.644125766933</c:v>
                </c:pt>
                <c:pt idx="433">
                  <c:v>-113.182642977284</c:v>
                </c:pt>
                <c:pt idx="434">
                  <c:v>-111.368993348728</c:v>
                </c:pt>
                <c:pt idx="435">
                  <c:v>-108.865321777117</c:v>
                </c:pt>
                <c:pt idx="436">
                  <c:v>-110.01475529229501</c:v>
                </c:pt>
                <c:pt idx="437">
                  <c:v>-112.457392599196</c:v>
                </c:pt>
                <c:pt idx="438">
                  <c:v>-118.784025654662</c:v>
                </c:pt>
                <c:pt idx="439">
                  <c:v>-107.96344258766101</c:v>
                </c:pt>
                <c:pt idx="440">
                  <c:v>-105.45641623774399</c:v>
                </c:pt>
                <c:pt idx="441">
                  <c:v>-105.55986113415101</c:v>
                </c:pt>
                <c:pt idx="442">
                  <c:v>-113.55722032846001</c:v>
                </c:pt>
                <c:pt idx="443">
                  <c:v>-107.33384363262201</c:v>
                </c:pt>
                <c:pt idx="444">
                  <c:v>-115.799183608101</c:v>
                </c:pt>
                <c:pt idx="445">
                  <c:v>-106.267509031301</c:v>
                </c:pt>
                <c:pt idx="446">
                  <c:v>-111.667488301682</c:v>
                </c:pt>
                <c:pt idx="447">
                  <c:v>-124.93017599069699</c:v>
                </c:pt>
                <c:pt idx="448">
                  <c:v>-107.578008909085</c:v>
                </c:pt>
                <c:pt idx="449">
                  <c:v>-116.963713045921</c:v>
                </c:pt>
                <c:pt idx="450">
                  <c:v>-115.300412104394</c:v>
                </c:pt>
                <c:pt idx="451">
                  <c:v>-113.280137793062</c:v>
                </c:pt>
                <c:pt idx="452">
                  <c:v>-113.205477546087</c:v>
                </c:pt>
                <c:pt idx="453">
                  <c:v>-109.774834038371</c:v>
                </c:pt>
                <c:pt idx="454">
                  <c:v>-109.539408350819</c:v>
                </c:pt>
                <c:pt idx="455">
                  <c:v>-110.02862421147501</c:v>
                </c:pt>
                <c:pt idx="456">
                  <c:v>-109.082445957777</c:v>
                </c:pt>
                <c:pt idx="457">
                  <c:v>-104.899037309324</c:v>
                </c:pt>
                <c:pt idx="458">
                  <c:v>-105.740850903912</c:v>
                </c:pt>
                <c:pt idx="459">
                  <c:v>-112.13191940077201</c:v>
                </c:pt>
                <c:pt idx="460">
                  <c:v>-106.971097673244</c:v>
                </c:pt>
                <c:pt idx="461">
                  <c:v>-112.29089058373999</c:v>
                </c:pt>
                <c:pt idx="462">
                  <c:v>-108.98046489548101</c:v>
                </c:pt>
                <c:pt idx="463">
                  <c:v>-106.04252436385001</c:v>
                </c:pt>
                <c:pt idx="464">
                  <c:v>-112.247324693067</c:v>
                </c:pt>
                <c:pt idx="465">
                  <c:v>-118.37650472228199</c:v>
                </c:pt>
                <c:pt idx="466">
                  <c:v>-118.25026355688701</c:v>
                </c:pt>
                <c:pt idx="467">
                  <c:v>-115.970098312933</c:v>
                </c:pt>
                <c:pt idx="468">
                  <c:v>-112.52275987792601</c:v>
                </c:pt>
                <c:pt idx="469">
                  <c:v>-110.567735312609</c:v>
                </c:pt>
                <c:pt idx="470">
                  <c:v>-126.088054774049</c:v>
                </c:pt>
                <c:pt idx="471">
                  <c:v>-109.874160381373</c:v>
                </c:pt>
                <c:pt idx="472">
                  <c:v>-107.91695009047299</c:v>
                </c:pt>
                <c:pt idx="473">
                  <c:v>-108.92063000387</c:v>
                </c:pt>
                <c:pt idx="474">
                  <c:v>-114.09402194317001</c:v>
                </c:pt>
                <c:pt idx="475">
                  <c:v>-111.051442966023</c:v>
                </c:pt>
                <c:pt idx="476">
                  <c:v>-131.09966618416399</c:v>
                </c:pt>
                <c:pt idx="477">
                  <c:v>-111.758176575631</c:v>
                </c:pt>
                <c:pt idx="478">
                  <c:v>-109.091787785259</c:v>
                </c:pt>
                <c:pt idx="479">
                  <c:v>-107.40598109935</c:v>
                </c:pt>
                <c:pt idx="480">
                  <c:v>-111.552630511695</c:v>
                </c:pt>
                <c:pt idx="481">
                  <c:v>-112.42099619064901</c:v>
                </c:pt>
                <c:pt idx="482">
                  <c:v>-104.528628075139</c:v>
                </c:pt>
                <c:pt idx="483">
                  <c:v>-110.936605414067</c:v>
                </c:pt>
                <c:pt idx="484">
                  <c:v>-116.569078344868</c:v>
                </c:pt>
                <c:pt idx="485">
                  <c:v>-110.02908563992101</c:v>
                </c:pt>
                <c:pt idx="486">
                  <c:v>-109.024945592322</c:v>
                </c:pt>
                <c:pt idx="487">
                  <c:v>-117.476933170618</c:v>
                </c:pt>
                <c:pt idx="488">
                  <c:v>-112.286041057467</c:v>
                </c:pt>
                <c:pt idx="489">
                  <c:v>-110.920898390448</c:v>
                </c:pt>
                <c:pt idx="490">
                  <c:v>-135.73255300547501</c:v>
                </c:pt>
                <c:pt idx="491">
                  <c:v>-101.389057005496</c:v>
                </c:pt>
                <c:pt idx="492">
                  <c:v>-113.678916301811</c:v>
                </c:pt>
                <c:pt idx="493">
                  <c:v>-107.15876290638499</c:v>
                </c:pt>
                <c:pt idx="494">
                  <c:v>-106.27318525199701</c:v>
                </c:pt>
                <c:pt idx="495">
                  <c:v>-116.733442616761</c:v>
                </c:pt>
                <c:pt idx="496">
                  <c:v>-111.048704554758</c:v>
                </c:pt>
                <c:pt idx="497">
                  <c:v>-104.332322539152</c:v>
                </c:pt>
                <c:pt idx="498">
                  <c:v>-111.40480653293601</c:v>
                </c:pt>
                <c:pt idx="499">
                  <c:v>-106.90326805527801</c:v>
                </c:pt>
                <c:pt idx="500">
                  <c:v>-114.886875793662</c:v>
                </c:pt>
                <c:pt idx="501">
                  <c:v>-122.52059684499901</c:v>
                </c:pt>
                <c:pt idx="502">
                  <c:v>-107.726403067535</c:v>
                </c:pt>
                <c:pt idx="503">
                  <c:v>-106.92454455428199</c:v>
                </c:pt>
                <c:pt idx="504">
                  <c:v>-106.17510898348699</c:v>
                </c:pt>
                <c:pt idx="505">
                  <c:v>-105.767968378905</c:v>
                </c:pt>
                <c:pt idx="506">
                  <c:v>-113.336729268296</c:v>
                </c:pt>
                <c:pt idx="507">
                  <c:v>-106.406437970653</c:v>
                </c:pt>
                <c:pt idx="508">
                  <c:v>-115.307853318767</c:v>
                </c:pt>
                <c:pt idx="509">
                  <c:v>-128.533042044615</c:v>
                </c:pt>
                <c:pt idx="510">
                  <c:v>-111.971680026318</c:v>
                </c:pt>
                <c:pt idx="511">
                  <c:v>-117.453486232486</c:v>
                </c:pt>
                <c:pt idx="512">
                  <c:v>-119.296224772122</c:v>
                </c:pt>
                <c:pt idx="513">
                  <c:v>-109.037424389175</c:v>
                </c:pt>
                <c:pt idx="514">
                  <c:v>-106.754792575491</c:v>
                </c:pt>
                <c:pt idx="515">
                  <c:v>-107.352105115767</c:v>
                </c:pt>
                <c:pt idx="516">
                  <c:v>-108.836416858541</c:v>
                </c:pt>
                <c:pt idx="517">
                  <c:v>-107.77686633093199</c:v>
                </c:pt>
                <c:pt idx="518">
                  <c:v>-106.94134646349301</c:v>
                </c:pt>
                <c:pt idx="519">
                  <c:v>-115.528991216393</c:v>
                </c:pt>
                <c:pt idx="520">
                  <c:v>-113.27326045698899</c:v>
                </c:pt>
                <c:pt idx="521">
                  <c:v>-107.627587740788</c:v>
                </c:pt>
                <c:pt idx="522">
                  <c:v>-117.48282476576099</c:v>
                </c:pt>
                <c:pt idx="523">
                  <c:v>-108.888769430213</c:v>
                </c:pt>
                <c:pt idx="524">
                  <c:v>-107.003851106844</c:v>
                </c:pt>
                <c:pt idx="525">
                  <c:v>-115.61074475615</c:v>
                </c:pt>
                <c:pt idx="526">
                  <c:v>-109.96855601047</c:v>
                </c:pt>
                <c:pt idx="527">
                  <c:v>-112.57268741395301</c:v>
                </c:pt>
                <c:pt idx="528">
                  <c:v>-105.723415964534</c:v>
                </c:pt>
                <c:pt idx="529">
                  <c:v>-107.622427387371</c:v>
                </c:pt>
                <c:pt idx="530">
                  <c:v>-120.51358224544499</c:v>
                </c:pt>
                <c:pt idx="531">
                  <c:v>-108.81843423997999</c:v>
                </c:pt>
                <c:pt idx="532">
                  <c:v>-114.084176054591</c:v>
                </c:pt>
                <c:pt idx="533">
                  <c:v>-111.53945742863</c:v>
                </c:pt>
                <c:pt idx="534">
                  <c:v>-108.013278135831</c:v>
                </c:pt>
                <c:pt idx="535">
                  <c:v>-116.605570214803</c:v>
                </c:pt>
                <c:pt idx="536">
                  <c:v>-109.987214309302</c:v>
                </c:pt>
                <c:pt idx="537">
                  <c:v>-104.838684706487</c:v>
                </c:pt>
                <c:pt idx="538">
                  <c:v>-110.81884533255899</c:v>
                </c:pt>
                <c:pt idx="539">
                  <c:v>-109.226897748051</c:v>
                </c:pt>
                <c:pt idx="540">
                  <c:v>-112.97140330994399</c:v>
                </c:pt>
                <c:pt idx="541">
                  <c:v>-109.16429952348</c:v>
                </c:pt>
                <c:pt idx="542">
                  <c:v>-127.859656405853</c:v>
                </c:pt>
                <c:pt idx="543">
                  <c:v>-107.673265972312</c:v>
                </c:pt>
                <c:pt idx="544">
                  <c:v>-116.06758417045999</c:v>
                </c:pt>
                <c:pt idx="545">
                  <c:v>-115.858725468526</c:v>
                </c:pt>
                <c:pt idx="546">
                  <c:v>-108.459046482761</c:v>
                </c:pt>
                <c:pt idx="547">
                  <c:v>-108.046830897425</c:v>
                </c:pt>
                <c:pt idx="548">
                  <c:v>-115.08168617541401</c:v>
                </c:pt>
                <c:pt idx="549">
                  <c:v>-108.212703104002</c:v>
                </c:pt>
                <c:pt idx="550">
                  <c:v>-116.867212638876</c:v>
                </c:pt>
                <c:pt idx="551">
                  <c:v>-118.93649897449799</c:v>
                </c:pt>
                <c:pt idx="552">
                  <c:v>-105.712935944107</c:v>
                </c:pt>
                <c:pt idx="553">
                  <c:v>-114.383709327365</c:v>
                </c:pt>
                <c:pt idx="554">
                  <c:v>-110.210737692799</c:v>
                </c:pt>
                <c:pt idx="555">
                  <c:v>-107.807744750418</c:v>
                </c:pt>
                <c:pt idx="556">
                  <c:v>-105.42344741476001</c:v>
                </c:pt>
                <c:pt idx="557">
                  <c:v>-112.893274352202</c:v>
                </c:pt>
                <c:pt idx="558">
                  <c:v>-110.10670428471001</c:v>
                </c:pt>
                <c:pt idx="559">
                  <c:v>-116.91897900374499</c:v>
                </c:pt>
                <c:pt idx="560">
                  <c:v>-106.47891815565499</c:v>
                </c:pt>
                <c:pt idx="561">
                  <c:v>-111.964283944408</c:v>
                </c:pt>
                <c:pt idx="562">
                  <c:v>-112.66760477518</c:v>
                </c:pt>
                <c:pt idx="563">
                  <c:v>-109.625010186737</c:v>
                </c:pt>
                <c:pt idx="564">
                  <c:v>-112.082658149726</c:v>
                </c:pt>
                <c:pt idx="565">
                  <c:v>-108.10861349059</c:v>
                </c:pt>
                <c:pt idx="566">
                  <c:v>-103.116248404711</c:v>
                </c:pt>
                <c:pt idx="567">
                  <c:v>-109.642439284914</c:v>
                </c:pt>
                <c:pt idx="568">
                  <c:v>-107.643078389723</c:v>
                </c:pt>
                <c:pt idx="569">
                  <c:v>-110.317662476859</c:v>
                </c:pt>
                <c:pt idx="570">
                  <c:v>-113.074321368832</c:v>
                </c:pt>
                <c:pt idx="571">
                  <c:v>-107.341225029721</c:v>
                </c:pt>
                <c:pt idx="572">
                  <c:v>-113.853252485326</c:v>
                </c:pt>
                <c:pt idx="573">
                  <c:v>-110.63074509511701</c:v>
                </c:pt>
                <c:pt idx="574">
                  <c:v>-108.984328413681</c:v>
                </c:pt>
                <c:pt idx="575">
                  <c:v>-116.893564068629</c:v>
                </c:pt>
                <c:pt idx="576">
                  <c:v>-110.013635439506</c:v>
                </c:pt>
                <c:pt idx="577">
                  <c:v>-113.539351093123</c:v>
                </c:pt>
                <c:pt idx="578">
                  <c:v>-110.652372681003</c:v>
                </c:pt>
                <c:pt idx="579">
                  <c:v>-110.360377879514</c:v>
                </c:pt>
                <c:pt idx="580">
                  <c:v>-111.81794543835601</c:v>
                </c:pt>
                <c:pt idx="581">
                  <c:v>-117.43378824074099</c:v>
                </c:pt>
                <c:pt idx="582">
                  <c:v>-111.972280662961</c:v>
                </c:pt>
                <c:pt idx="583">
                  <c:v>-117.029383860389</c:v>
                </c:pt>
                <c:pt idx="584">
                  <c:v>-105.842128655979</c:v>
                </c:pt>
                <c:pt idx="585">
                  <c:v>-108.783611379165</c:v>
                </c:pt>
                <c:pt idx="586">
                  <c:v>-108.141709251949</c:v>
                </c:pt>
                <c:pt idx="587">
                  <c:v>-125.03296690945901</c:v>
                </c:pt>
                <c:pt idx="588">
                  <c:v>-118.921567438756</c:v>
                </c:pt>
                <c:pt idx="589">
                  <c:v>-118.446131112226</c:v>
                </c:pt>
                <c:pt idx="590">
                  <c:v>-110.77023363171701</c:v>
                </c:pt>
                <c:pt idx="591">
                  <c:v>-108.51135887020899</c:v>
                </c:pt>
                <c:pt idx="592">
                  <c:v>-106.084948584846</c:v>
                </c:pt>
                <c:pt idx="593">
                  <c:v>-114.76440532272299</c:v>
                </c:pt>
                <c:pt idx="594">
                  <c:v>-105.449858691119</c:v>
                </c:pt>
                <c:pt idx="595">
                  <c:v>-122.15310696379601</c:v>
                </c:pt>
                <c:pt idx="596">
                  <c:v>-105.255213397356</c:v>
                </c:pt>
                <c:pt idx="597">
                  <c:v>-112.10042993381801</c:v>
                </c:pt>
                <c:pt idx="598">
                  <c:v>-108.98096194037799</c:v>
                </c:pt>
                <c:pt idx="599">
                  <c:v>-112.998000660747</c:v>
                </c:pt>
                <c:pt idx="600">
                  <c:v>-116.035777529955</c:v>
                </c:pt>
                <c:pt idx="601">
                  <c:v>-114.256321698913</c:v>
                </c:pt>
                <c:pt idx="602">
                  <c:v>-115.612576164347</c:v>
                </c:pt>
                <c:pt idx="603">
                  <c:v>-106.91067447914099</c:v>
                </c:pt>
                <c:pt idx="604">
                  <c:v>-112.312264672957</c:v>
                </c:pt>
                <c:pt idx="605">
                  <c:v>-106.506716367064</c:v>
                </c:pt>
                <c:pt idx="606">
                  <c:v>-107.254117078926</c:v>
                </c:pt>
                <c:pt idx="607">
                  <c:v>-111.224097326272</c:v>
                </c:pt>
                <c:pt idx="608">
                  <c:v>-118.278192027107</c:v>
                </c:pt>
                <c:pt idx="609">
                  <c:v>-106.42596595254</c:v>
                </c:pt>
                <c:pt idx="610">
                  <c:v>-107.649816286834</c:v>
                </c:pt>
                <c:pt idx="611">
                  <c:v>-107.629710473698</c:v>
                </c:pt>
                <c:pt idx="612">
                  <c:v>-107.57051073616699</c:v>
                </c:pt>
                <c:pt idx="613">
                  <c:v>-105.45004331184001</c:v>
                </c:pt>
                <c:pt idx="614">
                  <c:v>-111.35026466224799</c:v>
                </c:pt>
                <c:pt idx="615">
                  <c:v>-110.9558434577</c:v>
                </c:pt>
                <c:pt idx="616">
                  <c:v>-112.91088330391101</c:v>
                </c:pt>
                <c:pt idx="617">
                  <c:v>-109.523029173205</c:v>
                </c:pt>
                <c:pt idx="618">
                  <c:v>-111.005747751624</c:v>
                </c:pt>
                <c:pt idx="619">
                  <c:v>-105.953492303899</c:v>
                </c:pt>
                <c:pt idx="620">
                  <c:v>-128.17857927731399</c:v>
                </c:pt>
                <c:pt idx="621">
                  <c:v>-106.278562115414</c:v>
                </c:pt>
                <c:pt idx="622">
                  <c:v>-110.70195423282701</c:v>
                </c:pt>
                <c:pt idx="623">
                  <c:v>-125.06449296645199</c:v>
                </c:pt>
                <c:pt idx="624">
                  <c:v>-117.598151294885</c:v>
                </c:pt>
                <c:pt idx="625">
                  <c:v>-112.164029272958</c:v>
                </c:pt>
                <c:pt idx="626">
                  <c:v>-112.16804956649401</c:v>
                </c:pt>
                <c:pt idx="627">
                  <c:v>-107.08697991403299</c:v>
                </c:pt>
                <c:pt idx="628">
                  <c:v>-111.498990181861</c:v>
                </c:pt>
                <c:pt idx="629">
                  <c:v>-103.814992281003</c:v>
                </c:pt>
                <c:pt idx="630">
                  <c:v>-102.534966287491</c:v>
                </c:pt>
                <c:pt idx="631">
                  <c:v>-116.02354105284699</c:v>
                </c:pt>
                <c:pt idx="632">
                  <c:v>-112.147767295843</c:v>
                </c:pt>
                <c:pt idx="633">
                  <c:v>-106.551073145402</c:v>
                </c:pt>
                <c:pt idx="634">
                  <c:v>-126.505737341353</c:v>
                </c:pt>
                <c:pt idx="635">
                  <c:v>-102.998302148471</c:v>
                </c:pt>
                <c:pt idx="636">
                  <c:v>-108.813737581498</c:v>
                </c:pt>
                <c:pt idx="637">
                  <c:v>-112.79708253086601</c:v>
                </c:pt>
                <c:pt idx="638">
                  <c:v>-111.17993089230001</c:v>
                </c:pt>
                <c:pt idx="639">
                  <c:v>-120.041085111798</c:v>
                </c:pt>
                <c:pt idx="640">
                  <c:v>-103.720602977038</c:v>
                </c:pt>
                <c:pt idx="641">
                  <c:v>-115.26562155139401</c:v>
                </c:pt>
                <c:pt idx="642">
                  <c:v>-104.618519969429</c:v>
                </c:pt>
                <c:pt idx="643">
                  <c:v>-108.882200910436</c:v>
                </c:pt>
                <c:pt idx="644">
                  <c:v>-117.08488898077201</c:v>
                </c:pt>
                <c:pt idx="645">
                  <c:v>-110.45780572649601</c:v>
                </c:pt>
                <c:pt idx="646">
                  <c:v>-112.592984468632</c:v>
                </c:pt>
                <c:pt idx="647">
                  <c:v>-108.43717224281799</c:v>
                </c:pt>
                <c:pt idx="648">
                  <c:v>-119.40557158094499</c:v>
                </c:pt>
                <c:pt idx="649">
                  <c:v>-111.524766152713</c:v>
                </c:pt>
                <c:pt idx="650">
                  <c:v>-110.870563816623</c:v>
                </c:pt>
                <c:pt idx="651">
                  <c:v>-118.58468388594</c:v>
                </c:pt>
                <c:pt idx="652">
                  <c:v>-115.27457131340201</c:v>
                </c:pt>
                <c:pt idx="653">
                  <c:v>-108.231340153348</c:v>
                </c:pt>
                <c:pt idx="654">
                  <c:v>-103.983747998271</c:v>
                </c:pt>
                <c:pt idx="655">
                  <c:v>-107.27269826923001</c:v>
                </c:pt>
                <c:pt idx="656">
                  <c:v>-110.63727912071199</c:v>
                </c:pt>
                <c:pt idx="657">
                  <c:v>-107.275215322899</c:v>
                </c:pt>
                <c:pt idx="658">
                  <c:v>-109.71472265563099</c:v>
                </c:pt>
                <c:pt idx="659">
                  <c:v>-110.80970835551599</c:v>
                </c:pt>
                <c:pt idx="660">
                  <c:v>-111.967412376388</c:v>
                </c:pt>
                <c:pt idx="661">
                  <c:v>-109.87343220998601</c:v>
                </c:pt>
                <c:pt idx="662">
                  <c:v>-104.14178310877899</c:v>
                </c:pt>
                <c:pt idx="663">
                  <c:v>-104.257265771026</c:v>
                </c:pt>
                <c:pt idx="664">
                  <c:v>-112.19847386106601</c:v>
                </c:pt>
                <c:pt idx="665">
                  <c:v>-108.92878747744599</c:v>
                </c:pt>
                <c:pt idx="666">
                  <c:v>-107.996825583095</c:v>
                </c:pt>
                <c:pt idx="667">
                  <c:v>-113.511198402316</c:v>
                </c:pt>
                <c:pt idx="668">
                  <c:v>-115.382733110652</c:v>
                </c:pt>
                <c:pt idx="669">
                  <c:v>-104.697025184303</c:v>
                </c:pt>
                <c:pt idx="670">
                  <c:v>-108.016353644364</c:v>
                </c:pt>
                <c:pt idx="671">
                  <c:v>-111.310340842572</c:v>
                </c:pt>
                <c:pt idx="672">
                  <c:v>-106.216954943345</c:v>
                </c:pt>
                <c:pt idx="673">
                  <c:v>-114.794558075124</c:v>
                </c:pt>
                <c:pt idx="674">
                  <c:v>-113.302013648065</c:v>
                </c:pt>
                <c:pt idx="675">
                  <c:v>-129.66658474861299</c:v>
                </c:pt>
                <c:pt idx="676">
                  <c:v>-110.887147549633</c:v>
                </c:pt>
                <c:pt idx="677">
                  <c:v>-113.68620335665101</c:v>
                </c:pt>
                <c:pt idx="678">
                  <c:v>-116.43083156080399</c:v>
                </c:pt>
                <c:pt idx="679">
                  <c:v>-108.001715631153</c:v>
                </c:pt>
                <c:pt idx="680">
                  <c:v>-117.265302605641</c:v>
                </c:pt>
                <c:pt idx="681">
                  <c:v>-105.224417876598</c:v>
                </c:pt>
                <c:pt idx="682">
                  <c:v>-110.482167994362</c:v>
                </c:pt>
                <c:pt idx="683">
                  <c:v>-122.73403026597001</c:v>
                </c:pt>
                <c:pt idx="684">
                  <c:v>-114.83580880369</c:v>
                </c:pt>
                <c:pt idx="685">
                  <c:v>-108.948870179802</c:v>
                </c:pt>
                <c:pt idx="686">
                  <c:v>-118.63956171497099</c:v>
                </c:pt>
                <c:pt idx="687">
                  <c:v>-114.993377204746</c:v>
                </c:pt>
                <c:pt idx="688">
                  <c:v>-107.83927376816401</c:v>
                </c:pt>
                <c:pt idx="689">
                  <c:v>-124.824791852744</c:v>
                </c:pt>
                <c:pt idx="690">
                  <c:v>-108.601226356727</c:v>
                </c:pt>
                <c:pt idx="691">
                  <c:v>-111.747697120073</c:v>
                </c:pt>
                <c:pt idx="692">
                  <c:v>-129.11066152626799</c:v>
                </c:pt>
                <c:pt idx="693">
                  <c:v>-118.926979973445</c:v>
                </c:pt>
                <c:pt idx="694">
                  <c:v>-110.64802945714</c:v>
                </c:pt>
                <c:pt idx="695">
                  <c:v>-113.052934114697</c:v>
                </c:pt>
                <c:pt idx="696">
                  <c:v>-113.508929817422</c:v>
                </c:pt>
                <c:pt idx="697">
                  <c:v>-110.73270736347401</c:v>
                </c:pt>
                <c:pt idx="698">
                  <c:v>-114.452132566903</c:v>
                </c:pt>
                <c:pt idx="699">
                  <c:v>-113.669835896648</c:v>
                </c:pt>
                <c:pt idx="700">
                  <c:v>-109.790128078443</c:v>
                </c:pt>
                <c:pt idx="701">
                  <c:v>-103.582210230729</c:v>
                </c:pt>
                <c:pt idx="702">
                  <c:v>-107.410862920838</c:v>
                </c:pt>
                <c:pt idx="703">
                  <c:v>-108.65693313458701</c:v>
                </c:pt>
                <c:pt idx="704">
                  <c:v>-107.71986626227201</c:v>
                </c:pt>
                <c:pt idx="705">
                  <c:v>-110.189734818082</c:v>
                </c:pt>
                <c:pt idx="706">
                  <c:v>-112.100473069289</c:v>
                </c:pt>
                <c:pt idx="707">
                  <c:v>-107.14434772597799</c:v>
                </c:pt>
                <c:pt idx="708">
                  <c:v>-112.671158183863</c:v>
                </c:pt>
                <c:pt idx="709">
                  <c:v>-112.551688122798</c:v>
                </c:pt>
                <c:pt idx="710">
                  <c:v>-109.992017024321</c:v>
                </c:pt>
                <c:pt idx="711">
                  <c:v>-110.275018699089</c:v>
                </c:pt>
                <c:pt idx="712">
                  <c:v>-115.985593073606</c:v>
                </c:pt>
                <c:pt idx="713">
                  <c:v>-117.567713205315</c:v>
                </c:pt>
                <c:pt idx="714">
                  <c:v>-112.593990717053</c:v>
                </c:pt>
                <c:pt idx="715">
                  <c:v>-111.99489037887599</c:v>
                </c:pt>
                <c:pt idx="716">
                  <c:v>-106.405307799865</c:v>
                </c:pt>
                <c:pt idx="717">
                  <c:v>-108.069324429446</c:v>
                </c:pt>
                <c:pt idx="718">
                  <c:v>-113.180414393494</c:v>
                </c:pt>
                <c:pt idx="719">
                  <c:v>-113.200115084808</c:v>
                </c:pt>
                <c:pt idx="720">
                  <c:v>-113.769169658537</c:v>
                </c:pt>
                <c:pt idx="721">
                  <c:v>-120.37746579745099</c:v>
                </c:pt>
                <c:pt idx="722">
                  <c:v>-103.359609534764</c:v>
                </c:pt>
                <c:pt idx="723">
                  <c:v>-108.285323501802</c:v>
                </c:pt>
                <c:pt idx="724">
                  <c:v>-115.375722860252</c:v>
                </c:pt>
                <c:pt idx="725">
                  <c:v>-107.230846446812</c:v>
                </c:pt>
                <c:pt idx="726">
                  <c:v>-112.8242969735</c:v>
                </c:pt>
                <c:pt idx="727">
                  <c:v>-119.81031661327999</c:v>
                </c:pt>
                <c:pt idx="728">
                  <c:v>-113.83458380192801</c:v>
                </c:pt>
                <c:pt idx="729">
                  <c:v>-105.41015996055</c:v>
                </c:pt>
                <c:pt idx="730">
                  <c:v>-103.533987954906</c:v>
                </c:pt>
                <c:pt idx="731">
                  <c:v>-112.12392629050601</c:v>
                </c:pt>
                <c:pt idx="732">
                  <c:v>-119.71803175351501</c:v>
                </c:pt>
                <c:pt idx="733">
                  <c:v>-110.07406145514101</c:v>
                </c:pt>
                <c:pt idx="734">
                  <c:v>-127.392546058688</c:v>
                </c:pt>
                <c:pt idx="735">
                  <c:v>-108.104982940005</c:v>
                </c:pt>
                <c:pt idx="736">
                  <c:v>-107.945837782696</c:v>
                </c:pt>
                <c:pt idx="737">
                  <c:v>-103.965830718307</c:v>
                </c:pt>
                <c:pt idx="738">
                  <c:v>-112.976525145189</c:v>
                </c:pt>
                <c:pt idx="739">
                  <c:v>-112.893037410171</c:v>
                </c:pt>
                <c:pt idx="740">
                  <c:v>-107.39614165907599</c:v>
                </c:pt>
                <c:pt idx="741">
                  <c:v>-116.073781133696</c:v>
                </c:pt>
                <c:pt idx="742">
                  <c:v>-108.653542171599</c:v>
                </c:pt>
                <c:pt idx="743">
                  <c:v>-114.496420917379</c:v>
                </c:pt>
                <c:pt idx="744">
                  <c:v>-114.19676970054201</c:v>
                </c:pt>
                <c:pt idx="745">
                  <c:v>-110.299020995557</c:v>
                </c:pt>
                <c:pt idx="746">
                  <c:v>-105.88818610205</c:v>
                </c:pt>
                <c:pt idx="747">
                  <c:v>-106.69777188196301</c:v>
                </c:pt>
                <c:pt idx="748">
                  <c:v>-115.99543763661001</c:v>
                </c:pt>
                <c:pt idx="749">
                  <c:v>-113.48252370931201</c:v>
                </c:pt>
                <c:pt idx="750">
                  <c:v>-120.182929190633</c:v>
                </c:pt>
                <c:pt idx="751">
                  <c:v>-112.67489583670501</c:v>
                </c:pt>
                <c:pt idx="752">
                  <c:v>-107.393773159292</c:v>
                </c:pt>
                <c:pt idx="753">
                  <c:v>-107.758715298402</c:v>
                </c:pt>
                <c:pt idx="754">
                  <c:v>-111.889338408344</c:v>
                </c:pt>
                <c:pt idx="755">
                  <c:v>-107.09136681278601</c:v>
                </c:pt>
                <c:pt idx="756">
                  <c:v>-111.252034535795</c:v>
                </c:pt>
                <c:pt idx="757">
                  <c:v>-107.917759336629</c:v>
                </c:pt>
                <c:pt idx="758">
                  <c:v>-121.547089979172</c:v>
                </c:pt>
                <c:pt idx="759">
                  <c:v>-106.486840106969</c:v>
                </c:pt>
                <c:pt idx="760">
                  <c:v>-111.748083478667</c:v>
                </c:pt>
                <c:pt idx="761">
                  <c:v>-124.649211383294</c:v>
                </c:pt>
                <c:pt idx="762">
                  <c:v>-112.04725501509699</c:v>
                </c:pt>
                <c:pt idx="763">
                  <c:v>-126.15182445168099</c:v>
                </c:pt>
                <c:pt idx="764">
                  <c:v>-107.34704264669701</c:v>
                </c:pt>
                <c:pt idx="765">
                  <c:v>-115.30524438025</c:v>
                </c:pt>
                <c:pt idx="766">
                  <c:v>-117.363028652696</c:v>
                </c:pt>
                <c:pt idx="767">
                  <c:v>-120.746087703539</c:v>
                </c:pt>
                <c:pt idx="768">
                  <c:v>-115.24870995141301</c:v>
                </c:pt>
                <c:pt idx="769">
                  <c:v>-113.687792908208</c:v>
                </c:pt>
                <c:pt idx="770">
                  <c:v>-109.399877114283</c:v>
                </c:pt>
                <c:pt idx="771">
                  <c:v>-105.687107100292</c:v>
                </c:pt>
                <c:pt idx="772">
                  <c:v>-110.175850773005</c:v>
                </c:pt>
                <c:pt idx="773">
                  <c:v>-111.877654124259</c:v>
                </c:pt>
                <c:pt idx="774">
                  <c:v>-117.898749238279</c:v>
                </c:pt>
                <c:pt idx="775">
                  <c:v>-107.058123261261</c:v>
                </c:pt>
                <c:pt idx="776">
                  <c:v>-105.388289661017</c:v>
                </c:pt>
                <c:pt idx="777">
                  <c:v>-107.56002513852999</c:v>
                </c:pt>
                <c:pt idx="778">
                  <c:v>-107.536831930467</c:v>
                </c:pt>
                <c:pt idx="779">
                  <c:v>-111.15704290252999</c:v>
                </c:pt>
                <c:pt idx="780">
                  <c:v>-111.71998861012101</c:v>
                </c:pt>
                <c:pt idx="781">
                  <c:v>-112.50927001031801</c:v>
                </c:pt>
                <c:pt idx="782">
                  <c:v>-113.81452984415699</c:v>
                </c:pt>
                <c:pt idx="783">
                  <c:v>-107.48611233128</c:v>
                </c:pt>
                <c:pt idx="784">
                  <c:v>-115.638655550732</c:v>
                </c:pt>
                <c:pt idx="785">
                  <c:v>-106.84482141334</c:v>
                </c:pt>
                <c:pt idx="786">
                  <c:v>-110.38064545586199</c:v>
                </c:pt>
                <c:pt idx="787">
                  <c:v>-107.11477201810401</c:v>
                </c:pt>
                <c:pt idx="788">
                  <c:v>-114.680960959765</c:v>
                </c:pt>
                <c:pt idx="789">
                  <c:v>-110.330634919589</c:v>
                </c:pt>
                <c:pt idx="790">
                  <c:v>-114.382301986268</c:v>
                </c:pt>
                <c:pt idx="791">
                  <c:v>-129.69642324741301</c:v>
                </c:pt>
                <c:pt idx="792">
                  <c:v>-112.04634373476399</c:v>
                </c:pt>
                <c:pt idx="793">
                  <c:v>-110.057835070837</c:v>
                </c:pt>
                <c:pt idx="794">
                  <c:v>-115.858904137168</c:v>
                </c:pt>
                <c:pt idx="795">
                  <c:v>-113.24376535319</c:v>
                </c:pt>
                <c:pt idx="796">
                  <c:v>-112.72727153039</c:v>
                </c:pt>
                <c:pt idx="797">
                  <c:v>-107.946781071576</c:v>
                </c:pt>
                <c:pt idx="798">
                  <c:v>-113.115994082874</c:v>
                </c:pt>
                <c:pt idx="799">
                  <c:v>-119.55242140792301</c:v>
                </c:pt>
                <c:pt idx="800">
                  <c:v>-116.482514160509</c:v>
                </c:pt>
                <c:pt idx="801">
                  <c:v>-117.532161585455</c:v>
                </c:pt>
                <c:pt idx="802">
                  <c:v>-113.54980670481901</c:v>
                </c:pt>
                <c:pt idx="803">
                  <c:v>-125.557888272049</c:v>
                </c:pt>
                <c:pt idx="804">
                  <c:v>-100.68459048435101</c:v>
                </c:pt>
                <c:pt idx="805">
                  <c:v>-109.32524388492099</c:v>
                </c:pt>
                <c:pt idx="806">
                  <c:v>-107.322422710472</c:v>
                </c:pt>
                <c:pt idx="807">
                  <c:v>-108.775907862227</c:v>
                </c:pt>
                <c:pt idx="808">
                  <c:v>-108.710358218658</c:v>
                </c:pt>
                <c:pt idx="809">
                  <c:v>-112.919313199361</c:v>
                </c:pt>
                <c:pt idx="810">
                  <c:v>-107.102067263243</c:v>
                </c:pt>
                <c:pt idx="811">
                  <c:v>-118.696064486067</c:v>
                </c:pt>
                <c:pt idx="812">
                  <c:v>-105.35145021879001</c:v>
                </c:pt>
                <c:pt idx="813">
                  <c:v>-114.256755607413</c:v>
                </c:pt>
                <c:pt idx="814">
                  <c:v>-116.025242109963</c:v>
                </c:pt>
                <c:pt idx="815">
                  <c:v>-105.022875804964</c:v>
                </c:pt>
                <c:pt idx="816">
                  <c:v>-109.632106976774</c:v>
                </c:pt>
                <c:pt idx="817">
                  <c:v>-110.828396335561</c:v>
                </c:pt>
                <c:pt idx="818">
                  <c:v>-106.021620268774</c:v>
                </c:pt>
                <c:pt idx="819">
                  <c:v>-114.386612640262</c:v>
                </c:pt>
                <c:pt idx="820">
                  <c:v>-121.32471526610399</c:v>
                </c:pt>
                <c:pt idx="821">
                  <c:v>-115.03223328914601</c:v>
                </c:pt>
                <c:pt idx="822">
                  <c:v>-106.796209642642</c:v>
                </c:pt>
                <c:pt idx="823">
                  <c:v>-112.936336890796</c:v>
                </c:pt>
                <c:pt idx="824">
                  <c:v>-111.537142956718</c:v>
                </c:pt>
                <c:pt idx="825">
                  <c:v>-107.90323026998399</c:v>
                </c:pt>
                <c:pt idx="826">
                  <c:v>-103.93153281235701</c:v>
                </c:pt>
                <c:pt idx="827">
                  <c:v>-119.348406742039</c:v>
                </c:pt>
                <c:pt idx="828">
                  <c:v>-110.337158744718</c:v>
                </c:pt>
                <c:pt idx="829">
                  <c:v>-108.105089793069</c:v>
                </c:pt>
                <c:pt idx="830">
                  <c:v>-111.106046659961</c:v>
                </c:pt>
                <c:pt idx="831">
                  <c:v>-109.6944577261</c:v>
                </c:pt>
                <c:pt idx="832">
                  <c:v>-110.958191701719</c:v>
                </c:pt>
                <c:pt idx="833">
                  <c:v>-107.26014292917699</c:v>
                </c:pt>
                <c:pt idx="834">
                  <c:v>-105.427097746493</c:v>
                </c:pt>
                <c:pt idx="835">
                  <c:v>-108.184396028756</c:v>
                </c:pt>
                <c:pt idx="836">
                  <c:v>-113.66319270699999</c:v>
                </c:pt>
                <c:pt idx="837">
                  <c:v>-112.954915756834</c:v>
                </c:pt>
                <c:pt idx="838">
                  <c:v>-129.39481902847299</c:v>
                </c:pt>
                <c:pt idx="839">
                  <c:v>-121.52552008888399</c:v>
                </c:pt>
                <c:pt idx="840">
                  <c:v>-118.551815691127</c:v>
                </c:pt>
                <c:pt idx="841">
                  <c:v>-116.73051539569801</c:v>
                </c:pt>
                <c:pt idx="842">
                  <c:v>-118.809397445971</c:v>
                </c:pt>
                <c:pt idx="843">
                  <c:v>-114.931177701739</c:v>
                </c:pt>
                <c:pt idx="844">
                  <c:v>-106.223236033489</c:v>
                </c:pt>
                <c:pt idx="845">
                  <c:v>-104.169682164964</c:v>
                </c:pt>
                <c:pt idx="846">
                  <c:v>-107.540727675361</c:v>
                </c:pt>
                <c:pt idx="847">
                  <c:v>-111.868042735584</c:v>
                </c:pt>
                <c:pt idx="848">
                  <c:v>-108.865583507634</c:v>
                </c:pt>
                <c:pt idx="849">
                  <c:v>-105.144458595462</c:v>
                </c:pt>
                <c:pt idx="850">
                  <c:v>-107.852639108159</c:v>
                </c:pt>
                <c:pt idx="851">
                  <c:v>-111.133382195352</c:v>
                </c:pt>
                <c:pt idx="852">
                  <c:v>-109.151372540365</c:v>
                </c:pt>
                <c:pt idx="853">
                  <c:v>-111.497355606097</c:v>
                </c:pt>
                <c:pt idx="854">
                  <c:v>-122.59401043184801</c:v>
                </c:pt>
                <c:pt idx="855">
                  <c:v>-109.76942558044</c:v>
                </c:pt>
                <c:pt idx="856">
                  <c:v>-109.166114760819</c:v>
                </c:pt>
                <c:pt idx="857">
                  <c:v>-114.631784987728</c:v>
                </c:pt>
                <c:pt idx="858">
                  <c:v>-108.755879303624</c:v>
                </c:pt>
                <c:pt idx="859">
                  <c:v>-114.807421329839</c:v>
                </c:pt>
                <c:pt idx="860">
                  <c:v>-109.34642934319</c:v>
                </c:pt>
                <c:pt idx="861">
                  <c:v>-108.88667034081899</c:v>
                </c:pt>
                <c:pt idx="862">
                  <c:v>-106.93776201947399</c:v>
                </c:pt>
                <c:pt idx="863">
                  <c:v>-110.398106862497</c:v>
                </c:pt>
                <c:pt idx="864">
                  <c:v>-110.64519956020401</c:v>
                </c:pt>
                <c:pt idx="865">
                  <c:v>-106.855900049903</c:v>
                </c:pt>
                <c:pt idx="866">
                  <c:v>-114.47509610391</c:v>
                </c:pt>
                <c:pt idx="867">
                  <c:v>-105.668079874656</c:v>
                </c:pt>
                <c:pt idx="868">
                  <c:v>-121.20331399246599</c:v>
                </c:pt>
                <c:pt idx="869">
                  <c:v>-122.182430257411</c:v>
                </c:pt>
                <c:pt idx="870">
                  <c:v>-112.250886520233</c:v>
                </c:pt>
                <c:pt idx="871">
                  <c:v>-124.691812815549</c:v>
                </c:pt>
                <c:pt idx="872">
                  <c:v>-102.81068019156299</c:v>
                </c:pt>
                <c:pt idx="873">
                  <c:v>-116.628082052171</c:v>
                </c:pt>
                <c:pt idx="874">
                  <c:v>-124.30001031367</c:v>
                </c:pt>
                <c:pt idx="875">
                  <c:v>-125.981132523369</c:v>
                </c:pt>
                <c:pt idx="876">
                  <c:v>-108.407439601951</c:v>
                </c:pt>
                <c:pt idx="877">
                  <c:v>-109.039588393126</c:v>
                </c:pt>
                <c:pt idx="878">
                  <c:v>-117.206520772999</c:v>
                </c:pt>
                <c:pt idx="879">
                  <c:v>-105.79583311469899</c:v>
                </c:pt>
                <c:pt idx="880">
                  <c:v>-113.26825505570901</c:v>
                </c:pt>
                <c:pt idx="881">
                  <c:v>-111.057809748053</c:v>
                </c:pt>
                <c:pt idx="882">
                  <c:v>-113.279350641832</c:v>
                </c:pt>
                <c:pt idx="883">
                  <c:v>-114.807743733336</c:v>
                </c:pt>
                <c:pt idx="884">
                  <c:v>-106.884913391021</c:v>
                </c:pt>
                <c:pt idx="885">
                  <c:v>-122.786578041252</c:v>
                </c:pt>
                <c:pt idx="886">
                  <c:v>-115.97952582398401</c:v>
                </c:pt>
                <c:pt idx="887">
                  <c:v>-109.26994085219501</c:v>
                </c:pt>
                <c:pt idx="888">
                  <c:v>-110.427943941579</c:v>
                </c:pt>
                <c:pt idx="889">
                  <c:v>-110.017635991844</c:v>
                </c:pt>
                <c:pt idx="890">
                  <c:v>-117.88739040376601</c:v>
                </c:pt>
                <c:pt idx="891">
                  <c:v>-112.524768146179</c:v>
                </c:pt>
                <c:pt idx="892">
                  <c:v>-117.968411490715</c:v>
                </c:pt>
                <c:pt idx="893">
                  <c:v>-109.728492334661</c:v>
                </c:pt>
                <c:pt idx="894">
                  <c:v>-105.11517660387101</c:v>
                </c:pt>
                <c:pt idx="895">
                  <c:v>-106.817990252977</c:v>
                </c:pt>
                <c:pt idx="896">
                  <c:v>-108.92590268353599</c:v>
                </c:pt>
                <c:pt idx="897">
                  <c:v>-113.606212110295</c:v>
                </c:pt>
                <c:pt idx="898">
                  <c:v>-106.789698924886</c:v>
                </c:pt>
                <c:pt idx="899">
                  <c:v>-118.86175199724801</c:v>
                </c:pt>
                <c:pt idx="900">
                  <c:v>-110.075280585752</c:v>
                </c:pt>
                <c:pt idx="901">
                  <c:v>-115.955405014403</c:v>
                </c:pt>
                <c:pt idx="902">
                  <c:v>-105.72453251717199</c:v>
                </c:pt>
                <c:pt idx="903">
                  <c:v>-117.453791871908</c:v>
                </c:pt>
                <c:pt idx="904">
                  <c:v>-113.555799355418</c:v>
                </c:pt>
                <c:pt idx="905">
                  <c:v>-106.29492523200901</c:v>
                </c:pt>
                <c:pt idx="906">
                  <c:v>-104.726456396353</c:v>
                </c:pt>
                <c:pt idx="907">
                  <c:v>-116.36517206143</c:v>
                </c:pt>
                <c:pt idx="908">
                  <c:v>-108.756285687163</c:v>
                </c:pt>
                <c:pt idx="909">
                  <c:v>-110.558945387351</c:v>
                </c:pt>
                <c:pt idx="910">
                  <c:v>-113.667704672756</c:v>
                </c:pt>
                <c:pt idx="911">
                  <c:v>-109.44830695062601</c:v>
                </c:pt>
                <c:pt idx="912">
                  <c:v>-107.699507714397</c:v>
                </c:pt>
                <c:pt idx="913">
                  <c:v>-107.881127089853</c:v>
                </c:pt>
                <c:pt idx="914">
                  <c:v>-106.76795498284</c:v>
                </c:pt>
                <c:pt idx="915">
                  <c:v>-111.21572579188501</c:v>
                </c:pt>
                <c:pt idx="916">
                  <c:v>-106.574284791114</c:v>
                </c:pt>
                <c:pt idx="917">
                  <c:v>-113.49574818946</c:v>
                </c:pt>
                <c:pt idx="918">
                  <c:v>-118.120030564704</c:v>
                </c:pt>
                <c:pt idx="919">
                  <c:v>-116.494649614612</c:v>
                </c:pt>
                <c:pt idx="920">
                  <c:v>-112.107063639716</c:v>
                </c:pt>
                <c:pt idx="921">
                  <c:v>-113.251332247124</c:v>
                </c:pt>
                <c:pt idx="922">
                  <c:v>-111.70274368566299</c:v>
                </c:pt>
                <c:pt idx="923">
                  <c:v>-106.42806342944399</c:v>
                </c:pt>
                <c:pt idx="924">
                  <c:v>-114.562452514726</c:v>
                </c:pt>
                <c:pt idx="925">
                  <c:v>-107.78482561220299</c:v>
                </c:pt>
                <c:pt idx="926">
                  <c:v>-118.847797255968</c:v>
                </c:pt>
                <c:pt idx="927">
                  <c:v>-112.729930047072</c:v>
                </c:pt>
                <c:pt idx="928">
                  <c:v>-107.249230734721</c:v>
                </c:pt>
                <c:pt idx="929">
                  <c:v>-107.264371907775</c:v>
                </c:pt>
                <c:pt idx="930">
                  <c:v>-109.65664658175599</c:v>
                </c:pt>
                <c:pt idx="931">
                  <c:v>-108.352304109174</c:v>
                </c:pt>
                <c:pt idx="932">
                  <c:v>-117.36423363402101</c:v>
                </c:pt>
                <c:pt idx="933">
                  <c:v>-112.28336485488499</c:v>
                </c:pt>
                <c:pt idx="934">
                  <c:v>-111.090214711773</c:v>
                </c:pt>
                <c:pt idx="935">
                  <c:v>-105.793317784927</c:v>
                </c:pt>
                <c:pt idx="936">
                  <c:v>-111.823795539283</c:v>
                </c:pt>
                <c:pt idx="937">
                  <c:v>-107.249575475592</c:v>
                </c:pt>
                <c:pt idx="938">
                  <c:v>-106.667356764521</c:v>
                </c:pt>
                <c:pt idx="939">
                  <c:v>-107.44960000270601</c:v>
                </c:pt>
                <c:pt idx="940">
                  <c:v>-114.476014970091</c:v>
                </c:pt>
                <c:pt idx="941">
                  <c:v>-110.92785493539</c:v>
                </c:pt>
                <c:pt idx="942">
                  <c:v>-109.396841336992</c:v>
                </c:pt>
                <c:pt idx="943">
                  <c:v>-113.23733574827401</c:v>
                </c:pt>
                <c:pt idx="944">
                  <c:v>-113.98054258006199</c:v>
                </c:pt>
                <c:pt idx="945">
                  <c:v>-110.21038532387399</c:v>
                </c:pt>
                <c:pt idx="946">
                  <c:v>-104.816930757435</c:v>
                </c:pt>
                <c:pt idx="947">
                  <c:v>-102.950872094207</c:v>
                </c:pt>
                <c:pt idx="948">
                  <c:v>-111.414451523024</c:v>
                </c:pt>
                <c:pt idx="949">
                  <c:v>-104.325400467324</c:v>
                </c:pt>
                <c:pt idx="950">
                  <c:v>-110.227212392841</c:v>
                </c:pt>
                <c:pt idx="951">
                  <c:v>-108.298882078067</c:v>
                </c:pt>
                <c:pt idx="952">
                  <c:v>-109.982791995291</c:v>
                </c:pt>
                <c:pt idx="953">
                  <c:v>-107.601664670944</c:v>
                </c:pt>
                <c:pt idx="954">
                  <c:v>-111.22728221893399</c:v>
                </c:pt>
                <c:pt idx="955">
                  <c:v>-109.89850299206</c:v>
                </c:pt>
                <c:pt idx="956">
                  <c:v>-113.66023561356199</c:v>
                </c:pt>
                <c:pt idx="957">
                  <c:v>-116.180219266721</c:v>
                </c:pt>
                <c:pt idx="958">
                  <c:v>-107.731964897379</c:v>
                </c:pt>
                <c:pt idx="959">
                  <c:v>-111.578895100388</c:v>
                </c:pt>
                <c:pt idx="960">
                  <c:v>-103.702466549175</c:v>
                </c:pt>
                <c:pt idx="961">
                  <c:v>-111.56201122630399</c:v>
                </c:pt>
                <c:pt idx="962">
                  <c:v>-110.534033456839</c:v>
                </c:pt>
                <c:pt idx="963">
                  <c:v>-115.55111133760801</c:v>
                </c:pt>
                <c:pt idx="964">
                  <c:v>-118.052515496517</c:v>
                </c:pt>
                <c:pt idx="965">
                  <c:v>-110.27217152868801</c:v>
                </c:pt>
                <c:pt idx="966">
                  <c:v>-115.663532162987</c:v>
                </c:pt>
                <c:pt idx="967">
                  <c:v>-113.346534075248</c:v>
                </c:pt>
                <c:pt idx="968">
                  <c:v>-108.675017034443</c:v>
                </c:pt>
                <c:pt idx="969">
                  <c:v>-114.036987824501</c:v>
                </c:pt>
                <c:pt idx="970">
                  <c:v>-114.729855613216</c:v>
                </c:pt>
                <c:pt idx="971">
                  <c:v>-106.130814986695</c:v>
                </c:pt>
                <c:pt idx="972">
                  <c:v>-112.61534290894301</c:v>
                </c:pt>
                <c:pt idx="973">
                  <c:v>-113.43761404174001</c:v>
                </c:pt>
                <c:pt idx="974">
                  <c:v>-111.64230382824</c:v>
                </c:pt>
                <c:pt idx="975">
                  <c:v>-111.18441092200401</c:v>
                </c:pt>
                <c:pt idx="976">
                  <c:v>-107.577435723637</c:v>
                </c:pt>
                <c:pt idx="977">
                  <c:v>-127.579014890975</c:v>
                </c:pt>
                <c:pt idx="978">
                  <c:v>-112.617041589108</c:v>
                </c:pt>
                <c:pt idx="979">
                  <c:v>-111.404072088155</c:v>
                </c:pt>
                <c:pt idx="980">
                  <c:v>-118.61648364227599</c:v>
                </c:pt>
                <c:pt idx="981">
                  <c:v>-110.09122523438501</c:v>
                </c:pt>
                <c:pt idx="982">
                  <c:v>-107.173619686915</c:v>
                </c:pt>
                <c:pt idx="983">
                  <c:v>-104.464796592765</c:v>
                </c:pt>
                <c:pt idx="984">
                  <c:v>-113.453793432707</c:v>
                </c:pt>
                <c:pt idx="985">
                  <c:v>-105.373015578768</c:v>
                </c:pt>
                <c:pt idx="986">
                  <c:v>-112.487635482955</c:v>
                </c:pt>
                <c:pt idx="987">
                  <c:v>-114.612430737962</c:v>
                </c:pt>
                <c:pt idx="988">
                  <c:v>-106.511778193548</c:v>
                </c:pt>
                <c:pt idx="989">
                  <c:v>-113.930536226261</c:v>
                </c:pt>
                <c:pt idx="990">
                  <c:v>-110.560315087582</c:v>
                </c:pt>
                <c:pt idx="991">
                  <c:v>-117.533494355277</c:v>
                </c:pt>
                <c:pt idx="992">
                  <c:v>-111.64362264723</c:v>
                </c:pt>
                <c:pt idx="993">
                  <c:v>-119.060884841191</c:v>
                </c:pt>
                <c:pt idx="994">
                  <c:v>-114.208057611689</c:v>
                </c:pt>
                <c:pt idx="995">
                  <c:v>-116.784669487139</c:v>
                </c:pt>
                <c:pt idx="996">
                  <c:v>-111.47553449391501</c:v>
                </c:pt>
                <c:pt idx="997">
                  <c:v>-111.726716363268</c:v>
                </c:pt>
                <c:pt idx="998">
                  <c:v>-119.237060284479</c:v>
                </c:pt>
                <c:pt idx="999">
                  <c:v>-111.502389247416</c:v>
                </c:pt>
                <c:pt idx="1000">
                  <c:v>-103.60005217114001</c:v>
                </c:pt>
                <c:pt idx="1001">
                  <c:v>-105.684781009361</c:v>
                </c:pt>
                <c:pt idx="1002">
                  <c:v>-109.850824322427</c:v>
                </c:pt>
                <c:pt idx="1003">
                  <c:v>-104.923835995663</c:v>
                </c:pt>
                <c:pt idx="1004">
                  <c:v>-110.918377184796</c:v>
                </c:pt>
                <c:pt idx="1005">
                  <c:v>-118.822661540593</c:v>
                </c:pt>
                <c:pt idx="1006">
                  <c:v>-108.062567457239</c:v>
                </c:pt>
                <c:pt idx="1007">
                  <c:v>-107.274601540982</c:v>
                </c:pt>
                <c:pt idx="1008">
                  <c:v>-109.201165406443</c:v>
                </c:pt>
                <c:pt idx="1009">
                  <c:v>-108.371007616482</c:v>
                </c:pt>
                <c:pt idx="1010">
                  <c:v>-127.886656232424</c:v>
                </c:pt>
                <c:pt idx="1011">
                  <c:v>-110.827020196696</c:v>
                </c:pt>
                <c:pt idx="1012">
                  <c:v>-113.746812540028</c:v>
                </c:pt>
                <c:pt idx="1013">
                  <c:v>-111.853329369599</c:v>
                </c:pt>
                <c:pt idx="1014">
                  <c:v>-108.436578200497</c:v>
                </c:pt>
                <c:pt idx="1015">
                  <c:v>-108.16060715711301</c:v>
                </c:pt>
                <c:pt idx="1016">
                  <c:v>-118.809745870539</c:v>
                </c:pt>
                <c:pt idx="1017">
                  <c:v>-111.964785282911</c:v>
                </c:pt>
                <c:pt idx="1018">
                  <c:v>-118.043010855593</c:v>
                </c:pt>
                <c:pt idx="1019">
                  <c:v>-114.742572916079</c:v>
                </c:pt>
                <c:pt idx="1020">
                  <c:v>-117.570656205782</c:v>
                </c:pt>
                <c:pt idx="1021">
                  <c:v>-111.18634861771299</c:v>
                </c:pt>
                <c:pt idx="1022">
                  <c:v>-108.74205524359201</c:v>
                </c:pt>
                <c:pt idx="1023">
                  <c:v>-111.67212622388</c:v>
                </c:pt>
                <c:pt idx="1024">
                  <c:v>-113.274278154299</c:v>
                </c:pt>
                <c:pt idx="1025">
                  <c:v>-110.314951830737</c:v>
                </c:pt>
                <c:pt idx="1026">
                  <c:v>-108.179242251246</c:v>
                </c:pt>
                <c:pt idx="1027">
                  <c:v>-110.225479593369</c:v>
                </c:pt>
                <c:pt idx="1028">
                  <c:v>-105.47801051713201</c:v>
                </c:pt>
                <c:pt idx="1029">
                  <c:v>-107.612541872151</c:v>
                </c:pt>
                <c:pt idx="1030">
                  <c:v>-109.159102137576</c:v>
                </c:pt>
                <c:pt idx="1031">
                  <c:v>-119.422740222822</c:v>
                </c:pt>
                <c:pt idx="1032">
                  <c:v>-114.944113071845</c:v>
                </c:pt>
                <c:pt idx="1033">
                  <c:v>-106.96384781643501</c:v>
                </c:pt>
                <c:pt idx="1034">
                  <c:v>-111.632152961366</c:v>
                </c:pt>
                <c:pt idx="1035">
                  <c:v>-111.013211626228</c:v>
                </c:pt>
                <c:pt idx="1036">
                  <c:v>-114.471035914851</c:v>
                </c:pt>
                <c:pt idx="1037">
                  <c:v>-115.792174189326</c:v>
                </c:pt>
                <c:pt idx="1038">
                  <c:v>-115.117985653039</c:v>
                </c:pt>
                <c:pt idx="1039">
                  <c:v>-117.417189346573</c:v>
                </c:pt>
                <c:pt idx="1040">
                  <c:v>-107.636808573919</c:v>
                </c:pt>
                <c:pt idx="1041">
                  <c:v>-112.42066156618</c:v>
                </c:pt>
                <c:pt idx="1042">
                  <c:v>-106.955263906087</c:v>
                </c:pt>
                <c:pt idx="1043">
                  <c:v>-115.599396932687</c:v>
                </c:pt>
                <c:pt idx="1044">
                  <c:v>-122.45389584079101</c:v>
                </c:pt>
                <c:pt idx="1045">
                  <c:v>-104.65468597982699</c:v>
                </c:pt>
                <c:pt idx="1046">
                  <c:v>-119.69801592470201</c:v>
                </c:pt>
                <c:pt idx="1047">
                  <c:v>-115.511980673862</c:v>
                </c:pt>
                <c:pt idx="1048">
                  <c:v>-106.271933665497</c:v>
                </c:pt>
                <c:pt idx="1049">
                  <c:v>-108.31747008934499</c:v>
                </c:pt>
                <c:pt idx="1050">
                  <c:v>-121.064236861536</c:v>
                </c:pt>
                <c:pt idx="1051">
                  <c:v>-117.102909331874</c:v>
                </c:pt>
                <c:pt idx="1052">
                  <c:v>-114.13667452785199</c:v>
                </c:pt>
                <c:pt idx="1053">
                  <c:v>-121.64261853391</c:v>
                </c:pt>
                <c:pt idx="1054">
                  <c:v>-112.646186357153</c:v>
                </c:pt>
                <c:pt idx="1055">
                  <c:v>-113.72568742081801</c:v>
                </c:pt>
                <c:pt idx="1056">
                  <c:v>-111.39750464282599</c:v>
                </c:pt>
                <c:pt idx="1057">
                  <c:v>-130.962567861662</c:v>
                </c:pt>
                <c:pt idx="1058">
                  <c:v>-105.37372106379399</c:v>
                </c:pt>
                <c:pt idx="1059">
                  <c:v>-102.63220824006601</c:v>
                </c:pt>
                <c:pt idx="1060">
                  <c:v>-109.03232785572099</c:v>
                </c:pt>
                <c:pt idx="1061">
                  <c:v>-108.79972304355201</c:v>
                </c:pt>
                <c:pt idx="1062">
                  <c:v>-107.04205206944199</c:v>
                </c:pt>
                <c:pt idx="1063">
                  <c:v>-113.248371661981</c:v>
                </c:pt>
                <c:pt idx="1064">
                  <c:v>-107.462239479052</c:v>
                </c:pt>
                <c:pt idx="1065">
                  <c:v>-105.02304494609901</c:v>
                </c:pt>
                <c:pt idx="1066">
                  <c:v>-108.86483579878799</c:v>
                </c:pt>
                <c:pt idx="1067">
                  <c:v>-110.31224877053</c:v>
                </c:pt>
                <c:pt idx="1068">
                  <c:v>-105.36231176263701</c:v>
                </c:pt>
                <c:pt idx="1069">
                  <c:v>-109.839344596654</c:v>
                </c:pt>
                <c:pt idx="1070">
                  <c:v>-118.24105225415801</c:v>
                </c:pt>
                <c:pt idx="1071">
                  <c:v>-108.872831814649</c:v>
                </c:pt>
                <c:pt idx="1072">
                  <c:v>-116.906951864109</c:v>
                </c:pt>
                <c:pt idx="1073">
                  <c:v>-117.169329180009</c:v>
                </c:pt>
                <c:pt idx="1074">
                  <c:v>-106.943006526106</c:v>
                </c:pt>
                <c:pt idx="1075">
                  <c:v>-110.91906929192101</c:v>
                </c:pt>
                <c:pt idx="1076">
                  <c:v>-122.136472995658</c:v>
                </c:pt>
                <c:pt idx="1077">
                  <c:v>-118.54756822613901</c:v>
                </c:pt>
                <c:pt idx="1078">
                  <c:v>-113.342212627444</c:v>
                </c:pt>
                <c:pt idx="1079">
                  <c:v>-108.098606572375</c:v>
                </c:pt>
                <c:pt idx="1080">
                  <c:v>-109.621367061901</c:v>
                </c:pt>
                <c:pt idx="1081">
                  <c:v>-113.094282467021</c:v>
                </c:pt>
                <c:pt idx="1082">
                  <c:v>-108.36833811822</c:v>
                </c:pt>
                <c:pt idx="1083">
                  <c:v>-113.609371217453</c:v>
                </c:pt>
                <c:pt idx="1084">
                  <c:v>-103.519683129548</c:v>
                </c:pt>
                <c:pt idx="1085">
                  <c:v>-107.809888023835</c:v>
                </c:pt>
                <c:pt idx="1086">
                  <c:v>-121.296267154926</c:v>
                </c:pt>
                <c:pt idx="1087">
                  <c:v>-106.834109915562</c:v>
                </c:pt>
                <c:pt idx="1088">
                  <c:v>-115.058342172946</c:v>
                </c:pt>
                <c:pt idx="1089">
                  <c:v>-120.89098753425399</c:v>
                </c:pt>
                <c:pt idx="1090">
                  <c:v>-114.376585144917</c:v>
                </c:pt>
                <c:pt idx="1091">
                  <c:v>-108.714209421258</c:v>
                </c:pt>
                <c:pt idx="1092">
                  <c:v>-107.788171667174</c:v>
                </c:pt>
                <c:pt idx="1093">
                  <c:v>-110.887199376045</c:v>
                </c:pt>
                <c:pt idx="1094">
                  <c:v>-109.714648564974</c:v>
                </c:pt>
                <c:pt idx="1095">
                  <c:v>-106.760466448255</c:v>
                </c:pt>
                <c:pt idx="1096">
                  <c:v>-110.412224876493</c:v>
                </c:pt>
                <c:pt idx="1097">
                  <c:v>-120.29323281988501</c:v>
                </c:pt>
                <c:pt idx="1098">
                  <c:v>-104.671519400267</c:v>
                </c:pt>
                <c:pt idx="1099">
                  <c:v>-113.786377241693</c:v>
                </c:pt>
                <c:pt idx="1100">
                  <c:v>-112.05038195371201</c:v>
                </c:pt>
                <c:pt idx="1101">
                  <c:v>-112.472941425051</c:v>
                </c:pt>
                <c:pt idx="1102">
                  <c:v>-108.577848758961</c:v>
                </c:pt>
                <c:pt idx="1103">
                  <c:v>-120.80892588748399</c:v>
                </c:pt>
                <c:pt idx="1104">
                  <c:v>-109.704219932059</c:v>
                </c:pt>
                <c:pt idx="1105">
                  <c:v>-113.51231255671701</c:v>
                </c:pt>
                <c:pt idx="1106">
                  <c:v>-101.00512408503999</c:v>
                </c:pt>
                <c:pt idx="1107">
                  <c:v>-107.82811632457501</c:v>
                </c:pt>
                <c:pt idx="1108">
                  <c:v>-122.233525964536</c:v>
                </c:pt>
                <c:pt idx="1109">
                  <c:v>-121.047434788179</c:v>
                </c:pt>
                <c:pt idx="1110">
                  <c:v>-106.772086808515</c:v>
                </c:pt>
                <c:pt idx="1111">
                  <c:v>-119.064982138576</c:v>
                </c:pt>
                <c:pt idx="1112">
                  <c:v>-125.971455262238</c:v>
                </c:pt>
                <c:pt idx="1113">
                  <c:v>-114.773373664781</c:v>
                </c:pt>
                <c:pt idx="1114">
                  <c:v>-111.157509007781</c:v>
                </c:pt>
                <c:pt idx="1115">
                  <c:v>-111.849542368039</c:v>
                </c:pt>
                <c:pt idx="1116">
                  <c:v>-111.277314988653</c:v>
                </c:pt>
                <c:pt idx="1117">
                  <c:v>-112.799323947033</c:v>
                </c:pt>
                <c:pt idx="1118">
                  <c:v>-106.449362706928</c:v>
                </c:pt>
                <c:pt idx="1119">
                  <c:v>-108.207521967858</c:v>
                </c:pt>
                <c:pt idx="1120">
                  <c:v>-107.896285575519</c:v>
                </c:pt>
                <c:pt idx="1121">
                  <c:v>-112.141814149352</c:v>
                </c:pt>
                <c:pt idx="1122">
                  <c:v>-112.15952693595899</c:v>
                </c:pt>
                <c:pt idx="1123">
                  <c:v>-107.410951146475</c:v>
                </c:pt>
                <c:pt idx="1124">
                  <c:v>-107.035906790306</c:v>
                </c:pt>
                <c:pt idx="1125">
                  <c:v>-114.762816257759</c:v>
                </c:pt>
                <c:pt idx="1126">
                  <c:v>-106.913929837832</c:v>
                </c:pt>
                <c:pt idx="1127">
                  <c:v>-114.64350402279101</c:v>
                </c:pt>
                <c:pt idx="1128">
                  <c:v>-113.199438485672</c:v>
                </c:pt>
                <c:pt idx="1129">
                  <c:v>-108.68053261764101</c:v>
                </c:pt>
                <c:pt idx="1130">
                  <c:v>-110.966208408456</c:v>
                </c:pt>
                <c:pt idx="1131">
                  <c:v>-110.40539736432299</c:v>
                </c:pt>
                <c:pt idx="1132">
                  <c:v>-121.71850509712699</c:v>
                </c:pt>
                <c:pt idx="1133">
                  <c:v>-112.075442979291</c:v>
                </c:pt>
                <c:pt idx="1134">
                  <c:v>-125.367377025357</c:v>
                </c:pt>
                <c:pt idx="1135">
                  <c:v>-112.49500196587201</c:v>
                </c:pt>
                <c:pt idx="1136">
                  <c:v>-109.599126985697</c:v>
                </c:pt>
                <c:pt idx="1137">
                  <c:v>-118.42337512023499</c:v>
                </c:pt>
                <c:pt idx="1138">
                  <c:v>-113.58953389663</c:v>
                </c:pt>
                <c:pt idx="1139">
                  <c:v>-105.445881736793</c:v>
                </c:pt>
                <c:pt idx="1140">
                  <c:v>-109.154121706135</c:v>
                </c:pt>
                <c:pt idx="1141">
                  <c:v>-110.38904737846001</c:v>
                </c:pt>
                <c:pt idx="1142">
                  <c:v>-116.32451840095899</c:v>
                </c:pt>
                <c:pt idx="1143">
                  <c:v>-108.590377179969</c:v>
                </c:pt>
                <c:pt idx="1144">
                  <c:v>-106.442499396096</c:v>
                </c:pt>
                <c:pt idx="1145">
                  <c:v>-118.330191850357</c:v>
                </c:pt>
                <c:pt idx="1146">
                  <c:v>-111.342074075033</c:v>
                </c:pt>
                <c:pt idx="1147">
                  <c:v>-113.57492113344701</c:v>
                </c:pt>
                <c:pt idx="1148">
                  <c:v>-109.17912449936</c:v>
                </c:pt>
                <c:pt idx="1149">
                  <c:v>-123.107610947677</c:v>
                </c:pt>
                <c:pt idx="1150">
                  <c:v>-110.05885562726399</c:v>
                </c:pt>
                <c:pt idx="1151">
                  <c:v>-124.909452193183</c:v>
                </c:pt>
                <c:pt idx="1152">
                  <c:v>-110.305902410119</c:v>
                </c:pt>
                <c:pt idx="1153">
                  <c:v>-111.745207254259</c:v>
                </c:pt>
                <c:pt idx="1154">
                  <c:v>-109.167617331689</c:v>
                </c:pt>
                <c:pt idx="1155">
                  <c:v>-109.531697282228</c:v>
                </c:pt>
                <c:pt idx="1156">
                  <c:v>-121.101908676969</c:v>
                </c:pt>
                <c:pt idx="1157">
                  <c:v>-107.623990694489</c:v>
                </c:pt>
                <c:pt idx="1158">
                  <c:v>-128.477805978893</c:v>
                </c:pt>
                <c:pt idx="1159">
                  <c:v>-104.49361210715</c:v>
                </c:pt>
                <c:pt idx="1160">
                  <c:v>-138.683064827919</c:v>
                </c:pt>
                <c:pt idx="1161">
                  <c:v>-111.999765037282</c:v>
                </c:pt>
                <c:pt idx="1162">
                  <c:v>-111.262029353231</c:v>
                </c:pt>
                <c:pt idx="1163">
                  <c:v>-111.214590020283</c:v>
                </c:pt>
                <c:pt idx="1164">
                  <c:v>-118.027403058742</c:v>
                </c:pt>
                <c:pt idx="1165">
                  <c:v>-107.00086671562801</c:v>
                </c:pt>
                <c:pt idx="1166">
                  <c:v>-111.465636175111</c:v>
                </c:pt>
                <c:pt idx="1167">
                  <c:v>-113.39440102043901</c:v>
                </c:pt>
                <c:pt idx="1168">
                  <c:v>-105.887791755069</c:v>
                </c:pt>
                <c:pt idx="1169">
                  <c:v>-110.92229785599601</c:v>
                </c:pt>
                <c:pt idx="1170">
                  <c:v>-120.180880715616</c:v>
                </c:pt>
                <c:pt idx="1171">
                  <c:v>-109.120944644039</c:v>
                </c:pt>
                <c:pt idx="1172">
                  <c:v>-125.848232035225</c:v>
                </c:pt>
                <c:pt idx="1173">
                  <c:v>-105.72602944873201</c:v>
                </c:pt>
                <c:pt idx="1174">
                  <c:v>-110.23162129364501</c:v>
                </c:pt>
                <c:pt idx="1175">
                  <c:v>-108.65779789214599</c:v>
                </c:pt>
                <c:pt idx="1176">
                  <c:v>-112.35612861895601</c:v>
                </c:pt>
                <c:pt idx="1177">
                  <c:v>-111.043282394345</c:v>
                </c:pt>
                <c:pt idx="1178">
                  <c:v>-107.980647773825</c:v>
                </c:pt>
                <c:pt idx="1179">
                  <c:v>-115.64527691330299</c:v>
                </c:pt>
                <c:pt idx="1180">
                  <c:v>-110.249958321281</c:v>
                </c:pt>
                <c:pt idx="1181">
                  <c:v>-105.185297036397</c:v>
                </c:pt>
                <c:pt idx="1182">
                  <c:v>-119.716484559818</c:v>
                </c:pt>
                <c:pt idx="1183">
                  <c:v>-105.007362279313</c:v>
                </c:pt>
                <c:pt idx="1184">
                  <c:v>-113.52612217256799</c:v>
                </c:pt>
                <c:pt idx="1185">
                  <c:v>-110.09667665919</c:v>
                </c:pt>
                <c:pt idx="1186">
                  <c:v>-118.49754918847501</c:v>
                </c:pt>
                <c:pt idx="1187">
                  <c:v>-110.585345635184</c:v>
                </c:pt>
                <c:pt idx="1188">
                  <c:v>-108.26101572455499</c:v>
                </c:pt>
                <c:pt idx="1189">
                  <c:v>-106.993303424548</c:v>
                </c:pt>
                <c:pt idx="1190">
                  <c:v>-107.80720026762801</c:v>
                </c:pt>
                <c:pt idx="1191">
                  <c:v>-108.01924242659101</c:v>
                </c:pt>
                <c:pt idx="1192">
                  <c:v>-106.967309196774</c:v>
                </c:pt>
                <c:pt idx="1193">
                  <c:v>-111.709569307354</c:v>
                </c:pt>
                <c:pt idx="1194">
                  <c:v>-106.917277388587</c:v>
                </c:pt>
                <c:pt idx="1195">
                  <c:v>-107.032080235265</c:v>
                </c:pt>
                <c:pt idx="1196">
                  <c:v>-112.770592686705</c:v>
                </c:pt>
                <c:pt idx="1197">
                  <c:v>-114.98132304055299</c:v>
                </c:pt>
                <c:pt idx="1198">
                  <c:v>-106.446118606319</c:v>
                </c:pt>
                <c:pt idx="1199">
                  <c:v>-114.299737972522</c:v>
                </c:pt>
                <c:pt idx="1200">
                  <c:v>-106.856617992971</c:v>
                </c:pt>
                <c:pt idx="1201">
                  <c:v>-110.398422971115</c:v>
                </c:pt>
                <c:pt idx="1202">
                  <c:v>-113.657555367763</c:v>
                </c:pt>
                <c:pt idx="1203">
                  <c:v>-116.512422302169</c:v>
                </c:pt>
                <c:pt idx="1204">
                  <c:v>-114.537194601415</c:v>
                </c:pt>
                <c:pt idx="1205">
                  <c:v>-110.578892122318</c:v>
                </c:pt>
                <c:pt idx="1206">
                  <c:v>-112.363940555567</c:v>
                </c:pt>
                <c:pt idx="1207">
                  <c:v>-113.366555487921</c:v>
                </c:pt>
                <c:pt idx="1208">
                  <c:v>-114.868700832955</c:v>
                </c:pt>
                <c:pt idx="1209">
                  <c:v>-112.01921736886101</c:v>
                </c:pt>
                <c:pt idx="1210">
                  <c:v>-117.372378315528</c:v>
                </c:pt>
                <c:pt idx="1211">
                  <c:v>-114.747944342369</c:v>
                </c:pt>
                <c:pt idx="1212">
                  <c:v>-107.568202342307</c:v>
                </c:pt>
                <c:pt idx="1213">
                  <c:v>-121.522110670562</c:v>
                </c:pt>
                <c:pt idx="1214">
                  <c:v>-111.827529379452</c:v>
                </c:pt>
                <c:pt idx="1215">
                  <c:v>-107.104022876304</c:v>
                </c:pt>
                <c:pt idx="1216">
                  <c:v>-125.03964759154201</c:v>
                </c:pt>
                <c:pt idx="1217">
                  <c:v>-108.365019327683</c:v>
                </c:pt>
                <c:pt idx="1218">
                  <c:v>-105.326000987185</c:v>
                </c:pt>
                <c:pt idx="1219">
                  <c:v>-107.756629569065</c:v>
                </c:pt>
                <c:pt idx="1220">
                  <c:v>-114.943204195364</c:v>
                </c:pt>
                <c:pt idx="1221">
                  <c:v>-114.984390923954</c:v>
                </c:pt>
                <c:pt idx="1222">
                  <c:v>-109.44291798935799</c:v>
                </c:pt>
                <c:pt idx="1223">
                  <c:v>-122.04552173286901</c:v>
                </c:pt>
                <c:pt idx="1224">
                  <c:v>-122.595990744619</c:v>
                </c:pt>
                <c:pt idx="1225">
                  <c:v>-112.497689125318</c:v>
                </c:pt>
                <c:pt idx="1226">
                  <c:v>-108.05628225154599</c:v>
                </c:pt>
                <c:pt idx="1227">
                  <c:v>-109.21334539524899</c:v>
                </c:pt>
                <c:pt idx="1228">
                  <c:v>-103.76219068642401</c:v>
                </c:pt>
                <c:pt idx="1229">
                  <c:v>-107.816789636366</c:v>
                </c:pt>
                <c:pt idx="1230">
                  <c:v>-115.01591412419501</c:v>
                </c:pt>
                <c:pt idx="1231">
                  <c:v>-105.732407191089</c:v>
                </c:pt>
                <c:pt idx="1232">
                  <c:v>-113.21551718749301</c:v>
                </c:pt>
                <c:pt idx="1233">
                  <c:v>-109.194868821489</c:v>
                </c:pt>
                <c:pt idx="1234">
                  <c:v>-112.15202206053399</c:v>
                </c:pt>
                <c:pt idx="1235">
                  <c:v>-111.640956243102</c:v>
                </c:pt>
                <c:pt idx="1236">
                  <c:v>-108.944293874549</c:v>
                </c:pt>
                <c:pt idx="1237">
                  <c:v>-112.425270569242</c:v>
                </c:pt>
                <c:pt idx="1238">
                  <c:v>-129.14337283002899</c:v>
                </c:pt>
                <c:pt idx="1239">
                  <c:v>-123.75087672532101</c:v>
                </c:pt>
                <c:pt idx="1240">
                  <c:v>-109.63622932168801</c:v>
                </c:pt>
                <c:pt idx="1241">
                  <c:v>-117.42871932938699</c:v>
                </c:pt>
                <c:pt idx="1242">
                  <c:v>-110.38348816180699</c:v>
                </c:pt>
                <c:pt idx="1243">
                  <c:v>-124.71245529616</c:v>
                </c:pt>
                <c:pt idx="1244">
                  <c:v>-113.408125608887</c:v>
                </c:pt>
                <c:pt idx="1245">
                  <c:v>-109.001577180822</c:v>
                </c:pt>
                <c:pt idx="1246">
                  <c:v>-105.01407634400699</c:v>
                </c:pt>
                <c:pt idx="1247">
                  <c:v>-106.99910920199299</c:v>
                </c:pt>
                <c:pt idx="1248">
                  <c:v>-118.74179961181601</c:v>
                </c:pt>
                <c:pt idx="1249">
                  <c:v>-121.002815694982</c:v>
                </c:pt>
                <c:pt idx="1250">
                  <c:v>-107.03867708277799</c:v>
                </c:pt>
                <c:pt idx="1251">
                  <c:v>-110.353071129843</c:v>
                </c:pt>
                <c:pt idx="1252">
                  <c:v>-104.452514111513</c:v>
                </c:pt>
                <c:pt idx="1253">
                  <c:v>-103.800948246925</c:v>
                </c:pt>
                <c:pt idx="1254">
                  <c:v>-111.714411702061</c:v>
                </c:pt>
                <c:pt idx="1255">
                  <c:v>-109.333349643595</c:v>
                </c:pt>
                <c:pt idx="1256">
                  <c:v>-111.35624785751401</c:v>
                </c:pt>
                <c:pt idx="1257">
                  <c:v>-111.424730841659</c:v>
                </c:pt>
                <c:pt idx="1258">
                  <c:v>-118.38575855371801</c:v>
                </c:pt>
                <c:pt idx="1259">
                  <c:v>-123.790298477017</c:v>
                </c:pt>
                <c:pt idx="1260">
                  <c:v>-109.056978134196</c:v>
                </c:pt>
                <c:pt idx="1261">
                  <c:v>-109.799236915964</c:v>
                </c:pt>
                <c:pt idx="1262">
                  <c:v>-111.78321813305099</c:v>
                </c:pt>
                <c:pt idx="1263">
                  <c:v>-103.67274986976901</c:v>
                </c:pt>
                <c:pt idx="1264">
                  <c:v>-103.26409709624301</c:v>
                </c:pt>
                <c:pt idx="1265">
                  <c:v>-105.887611719375</c:v>
                </c:pt>
                <c:pt idx="1266">
                  <c:v>-113.75200642826201</c:v>
                </c:pt>
                <c:pt idx="1267">
                  <c:v>-112.367311587397</c:v>
                </c:pt>
                <c:pt idx="1268">
                  <c:v>-107.04914978469201</c:v>
                </c:pt>
                <c:pt idx="1269">
                  <c:v>-110.76369825051999</c:v>
                </c:pt>
                <c:pt idx="1270">
                  <c:v>-133.663067074753</c:v>
                </c:pt>
                <c:pt idx="1271">
                  <c:v>-107.293913386499</c:v>
                </c:pt>
                <c:pt idx="1272">
                  <c:v>-117.96134631811</c:v>
                </c:pt>
                <c:pt idx="1273">
                  <c:v>-109.601049637426</c:v>
                </c:pt>
                <c:pt idx="1274">
                  <c:v>-112.615107933407</c:v>
                </c:pt>
                <c:pt idx="1275">
                  <c:v>-104.31835282274299</c:v>
                </c:pt>
                <c:pt idx="1276">
                  <c:v>-108.72925986537</c:v>
                </c:pt>
                <c:pt idx="1277">
                  <c:v>-109.78940968192499</c:v>
                </c:pt>
                <c:pt idx="1278">
                  <c:v>-126.647437413825</c:v>
                </c:pt>
                <c:pt idx="1279">
                  <c:v>-107.157674943391</c:v>
                </c:pt>
                <c:pt idx="1280">
                  <c:v>-116.597264106575</c:v>
                </c:pt>
                <c:pt idx="1281">
                  <c:v>-111.343667147251</c:v>
                </c:pt>
                <c:pt idx="1282">
                  <c:v>-121.774271897598</c:v>
                </c:pt>
                <c:pt idx="1283">
                  <c:v>-111.374190263974</c:v>
                </c:pt>
                <c:pt idx="1284">
                  <c:v>-115.77703049294</c:v>
                </c:pt>
                <c:pt idx="1285">
                  <c:v>-111.682875644351</c:v>
                </c:pt>
                <c:pt idx="1286">
                  <c:v>-105.988472614884</c:v>
                </c:pt>
                <c:pt idx="1287">
                  <c:v>-107.423448099927</c:v>
                </c:pt>
                <c:pt idx="1288">
                  <c:v>-115.146412311568</c:v>
                </c:pt>
                <c:pt idx="1289">
                  <c:v>-105.215549664707</c:v>
                </c:pt>
                <c:pt idx="1290">
                  <c:v>-123.291210729707</c:v>
                </c:pt>
                <c:pt idx="1291">
                  <c:v>-115.08566065786999</c:v>
                </c:pt>
                <c:pt idx="1292">
                  <c:v>-120.77841378914999</c:v>
                </c:pt>
                <c:pt idx="1293">
                  <c:v>-104.699710479134</c:v>
                </c:pt>
                <c:pt idx="1294">
                  <c:v>-109.533831760721</c:v>
                </c:pt>
                <c:pt idx="1295">
                  <c:v>-104.428929041109</c:v>
                </c:pt>
                <c:pt idx="1296">
                  <c:v>-126.623939526353</c:v>
                </c:pt>
                <c:pt idx="1297">
                  <c:v>-117.72093298689499</c:v>
                </c:pt>
                <c:pt idx="1298">
                  <c:v>-109.696289911595</c:v>
                </c:pt>
                <c:pt idx="1299">
                  <c:v>-119.202257385644</c:v>
                </c:pt>
                <c:pt idx="1300">
                  <c:v>-110.360834043851</c:v>
                </c:pt>
                <c:pt idx="1301">
                  <c:v>-105.39144298113401</c:v>
                </c:pt>
                <c:pt idx="1302">
                  <c:v>-110.985736129489</c:v>
                </c:pt>
                <c:pt idx="1303">
                  <c:v>-112.297145272219</c:v>
                </c:pt>
                <c:pt idx="1304">
                  <c:v>-109.540050536655</c:v>
                </c:pt>
                <c:pt idx="1305">
                  <c:v>-113.84997990693201</c:v>
                </c:pt>
                <c:pt idx="1306">
                  <c:v>-109.890642132493</c:v>
                </c:pt>
                <c:pt idx="1307">
                  <c:v>-111.922503482894</c:v>
                </c:pt>
                <c:pt idx="1308">
                  <c:v>-109.61334900726401</c:v>
                </c:pt>
                <c:pt idx="1309">
                  <c:v>-115.397616580049</c:v>
                </c:pt>
                <c:pt idx="1310">
                  <c:v>-117.012171700002</c:v>
                </c:pt>
                <c:pt idx="1311">
                  <c:v>-114.52887572133</c:v>
                </c:pt>
                <c:pt idx="1312">
                  <c:v>-111.348535297962</c:v>
                </c:pt>
                <c:pt idx="1313">
                  <c:v>-109.86894693409999</c:v>
                </c:pt>
                <c:pt idx="1314">
                  <c:v>-110.285481754122</c:v>
                </c:pt>
                <c:pt idx="1315">
                  <c:v>-113.44679728725799</c:v>
                </c:pt>
                <c:pt idx="1316">
                  <c:v>-114.61845302610099</c:v>
                </c:pt>
                <c:pt idx="1317">
                  <c:v>-108.31911671728901</c:v>
                </c:pt>
                <c:pt idx="1318">
                  <c:v>-120.947195855592</c:v>
                </c:pt>
                <c:pt idx="1319">
                  <c:v>-101.204128906506</c:v>
                </c:pt>
                <c:pt idx="1320">
                  <c:v>-108.170470073644</c:v>
                </c:pt>
                <c:pt idx="1321">
                  <c:v>-113.127302960915</c:v>
                </c:pt>
                <c:pt idx="1322">
                  <c:v>-109.43785529498</c:v>
                </c:pt>
                <c:pt idx="1323">
                  <c:v>-112.936087476916</c:v>
                </c:pt>
                <c:pt idx="1324">
                  <c:v>-108.535245972708</c:v>
                </c:pt>
                <c:pt idx="1325">
                  <c:v>-110.404652058658</c:v>
                </c:pt>
                <c:pt idx="1326">
                  <c:v>-113.241154395283</c:v>
                </c:pt>
                <c:pt idx="1327">
                  <c:v>-110.99363964461701</c:v>
                </c:pt>
                <c:pt idx="1328">
                  <c:v>-124.442705467755</c:v>
                </c:pt>
                <c:pt idx="1329">
                  <c:v>-108.092690128431</c:v>
                </c:pt>
                <c:pt idx="1330">
                  <c:v>-113.097969999938</c:v>
                </c:pt>
                <c:pt idx="1331">
                  <c:v>-119.246359488759</c:v>
                </c:pt>
                <c:pt idx="1332">
                  <c:v>-108.94542177332001</c:v>
                </c:pt>
                <c:pt idx="1333">
                  <c:v>-105.67490088700301</c:v>
                </c:pt>
                <c:pt idx="1334">
                  <c:v>-109.30294945941699</c:v>
                </c:pt>
                <c:pt idx="1335">
                  <c:v>-107.270180420938</c:v>
                </c:pt>
                <c:pt idx="1336">
                  <c:v>-112.473469407826</c:v>
                </c:pt>
                <c:pt idx="1337">
                  <c:v>-108.017715922268</c:v>
                </c:pt>
                <c:pt idx="1338">
                  <c:v>-108.072172613398</c:v>
                </c:pt>
                <c:pt idx="1339">
                  <c:v>-108.344027135687</c:v>
                </c:pt>
                <c:pt idx="1340">
                  <c:v>-108.091172751418</c:v>
                </c:pt>
                <c:pt idx="1341">
                  <c:v>-109.247927475363</c:v>
                </c:pt>
                <c:pt idx="1342">
                  <c:v>-109.81187146184899</c:v>
                </c:pt>
                <c:pt idx="1343">
                  <c:v>-111.450195461237</c:v>
                </c:pt>
                <c:pt idx="1344">
                  <c:v>-118.057572338371</c:v>
                </c:pt>
                <c:pt idx="1345">
                  <c:v>-110.44882130196901</c:v>
                </c:pt>
                <c:pt idx="1346">
                  <c:v>-120.739402801984</c:v>
                </c:pt>
                <c:pt idx="1347">
                  <c:v>-118.606709000528</c:v>
                </c:pt>
                <c:pt idx="1348">
                  <c:v>-104.77165904245901</c:v>
                </c:pt>
                <c:pt idx="1349">
                  <c:v>-114.41148107678301</c:v>
                </c:pt>
                <c:pt idx="1350">
                  <c:v>-102.99965707142</c:v>
                </c:pt>
                <c:pt idx="1351">
                  <c:v>-111.018548012224</c:v>
                </c:pt>
                <c:pt idx="1352">
                  <c:v>-117.033637241579</c:v>
                </c:pt>
                <c:pt idx="1353">
                  <c:v>-107.34249506753901</c:v>
                </c:pt>
                <c:pt idx="1354">
                  <c:v>-109.326254383514</c:v>
                </c:pt>
                <c:pt idx="1355">
                  <c:v>-115.71106138462601</c:v>
                </c:pt>
                <c:pt idx="1356">
                  <c:v>-123.21423109467101</c:v>
                </c:pt>
                <c:pt idx="1357">
                  <c:v>-108.962551019391</c:v>
                </c:pt>
                <c:pt idx="1358">
                  <c:v>-116.19931304539401</c:v>
                </c:pt>
                <c:pt idx="1359">
                  <c:v>-115.06358894518701</c:v>
                </c:pt>
                <c:pt idx="1360">
                  <c:v>-108.310395579432</c:v>
                </c:pt>
                <c:pt idx="1361">
                  <c:v>-114.624295019939</c:v>
                </c:pt>
                <c:pt idx="1362">
                  <c:v>-110.613728852482</c:v>
                </c:pt>
                <c:pt idx="1363">
                  <c:v>-109.908950273408</c:v>
                </c:pt>
                <c:pt idx="1364">
                  <c:v>-110.307597272959</c:v>
                </c:pt>
                <c:pt idx="1365">
                  <c:v>-117.385367616219</c:v>
                </c:pt>
                <c:pt idx="1366">
                  <c:v>-125.201379400915</c:v>
                </c:pt>
                <c:pt idx="1367">
                  <c:v>-107.95436649554399</c:v>
                </c:pt>
                <c:pt idx="1368">
                  <c:v>-115.425249524707</c:v>
                </c:pt>
                <c:pt idx="1369">
                  <c:v>-119.82092000638799</c:v>
                </c:pt>
                <c:pt idx="1370">
                  <c:v>-106.65574105876701</c:v>
                </c:pt>
                <c:pt idx="1371">
                  <c:v>-131.326021592324</c:v>
                </c:pt>
                <c:pt idx="1372">
                  <c:v>-108.715927647882</c:v>
                </c:pt>
                <c:pt idx="1373">
                  <c:v>-113.506969452899</c:v>
                </c:pt>
                <c:pt idx="1374">
                  <c:v>-108.645133858221</c:v>
                </c:pt>
                <c:pt idx="1375">
                  <c:v>-111.65152948995301</c:v>
                </c:pt>
                <c:pt idx="1376">
                  <c:v>-117.50435320569601</c:v>
                </c:pt>
                <c:pt idx="1377">
                  <c:v>-119.16868834324001</c:v>
                </c:pt>
                <c:pt idx="1378">
                  <c:v>-107.786934453703</c:v>
                </c:pt>
                <c:pt idx="1379">
                  <c:v>-118.453870715343</c:v>
                </c:pt>
                <c:pt idx="1380">
                  <c:v>-115.360345086507</c:v>
                </c:pt>
                <c:pt idx="1381">
                  <c:v>-119.574509816069</c:v>
                </c:pt>
                <c:pt idx="1382">
                  <c:v>-120.45920975363001</c:v>
                </c:pt>
                <c:pt idx="1383">
                  <c:v>-109.24464909574399</c:v>
                </c:pt>
                <c:pt idx="1384">
                  <c:v>-112.62047459013699</c:v>
                </c:pt>
                <c:pt idx="1385">
                  <c:v>-114.07361140821099</c:v>
                </c:pt>
                <c:pt idx="1386">
                  <c:v>-115.113679384101</c:v>
                </c:pt>
                <c:pt idx="1387">
                  <c:v>-124.575791281365</c:v>
                </c:pt>
                <c:pt idx="1388">
                  <c:v>-107.48091314369699</c:v>
                </c:pt>
                <c:pt idx="1389">
                  <c:v>-112.655717582804</c:v>
                </c:pt>
                <c:pt idx="1390">
                  <c:v>-109.190617276564</c:v>
                </c:pt>
                <c:pt idx="1391">
                  <c:v>-109.87573727949</c:v>
                </c:pt>
                <c:pt idx="1392">
                  <c:v>-108.777213001536</c:v>
                </c:pt>
                <c:pt idx="1393">
                  <c:v>-110.37111155663899</c:v>
                </c:pt>
                <c:pt idx="1394">
                  <c:v>-112.82111445735001</c:v>
                </c:pt>
                <c:pt idx="1395">
                  <c:v>-116.5575110348</c:v>
                </c:pt>
                <c:pt idx="1396">
                  <c:v>-110.794210036107</c:v>
                </c:pt>
                <c:pt idx="1397">
                  <c:v>-106.997182935582</c:v>
                </c:pt>
                <c:pt idx="1398">
                  <c:v>-106.614294290529</c:v>
                </c:pt>
                <c:pt idx="1399">
                  <c:v>-107.89875953492</c:v>
                </c:pt>
                <c:pt idx="1400">
                  <c:v>-120.430534726887</c:v>
                </c:pt>
                <c:pt idx="1401">
                  <c:v>-110.712888266061</c:v>
                </c:pt>
                <c:pt idx="1402">
                  <c:v>-109.944514703832</c:v>
                </c:pt>
                <c:pt idx="1403">
                  <c:v>-117.053571356465</c:v>
                </c:pt>
                <c:pt idx="1404">
                  <c:v>-112.446834451005</c:v>
                </c:pt>
                <c:pt idx="1405">
                  <c:v>-119.791668689817</c:v>
                </c:pt>
                <c:pt idx="1406">
                  <c:v>-109.98204587169199</c:v>
                </c:pt>
                <c:pt idx="1407">
                  <c:v>-115.839367583311</c:v>
                </c:pt>
                <c:pt idx="1408">
                  <c:v>-108.67991659790999</c:v>
                </c:pt>
                <c:pt idx="1409">
                  <c:v>-116.37330682575499</c:v>
                </c:pt>
                <c:pt idx="1410">
                  <c:v>-105.990412327672</c:v>
                </c:pt>
                <c:pt idx="1411">
                  <c:v>-109.31004509965599</c:v>
                </c:pt>
                <c:pt idx="1412">
                  <c:v>-107.858431770415</c:v>
                </c:pt>
                <c:pt idx="1413">
                  <c:v>-104.387481988819</c:v>
                </c:pt>
                <c:pt idx="1414">
                  <c:v>-110.509818675736</c:v>
                </c:pt>
                <c:pt idx="1415">
                  <c:v>-123.096356490774</c:v>
                </c:pt>
                <c:pt idx="1416">
                  <c:v>-115.345336555111</c:v>
                </c:pt>
                <c:pt idx="1417">
                  <c:v>-118.367335909952</c:v>
                </c:pt>
                <c:pt idx="1418">
                  <c:v>-109.162444723172</c:v>
                </c:pt>
                <c:pt idx="1419">
                  <c:v>-106.128580026542</c:v>
                </c:pt>
                <c:pt idx="1420">
                  <c:v>-130.261965939497</c:v>
                </c:pt>
                <c:pt idx="1421">
                  <c:v>-109.514374761768</c:v>
                </c:pt>
                <c:pt idx="1422">
                  <c:v>-107.085416113515</c:v>
                </c:pt>
                <c:pt idx="1423">
                  <c:v>-111.63795132029701</c:v>
                </c:pt>
                <c:pt idx="1424">
                  <c:v>-110.158855876595</c:v>
                </c:pt>
                <c:pt idx="1425">
                  <c:v>-126.835168974708</c:v>
                </c:pt>
                <c:pt idx="1426">
                  <c:v>-104.321066496325</c:v>
                </c:pt>
                <c:pt idx="1427">
                  <c:v>-113.165589996996</c:v>
                </c:pt>
                <c:pt idx="1428">
                  <c:v>-107.34228936734701</c:v>
                </c:pt>
                <c:pt idx="1429">
                  <c:v>-114.269406226691</c:v>
                </c:pt>
                <c:pt idx="1430">
                  <c:v>-105.583656331409</c:v>
                </c:pt>
                <c:pt idx="1431">
                  <c:v>-107.45913508159499</c:v>
                </c:pt>
                <c:pt idx="1432">
                  <c:v>-105.55930059345</c:v>
                </c:pt>
                <c:pt idx="1433">
                  <c:v>-110.244090411271</c:v>
                </c:pt>
                <c:pt idx="1434">
                  <c:v>-113.22605437133601</c:v>
                </c:pt>
                <c:pt idx="1435">
                  <c:v>-107.28555714585301</c:v>
                </c:pt>
                <c:pt idx="1436">
                  <c:v>-112.15679853712</c:v>
                </c:pt>
                <c:pt idx="1437">
                  <c:v>-105.26452835257</c:v>
                </c:pt>
                <c:pt idx="1438">
                  <c:v>-109.349647214256</c:v>
                </c:pt>
                <c:pt idx="1439">
                  <c:v>-120.333787540456</c:v>
                </c:pt>
                <c:pt idx="1440">
                  <c:v>-113.651582042196</c:v>
                </c:pt>
                <c:pt idx="1441">
                  <c:v>-107.596782493357</c:v>
                </c:pt>
                <c:pt idx="1442">
                  <c:v>-105.256038525082</c:v>
                </c:pt>
                <c:pt idx="1443">
                  <c:v>-118.377260860992</c:v>
                </c:pt>
                <c:pt idx="1444">
                  <c:v>-108.719318347589</c:v>
                </c:pt>
                <c:pt idx="1445">
                  <c:v>-115.256853197065</c:v>
                </c:pt>
                <c:pt idx="1446">
                  <c:v>-110.87146344291</c:v>
                </c:pt>
                <c:pt idx="1447">
                  <c:v>-120.392423649048</c:v>
                </c:pt>
                <c:pt idx="1448">
                  <c:v>-102.185442129379</c:v>
                </c:pt>
                <c:pt idx="1449">
                  <c:v>-102.00453172435</c:v>
                </c:pt>
                <c:pt idx="1450">
                  <c:v>-106.626451658984</c:v>
                </c:pt>
                <c:pt idx="1451">
                  <c:v>-111.324244345205</c:v>
                </c:pt>
                <c:pt idx="1452">
                  <c:v>-105.153489325556</c:v>
                </c:pt>
                <c:pt idx="1453">
                  <c:v>-105.43961394663999</c:v>
                </c:pt>
                <c:pt idx="1454">
                  <c:v>-115.762984733674</c:v>
                </c:pt>
                <c:pt idx="1455">
                  <c:v>-105.127069069521</c:v>
                </c:pt>
                <c:pt idx="1456">
                  <c:v>-110.81562729197999</c:v>
                </c:pt>
                <c:pt idx="1457">
                  <c:v>-104.803717525664</c:v>
                </c:pt>
                <c:pt idx="1458">
                  <c:v>-109.420327941511</c:v>
                </c:pt>
                <c:pt idx="1459">
                  <c:v>-105.718439389045</c:v>
                </c:pt>
                <c:pt idx="1460">
                  <c:v>-111.215827359237</c:v>
                </c:pt>
                <c:pt idx="1461">
                  <c:v>-107.766228580152</c:v>
                </c:pt>
                <c:pt idx="1462">
                  <c:v>-104.427395403342</c:v>
                </c:pt>
                <c:pt idx="1463">
                  <c:v>-103.392922770414</c:v>
                </c:pt>
                <c:pt idx="1464">
                  <c:v>-103.28261631199901</c:v>
                </c:pt>
                <c:pt idx="1465">
                  <c:v>-101.858794683209</c:v>
                </c:pt>
                <c:pt idx="1466">
                  <c:v>-104.81549167275701</c:v>
                </c:pt>
                <c:pt idx="1467">
                  <c:v>-101.35326794455</c:v>
                </c:pt>
                <c:pt idx="1468">
                  <c:v>-105.91993486607799</c:v>
                </c:pt>
                <c:pt idx="1469">
                  <c:v>-100.713477439858</c:v>
                </c:pt>
                <c:pt idx="1470">
                  <c:v>-101.80198285650199</c:v>
                </c:pt>
                <c:pt idx="1471">
                  <c:v>-101.213597550665</c:v>
                </c:pt>
                <c:pt idx="1472">
                  <c:v>-101.079353168368</c:v>
                </c:pt>
                <c:pt idx="1473">
                  <c:v>-102.91213207929501</c:v>
                </c:pt>
                <c:pt idx="1474">
                  <c:v>-99.244144134454999</c:v>
                </c:pt>
                <c:pt idx="1475">
                  <c:v>-105.85650767142</c:v>
                </c:pt>
                <c:pt idx="1476">
                  <c:v>-97.842676460021593</c:v>
                </c:pt>
                <c:pt idx="1477">
                  <c:v>-98.799278700890497</c:v>
                </c:pt>
                <c:pt idx="1478">
                  <c:v>-97.862026457108996</c:v>
                </c:pt>
                <c:pt idx="1479">
                  <c:v>-95.983209875560703</c:v>
                </c:pt>
                <c:pt idx="1480">
                  <c:v>-100.077785692042</c:v>
                </c:pt>
                <c:pt idx="1481">
                  <c:v>-96.385961215739698</c:v>
                </c:pt>
                <c:pt idx="1482">
                  <c:v>-96.837436172079407</c:v>
                </c:pt>
                <c:pt idx="1483">
                  <c:v>-94.549999078019397</c:v>
                </c:pt>
                <c:pt idx="1484">
                  <c:v>-94.484524278580096</c:v>
                </c:pt>
                <c:pt idx="1485">
                  <c:v>-93.412815479061905</c:v>
                </c:pt>
                <c:pt idx="1486">
                  <c:v>-93.108643324993295</c:v>
                </c:pt>
                <c:pt idx="1487">
                  <c:v>-91.7029334020188</c:v>
                </c:pt>
                <c:pt idx="1488">
                  <c:v>-91.465535607879403</c:v>
                </c:pt>
                <c:pt idx="1489">
                  <c:v>-90.936867171916006</c:v>
                </c:pt>
                <c:pt idx="1490">
                  <c:v>-89.689219575114194</c:v>
                </c:pt>
                <c:pt idx="1491">
                  <c:v>-89.439058566705398</c:v>
                </c:pt>
                <c:pt idx="1492">
                  <c:v>-88.552490365331394</c:v>
                </c:pt>
                <c:pt idx="1493">
                  <c:v>-86.709174147588996</c:v>
                </c:pt>
                <c:pt idx="1494">
                  <c:v>-86.059873738869101</c:v>
                </c:pt>
                <c:pt idx="1495">
                  <c:v>-84.391396230982096</c:v>
                </c:pt>
                <c:pt idx="1496">
                  <c:v>-83.719160343987795</c:v>
                </c:pt>
                <c:pt idx="1497">
                  <c:v>-81.920989928057594</c:v>
                </c:pt>
                <c:pt idx="1498">
                  <c:v>-80.439845310880202</c:v>
                </c:pt>
                <c:pt idx="1499">
                  <c:v>-78.337753882974994</c:v>
                </c:pt>
                <c:pt idx="1500">
                  <c:v>-75.711244014071895</c:v>
                </c:pt>
                <c:pt idx="1501">
                  <c:v>-72.666235481094105</c:v>
                </c:pt>
                <c:pt idx="1502">
                  <c:v>-68.005283042520702</c:v>
                </c:pt>
                <c:pt idx="1503">
                  <c:v>-62.525072980640097</c:v>
                </c:pt>
                <c:pt idx="1504">
                  <c:v>-65.302559384796695</c:v>
                </c:pt>
                <c:pt idx="1505">
                  <c:v>-70.151336616465002</c:v>
                </c:pt>
                <c:pt idx="1506">
                  <c:v>-73.756837078719599</c:v>
                </c:pt>
                <c:pt idx="1507">
                  <c:v>-76.071404462518402</c:v>
                </c:pt>
                <c:pt idx="1508">
                  <c:v>-77.925216545338401</c:v>
                </c:pt>
                <c:pt idx="1509">
                  <c:v>-79.647706466182896</c:v>
                </c:pt>
                <c:pt idx="1510">
                  <c:v>-80.6175696630321</c:v>
                </c:pt>
                <c:pt idx="1511">
                  <c:v>-81.786687335733205</c:v>
                </c:pt>
                <c:pt idx="1512">
                  <c:v>-82.771719877839502</c:v>
                </c:pt>
                <c:pt idx="1513">
                  <c:v>-83.824228216334205</c:v>
                </c:pt>
                <c:pt idx="1514">
                  <c:v>-84.728681345615996</c:v>
                </c:pt>
                <c:pt idx="1515">
                  <c:v>-85.586445906260295</c:v>
                </c:pt>
                <c:pt idx="1516">
                  <c:v>-87.268625541134099</c:v>
                </c:pt>
                <c:pt idx="1517">
                  <c:v>-87.8219188806967</c:v>
                </c:pt>
                <c:pt idx="1518">
                  <c:v>-89.411471080121402</c:v>
                </c:pt>
                <c:pt idx="1519">
                  <c:v>-90.356746342639795</c:v>
                </c:pt>
                <c:pt idx="1520">
                  <c:v>-93.275265215868501</c:v>
                </c:pt>
                <c:pt idx="1521">
                  <c:v>-96.006860540476893</c:v>
                </c:pt>
                <c:pt idx="1522">
                  <c:v>-100.65053897147099</c:v>
                </c:pt>
                <c:pt idx="1523">
                  <c:v>-97.282456149081298</c:v>
                </c:pt>
                <c:pt idx="1524">
                  <c:v>-91.027564497896407</c:v>
                </c:pt>
                <c:pt idx="1525">
                  <c:v>-87.264478978779394</c:v>
                </c:pt>
                <c:pt idx="1526">
                  <c:v>-82.935938823283493</c:v>
                </c:pt>
                <c:pt idx="1527">
                  <c:v>-79.113705160643406</c:v>
                </c:pt>
                <c:pt idx="1528">
                  <c:v>-74.878118879249698</c:v>
                </c:pt>
                <c:pt idx="1529">
                  <c:v>-70.780606022401003</c:v>
                </c:pt>
                <c:pt idx="1530">
                  <c:v>-65.8173191682111</c:v>
                </c:pt>
                <c:pt idx="1531">
                  <c:v>-60.708259062104801</c:v>
                </c:pt>
                <c:pt idx="1532">
                  <c:v>-59.1815499214634</c:v>
                </c:pt>
                <c:pt idx="1533">
                  <c:v>-61.398143766400999</c:v>
                </c:pt>
                <c:pt idx="1534">
                  <c:v>-63.347730592292201</c:v>
                </c:pt>
                <c:pt idx="1535">
                  <c:v>-64.579644697837097</c:v>
                </c:pt>
                <c:pt idx="1536">
                  <c:v>-65.189600242401298</c:v>
                </c:pt>
                <c:pt idx="1537">
                  <c:v>-65.3480109130508</c:v>
                </c:pt>
                <c:pt idx="1538">
                  <c:v>-65.193327339686306</c:v>
                </c:pt>
                <c:pt idx="1539">
                  <c:v>-64.633388363796797</c:v>
                </c:pt>
                <c:pt idx="1540">
                  <c:v>-63.820050207730198</c:v>
                </c:pt>
                <c:pt idx="1541">
                  <c:v>-62.5649272500658</c:v>
                </c:pt>
                <c:pt idx="1542">
                  <c:v>-60.707904421412898</c:v>
                </c:pt>
                <c:pt idx="1543">
                  <c:v>-57.996395017090599</c:v>
                </c:pt>
                <c:pt idx="1544">
                  <c:v>-54.2114291960796</c:v>
                </c:pt>
                <c:pt idx="1545">
                  <c:v>-50.690430927441</c:v>
                </c:pt>
                <c:pt idx="1546">
                  <c:v>-54.339386799651798</c:v>
                </c:pt>
                <c:pt idx="1547">
                  <c:v>-59.019060190768997</c:v>
                </c:pt>
                <c:pt idx="1548">
                  <c:v>-62.438341994784103</c:v>
                </c:pt>
                <c:pt idx="1549">
                  <c:v>-65.032830554274696</c:v>
                </c:pt>
                <c:pt idx="1550">
                  <c:v>-67.026693216005697</c:v>
                </c:pt>
                <c:pt idx="1551">
                  <c:v>-68.764018295029203</c:v>
                </c:pt>
                <c:pt idx="1552">
                  <c:v>-70.381892832144501</c:v>
                </c:pt>
                <c:pt idx="1553">
                  <c:v>-71.771839349457494</c:v>
                </c:pt>
                <c:pt idx="1554">
                  <c:v>-72.745834561842997</c:v>
                </c:pt>
                <c:pt idx="1555">
                  <c:v>-73.772162160316796</c:v>
                </c:pt>
                <c:pt idx="1556">
                  <c:v>-74.783004057613596</c:v>
                </c:pt>
                <c:pt idx="1557">
                  <c:v>-75.638867045666601</c:v>
                </c:pt>
                <c:pt idx="1558">
                  <c:v>-76.168528178256096</c:v>
                </c:pt>
                <c:pt idx="1559">
                  <c:v>-77.222769606573493</c:v>
                </c:pt>
                <c:pt idx="1560">
                  <c:v>-77.7823544479334</c:v>
                </c:pt>
                <c:pt idx="1561">
                  <c:v>-78.363919678994407</c:v>
                </c:pt>
                <c:pt idx="1562">
                  <c:v>-78.906773102668097</c:v>
                </c:pt>
                <c:pt idx="1563">
                  <c:v>-79.356184002391899</c:v>
                </c:pt>
                <c:pt idx="1564">
                  <c:v>-80.159054560170603</c:v>
                </c:pt>
                <c:pt idx="1565">
                  <c:v>-80.607920265293799</c:v>
                </c:pt>
                <c:pt idx="1566">
                  <c:v>-81.247765199831406</c:v>
                </c:pt>
                <c:pt idx="1567">
                  <c:v>-81.603799571042799</c:v>
                </c:pt>
                <c:pt idx="1568">
                  <c:v>-81.894487692218604</c:v>
                </c:pt>
                <c:pt idx="1569">
                  <c:v>-82.579778064102399</c:v>
                </c:pt>
                <c:pt idx="1570">
                  <c:v>-82.698419648337705</c:v>
                </c:pt>
                <c:pt idx="1571">
                  <c:v>-82.643625995713094</c:v>
                </c:pt>
                <c:pt idx="1572">
                  <c:v>-83.307525999196301</c:v>
                </c:pt>
                <c:pt idx="1573">
                  <c:v>-83.4143212509682</c:v>
                </c:pt>
                <c:pt idx="1574">
                  <c:v>-83.514379641431503</c:v>
                </c:pt>
                <c:pt idx="1575">
                  <c:v>-83.664494230206401</c:v>
                </c:pt>
                <c:pt idx="1576">
                  <c:v>-84.103281381590406</c:v>
                </c:pt>
                <c:pt idx="1577">
                  <c:v>-83.937828981512695</c:v>
                </c:pt>
                <c:pt idx="1578">
                  <c:v>-84.424901800831506</c:v>
                </c:pt>
                <c:pt idx="1579">
                  <c:v>-84.564209261169495</c:v>
                </c:pt>
                <c:pt idx="1580">
                  <c:v>-84.459748337160306</c:v>
                </c:pt>
                <c:pt idx="1581">
                  <c:v>-85.680577446926904</c:v>
                </c:pt>
                <c:pt idx="1582">
                  <c:v>-85.388931122748204</c:v>
                </c:pt>
                <c:pt idx="1583">
                  <c:v>-85.610955256393197</c:v>
                </c:pt>
                <c:pt idx="1584">
                  <c:v>-85.737897388840395</c:v>
                </c:pt>
                <c:pt idx="1585">
                  <c:v>-85.358145558209699</c:v>
                </c:pt>
                <c:pt idx="1586">
                  <c:v>-85.275159753881297</c:v>
                </c:pt>
                <c:pt idx="1587">
                  <c:v>-85.977257669558796</c:v>
                </c:pt>
                <c:pt idx="1588">
                  <c:v>-85.810342024574297</c:v>
                </c:pt>
                <c:pt idx="1589">
                  <c:v>-85.733187931360106</c:v>
                </c:pt>
                <c:pt idx="1590">
                  <c:v>-85.866170705595906</c:v>
                </c:pt>
                <c:pt idx="1591">
                  <c:v>-84.997824563221201</c:v>
                </c:pt>
                <c:pt idx="1592">
                  <c:v>-85.904409679589406</c:v>
                </c:pt>
                <c:pt idx="1593">
                  <c:v>-85.165956190928</c:v>
                </c:pt>
                <c:pt idx="1594">
                  <c:v>-85.686435342363794</c:v>
                </c:pt>
                <c:pt idx="1595">
                  <c:v>-85.663661164373195</c:v>
                </c:pt>
                <c:pt idx="1596">
                  <c:v>-86.053602607115295</c:v>
                </c:pt>
                <c:pt idx="1597">
                  <c:v>-85.192932859000095</c:v>
                </c:pt>
                <c:pt idx="1598">
                  <c:v>-85.330759387836494</c:v>
                </c:pt>
                <c:pt idx="1599">
                  <c:v>-84.728300485619201</c:v>
                </c:pt>
                <c:pt idx="1600">
                  <c:v>-85.073991521980602</c:v>
                </c:pt>
                <c:pt idx="1601">
                  <c:v>-85.016225128966695</c:v>
                </c:pt>
                <c:pt idx="1602">
                  <c:v>-85.184356847461601</c:v>
                </c:pt>
                <c:pt idx="1603">
                  <c:v>-85.167518351233994</c:v>
                </c:pt>
                <c:pt idx="1604">
                  <c:v>-84.269504032888904</c:v>
                </c:pt>
                <c:pt idx="1605">
                  <c:v>-84.425913034944401</c:v>
                </c:pt>
                <c:pt idx="1606">
                  <c:v>-84.736787273937296</c:v>
                </c:pt>
                <c:pt idx="1607">
                  <c:v>-84.481382321354104</c:v>
                </c:pt>
                <c:pt idx="1608">
                  <c:v>-83.846020858444405</c:v>
                </c:pt>
                <c:pt idx="1609">
                  <c:v>-83.843681389163507</c:v>
                </c:pt>
                <c:pt idx="1610">
                  <c:v>-83.700535503206893</c:v>
                </c:pt>
                <c:pt idx="1611">
                  <c:v>-83.423918067391597</c:v>
                </c:pt>
                <c:pt idx="1612">
                  <c:v>-83.000281595466404</c:v>
                </c:pt>
                <c:pt idx="1613">
                  <c:v>-83.319999517494594</c:v>
                </c:pt>
                <c:pt idx="1614">
                  <c:v>-82.470819026323099</c:v>
                </c:pt>
                <c:pt idx="1615">
                  <c:v>-82.550062687774499</c:v>
                </c:pt>
                <c:pt idx="1616">
                  <c:v>-82.560219091755698</c:v>
                </c:pt>
                <c:pt idx="1617">
                  <c:v>-82.0950398557694</c:v>
                </c:pt>
                <c:pt idx="1618">
                  <c:v>-82.022835931035402</c:v>
                </c:pt>
                <c:pt idx="1619">
                  <c:v>-82.259319003356495</c:v>
                </c:pt>
                <c:pt idx="1620">
                  <c:v>-82.278442623536506</c:v>
                </c:pt>
                <c:pt idx="1621">
                  <c:v>-82.016001838583605</c:v>
                </c:pt>
                <c:pt idx="1622">
                  <c:v>-82.028666369724306</c:v>
                </c:pt>
                <c:pt idx="1623">
                  <c:v>-82.7397097536861</c:v>
                </c:pt>
                <c:pt idx="1624">
                  <c:v>-82.118387999855202</c:v>
                </c:pt>
                <c:pt idx="1625">
                  <c:v>-82.710168185142095</c:v>
                </c:pt>
                <c:pt idx="1626">
                  <c:v>-83.184642070847303</c:v>
                </c:pt>
                <c:pt idx="1627">
                  <c:v>-83.666525651263797</c:v>
                </c:pt>
                <c:pt idx="1628">
                  <c:v>-84.536642574730706</c:v>
                </c:pt>
                <c:pt idx="1629">
                  <c:v>-84.776505015223407</c:v>
                </c:pt>
                <c:pt idx="1630">
                  <c:v>-85.090166811267906</c:v>
                </c:pt>
                <c:pt idx="1631">
                  <c:v>-85.568266053096593</c:v>
                </c:pt>
                <c:pt idx="1632">
                  <c:v>-86.438025564088903</c:v>
                </c:pt>
                <c:pt idx="1633">
                  <c:v>-86.727494546551796</c:v>
                </c:pt>
                <c:pt idx="1634">
                  <c:v>-88.1901230084014</c:v>
                </c:pt>
                <c:pt idx="1635">
                  <c:v>-87.937926519944895</c:v>
                </c:pt>
                <c:pt idx="1636">
                  <c:v>-88.212681326476797</c:v>
                </c:pt>
                <c:pt idx="1637">
                  <c:v>-89.293750310775806</c:v>
                </c:pt>
                <c:pt idx="1638">
                  <c:v>-88.117829000931494</c:v>
                </c:pt>
                <c:pt idx="1639">
                  <c:v>-89.637618222916899</c:v>
                </c:pt>
                <c:pt idx="1640">
                  <c:v>-90.546177306951193</c:v>
                </c:pt>
                <c:pt idx="1641">
                  <c:v>-90.619022089041493</c:v>
                </c:pt>
                <c:pt idx="1642">
                  <c:v>-92.469581346575296</c:v>
                </c:pt>
                <c:pt idx="1643">
                  <c:v>-91.441408425745706</c:v>
                </c:pt>
                <c:pt idx="1644">
                  <c:v>-91.993930200480406</c:v>
                </c:pt>
                <c:pt idx="1645">
                  <c:v>-91.352142967748605</c:v>
                </c:pt>
                <c:pt idx="1646">
                  <c:v>-91.694779738016095</c:v>
                </c:pt>
                <c:pt idx="1647">
                  <c:v>-92.082486295581703</c:v>
                </c:pt>
                <c:pt idx="1648">
                  <c:v>-93.309611810901202</c:v>
                </c:pt>
                <c:pt idx="1649">
                  <c:v>-94.091165636560802</c:v>
                </c:pt>
                <c:pt idx="1650">
                  <c:v>-96.631525659691306</c:v>
                </c:pt>
                <c:pt idx="1651">
                  <c:v>-94.551791023174104</c:v>
                </c:pt>
                <c:pt idx="1652">
                  <c:v>-94.8868390578169</c:v>
                </c:pt>
                <c:pt idx="1653">
                  <c:v>-98.781504110104805</c:v>
                </c:pt>
                <c:pt idx="1654">
                  <c:v>-95.997381272922397</c:v>
                </c:pt>
                <c:pt idx="1655">
                  <c:v>-95.206907660233696</c:v>
                </c:pt>
                <c:pt idx="1656">
                  <c:v>-96.152004985316907</c:v>
                </c:pt>
                <c:pt idx="1657">
                  <c:v>-97.1114546330449</c:v>
                </c:pt>
                <c:pt idx="1658">
                  <c:v>-95.812819038095299</c:v>
                </c:pt>
                <c:pt idx="1659">
                  <c:v>-97.531611197331003</c:v>
                </c:pt>
                <c:pt idx="1660">
                  <c:v>-97.403969503024797</c:v>
                </c:pt>
                <c:pt idx="1661">
                  <c:v>-102.05709574700499</c:v>
                </c:pt>
                <c:pt idx="1662">
                  <c:v>-97.980363754341397</c:v>
                </c:pt>
                <c:pt idx="1663">
                  <c:v>-97.027066224084294</c:v>
                </c:pt>
                <c:pt idx="1664">
                  <c:v>-100.414114806554</c:v>
                </c:pt>
                <c:pt idx="1665">
                  <c:v>-97.682031330253395</c:v>
                </c:pt>
                <c:pt idx="1666">
                  <c:v>-100.839069194625</c:v>
                </c:pt>
                <c:pt idx="1667">
                  <c:v>-100.733171666486</c:v>
                </c:pt>
                <c:pt idx="1668">
                  <c:v>-101.60901522402899</c:v>
                </c:pt>
                <c:pt idx="1669">
                  <c:v>-100.525252030677</c:v>
                </c:pt>
                <c:pt idx="1670">
                  <c:v>-97.621386700149401</c:v>
                </c:pt>
                <c:pt idx="1671">
                  <c:v>-98.290152199079003</c:v>
                </c:pt>
                <c:pt idx="1672">
                  <c:v>-101.971480648433</c:v>
                </c:pt>
                <c:pt idx="1673">
                  <c:v>-99.309216206556002</c:v>
                </c:pt>
                <c:pt idx="1674">
                  <c:v>-102.38347561896001</c:v>
                </c:pt>
                <c:pt idx="1675">
                  <c:v>-102.636835589158</c:v>
                </c:pt>
                <c:pt idx="1676">
                  <c:v>-100.795755858558</c:v>
                </c:pt>
                <c:pt idx="1677">
                  <c:v>-104.256803661524</c:v>
                </c:pt>
                <c:pt idx="1678">
                  <c:v>-104.93326410756499</c:v>
                </c:pt>
                <c:pt idx="1679">
                  <c:v>-99.934376112765193</c:v>
                </c:pt>
                <c:pt idx="1680">
                  <c:v>-102.09148734331499</c:v>
                </c:pt>
                <c:pt idx="1681">
                  <c:v>-102.694514342215</c:v>
                </c:pt>
                <c:pt idx="1682">
                  <c:v>-103.315324638535</c:v>
                </c:pt>
                <c:pt idx="1683">
                  <c:v>-105.916332651408</c:v>
                </c:pt>
                <c:pt idx="1684">
                  <c:v>-105.783952881399</c:v>
                </c:pt>
                <c:pt idx="1685">
                  <c:v>-100.64534972073299</c:v>
                </c:pt>
                <c:pt idx="1686">
                  <c:v>-105.027392489078</c:v>
                </c:pt>
                <c:pt idx="1687">
                  <c:v>-108.74465409254201</c:v>
                </c:pt>
                <c:pt idx="1688">
                  <c:v>-101.27861026476999</c:v>
                </c:pt>
                <c:pt idx="1689">
                  <c:v>-102.660198826224</c:v>
                </c:pt>
                <c:pt idx="1690">
                  <c:v>-108.050640774268</c:v>
                </c:pt>
                <c:pt idx="1691">
                  <c:v>-104.06812991558201</c:v>
                </c:pt>
                <c:pt idx="1692">
                  <c:v>-104.18635410760901</c:v>
                </c:pt>
                <c:pt idx="1693">
                  <c:v>-116.81196720143301</c:v>
                </c:pt>
                <c:pt idx="1694">
                  <c:v>-106.42391073501101</c:v>
                </c:pt>
                <c:pt idx="1695">
                  <c:v>-106.80097582203599</c:v>
                </c:pt>
                <c:pt idx="1696">
                  <c:v>-101.447491510099</c:v>
                </c:pt>
                <c:pt idx="1697">
                  <c:v>-106.30680945564301</c:v>
                </c:pt>
                <c:pt idx="1698">
                  <c:v>-102.89060757182401</c:v>
                </c:pt>
                <c:pt idx="1699">
                  <c:v>-112.404787478757</c:v>
                </c:pt>
                <c:pt idx="1700">
                  <c:v>-107.76672873192599</c:v>
                </c:pt>
                <c:pt idx="1701">
                  <c:v>-105.07076683479799</c:v>
                </c:pt>
                <c:pt idx="1702">
                  <c:v>-109.422113077802</c:v>
                </c:pt>
                <c:pt idx="1703">
                  <c:v>-106.23186623967899</c:v>
                </c:pt>
                <c:pt idx="1704">
                  <c:v>-106.379642569829</c:v>
                </c:pt>
                <c:pt idx="1705">
                  <c:v>-100.08486237905301</c:v>
                </c:pt>
                <c:pt idx="1706">
                  <c:v>-107.17736795966</c:v>
                </c:pt>
                <c:pt idx="1707">
                  <c:v>-109.078165721019</c:v>
                </c:pt>
                <c:pt idx="1708">
                  <c:v>-110.370367084783</c:v>
                </c:pt>
                <c:pt idx="1709">
                  <c:v>-104.21752322220701</c:v>
                </c:pt>
                <c:pt idx="1710">
                  <c:v>-107.963983667861</c:v>
                </c:pt>
                <c:pt idx="1711">
                  <c:v>-117.26638586232799</c:v>
                </c:pt>
                <c:pt idx="1712">
                  <c:v>-105.352740421402</c:v>
                </c:pt>
                <c:pt idx="1713">
                  <c:v>-106.920294554915</c:v>
                </c:pt>
                <c:pt idx="1714">
                  <c:v>-122.402432413734</c:v>
                </c:pt>
                <c:pt idx="1715">
                  <c:v>-114.19385514829899</c:v>
                </c:pt>
                <c:pt idx="1716">
                  <c:v>-110.729135312887</c:v>
                </c:pt>
                <c:pt idx="1717">
                  <c:v>-111.663272685341</c:v>
                </c:pt>
                <c:pt idx="1718">
                  <c:v>-106.615701186566</c:v>
                </c:pt>
                <c:pt idx="1719">
                  <c:v>-101.57117196667799</c:v>
                </c:pt>
                <c:pt idx="1720">
                  <c:v>-117.564272123024</c:v>
                </c:pt>
                <c:pt idx="1721">
                  <c:v>-130.36259281809501</c:v>
                </c:pt>
                <c:pt idx="1722">
                  <c:v>-109.80401015017399</c:v>
                </c:pt>
                <c:pt idx="1723">
                  <c:v>-106.341398772886</c:v>
                </c:pt>
                <c:pt idx="1724">
                  <c:v>-107.11581054641699</c:v>
                </c:pt>
                <c:pt idx="1725">
                  <c:v>-107.924394151529</c:v>
                </c:pt>
                <c:pt idx="1726">
                  <c:v>-105.095376738921</c:v>
                </c:pt>
                <c:pt idx="1727">
                  <c:v>-116.86941522193101</c:v>
                </c:pt>
                <c:pt idx="1728">
                  <c:v>-108.826220101736</c:v>
                </c:pt>
                <c:pt idx="1729">
                  <c:v>-113.38518937971401</c:v>
                </c:pt>
                <c:pt idx="1730">
                  <c:v>-111.056488755464</c:v>
                </c:pt>
                <c:pt idx="1731">
                  <c:v>-106.792046847525</c:v>
                </c:pt>
                <c:pt idx="1732">
                  <c:v>-113.841680395068</c:v>
                </c:pt>
                <c:pt idx="1733">
                  <c:v>-104.993655032555</c:v>
                </c:pt>
                <c:pt idx="1734">
                  <c:v>-119.718895810419</c:v>
                </c:pt>
                <c:pt idx="1735">
                  <c:v>-107.42256961974699</c:v>
                </c:pt>
                <c:pt idx="1736">
                  <c:v>-113.892974125576</c:v>
                </c:pt>
                <c:pt idx="1737">
                  <c:v>-111.753644956694</c:v>
                </c:pt>
                <c:pt idx="1738">
                  <c:v>-109.914837468155</c:v>
                </c:pt>
                <c:pt idx="1739">
                  <c:v>-103.16815535687699</c:v>
                </c:pt>
                <c:pt idx="1740">
                  <c:v>-112.73011717621</c:v>
                </c:pt>
                <c:pt idx="1741">
                  <c:v>-116.151723290061</c:v>
                </c:pt>
                <c:pt idx="1742">
                  <c:v>-112.190850729658</c:v>
                </c:pt>
                <c:pt idx="1743">
                  <c:v>-110.78401119421299</c:v>
                </c:pt>
                <c:pt idx="1744">
                  <c:v>-109.471001762795</c:v>
                </c:pt>
                <c:pt idx="1745">
                  <c:v>-118.298294445808</c:v>
                </c:pt>
                <c:pt idx="1746">
                  <c:v>-116.36718786409401</c:v>
                </c:pt>
                <c:pt idx="1747">
                  <c:v>-114.79092926591601</c:v>
                </c:pt>
                <c:pt idx="1748">
                  <c:v>-122.858309958505</c:v>
                </c:pt>
                <c:pt idx="1749">
                  <c:v>-107.79332812945</c:v>
                </c:pt>
                <c:pt idx="1750">
                  <c:v>-107.4889373644</c:v>
                </c:pt>
                <c:pt idx="1751">
                  <c:v>-105.274509913706</c:v>
                </c:pt>
                <c:pt idx="1752">
                  <c:v>-124.22977242885599</c:v>
                </c:pt>
                <c:pt idx="1753">
                  <c:v>-122.86751915558401</c:v>
                </c:pt>
                <c:pt idx="1754">
                  <c:v>-104.312897927908</c:v>
                </c:pt>
                <c:pt idx="1755">
                  <c:v>-109.525607583062</c:v>
                </c:pt>
                <c:pt idx="1756">
                  <c:v>-114.639265017147</c:v>
                </c:pt>
                <c:pt idx="1757">
                  <c:v>-113.330497054131</c:v>
                </c:pt>
                <c:pt idx="1758">
                  <c:v>-110.576074713712</c:v>
                </c:pt>
                <c:pt idx="1759">
                  <c:v>-109.727455928257</c:v>
                </c:pt>
                <c:pt idx="1760">
                  <c:v>-108.812517976156</c:v>
                </c:pt>
                <c:pt idx="1761">
                  <c:v>-105.441709334401</c:v>
                </c:pt>
                <c:pt idx="1762">
                  <c:v>-114.232946719697</c:v>
                </c:pt>
                <c:pt idx="1763">
                  <c:v>-104.342675008214</c:v>
                </c:pt>
                <c:pt idx="1764">
                  <c:v>-116.177491319246</c:v>
                </c:pt>
                <c:pt idx="1765">
                  <c:v>-116.77905269404501</c:v>
                </c:pt>
                <c:pt idx="1766">
                  <c:v>-112.968833409082</c:v>
                </c:pt>
                <c:pt idx="1767">
                  <c:v>-113.36607618330299</c:v>
                </c:pt>
                <c:pt idx="1768">
                  <c:v>-109.322591950624</c:v>
                </c:pt>
                <c:pt idx="1769">
                  <c:v>-106.592109856058</c:v>
                </c:pt>
                <c:pt idx="1770">
                  <c:v>-107.74371782981299</c:v>
                </c:pt>
                <c:pt idx="1771">
                  <c:v>-114.59795029449501</c:v>
                </c:pt>
                <c:pt idx="1772">
                  <c:v>-111.73431233421699</c:v>
                </c:pt>
                <c:pt idx="1773">
                  <c:v>-108.13313396686399</c:v>
                </c:pt>
                <c:pt idx="1774">
                  <c:v>-105.364962735289</c:v>
                </c:pt>
                <c:pt idx="1775">
                  <c:v>-115.555480316768</c:v>
                </c:pt>
                <c:pt idx="1776">
                  <c:v>-110.85088806119499</c:v>
                </c:pt>
                <c:pt idx="1777">
                  <c:v>-121.503842757775</c:v>
                </c:pt>
                <c:pt idx="1778">
                  <c:v>-112.351541497309</c:v>
                </c:pt>
                <c:pt idx="1779">
                  <c:v>-107.304207914212</c:v>
                </c:pt>
                <c:pt idx="1780">
                  <c:v>-102.614327372422</c:v>
                </c:pt>
                <c:pt idx="1781">
                  <c:v>-113.624306837196</c:v>
                </c:pt>
                <c:pt idx="1782">
                  <c:v>-102.85790161015601</c:v>
                </c:pt>
                <c:pt idx="1783">
                  <c:v>-108.38455050036799</c:v>
                </c:pt>
                <c:pt idx="1784">
                  <c:v>-102.090335744808</c:v>
                </c:pt>
                <c:pt idx="1785">
                  <c:v>-103.709156943905</c:v>
                </c:pt>
                <c:pt idx="1786">
                  <c:v>-108.676629293</c:v>
                </c:pt>
                <c:pt idx="1787">
                  <c:v>-110.019029872031</c:v>
                </c:pt>
                <c:pt idx="1788">
                  <c:v>-105.197012913552</c:v>
                </c:pt>
                <c:pt idx="1789">
                  <c:v>-113.14177896707299</c:v>
                </c:pt>
                <c:pt idx="1790">
                  <c:v>-105.294713731163</c:v>
                </c:pt>
                <c:pt idx="1791">
                  <c:v>-129.637256446029</c:v>
                </c:pt>
                <c:pt idx="1792">
                  <c:v>-113.07839339784501</c:v>
                </c:pt>
                <c:pt idx="1793">
                  <c:v>-114.87964615782801</c:v>
                </c:pt>
                <c:pt idx="1794">
                  <c:v>-116.56166381051</c:v>
                </c:pt>
                <c:pt idx="1795">
                  <c:v>-109.713020015431</c:v>
                </c:pt>
                <c:pt idx="1796">
                  <c:v>-106.004985317085</c:v>
                </c:pt>
                <c:pt idx="1797">
                  <c:v>-108.168657949606</c:v>
                </c:pt>
                <c:pt idx="1798">
                  <c:v>-122.819316126521</c:v>
                </c:pt>
                <c:pt idx="1799">
                  <c:v>-118.07852158607599</c:v>
                </c:pt>
                <c:pt idx="1800">
                  <c:v>-107.48884623410601</c:v>
                </c:pt>
                <c:pt idx="1801">
                  <c:v>-101.11751541546001</c:v>
                </c:pt>
                <c:pt idx="1802">
                  <c:v>-107.856970404782</c:v>
                </c:pt>
                <c:pt idx="1803">
                  <c:v>-111.42488567177401</c:v>
                </c:pt>
                <c:pt idx="1804">
                  <c:v>-106.948262057383</c:v>
                </c:pt>
                <c:pt idx="1805">
                  <c:v>-119.18816347881901</c:v>
                </c:pt>
                <c:pt idx="1806">
                  <c:v>-109.994345966178</c:v>
                </c:pt>
                <c:pt idx="1807">
                  <c:v>-104.412821927217</c:v>
                </c:pt>
                <c:pt idx="1808">
                  <c:v>-111.204121720693</c:v>
                </c:pt>
                <c:pt idx="1809">
                  <c:v>-109.472086462452</c:v>
                </c:pt>
                <c:pt idx="1810">
                  <c:v>-117.796349885206</c:v>
                </c:pt>
                <c:pt idx="1811">
                  <c:v>-109.15540216766099</c:v>
                </c:pt>
                <c:pt idx="1812">
                  <c:v>-109.009090556486</c:v>
                </c:pt>
                <c:pt idx="1813">
                  <c:v>-110.472308012144</c:v>
                </c:pt>
                <c:pt idx="1814">
                  <c:v>-109.989386555934</c:v>
                </c:pt>
                <c:pt idx="1815">
                  <c:v>-106.37187991144199</c:v>
                </c:pt>
                <c:pt idx="1816">
                  <c:v>-107.862720470723</c:v>
                </c:pt>
                <c:pt idx="1817">
                  <c:v>-107.570178215174</c:v>
                </c:pt>
                <c:pt idx="1818">
                  <c:v>-117.943337442968</c:v>
                </c:pt>
                <c:pt idx="1819">
                  <c:v>-114.614246889257</c:v>
                </c:pt>
                <c:pt idx="1820">
                  <c:v>-111.739115370558</c:v>
                </c:pt>
                <c:pt idx="1821">
                  <c:v>-109.79965847462699</c:v>
                </c:pt>
                <c:pt idx="1822">
                  <c:v>-117.574138245767</c:v>
                </c:pt>
                <c:pt idx="1823">
                  <c:v>-109.58508409319499</c:v>
                </c:pt>
                <c:pt idx="1824">
                  <c:v>-107.257380269381</c:v>
                </c:pt>
                <c:pt idx="1825">
                  <c:v>-112.371178729039</c:v>
                </c:pt>
                <c:pt idx="1826">
                  <c:v>-106.92021248555599</c:v>
                </c:pt>
                <c:pt idx="1827">
                  <c:v>-111.35948679662</c:v>
                </c:pt>
                <c:pt idx="1828">
                  <c:v>-105.993288904518</c:v>
                </c:pt>
                <c:pt idx="1829">
                  <c:v>-112.203421067127</c:v>
                </c:pt>
                <c:pt idx="1830">
                  <c:v>-113.424414166837</c:v>
                </c:pt>
                <c:pt idx="1831">
                  <c:v>-107.20279933839301</c:v>
                </c:pt>
                <c:pt idx="1832">
                  <c:v>-108.62425233725401</c:v>
                </c:pt>
                <c:pt idx="1833">
                  <c:v>-112.12443711704999</c:v>
                </c:pt>
                <c:pt idx="1834">
                  <c:v>-112.69287392779501</c:v>
                </c:pt>
                <c:pt idx="1835">
                  <c:v>-111.453757129873</c:v>
                </c:pt>
                <c:pt idx="1836">
                  <c:v>-121.24515632385101</c:v>
                </c:pt>
                <c:pt idx="1837">
                  <c:v>-105.464306138891</c:v>
                </c:pt>
                <c:pt idx="1838">
                  <c:v>-111.505281121829</c:v>
                </c:pt>
                <c:pt idx="1839">
                  <c:v>-105.636769629944</c:v>
                </c:pt>
                <c:pt idx="1840">
                  <c:v>-114.62499067306599</c:v>
                </c:pt>
                <c:pt idx="1841">
                  <c:v>-108.163527868194</c:v>
                </c:pt>
                <c:pt idx="1842">
                  <c:v>-103.108080557951</c:v>
                </c:pt>
                <c:pt idx="1843">
                  <c:v>-108.862642054693</c:v>
                </c:pt>
                <c:pt idx="1844">
                  <c:v>-109.973693576721</c:v>
                </c:pt>
                <c:pt idx="1845">
                  <c:v>-110.46250134719099</c:v>
                </c:pt>
                <c:pt idx="1846">
                  <c:v>-106.19062750337601</c:v>
                </c:pt>
                <c:pt idx="1847">
                  <c:v>-111.743557248025</c:v>
                </c:pt>
                <c:pt idx="1848">
                  <c:v>-104.150857305576</c:v>
                </c:pt>
                <c:pt idx="1849">
                  <c:v>-104.346958866797</c:v>
                </c:pt>
                <c:pt idx="1850">
                  <c:v>-108.784624880246</c:v>
                </c:pt>
                <c:pt idx="1851">
                  <c:v>-107.27743754181699</c:v>
                </c:pt>
                <c:pt idx="1852">
                  <c:v>-112.148413096254</c:v>
                </c:pt>
                <c:pt idx="1853">
                  <c:v>-110.468719803607</c:v>
                </c:pt>
                <c:pt idx="1854">
                  <c:v>-101.640130257725</c:v>
                </c:pt>
                <c:pt idx="1855">
                  <c:v>-117.960899455025</c:v>
                </c:pt>
                <c:pt idx="1856">
                  <c:v>-108.80201166219101</c:v>
                </c:pt>
                <c:pt idx="1857">
                  <c:v>-120.80030850580999</c:v>
                </c:pt>
                <c:pt idx="1858">
                  <c:v>-115.74221943018</c:v>
                </c:pt>
                <c:pt idx="1859">
                  <c:v>-109.040472873439</c:v>
                </c:pt>
                <c:pt idx="1860">
                  <c:v>-108.271814025309</c:v>
                </c:pt>
                <c:pt idx="1861">
                  <c:v>-114.424689441127</c:v>
                </c:pt>
                <c:pt idx="1862">
                  <c:v>-110.622738453042</c:v>
                </c:pt>
                <c:pt idx="1863">
                  <c:v>-119.660834921679</c:v>
                </c:pt>
                <c:pt idx="1864">
                  <c:v>-114.45304964036001</c:v>
                </c:pt>
                <c:pt idx="1865">
                  <c:v>-113.59370224623299</c:v>
                </c:pt>
                <c:pt idx="1866">
                  <c:v>-106.238428705101</c:v>
                </c:pt>
                <c:pt idx="1867">
                  <c:v>-111.803188124043</c:v>
                </c:pt>
                <c:pt idx="1868">
                  <c:v>-105.61380399492</c:v>
                </c:pt>
                <c:pt idx="1869">
                  <c:v>-129.2405100901</c:v>
                </c:pt>
                <c:pt idx="1870">
                  <c:v>-109.962110370974</c:v>
                </c:pt>
                <c:pt idx="1871">
                  <c:v>-108.813250288248</c:v>
                </c:pt>
                <c:pt idx="1872">
                  <c:v>-117.14553710386799</c:v>
                </c:pt>
                <c:pt idx="1873">
                  <c:v>-115.597136136674</c:v>
                </c:pt>
                <c:pt idx="1874">
                  <c:v>-110.50570352770499</c:v>
                </c:pt>
                <c:pt idx="1875">
                  <c:v>-109.308434147375</c:v>
                </c:pt>
                <c:pt idx="1876">
                  <c:v>-107.562658164445</c:v>
                </c:pt>
                <c:pt idx="1877">
                  <c:v>-103.596979922703</c:v>
                </c:pt>
                <c:pt idx="1878">
                  <c:v>-114.64857277948801</c:v>
                </c:pt>
                <c:pt idx="1879">
                  <c:v>-105.429741820224</c:v>
                </c:pt>
                <c:pt idx="1880">
                  <c:v>-115.680665317752</c:v>
                </c:pt>
                <c:pt idx="1881">
                  <c:v>-106.02397278807901</c:v>
                </c:pt>
                <c:pt idx="1882">
                  <c:v>-107.61028571656399</c:v>
                </c:pt>
                <c:pt idx="1883">
                  <c:v>-104.40462694148501</c:v>
                </c:pt>
                <c:pt idx="1884">
                  <c:v>-114.726565776832</c:v>
                </c:pt>
                <c:pt idx="1885">
                  <c:v>-115.32378350334599</c:v>
                </c:pt>
                <c:pt idx="1886">
                  <c:v>-111.044246403115</c:v>
                </c:pt>
                <c:pt idx="1887">
                  <c:v>-117.346947132381</c:v>
                </c:pt>
                <c:pt idx="1888">
                  <c:v>-112.349591820949</c:v>
                </c:pt>
                <c:pt idx="1889">
                  <c:v>-118.374044373215</c:v>
                </c:pt>
                <c:pt idx="1890">
                  <c:v>-108.31586744560499</c:v>
                </c:pt>
                <c:pt idx="1891">
                  <c:v>-118.261382003878</c:v>
                </c:pt>
                <c:pt idx="1892">
                  <c:v>-128.29723103571399</c:v>
                </c:pt>
                <c:pt idx="1893">
                  <c:v>-106.33768855382699</c:v>
                </c:pt>
                <c:pt idx="1894">
                  <c:v>-109.12866747586401</c:v>
                </c:pt>
                <c:pt idx="1895">
                  <c:v>-107.65932524070701</c:v>
                </c:pt>
                <c:pt idx="1896">
                  <c:v>-113.05859386241799</c:v>
                </c:pt>
                <c:pt idx="1897">
                  <c:v>-106.44390520343801</c:v>
                </c:pt>
                <c:pt idx="1898">
                  <c:v>-111.54550120053599</c:v>
                </c:pt>
                <c:pt idx="1899">
                  <c:v>-118.015404731766</c:v>
                </c:pt>
                <c:pt idx="1900">
                  <c:v>-104.59233243256701</c:v>
                </c:pt>
                <c:pt idx="1901">
                  <c:v>-110.654126375782</c:v>
                </c:pt>
                <c:pt idx="1902">
                  <c:v>-112.231592543998</c:v>
                </c:pt>
                <c:pt idx="1903">
                  <c:v>-112.897452585739</c:v>
                </c:pt>
                <c:pt idx="1904">
                  <c:v>-119.030887826548</c:v>
                </c:pt>
                <c:pt idx="1905">
                  <c:v>-105.13743757821599</c:v>
                </c:pt>
                <c:pt idx="1906">
                  <c:v>-116.474179474762</c:v>
                </c:pt>
                <c:pt idx="1907">
                  <c:v>-115.475394182085</c:v>
                </c:pt>
                <c:pt idx="1908">
                  <c:v>-109.768824552898</c:v>
                </c:pt>
                <c:pt idx="1909">
                  <c:v>-113.66279467221</c:v>
                </c:pt>
                <c:pt idx="1910">
                  <c:v>-119.986451496683</c:v>
                </c:pt>
                <c:pt idx="1911">
                  <c:v>-108.592418860142</c:v>
                </c:pt>
                <c:pt idx="1912">
                  <c:v>-123.04869204115499</c:v>
                </c:pt>
                <c:pt idx="1913">
                  <c:v>-112.180040804773</c:v>
                </c:pt>
                <c:pt idx="1914">
                  <c:v>-114.26336701409301</c:v>
                </c:pt>
                <c:pt idx="1915">
                  <c:v>-106.773494451549</c:v>
                </c:pt>
                <c:pt idx="1916">
                  <c:v>-109.018169985697</c:v>
                </c:pt>
                <c:pt idx="1917">
                  <c:v>-116.08247266235</c:v>
                </c:pt>
                <c:pt idx="1918">
                  <c:v>-117.71290287732</c:v>
                </c:pt>
                <c:pt idx="1919">
                  <c:v>-110.190226251851</c:v>
                </c:pt>
                <c:pt idx="1920">
                  <c:v>-107.725819049911</c:v>
                </c:pt>
                <c:pt idx="1921">
                  <c:v>-110.00112728446</c:v>
                </c:pt>
                <c:pt idx="1922">
                  <c:v>-107.331303825783</c:v>
                </c:pt>
                <c:pt idx="1923">
                  <c:v>-106.191279967677</c:v>
                </c:pt>
                <c:pt idx="1924">
                  <c:v>-111.748068081537</c:v>
                </c:pt>
                <c:pt idx="1925">
                  <c:v>-113.308444493577</c:v>
                </c:pt>
                <c:pt idx="1926">
                  <c:v>-103.88168232156001</c:v>
                </c:pt>
                <c:pt idx="1927">
                  <c:v>-108.76076276582801</c:v>
                </c:pt>
                <c:pt idx="1928">
                  <c:v>-110.474302541227</c:v>
                </c:pt>
                <c:pt idx="1929">
                  <c:v>-117.85396691978001</c:v>
                </c:pt>
                <c:pt idx="1930">
                  <c:v>-113.814605901673</c:v>
                </c:pt>
                <c:pt idx="1931">
                  <c:v>-106.13524157749799</c:v>
                </c:pt>
                <c:pt idx="1932">
                  <c:v>-119.312676001781</c:v>
                </c:pt>
                <c:pt idx="1933">
                  <c:v>-112.14743897420099</c:v>
                </c:pt>
                <c:pt idx="1934">
                  <c:v>-124.874637070896</c:v>
                </c:pt>
                <c:pt idx="1935">
                  <c:v>-108.02631622429401</c:v>
                </c:pt>
                <c:pt idx="1936">
                  <c:v>-107.067775365221</c:v>
                </c:pt>
                <c:pt idx="1937">
                  <c:v>-109.42187759002501</c:v>
                </c:pt>
                <c:pt idx="1938">
                  <c:v>-103.27395031789899</c:v>
                </c:pt>
                <c:pt idx="1939">
                  <c:v>-109.217224821569</c:v>
                </c:pt>
                <c:pt idx="1940">
                  <c:v>-108.821297809139</c:v>
                </c:pt>
                <c:pt idx="1941">
                  <c:v>-118.25930588526801</c:v>
                </c:pt>
                <c:pt idx="1942">
                  <c:v>-106.379273136544</c:v>
                </c:pt>
                <c:pt idx="1943">
                  <c:v>-104.477789315295</c:v>
                </c:pt>
                <c:pt idx="1944">
                  <c:v>-112.986631973059</c:v>
                </c:pt>
                <c:pt idx="1945">
                  <c:v>-124.916459311708</c:v>
                </c:pt>
                <c:pt idx="1946">
                  <c:v>-112.759494964631</c:v>
                </c:pt>
                <c:pt idx="1947">
                  <c:v>-110.23022550169701</c:v>
                </c:pt>
                <c:pt idx="1948">
                  <c:v>-106.366664001245</c:v>
                </c:pt>
                <c:pt idx="1949">
                  <c:v>-104.86222914821001</c:v>
                </c:pt>
                <c:pt idx="1950">
                  <c:v>-107.86737092513999</c:v>
                </c:pt>
                <c:pt idx="1951">
                  <c:v>-116.888458416679</c:v>
                </c:pt>
                <c:pt idx="1952">
                  <c:v>-101.87076849709</c:v>
                </c:pt>
                <c:pt idx="1953">
                  <c:v>-112.424899387352</c:v>
                </c:pt>
                <c:pt idx="1954">
                  <c:v>-114.132267926663</c:v>
                </c:pt>
                <c:pt idx="1955">
                  <c:v>-107.898170065285</c:v>
                </c:pt>
                <c:pt idx="1956">
                  <c:v>-113.484353151287</c:v>
                </c:pt>
                <c:pt idx="1957">
                  <c:v>-124.81622859347399</c:v>
                </c:pt>
                <c:pt idx="1958">
                  <c:v>-110.61008156084699</c:v>
                </c:pt>
                <c:pt idx="1959">
                  <c:v>-111.128928259661</c:v>
                </c:pt>
                <c:pt idx="1960">
                  <c:v>-107.833545623386</c:v>
                </c:pt>
                <c:pt idx="1961">
                  <c:v>-118.187248066425</c:v>
                </c:pt>
                <c:pt idx="1962">
                  <c:v>-123.30427099624301</c:v>
                </c:pt>
                <c:pt idx="1963">
                  <c:v>-111.616637278414</c:v>
                </c:pt>
                <c:pt idx="1964">
                  <c:v>-102.640003441381</c:v>
                </c:pt>
                <c:pt idx="1965">
                  <c:v>-106.777852503041</c:v>
                </c:pt>
                <c:pt idx="1966">
                  <c:v>-102.877220488137</c:v>
                </c:pt>
                <c:pt idx="1967">
                  <c:v>-109.921704923261</c:v>
                </c:pt>
                <c:pt idx="1968">
                  <c:v>-106.56324408755199</c:v>
                </c:pt>
                <c:pt idx="1969">
                  <c:v>-114.714527608073</c:v>
                </c:pt>
                <c:pt idx="1970">
                  <c:v>-109.112352036969</c:v>
                </c:pt>
                <c:pt idx="1971">
                  <c:v>-103.627517264757</c:v>
                </c:pt>
                <c:pt idx="1972">
                  <c:v>-108.547262839168</c:v>
                </c:pt>
                <c:pt idx="1973">
                  <c:v>-111.519692087986</c:v>
                </c:pt>
                <c:pt idx="1974">
                  <c:v>-109.134493857751</c:v>
                </c:pt>
                <c:pt idx="1975">
                  <c:v>-111.398411125775</c:v>
                </c:pt>
                <c:pt idx="1976">
                  <c:v>-110.79413812719299</c:v>
                </c:pt>
                <c:pt idx="1977">
                  <c:v>-110.418479934014</c:v>
                </c:pt>
                <c:pt idx="1978">
                  <c:v>-109.14196810979</c:v>
                </c:pt>
                <c:pt idx="1979">
                  <c:v>-110.923895520304</c:v>
                </c:pt>
                <c:pt idx="1980">
                  <c:v>-108.74798930838701</c:v>
                </c:pt>
                <c:pt idx="1981">
                  <c:v>-113.695261807916</c:v>
                </c:pt>
                <c:pt idx="1982">
                  <c:v>-111.08307451396701</c:v>
                </c:pt>
                <c:pt idx="1983">
                  <c:v>-110.882707022049</c:v>
                </c:pt>
                <c:pt idx="1984">
                  <c:v>-114.233928085619</c:v>
                </c:pt>
                <c:pt idx="1985">
                  <c:v>-112.08334223039201</c:v>
                </c:pt>
                <c:pt idx="1986">
                  <c:v>-113.469140732521</c:v>
                </c:pt>
                <c:pt idx="1987">
                  <c:v>-107.267538244126</c:v>
                </c:pt>
                <c:pt idx="1988">
                  <c:v>-105.03766669479</c:v>
                </c:pt>
                <c:pt idx="1989">
                  <c:v>-111.55032241965201</c:v>
                </c:pt>
                <c:pt idx="1990">
                  <c:v>-109.29394435114899</c:v>
                </c:pt>
                <c:pt idx="1991">
                  <c:v>-108.185574877337</c:v>
                </c:pt>
                <c:pt idx="1992">
                  <c:v>-108.445071091643</c:v>
                </c:pt>
                <c:pt idx="1993">
                  <c:v>-117.946751077854</c:v>
                </c:pt>
                <c:pt idx="1994">
                  <c:v>-105.385781269334</c:v>
                </c:pt>
                <c:pt idx="1995">
                  <c:v>-113.875815354737</c:v>
                </c:pt>
                <c:pt idx="1996">
                  <c:v>-110.780669070717</c:v>
                </c:pt>
                <c:pt idx="1997">
                  <c:v>-120.144960690288</c:v>
                </c:pt>
                <c:pt idx="1998">
                  <c:v>-110.879955560331</c:v>
                </c:pt>
                <c:pt idx="1999">
                  <c:v>-131.36503960981801</c:v>
                </c:pt>
                <c:pt idx="2000">
                  <c:v>-108.51230778547</c:v>
                </c:pt>
                <c:pt idx="2001">
                  <c:v>-112.868774577167</c:v>
                </c:pt>
                <c:pt idx="2002">
                  <c:v>-111.717770034087</c:v>
                </c:pt>
                <c:pt idx="2003">
                  <c:v>-114.013725955076</c:v>
                </c:pt>
                <c:pt idx="2004">
                  <c:v>-109.275470239322</c:v>
                </c:pt>
                <c:pt idx="2005">
                  <c:v>-104.240403033356</c:v>
                </c:pt>
                <c:pt idx="2006">
                  <c:v>-109.108918039212</c:v>
                </c:pt>
                <c:pt idx="2007">
                  <c:v>-105.99217936457001</c:v>
                </c:pt>
                <c:pt idx="2008">
                  <c:v>-106.30353304335</c:v>
                </c:pt>
                <c:pt idx="2009">
                  <c:v>-106.81199952372199</c:v>
                </c:pt>
                <c:pt idx="2010">
                  <c:v>-116.635283362086</c:v>
                </c:pt>
                <c:pt idx="2011">
                  <c:v>-105.47218891513199</c:v>
                </c:pt>
                <c:pt idx="2012">
                  <c:v>-110.331423528389</c:v>
                </c:pt>
                <c:pt idx="2013">
                  <c:v>-106.359183356245</c:v>
                </c:pt>
                <c:pt idx="2014">
                  <c:v>-118.686989088448</c:v>
                </c:pt>
                <c:pt idx="2015">
                  <c:v>-117.299786094903</c:v>
                </c:pt>
                <c:pt idx="2016">
                  <c:v>-101.904943979406</c:v>
                </c:pt>
                <c:pt idx="2017">
                  <c:v>-103.87471070338999</c:v>
                </c:pt>
                <c:pt idx="2018">
                  <c:v>-100.79396676792901</c:v>
                </c:pt>
                <c:pt idx="2019">
                  <c:v>-109.68500789590099</c:v>
                </c:pt>
                <c:pt idx="2020">
                  <c:v>-104.181799649681</c:v>
                </c:pt>
                <c:pt idx="2021">
                  <c:v>-103.077722563309</c:v>
                </c:pt>
                <c:pt idx="2022">
                  <c:v>-112.89590506076399</c:v>
                </c:pt>
                <c:pt idx="2023">
                  <c:v>-109.12605021515699</c:v>
                </c:pt>
                <c:pt idx="2024">
                  <c:v>-107.610315946087</c:v>
                </c:pt>
                <c:pt idx="2025">
                  <c:v>-102.58598100685199</c:v>
                </c:pt>
                <c:pt idx="2026">
                  <c:v>-108.869417438908</c:v>
                </c:pt>
                <c:pt idx="2027">
                  <c:v>-124.96131370733499</c:v>
                </c:pt>
                <c:pt idx="2028">
                  <c:v>-113.259753212666</c:v>
                </c:pt>
                <c:pt idx="2029">
                  <c:v>-106.97100879339</c:v>
                </c:pt>
                <c:pt idx="2030">
                  <c:v>-107.68878669579701</c:v>
                </c:pt>
                <c:pt idx="2031">
                  <c:v>-99.924075337059094</c:v>
                </c:pt>
                <c:pt idx="2032">
                  <c:v>-108.436361602738</c:v>
                </c:pt>
                <c:pt idx="2033">
                  <c:v>-110.589692561912</c:v>
                </c:pt>
                <c:pt idx="2034">
                  <c:v>-100.329759131036</c:v>
                </c:pt>
                <c:pt idx="2035">
                  <c:v>-99.792721172331895</c:v>
                </c:pt>
                <c:pt idx="2036">
                  <c:v>-108.484755425499</c:v>
                </c:pt>
                <c:pt idx="2037">
                  <c:v>-106.13322636462</c:v>
                </c:pt>
                <c:pt idx="2038">
                  <c:v>-103.449235839829</c:v>
                </c:pt>
                <c:pt idx="2039">
                  <c:v>-97.931961216691406</c:v>
                </c:pt>
                <c:pt idx="2040">
                  <c:v>-100.904492103942</c:v>
                </c:pt>
                <c:pt idx="2041">
                  <c:v>-99.1059072033608</c:v>
                </c:pt>
                <c:pt idx="2042">
                  <c:v>-101.86295102488501</c:v>
                </c:pt>
                <c:pt idx="2043">
                  <c:v>-110.89038749812001</c:v>
                </c:pt>
                <c:pt idx="2044">
                  <c:v>-98.893325107396606</c:v>
                </c:pt>
                <c:pt idx="2045">
                  <c:v>-101.34238690639501</c:v>
                </c:pt>
                <c:pt idx="2046">
                  <c:v>-97.182618740058402</c:v>
                </c:pt>
                <c:pt idx="2047">
                  <c:v>-97.576892073437904</c:v>
                </c:pt>
                <c:pt idx="2048">
                  <c:v>-97.394901050953194</c:v>
                </c:pt>
                <c:pt idx="2049">
                  <c:v>-96.570782189292501</c:v>
                </c:pt>
                <c:pt idx="2050">
                  <c:v>-95.796166561566807</c:v>
                </c:pt>
                <c:pt idx="2051">
                  <c:v>-96.078753903423802</c:v>
                </c:pt>
                <c:pt idx="2052">
                  <c:v>-95.308020253698899</c:v>
                </c:pt>
                <c:pt idx="2053">
                  <c:v>-95.250778647512305</c:v>
                </c:pt>
                <c:pt idx="2054">
                  <c:v>-93.017003975207999</c:v>
                </c:pt>
                <c:pt idx="2055">
                  <c:v>-93.068842969080805</c:v>
                </c:pt>
                <c:pt idx="2056">
                  <c:v>-90.233736597116803</c:v>
                </c:pt>
                <c:pt idx="2057">
                  <c:v>-89.814853760232097</c:v>
                </c:pt>
                <c:pt idx="2058">
                  <c:v>-88.4345203046189</c:v>
                </c:pt>
                <c:pt idx="2059">
                  <c:v>-87.420608729874303</c:v>
                </c:pt>
                <c:pt idx="2060">
                  <c:v>-86.8340021938495</c:v>
                </c:pt>
                <c:pt idx="2061">
                  <c:v>-85.147891830021095</c:v>
                </c:pt>
                <c:pt idx="2062">
                  <c:v>-84.159211106579406</c:v>
                </c:pt>
                <c:pt idx="2063">
                  <c:v>-82.145193645034396</c:v>
                </c:pt>
                <c:pt idx="2064">
                  <c:v>-80.007736419019196</c:v>
                </c:pt>
                <c:pt idx="2065">
                  <c:v>-77.995865323592795</c:v>
                </c:pt>
                <c:pt idx="2066">
                  <c:v>-75.816684041770799</c:v>
                </c:pt>
                <c:pt idx="2067">
                  <c:v>-72.831272652658996</c:v>
                </c:pt>
                <c:pt idx="2068">
                  <c:v>-68.804525770074406</c:v>
                </c:pt>
                <c:pt idx="2069">
                  <c:v>-63.342661687988397</c:v>
                </c:pt>
                <c:pt idx="2070">
                  <c:v>-60.224680855760397</c:v>
                </c:pt>
                <c:pt idx="2071">
                  <c:v>-64.681843729254695</c:v>
                </c:pt>
                <c:pt idx="2072">
                  <c:v>-68.311284229755799</c:v>
                </c:pt>
                <c:pt idx="2073">
                  <c:v>-70.708209948867093</c:v>
                </c:pt>
                <c:pt idx="2074">
                  <c:v>-72.334362308230794</c:v>
                </c:pt>
                <c:pt idx="2075">
                  <c:v>-73.388312132160806</c:v>
                </c:pt>
                <c:pt idx="2076">
                  <c:v>-73.925357072762594</c:v>
                </c:pt>
                <c:pt idx="2077">
                  <c:v>-74.456818314050096</c:v>
                </c:pt>
                <c:pt idx="2078">
                  <c:v>-74.656853295177399</c:v>
                </c:pt>
                <c:pt idx="2079">
                  <c:v>-74.734011903973695</c:v>
                </c:pt>
                <c:pt idx="2080">
                  <c:v>-74.565984851323094</c:v>
                </c:pt>
                <c:pt idx="2081">
                  <c:v>-74.157601730439296</c:v>
                </c:pt>
                <c:pt idx="2082">
                  <c:v>-73.389767308625295</c:v>
                </c:pt>
                <c:pt idx="2083">
                  <c:v>-73.128081844465598</c:v>
                </c:pt>
                <c:pt idx="2084">
                  <c:v>-72.640750232448696</c:v>
                </c:pt>
                <c:pt idx="2085">
                  <c:v>-72.029819091547395</c:v>
                </c:pt>
                <c:pt idx="2086">
                  <c:v>-71.967743495090801</c:v>
                </c:pt>
                <c:pt idx="2087">
                  <c:v>-72.508010374176706</c:v>
                </c:pt>
                <c:pt idx="2088">
                  <c:v>-73.889889912177097</c:v>
                </c:pt>
                <c:pt idx="2089">
                  <c:v>-75.287646051246895</c:v>
                </c:pt>
                <c:pt idx="2090">
                  <c:v>-76.623272459724404</c:v>
                </c:pt>
                <c:pt idx="2091">
                  <c:v>-78.293385422432394</c:v>
                </c:pt>
                <c:pt idx="2092">
                  <c:v>-79.669634122735403</c:v>
                </c:pt>
                <c:pt idx="2093">
                  <c:v>-81.353644479918898</c:v>
                </c:pt>
                <c:pt idx="2094">
                  <c:v>-82.130976129080594</c:v>
                </c:pt>
                <c:pt idx="2095">
                  <c:v>-83.141962548706005</c:v>
                </c:pt>
                <c:pt idx="2096">
                  <c:v>-84.8319400860792</c:v>
                </c:pt>
                <c:pt idx="2097">
                  <c:v>-86.281340201471494</c:v>
                </c:pt>
                <c:pt idx="2098">
                  <c:v>-87.670548255284302</c:v>
                </c:pt>
                <c:pt idx="2099">
                  <c:v>-87.408406735156106</c:v>
                </c:pt>
                <c:pt idx="2100">
                  <c:v>-89.088201783440795</c:v>
                </c:pt>
                <c:pt idx="2101">
                  <c:v>-90.173614200795697</c:v>
                </c:pt>
                <c:pt idx="2102">
                  <c:v>-91.428871078565393</c:v>
                </c:pt>
                <c:pt idx="2103">
                  <c:v>-91.380076310083197</c:v>
                </c:pt>
                <c:pt idx="2104">
                  <c:v>-91.323660635084494</c:v>
                </c:pt>
                <c:pt idx="2105">
                  <c:v>-92.090320224690601</c:v>
                </c:pt>
                <c:pt idx="2106">
                  <c:v>-92.085375520953093</c:v>
                </c:pt>
                <c:pt idx="2107">
                  <c:v>-91.684916147438699</c:v>
                </c:pt>
                <c:pt idx="2108">
                  <c:v>-92.187872838346905</c:v>
                </c:pt>
                <c:pt idx="2109">
                  <c:v>-96.956077405038897</c:v>
                </c:pt>
                <c:pt idx="2110">
                  <c:v>-94.656290654375098</c:v>
                </c:pt>
                <c:pt idx="2111">
                  <c:v>-94.367818523396807</c:v>
                </c:pt>
                <c:pt idx="2112">
                  <c:v>-94.909294058794501</c:v>
                </c:pt>
                <c:pt idx="2113">
                  <c:v>-95.062113449764695</c:v>
                </c:pt>
                <c:pt idx="2114">
                  <c:v>-94.987245302950299</c:v>
                </c:pt>
                <c:pt idx="2115">
                  <c:v>-94.482165211834598</c:v>
                </c:pt>
                <c:pt idx="2116">
                  <c:v>-100.405860217145</c:v>
                </c:pt>
                <c:pt idx="2117">
                  <c:v>-97.353249845727603</c:v>
                </c:pt>
                <c:pt idx="2118">
                  <c:v>-98.773299235430201</c:v>
                </c:pt>
                <c:pt idx="2119">
                  <c:v>-98.586873082466994</c:v>
                </c:pt>
                <c:pt idx="2120">
                  <c:v>-98.988751431504795</c:v>
                </c:pt>
                <c:pt idx="2121">
                  <c:v>-97.156277890416604</c:v>
                </c:pt>
                <c:pt idx="2122">
                  <c:v>-103.35216620932501</c:v>
                </c:pt>
                <c:pt idx="2123">
                  <c:v>-100.47541475436699</c:v>
                </c:pt>
                <c:pt idx="2124">
                  <c:v>-103.29995297984</c:v>
                </c:pt>
                <c:pt idx="2125">
                  <c:v>-95.863515127295102</c:v>
                </c:pt>
                <c:pt idx="2126">
                  <c:v>-107.47497307324601</c:v>
                </c:pt>
                <c:pt idx="2127">
                  <c:v>-101.031006811593</c:v>
                </c:pt>
                <c:pt idx="2128">
                  <c:v>-98.886189823248799</c:v>
                </c:pt>
                <c:pt idx="2129">
                  <c:v>-102.87869324524701</c:v>
                </c:pt>
                <c:pt idx="2130">
                  <c:v>-104.99579759744999</c:v>
                </c:pt>
                <c:pt idx="2131">
                  <c:v>-105.645900457018</c:v>
                </c:pt>
                <c:pt idx="2132">
                  <c:v>-102.001627030105</c:v>
                </c:pt>
                <c:pt idx="2133">
                  <c:v>-100.503106135306</c:v>
                </c:pt>
                <c:pt idx="2134">
                  <c:v>-103.49778957330599</c:v>
                </c:pt>
                <c:pt idx="2135">
                  <c:v>-99.919770776042597</c:v>
                </c:pt>
                <c:pt idx="2136">
                  <c:v>-100.44365853290699</c:v>
                </c:pt>
                <c:pt idx="2137">
                  <c:v>-101.82797711059899</c:v>
                </c:pt>
                <c:pt idx="2138">
                  <c:v>-108.81854865288599</c:v>
                </c:pt>
                <c:pt idx="2139">
                  <c:v>-108.742130698618</c:v>
                </c:pt>
                <c:pt idx="2140">
                  <c:v>-99.101591207243899</c:v>
                </c:pt>
                <c:pt idx="2141">
                  <c:v>-99.8305864365595</c:v>
                </c:pt>
                <c:pt idx="2142">
                  <c:v>-101.62362960104799</c:v>
                </c:pt>
                <c:pt idx="2143">
                  <c:v>-101.810558581279</c:v>
                </c:pt>
                <c:pt idx="2144">
                  <c:v>-107.116989460898</c:v>
                </c:pt>
                <c:pt idx="2145">
                  <c:v>-104.28797299619499</c:v>
                </c:pt>
                <c:pt idx="2146">
                  <c:v>-103.347842752738</c:v>
                </c:pt>
                <c:pt idx="2147">
                  <c:v>-104.85691775223999</c:v>
                </c:pt>
                <c:pt idx="2148">
                  <c:v>-103.765532438874</c:v>
                </c:pt>
                <c:pt idx="2149">
                  <c:v>-104.942377911798</c:v>
                </c:pt>
                <c:pt idx="2150">
                  <c:v>-102.204062770769</c:v>
                </c:pt>
                <c:pt idx="2151">
                  <c:v>-106.29472165521101</c:v>
                </c:pt>
                <c:pt idx="2152">
                  <c:v>-100.02416435423</c:v>
                </c:pt>
                <c:pt idx="2153">
                  <c:v>-107.34380348137501</c:v>
                </c:pt>
                <c:pt idx="2154">
                  <c:v>-100.514768031827</c:v>
                </c:pt>
                <c:pt idx="2155">
                  <c:v>-103.75271126475</c:v>
                </c:pt>
                <c:pt idx="2156">
                  <c:v>-115.327856824525</c:v>
                </c:pt>
                <c:pt idx="2157">
                  <c:v>-110.249178784015</c:v>
                </c:pt>
                <c:pt idx="2158">
                  <c:v>-112.94485222072601</c:v>
                </c:pt>
                <c:pt idx="2159">
                  <c:v>-108.87193684405101</c:v>
                </c:pt>
                <c:pt idx="2160">
                  <c:v>-102.53451842372699</c:v>
                </c:pt>
                <c:pt idx="2161">
                  <c:v>-102.61926084721399</c:v>
                </c:pt>
                <c:pt idx="2162">
                  <c:v>-101.79504643673999</c:v>
                </c:pt>
                <c:pt idx="2163">
                  <c:v>-105.79239898280601</c:v>
                </c:pt>
                <c:pt idx="2164">
                  <c:v>-108.370803731032</c:v>
                </c:pt>
                <c:pt idx="2165">
                  <c:v>-102.09137870425</c:v>
                </c:pt>
                <c:pt idx="2166">
                  <c:v>-102.911812242322</c:v>
                </c:pt>
                <c:pt idx="2167">
                  <c:v>-118.91822122546</c:v>
                </c:pt>
                <c:pt idx="2168">
                  <c:v>-109.175096466448</c:v>
                </c:pt>
                <c:pt idx="2169">
                  <c:v>-110.65511220643501</c:v>
                </c:pt>
                <c:pt idx="2170">
                  <c:v>-117.198669866861</c:v>
                </c:pt>
                <c:pt idx="2171">
                  <c:v>-105.116270341118</c:v>
                </c:pt>
                <c:pt idx="2172">
                  <c:v>-112.428671702244</c:v>
                </c:pt>
                <c:pt idx="2173">
                  <c:v>-103.902466393642</c:v>
                </c:pt>
                <c:pt idx="2174">
                  <c:v>-107.256907976059</c:v>
                </c:pt>
                <c:pt idx="2175">
                  <c:v>-108.81408516066</c:v>
                </c:pt>
                <c:pt idx="2176">
                  <c:v>-121.45353072776901</c:v>
                </c:pt>
                <c:pt idx="2177">
                  <c:v>-112.724617476616</c:v>
                </c:pt>
                <c:pt idx="2178">
                  <c:v>-107.339650726646</c:v>
                </c:pt>
                <c:pt idx="2179">
                  <c:v>-104.82090258437</c:v>
                </c:pt>
                <c:pt idx="2180">
                  <c:v>-112.07524244771299</c:v>
                </c:pt>
                <c:pt idx="2181">
                  <c:v>-103.99162402701199</c:v>
                </c:pt>
                <c:pt idx="2182">
                  <c:v>-112.026995200589</c:v>
                </c:pt>
                <c:pt idx="2183">
                  <c:v>-108.200285798146</c:v>
                </c:pt>
                <c:pt idx="2184">
                  <c:v>-108.387089892932</c:v>
                </c:pt>
                <c:pt idx="2185">
                  <c:v>-108.273008793125</c:v>
                </c:pt>
                <c:pt idx="2186">
                  <c:v>-111.692784785448</c:v>
                </c:pt>
                <c:pt idx="2187">
                  <c:v>-108.849964833635</c:v>
                </c:pt>
                <c:pt idx="2188">
                  <c:v>-114.194985798758</c:v>
                </c:pt>
                <c:pt idx="2189">
                  <c:v>-122.891105626833</c:v>
                </c:pt>
                <c:pt idx="2190">
                  <c:v>-108.38844725019101</c:v>
                </c:pt>
                <c:pt idx="2191">
                  <c:v>-110.77820478066999</c:v>
                </c:pt>
                <c:pt idx="2192">
                  <c:v>-105.319604535659</c:v>
                </c:pt>
                <c:pt idx="2193">
                  <c:v>-110.844313290267</c:v>
                </c:pt>
                <c:pt idx="2194">
                  <c:v>-103.26163935297301</c:v>
                </c:pt>
                <c:pt idx="2195">
                  <c:v>-107.207354499486</c:v>
                </c:pt>
                <c:pt idx="2196">
                  <c:v>-110.023935329072</c:v>
                </c:pt>
                <c:pt idx="2197">
                  <c:v>-118.069525948424</c:v>
                </c:pt>
                <c:pt idx="2198">
                  <c:v>-106.61732812941899</c:v>
                </c:pt>
                <c:pt idx="2199">
                  <c:v>-106.52530292142001</c:v>
                </c:pt>
                <c:pt idx="2200">
                  <c:v>-105.622192775705</c:v>
                </c:pt>
                <c:pt idx="2201">
                  <c:v>-108.297087595731</c:v>
                </c:pt>
                <c:pt idx="2202">
                  <c:v>-110.93665015685301</c:v>
                </c:pt>
                <c:pt idx="2203">
                  <c:v>-106.552793330406</c:v>
                </c:pt>
                <c:pt idx="2204">
                  <c:v>-111.15488724539399</c:v>
                </c:pt>
                <c:pt idx="2205">
                  <c:v>-113.703298754134</c:v>
                </c:pt>
                <c:pt idx="2206">
                  <c:v>-117.385265763695</c:v>
                </c:pt>
                <c:pt idx="2207">
                  <c:v>-104.93747632296299</c:v>
                </c:pt>
                <c:pt idx="2208">
                  <c:v>-107.011101867023</c:v>
                </c:pt>
                <c:pt idx="2209">
                  <c:v>-106.17609977219701</c:v>
                </c:pt>
                <c:pt idx="2210">
                  <c:v>-120.298339430326</c:v>
                </c:pt>
                <c:pt idx="2211">
                  <c:v>-115.35102913267799</c:v>
                </c:pt>
                <c:pt idx="2212">
                  <c:v>-108.003074809014</c:v>
                </c:pt>
                <c:pt idx="2213">
                  <c:v>-116.40586200709301</c:v>
                </c:pt>
                <c:pt idx="2214">
                  <c:v>-113.76033064324299</c:v>
                </c:pt>
                <c:pt idx="2215">
                  <c:v>-119.58457825137801</c:v>
                </c:pt>
                <c:pt idx="2216">
                  <c:v>-111.248130450454</c:v>
                </c:pt>
                <c:pt idx="2217">
                  <c:v>-114.215452339273</c:v>
                </c:pt>
                <c:pt idx="2218">
                  <c:v>-122.309021437152</c:v>
                </c:pt>
                <c:pt idx="2219">
                  <c:v>-117.754471696189</c:v>
                </c:pt>
                <c:pt idx="2220">
                  <c:v>-109.128852478539</c:v>
                </c:pt>
                <c:pt idx="2221">
                  <c:v>-109.260633906386</c:v>
                </c:pt>
                <c:pt idx="2222">
                  <c:v>-107.97343279139901</c:v>
                </c:pt>
                <c:pt idx="2223">
                  <c:v>-106.61637835779899</c:v>
                </c:pt>
                <c:pt idx="2224">
                  <c:v>-105.266120908245</c:v>
                </c:pt>
                <c:pt idx="2225">
                  <c:v>-119.347185380146</c:v>
                </c:pt>
                <c:pt idx="2226">
                  <c:v>-116.376094166667</c:v>
                </c:pt>
                <c:pt idx="2227">
                  <c:v>-112.392052283895</c:v>
                </c:pt>
                <c:pt idx="2228">
                  <c:v>-109.32636593092499</c:v>
                </c:pt>
                <c:pt idx="2229">
                  <c:v>-113.96243473702501</c:v>
                </c:pt>
                <c:pt idx="2230">
                  <c:v>-108.27778697188199</c:v>
                </c:pt>
                <c:pt idx="2231">
                  <c:v>-107.92614787261699</c:v>
                </c:pt>
                <c:pt idx="2232">
                  <c:v>-109.46783763190901</c:v>
                </c:pt>
                <c:pt idx="2233">
                  <c:v>-120.14301432265</c:v>
                </c:pt>
                <c:pt idx="2234">
                  <c:v>-111.358356129285</c:v>
                </c:pt>
                <c:pt idx="2235">
                  <c:v>-103.498029255266</c:v>
                </c:pt>
                <c:pt idx="2236">
                  <c:v>-112.631171150132</c:v>
                </c:pt>
                <c:pt idx="2237">
                  <c:v>-111.800394002329</c:v>
                </c:pt>
                <c:pt idx="2238">
                  <c:v>-121.11201307152101</c:v>
                </c:pt>
                <c:pt idx="2239">
                  <c:v>-111.92980148754199</c:v>
                </c:pt>
                <c:pt idx="2240">
                  <c:v>-107.486558895502</c:v>
                </c:pt>
                <c:pt idx="2241">
                  <c:v>-103.70398337238299</c:v>
                </c:pt>
                <c:pt idx="2242">
                  <c:v>-109.596851614511</c:v>
                </c:pt>
                <c:pt idx="2243">
                  <c:v>-109.272901555263</c:v>
                </c:pt>
                <c:pt idx="2244">
                  <c:v>-114.164435311695</c:v>
                </c:pt>
                <c:pt idx="2245">
                  <c:v>-104.175782294832</c:v>
                </c:pt>
                <c:pt idx="2246">
                  <c:v>-117.808831343384</c:v>
                </c:pt>
                <c:pt idx="2247">
                  <c:v>-107.743056812704</c:v>
                </c:pt>
                <c:pt idx="2248">
                  <c:v>-108.048211363479</c:v>
                </c:pt>
                <c:pt idx="2249">
                  <c:v>-111.28779785856899</c:v>
                </c:pt>
                <c:pt idx="2250">
                  <c:v>-112.292084471552</c:v>
                </c:pt>
                <c:pt idx="2251">
                  <c:v>-106.768729177943</c:v>
                </c:pt>
                <c:pt idx="2252">
                  <c:v>-110.153385850505</c:v>
                </c:pt>
                <c:pt idx="2253">
                  <c:v>-103.393733665509</c:v>
                </c:pt>
                <c:pt idx="2254">
                  <c:v>-109.92651925371</c:v>
                </c:pt>
                <c:pt idx="2255">
                  <c:v>-108.194335676533</c:v>
                </c:pt>
                <c:pt idx="2256">
                  <c:v>-102.181201249845</c:v>
                </c:pt>
                <c:pt idx="2257">
                  <c:v>-113.09749202642099</c:v>
                </c:pt>
                <c:pt idx="2258">
                  <c:v>-105.77906921765999</c:v>
                </c:pt>
                <c:pt idx="2259">
                  <c:v>-114.411032917253</c:v>
                </c:pt>
                <c:pt idx="2260">
                  <c:v>-107.07020444770799</c:v>
                </c:pt>
                <c:pt idx="2261">
                  <c:v>-111.65547952768701</c:v>
                </c:pt>
                <c:pt idx="2262">
                  <c:v>-111.698515854245</c:v>
                </c:pt>
                <c:pt idx="2263">
                  <c:v>-119.794808095739</c:v>
                </c:pt>
                <c:pt idx="2264">
                  <c:v>-107.266476642778</c:v>
                </c:pt>
                <c:pt idx="2265">
                  <c:v>-109.38186290681099</c:v>
                </c:pt>
                <c:pt idx="2266">
                  <c:v>-104.740952112343</c:v>
                </c:pt>
                <c:pt idx="2267">
                  <c:v>-103.736394918427</c:v>
                </c:pt>
                <c:pt idx="2268">
                  <c:v>-110.842570892239</c:v>
                </c:pt>
                <c:pt idx="2269">
                  <c:v>-108.43639934088399</c:v>
                </c:pt>
                <c:pt idx="2270">
                  <c:v>-104.614569835469</c:v>
                </c:pt>
                <c:pt idx="2271">
                  <c:v>-112.758977019626</c:v>
                </c:pt>
                <c:pt idx="2272">
                  <c:v>-109.85140590661</c:v>
                </c:pt>
                <c:pt idx="2273">
                  <c:v>-104.441131274445</c:v>
                </c:pt>
                <c:pt idx="2274">
                  <c:v>-104.438578407668</c:v>
                </c:pt>
                <c:pt idx="2275">
                  <c:v>-102.997355007824</c:v>
                </c:pt>
                <c:pt idx="2276">
                  <c:v>-105.60434754129901</c:v>
                </c:pt>
                <c:pt idx="2277">
                  <c:v>-107.74295645486499</c:v>
                </c:pt>
                <c:pt idx="2278">
                  <c:v>-116.42976022710501</c:v>
                </c:pt>
                <c:pt idx="2279">
                  <c:v>-110.02268197220199</c:v>
                </c:pt>
                <c:pt idx="2280">
                  <c:v>-106.97568430031799</c:v>
                </c:pt>
                <c:pt idx="2281">
                  <c:v>-117.509212486989</c:v>
                </c:pt>
                <c:pt idx="2282">
                  <c:v>-103.98559025384699</c:v>
                </c:pt>
                <c:pt idx="2283">
                  <c:v>-108.150212852015</c:v>
                </c:pt>
                <c:pt idx="2284">
                  <c:v>-105.598996394937</c:v>
                </c:pt>
                <c:pt idx="2285">
                  <c:v>-105.00577370871</c:v>
                </c:pt>
                <c:pt idx="2286">
                  <c:v>-110.708785023704</c:v>
                </c:pt>
                <c:pt idx="2287">
                  <c:v>-102.91177960360299</c:v>
                </c:pt>
                <c:pt idx="2288">
                  <c:v>-115.792043679062</c:v>
                </c:pt>
                <c:pt idx="2289">
                  <c:v>-112.97847194693701</c:v>
                </c:pt>
                <c:pt idx="2290">
                  <c:v>-106.196961223801</c:v>
                </c:pt>
                <c:pt idx="2291">
                  <c:v>-109.11560917246</c:v>
                </c:pt>
                <c:pt idx="2292">
                  <c:v>-107.423153893208</c:v>
                </c:pt>
                <c:pt idx="2293">
                  <c:v>-107.75307651608099</c:v>
                </c:pt>
                <c:pt idx="2294">
                  <c:v>-105.68878122359899</c:v>
                </c:pt>
                <c:pt idx="2295">
                  <c:v>-103.94856541719599</c:v>
                </c:pt>
                <c:pt idx="2296">
                  <c:v>-118.078781464497</c:v>
                </c:pt>
                <c:pt idx="2297">
                  <c:v>-110.129628311613</c:v>
                </c:pt>
                <c:pt idx="2298">
                  <c:v>-108.842157240576</c:v>
                </c:pt>
                <c:pt idx="2299">
                  <c:v>-110.46138083293199</c:v>
                </c:pt>
                <c:pt idx="2300">
                  <c:v>-104.523172963657</c:v>
                </c:pt>
                <c:pt idx="2301">
                  <c:v>-105.680774657067</c:v>
                </c:pt>
                <c:pt idx="2302">
                  <c:v>-108.26126188911699</c:v>
                </c:pt>
                <c:pt idx="2303">
                  <c:v>-110.429386592748</c:v>
                </c:pt>
                <c:pt idx="2304">
                  <c:v>-119.880662625555</c:v>
                </c:pt>
                <c:pt idx="2305">
                  <c:v>-111.407412260881</c:v>
                </c:pt>
                <c:pt idx="2306">
                  <c:v>-107.44801612217201</c:v>
                </c:pt>
                <c:pt idx="2307">
                  <c:v>-110.22194174513901</c:v>
                </c:pt>
                <c:pt idx="2308">
                  <c:v>-104.03972907634601</c:v>
                </c:pt>
                <c:pt idx="2309">
                  <c:v>-111.702870872376</c:v>
                </c:pt>
                <c:pt idx="2310">
                  <c:v>-111.135172236515</c:v>
                </c:pt>
                <c:pt idx="2311">
                  <c:v>-106.088134087908</c:v>
                </c:pt>
                <c:pt idx="2312">
                  <c:v>-105.474336767254</c:v>
                </c:pt>
                <c:pt idx="2313">
                  <c:v>-115.730210391803</c:v>
                </c:pt>
                <c:pt idx="2314">
                  <c:v>-116.738759129147</c:v>
                </c:pt>
                <c:pt idx="2315">
                  <c:v>-108.415845678743</c:v>
                </c:pt>
                <c:pt idx="2316">
                  <c:v>-106.937861849356</c:v>
                </c:pt>
                <c:pt idx="2317">
                  <c:v>-106.209364001297</c:v>
                </c:pt>
                <c:pt idx="2318">
                  <c:v>-125.51508397623699</c:v>
                </c:pt>
                <c:pt idx="2319">
                  <c:v>-112.031798973153</c:v>
                </c:pt>
                <c:pt idx="2320">
                  <c:v>-107.44973173327401</c:v>
                </c:pt>
                <c:pt idx="2321">
                  <c:v>-111.413586065244</c:v>
                </c:pt>
                <c:pt idx="2322">
                  <c:v>-121.826544695667</c:v>
                </c:pt>
                <c:pt idx="2323">
                  <c:v>-108.76119432330201</c:v>
                </c:pt>
                <c:pt idx="2324">
                  <c:v>-117.432786286395</c:v>
                </c:pt>
                <c:pt idx="2325">
                  <c:v>-111.199852797651</c:v>
                </c:pt>
                <c:pt idx="2326">
                  <c:v>-111.33036857924</c:v>
                </c:pt>
                <c:pt idx="2327">
                  <c:v>-121.778126342473</c:v>
                </c:pt>
                <c:pt idx="2328">
                  <c:v>-124.95956752700801</c:v>
                </c:pt>
                <c:pt idx="2329">
                  <c:v>-111.62975544394899</c:v>
                </c:pt>
                <c:pt idx="2330">
                  <c:v>-108.667390224519</c:v>
                </c:pt>
                <c:pt idx="2331">
                  <c:v>-110.03341594780601</c:v>
                </c:pt>
                <c:pt idx="2332">
                  <c:v>-116.466774611923</c:v>
                </c:pt>
                <c:pt idx="2333">
                  <c:v>-119.11107056485901</c:v>
                </c:pt>
                <c:pt idx="2334">
                  <c:v>-104.94966937698101</c:v>
                </c:pt>
                <c:pt idx="2335">
                  <c:v>-114.91083982534199</c:v>
                </c:pt>
                <c:pt idx="2336">
                  <c:v>-111.83796111133501</c:v>
                </c:pt>
                <c:pt idx="2337">
                  <c:v>-106.27360269155299</c:v>
                </c:pt>
                <c:pt idx="2338">
                  <c:v>-104.395368386098</c:v>
                </c:pt>
                <c:pt idx="2339">
                  <c:v>-108.557853750536</c:v>
                </c:pt>
                <c:pt idx="2340">
                  <c:v>-105.923811776691</c:v>
                </c:pt>
                <c:pt idx="2341">
                  <c:v>-122.022541543188</c:v>
                </c:pt>
                <c:pt idx="2342">
                  <c:v>-109.425377302802</c:v>
                </c:pt>
                <c:pt idx="2343">
                  <c:v>-111.484582268892</c:v>
                </c:pt>
                <c:pt idx="2344">
                  <c:v>-102.854870178444</c:v>
                </c:pt>
                <c:pt idx="2345">
                  <c:v>-109.490310331313</c:v>
                </c:pt>
                <c:pt idx="2346">
                  <c:v>-110.839127636502</c:v>
                </c:pt>
                <c:pt idx="2347">
                  <c:v>-118.21727903636599</c:v>
                </c:pt>
                <c:pt idx="2348">
                  <c:v>-106.815976881605</c:v>
                </c:pt>
                <c:pt idx="2349">
                  <c:v>-107.08595708231501</c:v>
                </c:pt>
                <c:pt idx="2350">
                  <c:v>-105.285097846366</c:v>
                </c:pt>
                <c:pt idx="2351">
                  <c:v>-99.390448026068697</c:v>
                </c:pt>
                <c:pt idx="2352">
                  <c:v>-107.14530435687</c:v>
                </c:pt>
                <c:pt idx="2353">
                  <c:v>-104.229062999419</c:v>
                </c:pt>
                <c:pt idx="2354">
                  <c:v>-103.840702539535</c:v>
                </c:pt>
                <c:pt idx="2355">
                  <c:v>-102.491390519196</c:v>
                </c:pt>
                <c:pt idx="2356">
                  <c:v>-101.56654661773101</c:v>
                </c:pt>
                <c:pt idx="2357">
                  <c:v>-106.490690589583</c:v>
                </c:pt>
                <c:pt idx="2358">
                  <c:v>-108.016694454543</c:v>
                </c:pt>
                <c:pt idx="2359">
                  <c:v>-104.60922974815</c:v>
                </c:pt>
                <c:pt idx="2360">
                  <c:v>-112.369568154077</c:v>
                </c:pt>
                <c:pt idx="2361">
                  <c:v>-107.840971868887</c:v>
                </c:pt>
                <c:pt idx="2362">
                  <c:v>-109.822736402129</c:v>
                </c:pt>
                <c:pt idx="2363">
                  <c:v>-112.48401007233799</c:v>
                </c:pt>
                <c:pt idx="2364">
                  <c:v>-103.443421403889</c:v>
                </c:pt>
                <c:pt idx="2365">
                  <c:v>-103.05349293910901</c:v>
                </c:pt>
                <c:pt idx="2366">
                  <c:v>-112.38567673692199</c:v>
                </c:pt>
                <c:pt idx="2367">
                  <c:v>-107.46505869793999</c:v>
                </c:pt>
                <c:pt idx="2368">
                  <c:v>-113.020266980459</c:v>
                </c:pt>
                <c:pt idx="2369">
                  <c:v>-103.496443747166</c:v>
                </c:pt>
                <c:pt idx="2370">
                  <c:v>-114.111174510331</c:v>
                </c:pt>
                <c:pt idx="2371">
                  <c:v>-106.42938411599999</c:v>
                </c:pt>
                <c:pt idx="2372">
                  <c:v>-116.09410307532799</c:v>
                </c:pt>
                <c:pt idx="2373">
                  <c:v>-116.71977828625801</c:v>
                </c:pt>
                <c:pt idx="2374">
                  <c:v>-109.360957434856</c:v>
                </c:pt>
                <c:pt idx="2375">
                  <c:v>-106.73482598928901</c:v>
                </c:pt>
                <c:pt idx="2376">
                  <c:v>-110.909826385266</c:v>
                </c:pt>
                <c:pt idx="2377">
                  <c:v>-106.278106677381</c:v>
                </c:pt>
                <c:pt idx="2378">
                  <c:v>-113.847777107163</c:v>
                </c:pt>
                <c:pt idx="2379">
                  <c:v>-120.626582430657</c:v>
                </c:pt>
                <c:pt idx="2380">
                  <c:v>-112.955051946718</c:v>
                </c:pt>
                <c:pt idx="2381">
                  <c:v>-114.69896589467599</c:v>
                </c:pt>
                <c:pt idx="2382">
                  <c:v>-111.71435026505</c:v>
                </c:pt>
                <c:pt idx="2383">
                  <c:v>-111.411355081216</c:v>
                </c:pt>
                <c:pt idx="2384">
                  <c:v>-109.941616634092</c:v>
                </c:pt>
                <c:pt idx="2385">
                  <c:v>-106.509240260235</c:v>
                </c:pt>
                <c:pt idx="2386">
                  <c:v>-109.716100815243</c:v>
                </c:pt>
                <c:pt idx="2387">
                  <c:v>-103.083961912858</c:v>
                </c:pt>
                <c:pt idx="2388">
                  <c:v>-109.24763452715599</c:v>
                </c:pt>
                <c:pt idx="2389">
                  <c:v>-114.148789712835</c:v>
                </c:pt>
                <c:pt idx="2390">
                  <c:v>-104.812126726649</c:v>
                </c:pt>
                <c:pt idx="2391">
                  <c:v>-104.05940275322401</c:v>
                </c:pt>
                <c:pt idx="2392">
                  <c:v>-109.60284454177901</c:v>
                </c:pt>
                <c:pt idx="2393">
                  <c:v>-107.288450031954</c:v>
                </c:pt>
                <c:pt idx="2394">
                  <c:v>-116.87893518068999</c:v>
                </c:pt>
                <c:pt idx="2395">
                  <c:v>-107.29883806847501</c:v>
                </c:pt>
                <c:pt idx="2396">
                  <c:v>-120.896835905435</c:v>
                </c:pt>
                <c:pt idx="2397">
                  <c:v>-108.217862984654</c:v>
                </c:pt>
                <c:pt idx="2398">
                  <c:v>-111.398084084741</c:v>
                </c:pt>
                <c:pt idx="2399">
                  <c:v>-109.985787674131</c:v>
                </c:pt>
                <c:pt idx="2400">
                  <c:v>-111.459815207112</c:v>
                </c:pt>
                <c:pt idx="2401">
                  <c:v>-106.793758136666</c:v>
                </c:pt>
                <c:pt idx="2402">
                  <c:v>-106.505977638122</c:v>
                </c:pt>
                <c:pt idx="2403">
                  <c:v>-107.828200972858</c:v>
                </c:pt>
                <c:pt idx="2404">
                  <c:v>-106.264173689099</c:v>
                </c:pt>
                <c:pt idx="2405">
                  <c:v>-102.498608224294</c:v>
                </c:pt>
                <c:pt idx="2406">
                  <c:v>-111.445321076675</c:v>
                </c:pt>
                <c:pt idx="2407">
                  <c:v>-114.923650376871</c:v>
                </c:pt>
                <c:pt idx="2408">
                  <c:v>-119.432774620161</c:v>
                </c:pt>
                <c:pt idx="2409">
                  <c:v>-105.260337812938</c:v>
                </c:pt>
                <c:pt idx="2410">
                  <c:v>-106.87811170795599</c:v>
                </c:pt>
                <c:pt idx="2411">
                  <c:v>-116.01308037088</c:v>
                </c:pt>
                <c:pt idx="2412">
                  <c:v>-108.18033998317</c:v>
                </c:pt>
                <c:pt idx="2413">
                  <c:v>-113.859875765187</c:v>
                </c:pt>
                <c:pt idx="2414">
                  <c:v>-109.064517763841</c:v>
                </c:pt>
                <c:pt idx="2415">
                  <c:v>-108.106624818939</c:v>
                </c:pt>
                <c:pt idx="2416">
                  <c:v>-110.887041686076</c:v>
                </c:pt>
                <c:pt idx="2417">
                  <c:v>-104.077685811373</c:v>
                </c:pt>
                <c:pt idx="2418">
                  <c:v>-104.97523330440001</c:v>
                </c:pt>
                <c:pt idx="2419">
                  <c:v>-114.199608422927</c:v>
                </c:pt>
                <c:pt idx="2420">
                  <c:v>-109.344620841045</c:v>
                </c:pt>
                <c:pt idx="2421">
                  <c:v>-110.861636163943</c:v>
                </c:pt>
                <c:pt idx="2422">
                  <c:v>-107.81818929740299</c:v>
                </c:pt>
                <c:pt idx="2423">
                  <c:v>-110.55226441424099</c:v>
                </c:pt>
                <c:pt idx="2424">
                  <c:v>-110.798410464794</c:v>
                </c:pt>
                <c:pt idx="2425">
                  <c:v>-105.906548131253</c:v>
                </c:pt>
                <c:pt idx="2426">
                  <c:v>-108.769179617533</c:v>
                </c:pt>
                <c:pt idx="2427">
                  <c:v>-109.894734378357</c:v>
                </c:pt>
                <c:pt idx="2428">
                  <c:v>-117.43129734000399</c:v>
                </c:pt>
                <c:pt idx="2429">
                  <c:v>-110.77859766302301</c:v>
                </c:pt>
                <c:pt idx="2430">
                  <c:v>-116.873431511132</c:v>
                </c:pt>
                <c:pt idx="2431">
                  <c:v>-112.058766115626</c:v>
                </c:pt>
                <c:pt idx="2432">
                  <c:v>-103.027143694214</c:v>
                </c:pt>
                <c:pt idx="2433">
                  <c:v>-114.301124307115</c:v>
                </c:pt>
                <c:pt idx="2434">
                  <c:v>-115.873993371919</c:v>
                </c:pt>
                <c:pt idx="2435">
                  <c:v>-124.884582029154</c:v>
                </c:pt>
                <c:pt idx="2436">
                  <c:v>-107.94967320137</c:v>
                </c:pt>
                <c:pt idx="2437">
                  <c:v>-107.721672235996</c:v>
                </c:pt>
                <c:pt idx="2438">
                  <c:v>-123.93058194226801</c:v>
                </c:pt>
                <c:pt idx="2439">
                  <c:v>-112.442775435697</c:v>
                </c:pt>
                <c:pt idx="2440">
                  <c:v>-111.17456538861001</c:v>
                </c:pt>
                <c:pt idx="2441">
                  <c:v>-117.09267714286101</c:v>
                </c:pt>
                <c:pt idx="2442">
                  <c:v>-114.406108403922</c:v>
                </c:pt>
                <c:pt idx="2443">
                  <c:v>-111.837988602801</c:v>
                </c:pt>
                <c:pt idx="2444">
                  <c:v>-112.231608878234</c:v>
                </c:pt>
                <c:pt idx="2445">
                  <c:v>-102.993087292548</c:v>
                </c:pt>
                <c:pt idx="2446">
                  <c:v>-104.16485254387401</c:v>
                </c:pt>
                <c:pt idx="2447">
                  <c:v>-117.12072704301499</c:v>
                </c:pt>
                <c:pt idx="2448">
                  <c:v>-104.130329952894</c:v>
                </c:pt>
                <c:pt idx="2449">
                  <c:v>-109.830377904739</c:v>
                </c:pt>
                <c:pt idx="2450">
                  <c:v>-110.59829270731601</c:v>
                </c:pt>
                <c:pt idx="2451">
                  <c:v>-116.95561731294799</c:v>
                </c:pt>
                <c:pt idx="2452">
                  <c:v>-108.734956115206</c:v>
                </c:pt>
                <c:pt idx="2453">
                  <c:v>-107.54965732946</c:v>
                </c:pt>
                <c:pt idx="2454">
                  <c:v>-107.93520164212001</c:v>
                </c:pt>
                <c:pt idx="2455">
                  <c:v>-103.74848584139001</c:v>
                </c:pt>
                <c:pt idx="2456">
                  <c:v>-103.01451045533599</c:v>
                </c:pt>
                <c:pt idx="2457">
                  <c:v>-107.237751479908</c:v>
                </c:pt>
                <c:pt idx="2458">
                  <c:v>-112.277642475538</c:v>
                </c:pt>
                <c:pt idx="2459">
                  <c:v>-104.965733577916</c:v>
                </c:pt>
                <c:pt idx="2460">
                  <c:v>-108.332331944863</c:v>
                </c:pt>
                <c:pt idx="2461">
                  <c:v>-115.94025954898299</c:v>
                </c:pt>
                <c:pt idx="2462">
                  <c:v>-105.953583610176</c:v>
                </c:pt>
                <c:pt idx="2463">
                  <c:v>-113.247599185411</c:v>
                </c:pt>
                <c:pt idx="2464">
                  <c:v>-110.692827724263</c:v>
                </c:pt>
                <c:pt idx="2465">
                  <c:v>-111.870992719535</c:v>
                </c:pt>
                <c:pt idx="2466">
                  <c:v>-120.329895770457</c:v>
                </c:pt>
                <c:pt idx="2467">
                  <c:v>-111.800965625054</c:v>
                </c:pt>
                <c:pt idx="2468">
                  <c:v>-116.701066805129</c:v>
                </c:pt>
                <c:pt idx="2469">
                  <c:v>-125.75170623902</c:v>
                </c:pt>
                <c:pt idx="2470">
                  <c:v>-117.95311390857999</c:v>
                </c:pt>
                <c:pt idx="2471">
                  <c:v>-111.22592453457</c:v>
                </c:pt>
                <c:pt idx="2472">
                  <c:v>-123.51214314636999</c:v>
                </c:pt>
                <c:pt idx="2473">
                  <c:v>-111.565061185337</c:v>
                </c:pt>
                <c:pt idx="2474">
                  <c:v>-111.691689127065</c:v>
                </c:pt>
                <c:pt idx="2475">
                  <c:v>-103.600814142121</c:v>
                </c:pt>
                <c:pt idx="2476">
                  <c:v>-111.01198789192399</c:v>
                </c:pt>
                <c:pt idx="2477">
                  <c:v>-105.787596869334</c:v>
                </c:pt>
                <c:pt idx="2478">
                  <c:v>-106.706691022733</c:v>
                </c:pt>
                <c:pt idx="2479">
                  <c:v>-112.845691865197</c:v>
                </c:pt>
                <c:pt idx="2480">
                  <c:v>-104.54847516249001</c:v>
                </c:pt>
                <c:pt idx="2481">
                  <c:v>-114.1610099362</c:v>
                </c:pt>
                <c:pt idx="2482">
                  <c:v>-109.430318783546</c:v>
                </c:pt>
                <c:pt idx="2483">
                  <c:v>-107.149173626044</c:v>
                </c:pt>
                <c:pt idx="2484">
                  <c:v>-106.210744392522</c:v>
                </c:pt>
                <c:pt idx="2485">
                  <c:v>-104.51751941644601</c:v>
                </c:pt>
                <c:pt idx="2486">
                  <c:v>-111.695303499026</c:v>
                </c:pt>
                <c:pt idx="2487">
                  <c:v>-109.49593116671601</c:v>
                </c:pt>
                <c:pt idx="2488">
                  <c:v>-106.413795099477</c:v>
                </c:pt>
                <c:pt idx="2489">
                  <c:v>-107.165145758471</c:v>
                </c:pt>
                <c:pt idx="2490">
                  <c:v>-109.45736477588</c:v>
                </c:pt>
                <c:pt idx="2491">
                  <c:v>-102.03063155845599</c:v>
                </c:pt>
                <c:pt idx="2492">
                  <c:v>-121.418394871301</c:v>
                </c:pt>
                <c:pt idx="2493">
                  <c:v>-100.86393255431599</c:v>
                </c:pt>
                <c:pt idx="2494">
                  <c:v>-102.7822611389</c:v>
                </c:pt>
                <c:pt idx="2495">
                  <c:v>-101.645581460541</c:v>
                </c:pt>
                <c:pt idx="2496">
                  <c:v>-102.324292804422</c:v>
                </c:pt>
                <c:pt idx="2497">
                  <c:v>-104.685069514171</c:v>
                </c:pt>
                <c:pt idx="2498">
                  <c:v>-109.16128375399801</c:v>
                </c:pt>
                <c:pt idx="2499">
                  <c:v>-108.759214668084</c:v>
                </c:pt>
                <c:pt idx="2500">
                  <c:v>-112.758584915451</c:v>
                </c:pt>
                <c:pt idx="2501">
                  <c:v>-104.32712289048899</c:v>
                </c:pt>
                <c:pt idx="2502">
                  <c:v>-107.11839736552101</c:v>
                </c:pt>
                <c:pt idx="2503">
                  <c:v>-109.802462258961</c:v>
                </c:pt>
                <c:pt idx="2504">
                  <c:v>-107.710495856411</c:v>
                </c:pt>
                <c:pt idx="2505">
                  <c:v>-102.787840785181</c:v>
                </c:pt>
                <c:pt idx="2506">
                  <c:v>-113.133343760187</c:v>
                </c:pt>
                <c:pt idx="2507">
                  <c:v>-116.93561111729601</c:v>
                </c:pt>
                <c:pt idx="2508">
                  <c:v>-110.55479143148401</c:v>
                </c:pt>
                <c:pt idx="2509">
                  <c:v>-118.284441015837</c:v>
                </c:pt>
                <c:pt idx="2510">
                  <c:v>-116.180452645725</c:v>
                </c:pt>
                <c:pt idx="2511">
                  <c:v>-107.845145930051</c:v>
                </c:pt>
                <c:pt idx="2512">
                  <c:v>-113.12829976988</c:v>
                </c:pt>
                <c:pt idx="2513">
                  <c:v>-107.529048136087</c:v>
                </c:pt>
                <c:pt idx="2514">
                  <c:v>-108.390259101941</c:v>
                </c:pt>
                <c:pt idx="2515">
                  <c:v>-112.377652867783</c:v>
                </c:pt>
                <c:pt idx="2516">
                  <c:v>-111.13779971227</c:v>
                </c:pt>
                <c:pt idx="2517">
                  <c:v>-111.45279874431201</c:v>
                </c:pt>
                <c:pt idx="2518">
                  <c:v>-110.439896832757</c:v>
                </c:pt>
                <c:pt idx="2519">
                  <c:v>-105.768955496892</c:v>
                </c:pt>
                <c:pt idx="2520">
                  <c:v>-109.565862972856</c:v>
                </c:pt>
                <c:pt idx="2521">
                  <c:v>-119.376749881229</c:v>
                </c:pt>
                <c:pt idx="2522">
                  <c:v>-103.61719664586001</c:v>
                </c:pt>
                <c:pt idx="2523">
                  <c:v>-103.70650821214301</c:v>
                </c:pt>
                <c:pt idx="2524">
                  <c:v>-103.794464947973</c:v>
                </c:pt>
                <c:pt idx="2525">
                  <c:v>-109.207906823014</c:v>
                </c:pt>
                <c:pt idx="2526">
                  <c:v>-111.723034926542</c:v>
                </c:pt>
                <c:pt idx="2527">
                  <c:v>-112.16774014343299</c:v>
                </c:pt>
                <c:pt idx="2528">
                  <c:v>-110.07466128592</c:v>
                </c:pt>
                <c:pt idx="2529">
                  <c:v>-117.981229097848</c:v>
                </c:pt>
                <c:pt idx="2530">
                  <c:v>-106.80843877790601</c:v>
                </c:pt>
                <c:pt idx="2531">
                  <c:v>-101.908693594787</c:v>
                </c:pt>
                <c:pt idx="2532">
                  <c:v>-111.665053888843</c:v>
                </c:pt>
                <c:pt idx="2533">
                  <c:v>-105.53040483495199</c:v>
                </c:pt>
                <c:pt idx="2534">
                  <c:v>-117.39465322489499</c:v>
                </c:pt>
                <c:pt idx="2535">
                  <c:v>-120.93388783794499</c:v>
                </c:pt>
                <c:pt idx="2536">
                  <c:v>-107.065834729804</c:v>
                </c:pt>
                <c:pt idx="2537">
                  <c:v>-106.023578094821</c:v>
                </c:pt>
                <c:pt idx="2538">
                  <c:v>-115.414486129815</c:v>
                </c:pt>
                <c:pt idx="2539">
                  <c:v>-113.13251515591</c:v>
                </c:pt>
                <c:pt idx="2540">
                  <c:v>-120.178172621873</c:v>
                </c:pt>
                <c:pt idx="2541">
                  <c:v>-105.576717538918</c:v>
                </c:pt>
                <c:pt idx="2542">
                  <c:v>-106.067536226096</c:v>
                </c:pt>
                <c:pt idx="2543">
                  <c:v>-104.367322906032</c:v>
                </c:pt>
                <c:pt idx="2544">
                  <c:v>-114.97027343401101</c:v>
                </c:pt>
                <c:pt idx="2545">
                  <c:v>-106.704890943457</c:v>
                </c:pt>
                <c:pt idx="2546">
                  <c:v>-103.071873607247</c:v>
                </c:pt>
                <c:pt idx="2547">
                  <c:v>-105.01496973717001</c:v>
                </c:pt>
                <c:pt idx="2548">
                  <c:v>-103.83388738386</c:v>
                </c:pt>
                <c:pt idx="2549">
                  <c:v>-108.70451527504</c:v>
                </c:pt>
                <c:pt idx="2550">
                  <c:v>-107.337587452069</c:v>
                </c:pt>
                <c:pt idx="2551">
                  <c:v>-107.105159835119</c:v>
                </c:pt>
                <c:pt idx="2552">
                  <c:v>-107.753410430382</c:v>
                </c:pt>
                <c:pt idx="2553">
                  <c:v>-104.59580727435799</c:v>
                </c:pt>
                <c:pt idx="2554">
                  <c:v>-106.87976623541201</c:v>
                </c:pt>
                <c:pt idx="2555">
                  <c:v>-104.897732522673</c:v>
                </c:pt>
                <c:pt idx="2556">
                  <c:v>-103.401633083524</c:v>
                </c:pt>
                <c:pt idx="2557">
                  <c:v>-102.907300594082</c:v>
                </c:pt>
                <c:pt idx="2558">
                  <c:v>-103.747775494805</c:v>
                </c:pt>
                <c:pt idx="2559">
                  <c:v>-107.445818594646</c:v>
                </c:pt>
                <c:pt idx="2560">
                  <c:v>-99.992102856247797</c:v>
                </c:pt>
                <c:pt idx="2561">
                  <c:v>-100.46477666986</c:v>
                </c:pt>
                <c:pt idx="2562">
                  <c:v>-102.979840616052</c:v>
                </c:pt>
                <c:pt idx="2563">
                  <c:v>-100.52906703490601</c:v>
                </c:pt>
                <c:pt idx="2564">
                  <c:v>-99.881249139731693</c:v>
                </c:pt>
                <c:pt idx="2565">
                  <c:v>-100.255808841627</c:v>
                </c:pt>
                <c:pt idx="2566">
                  <c:v>-97.157081529452896</c:v>
                </c:pt>
                <c:pt idx="2567">
                  <c:v>-99.914112031357703</c:v>
                </c:pt>
                <c:pt idx="2568">
                  <c:v>-98.6816324674691</c:v>
                </c:pt>
                <c:pt idx="2569">
                  <c:v>-95.105616184862896</c:v>
                </c:pt>
                <c:pt idx="2570">
                  <c:v>-97.478176919195803</c:v>
                </c:pt>
                <c:pt idx="2571">
                  <c:v>-97.719596250272104</c:v>
                </c:pt>
                <c:pt idx="2572">
                  <c:v>-97.417842393090197</c:v>
                </c:pt>
                <c:pt idx="2573">
                  <c:v>-93.671126002263904</c:v>
                </c:pt>
                <c:pt idx="2574">
                  <c:v>-93.789893330973101</c:v>
                </c:pt>
                <c:pt idx="2575">
                  <c:v>-91.610686918481903</c:v>
                </c:pt>
                <c:pt idx="2576">
                  <c:v>-92.288119129117106</c:v>
                </c:pt>
                <c:pt idx="2577">
                  <c:v>-90.583923298635696</c:v>
                </c:pt>
                <c:pt idx="2578">
                  <c:v>-91.026132182265499</c:v>
                </c:pt>
                <c:pt idx="2579">
                  <c:v>-89.240523210312006</c:v>
                </c:pt>
                <c:pt idx="2580">
                  <c:v>-88.862908385993094</c:v>
                </c:pt>
                <c:pt idx="2581">
                  <c:v>-87.663405240450402</c:v>
                </c:pt>
                <c:pt idx="2582">
                  <c:v>-86.718587487830803</c:v>
                </c:pt>
                <c:pt idx="2583">
                  <c:v>-84.789274161030093</c:v>
                </c:pt>
                <c:pt idx="2584">
                  <c:v>-83.9632154830594</c:v>
                </c:pt>
                <c:pt idx="2585">
                  <c:v>-82.586448046381705</c:v>
                </c:pt>
                <c:pt idx="2586">
                  <c:v>-81.329840599676004</c:v>
                </c:pt>
                <c:pt idx="2587">
                  <c:v>-78.951709950235895</c:v>
                </c:pt>
                <c:pt idx="2588">
                  <c:v>-76.901476131108396</c:v>
                </c:pt>
                <c:pt idx="2589">
                  <c:v>-74.363241322285504</c:v>
                </c:pt>
                <c:pt idx="2590">
                  <c:v>-70.650559559769107</c:v>
                </c:pt>
                <c:pt idx="2591">
                  <c:v>-65.886036056951994</c:v>
                </c:pt>
                <c:pt idx="2592">
                  <c:v>-60.052618316573898</c:v>
                </c:pt>
                <c:pt idx="2593">
                  <c:v>-63.727217704261797</c:v>
                </c:pt>
                <c:pt idx="2594">
                  <c:v>-68.390620086540295</c:v>
                </c:pt>
                <c:pt idx="2595">
                  <c:v>-71.345876606243294</c:v>
                </c:pt>
                <c:pt idx="2596">
                  <c:v>-73.486079488670597</c:v>
                </c:pt>
                <c:pt idx="2597">
                  <c:v>-74.916724049216896</c:v>
                </c:pt>
                <c:pt idx="2598">
                  <c:v>-76.555799408374895</c:v>
                </c:pt>
                <c:pt idx="2599">
                  <c:v>-77.2915232255734</c:v>
                </c:pt>
                <c:pt idx="2600">
                  <c:v>-77.802618657031005</c:v>
                </c:pt>
                <c:pt idx="2601">
                  <c:v>-78.484071102302806</c:v>
                </c:pt>
                <c:pt idx="2602">
                  <c:v>-79.138599579060397</c:v>
                </c:pt>
                <c:pt idx="2603">
                  <c:v>-79.605758249001198</c:v>
                </c:pt>
                <c:pt idx="2604">
                  <c:v>-79.362981502198295</c:v>
                </c:pt>
                <c:pt idx="2605">
                  <c:v>-79.478760904291406</c:v>
                </c:pt>
                <c:pt idx="2606">
                  <c:v>-79.793277288011396</c:v>
                </c:pt>
                <c:pt idx="2607">
                  <c:v>-79.514475880376807</c:v>
                </c:pt>
                <c:pt idx="2608">
                  <c:v>-79.515300241208195</c:v>
                </c:pt>
                <c:pt idx="2609">
                  <c:v>-79.269841692835897</c:v>
                </c:pt>
                <c:pt idx="2610">
                  <c:v>-79.209691062611796</c:v>
                </c:pt>
                <c:pt idx="2611">
                  <c:v>-78.815915432302702</c:v>
                </c:pt>
                <c:pt idx="2612">
                  <c:v>-78.296861619699598</c:v>
                </c:pt>
                <c:pt idx="2613">
                  <c:v>-77.783277532138996</c:v>
                </c:pt>
                <c:pt idx="2614">
                  <c:v>-77.294812625940096</c:v>
                </c:pt>
                <c:pt idx="2615">
                  <c:v>-76.959370613806399</c:v>
                </c:pt>
                <c:pt idx="2616">
                  <c:v>-75.997539916708007</c:v>
                </c:pt>
                <c:pt idx="2617">
                  <c:v>-75.8972456773853</c:v>
                </c:pt>
                <c:pt idx="2618">
                  <c:v>-75.654720496944705</c:v>
                </c:pt>
                <c:pt idx="2619">
                  <c:v>-75.985357083889795</c:v>
                </c:pt>
                <c:pt idx="2620">
                  <c:v>-76.308595358316197</c:v>
                </c:pt>
                <c:pt idx="2621">
                  <c:v>-77.328248064501906</c:v>
                </c:pt>
                <c:pt idx="2622">
                  <c:v>-78.233450811177505</c:v>
                </c:pt>
                <c:pt idx="2623">
                  <c:v>-79.048516207884703</c:v>
                </c:pt>
                <c:pt idx="2624">
                  <c:v>-80.5065386308722</c:v>
                </c:pt>
                <c:pt idx="2625">
                  <c:v>-81.546503711696801</c:v>
                </c:pt>
                <c:pt idx="2626">
                  <c:v>-83.054809319264606</c:v>
                </c:pt>
                <c:pt idx="2627">
                  <c:v>-83.114801634642504</c:v>
                </c:pt>
                <c:pt idx="2628">
                  <c:v>-84.043557780631801</c:v>
                </c:pt>
                <c:pt idx="2629">
                  <c:v>-84.959797156809998</c:v>
                </c:pt>
                <c:pt idx="2630">
                  <c:v>-85.904284515140702</c:v>
                </c:pt>
                <c:pt idx="2631">
                  <c:v>-86.381985943328701</c:v>
                </c:pt>
                <c:pt idx="2632">
                  <c:v>-87.045140115437206</c:v>
                </c:pt>
                <c:pt idx="2633">
                  <c:v>-87.781493812066799</c:v>
                </c:pt>
                <c:pt idx="2634">
                  <c:v>-89.178083913695104</c:v>
                </c:pt>
                <c:pt idx="2635">
                  <c:v>-88.379371864051606</c:v>
                </c:pt>
                <c:pt idx="2636">
                  <c:v>-91.160269509381195</c:v>
                </c:pt>
                <c:pt idx="2637">
                  <c:v>-89.514527758704801</c:v>
                </c:pt>
                <c:pt idx="2638">
                  <c:v>-91.319286758237595</c:v>
                </c:pt>
                <c:pt idx="2639">
                  <c:v>-93.344011202328502</c:v>
                </c:pt>
                <c:pt idx="2640">
                  <c:v>-92.536998779689796</c:v>
                </c:pt>
                <c:pt idx="2641">
                  <c:v>-92.358144033643697</c:v>
                </c:pt>
                <c:pt idx="2642">
                  <c:v>-93.612890564444996</c:v>
                </c:pt>
                <c:pt idx="2643">
                  <c:v>-93.517211263759606</c:v>
                </c:pt>
                <c:pt idx="2644">
                  <c:v>-95.622727036960001</c:v>
                </c:pt>
                <c:pt idx="2645">
                  <c:v>-95.498678803584298</c:v>
                </c:pt>
                <c:pt idx="2646">
                  <c:v>-100.441460174659</c:v>
                </c:pt>
                <c:pt idx="2647">
                  <c:v>-95.982698982945195</c:v>
                </c:pt>
                <c:pt idx="2648">
                  <c:v>-96.753957124804003</c:v>
                </c:pt>
                <c:pt idx="2649">
                  <c:v>-97.648078513268302</c:v>
                </c:pt>
                <c:pt idx="2650">
                  <c:v>-97.347906969533994</c:v>
                </c:pt>
                <c:pt idx="2651">
                  <c:v>-96.651994876035204</c:v>
                </c:pt>
                <c:pt idx="2652">
                  <c:v>-97.704387973720401</c:v>
                </c:pt>
                <c:pt idx="2653">
                  <c:v>-101.96517500722599</c:v>
                </c:pt>
                <c:pt idx="2654">
                  <c:v>-101.752557675254</c:v>
                </c:pt>
                <c:pt idx="2655">
                  <c:v>-98.398756201501996</c:v>
                </c:pt>
                <c:pt idx="2656">
                  <c:v>-97.137756526030103</c:v>
                </c:pt>
                <c:pt idx="2657">
                  <c:v>-102.16574880935801</c:v>
                </c:pt>
                <c:pt idx="2658">
                  <c:v>-98.532717180356101</c:v>
                </c:pt>
                <c:pt idx="2659">
                  <c:v>-104.502867759552</c:v>
                </c:pt>
                <c:pt idx="2660">
                  <c:v>-106.325811077054</c:v>
                </c:pt>
                <c:pt idx="2661">
                  <c:v>-103.36482684738699</c:v>
                </c:pt>
                <c:pt idx="2662">
                  <c:v>-101.753212344801</c:v>
                </c:pt>
                <c:pt idx="2663">
                  <c:v>-98.375754063767502</c:v>
                </c:pt>
                <c:pt idx="2664">
                  <c:v>-104.356303124234</c:v>
                </c:pt>
                <c:pt idx="2665">
                  <c:v>-106.0049710095</c:v>
                </c:pt>
                <c:pt idx="2666">
                  <c:v>-108.010745670837</c:v>
                </c:pt>
                <c:pt idx="2667">
                  <c:v>-102.247612074117</c:v>
                </c:pt>
                <c:pt idx="2668">
                  <c:v>-101.73878339588499</c:v>
                </c:pt>
                <c:pt idx="2669">
                  <c:v>-103.31782990630499</c:v>
                </c:pt>
                <c:pt idx="2670">
                  <c:v>-104.55185941919299</c:v>
                </c:pt>
                <c:pt idx="2671">
                  <c:v>-102.367242595359</c:v>
                </c:pt>
                <c:pt idx="2672">
                  <c:v>-106.75448738206001</c:v>
                </c:pt>
                <c:pt idx="2673">
                  <c:v>-102.425962956487</c:v>
                </c:pt>
                <c:pt idx="2674">
                  <c:v>-102.44761985481099</c:v>
                </c:pt>
                <c:pt idx="2675">
                  <c:v>-118.821475865393</c:v>
                </c:pt>
                <c:pt idx="2676">
                  <c:v>-108.171095047699</c:v>
                </c:pt>
                <c:pt idx="2677">
                  <c:v>-102.901864529028</c:v>
                </c:pt>
                <c:pt idx="2678">
                  <c:v>-107.72940336358</c:v>
                </c:pt>
                <c:pt idx="2679">
                  <c:v>-102.246095987372</c:v>
                </c:pt>
                <c:pt idx="2680">
                  <c:v>-108.181922573186</c:v>
                </c:pt>
                <c:pt idx="2681">
                  <c:v>-103.808707335579</c:v>
                </c:pt>
                <c:pt idx="2682">
                  <c:v>-102.87862788758299</c:v>
                </c:pt>
                <c:pt idx="2683">
                  <c:v>-106.723013659131</c:v>
                </c:pt>
                <c:pt idx="2684">
                  <c:v>-113.990451896091</c:v>
                </c:pt>
                <c:pt idx="2685">
                  <c:v>-110.025277561018</c:v>
                </c:pt>
                <c:pt idx="2686">
                  <c:v>-101.025382522276</c:v>
                </c:pt>
                <c:pt idx="2687">
                  <c:v>-108.192851662935</c:v>
                </c:pt>
                <c:pt idx="2688">
                  <c:v>-110.554055416878</c:v>
                </c:pt>
                <c:pt idx="2689">
                  <c:v>-119.231916409346</c:v>
                </c:pt>
                <c:pt idx="2690">
                  <c:v>-104.81906114543899</c:v>
                </c:pt>
                <c:pt idx="2691">
                  <c:v>-111.725219840668</c:v>
                </c:pt>
                <c:pt idx="2692">
                  <c:v>-104.820158304337</c:v>
                </c:pt>
                <c:pt idx="2693">
                  <c:v>-99.929571941269003</c:v>
                </c:pt>
                <c:pt idx="2694">
                  <c:v>-105.44364123612201</c:v>
                </c:pt>
                <c:pt idx="2695">
                  <c:v>-114.96974009385799</c:v>
                </c:pt>
                <c:pt idx="2696">
                  <c:v>-113.0260713695</c:v>
                </c:pt>
                <c:pt idx="2697">
                  <c:v>-107.084870213239</c:v>
                </c:pt>
                <c:pt idx="2698">
                  <c:v>-110.83364534343799</c:v>
                </c:pt>
                <c:pt idx="2699">
                  <c:v>-109.21124840900001</c:v>
                </c:pt>
                <c:pt idx="2700">
                  <c:v>-105.738168710433</c:v>
                </c:pt>
                <c:pt idx="2701">
                  <c:v>-103.38818738915</c:v>
                </c:pt>
                <c:pt idx="2702">
                  <c:v>-108.63014448005799</c:v>
                </c:pt>
                <c:pt idx="2703">
                  <c:v>-104.986792677361</c:v>
                </c:pt>
                <c:pt idx="2704">
                  <c:v>-105.707237338979</c:v>
                </c:pt>
                <c:pt idx="2705">
                  <c:v>-112.659414527717</c:v>
                </c:pt>
                <c:pt idx="2706">
                  <c:v>-101.31176812192</c:v>
                </c:pt>
                <c:pt idx="2707">
                  <c:v>-109.03305034012401</c:v>
                </c:pt>
                <c:pt idx="2708">
                  <c:v>-110.080781286171</c:v>
                </c:pt>
                <c:pt idx="2709">
                  <c:v>-109.52224597397699</c:v>
                </c:pt>
                <c:pt idx="2710">
                  <c:v>-113.586185763434</c:v>
                </c:pt>
                <c:pt idx="2711">
                  <c:v>-107.261751413306</c:v>
                </c:pt>
                <c:pt idx="2712">
                  <c:v>-114.781617008731</c:v>
                </c:pt>
                <c:pt idx="2713">
                  <c:v>-106.045065441681</c:v>
                </c:pt>
                <c:pt idx="2714">
                  <c:v>-109.005398284931</c:v>
                </c:pt>
                <c:pt idx="2715">
                  <c:v>-108.80170148857501</c:v>
                </c:pt>
                <c:pt idx="2716">
                  <c:v>-105.52015397226801</c:v>
                </c:pt>
                <c:pt idx="2717">
                  <c:v>-111.15626834104999</c:v>
                </c:pt>
                <c:pt idx="2718">
                  <c:v>-106.471962868757</c:v>
                </c:pt>
                <c:pt idx="2719">
                  <c:v>-104.169856422647</c:v>
                </c:pt>
                <c:pt idx="2720">
                  <c:v>-117.642520687119</c:v>
                </c:pt>
                <c:pt idx="2721">
                  <c:v>-107.08066863555401</c:v>
                </c:pt>
                <c:pt idx="2722">
                  <c:v>-106.90732470509801</c:v>
                </c:pt>
                <c:pt idx="2723">
                  <c:v>-106.542586641216</c:v>
                </c:pt>
                <c:pt idx="2724">
                  <c:v>-104.343517972466</c:v>
                </c:pt>
                <c:pt idx="2725">
                  <c:v>-115.355884670809</c:v>
                </c:pt>
                <c:pt idx="2726">
                  <c:v>-110.648395830569</c:v>
                </c:pt>
                <c:pt idx="2727">
                  <c:v>-112.954379907261</c:v>
                </c:pt>
                <c:pt idx="2728">
                  <c:v>-103.36616477028799</c:v>
                </c:pt>
                <c:pt idx="2729">
                  <c:v>-106.558966270467</c:v>
                </c:pt>
                <c:pt idx="2730">
                  <c:v>-110.966596351604</c:v>
                </c:pt>
                <c:pt idx="2731">
                  <c:v>-104.10722220371601</c:v>
                </c:pt>
                <c:pt idx="2732">
                  <c:v>-106.26201971142901</c:v>
                </c:pt>
                <c:pt idx="2733">
                  <c:v>-121.82104377624201</c:v>
                </c:pt>
                <c:pt idx="2734">
                  <c:v>-117.578927730773</c:v>
                </c:pt>
                <c:pt idx="2735">
                  <c:v>-105.407709715923</c:v>
                </c:pt>
                <c:pt idx="2736">
                  <c:v>-123.244891520347</c:v>
                </c:pt>
                <c:pt idx="2737">
                  <c:v>-110.741577550023</c:v>
                </c:pt>
                <c:pt idx="2738">
                  <c:v>-105.625342425545</c:v>
                </c:pt>
                <c:pt idx="2739">
                  <c:v>-117.26766610625801</c:v>
                </c:pt>
                <c:pt idx="2740">
                  <c:v>-112.638840953352</c:v>
                </c:pt>
                <c:pt idx="2741">
                  <c:v>-113.176908440665</c:v>
                </c:pt>
                <c:pt idx="2742">
                  <c:v>-107.495249920886</c:v>
                </c:pt>
                <c:pt idx="2743">
                  <c:v>-112.228195474842</c:v>
                </c:pt>
                <c:pt idx="2744">
                  <c:v>-124.07701728756901</c:v>
                </c:pt>
                <c:pt idx="2745">
                  <c:v>-105.71102253583599</c:v>
                </c:pt>
                <c:pt idx="2746">
                  <c:v>-116.228353934029</c:v>
                </c:pt>
                <c:pt idx="2747">
                  <c:v>-124.070245595705</c:v>
                </c:pt>
                <c:pt idx="2748">
                  <c:v>-107.228906051249</c:v>
                </c:pt>
                <c:pt idx="2749">
                  <c:v>-104.593479697226</c:v>
                </c:pt>
                <c:pt idx="2750">
                  <c:v>-110.798453872045</c:v>
                </c:pt>
                <c:pt idx="2751">
                  <c:v>-112.41759495626</c:v>
                </c:pt>
                <c:pt idx="2752">
                  <c:v>-112.199642872311</c:v>
                </c:pt>
                <c:pt idx="2753">
                  <c:v>-104.507178830556</c:v>
                </c:pt>
                <c:pt idx="2754">
                  <c:v>-111.01430569602999</c:v>
                </c:pt>
                <c:pt idx="2755">
                  <c:v>-108.61711493877699</c:v>
                </c:pt>
                <c:pt idx="2756">
                  <c:v>-119.800276349998</c:v>
                </c:pt>
                <c:pt idx="2757">
                  <c:v>-105.591823595138</c:v>
                </c:pt>
                <c:pt idx="2758">
                  <c:v>-118.321815211104</c:v>
                </c:pt>
                <c:pt idx="2759">
                  <c:v>-109.547882757246</c:v>
                </c:pt>
                <c:pt idx="2760">
                  <c:v>-109.44367525861399</c:v>
                </c:pt>
                <c:pt idx="2761">
                  <c:v>-123.84082212494801</c:v>
                </c:pt>
                <c:pt idx="2762">
                  <c:v>-104.294299924361</c:v>
                </c:pt>
                <c:pt idx="2763">
                  <c:v>-106.37810181569699</c:v>
                </c:pt>
                <c:pt idx="2764">
                  <c:v>-114.27380129697499</c:v>
                </c:pt>
                <c:pt idx="2765">
                  <c:v>-120.787549783674</c:v>
                </c:pt>
                <c:pt idx="2766">
                  <c:v>-106.472972539924</c:v>
                </c:pt>
                <c:pt idx="2767">
                  <c:v>-105.160660983062</c:v>
                </c:pt>
                <c:pt idx="2768">
                  <c:v>-112.20980806781699</c:v>
                </c:pt>
                <c:pt idx="2769">
                  <c:v>-108.21537056969601</c:v>
                </c:pt>
                <c:pt idx="2770">
                  <c:v>-108.715322687221</c:v>
                </c:pt>
                <c:pt idx="2771">
                  <c:v>-110.29705525958801</c:v>
                </c:pt>
                <c:pt idx="2772">
                  <c:v>-119.671578914382</c:v>
                </c:pt>
                <c:pt idx="2773">
                  <c:v>-108.14329475913</c:v>
                </c:pt>
                <c:pt idx="2774">
                  <c:v>-113.13371160580699</c:v>
                </c:pt>
                <c:pt idx="2775">
                  <c:v>-103.37454112564301</c:v>
                </c:pt>
                <c:pt idx="2776">
                  <c:v>-104.696271741647</c:v>
                </c:pt>
                <c:pt idx="2777">
                  <c:v>-127.517759605937</c:v>
                </c:pt>
                <c:pt idx="2778">
                  <c:v>-102.26687497693899</c:v>
                </c:pt>
                <c:pt idx="2779">
                  <c:v>-107.497665773541</c:v>
                </c:pt>
                <c:pt idx="2780">
                  <c:v>-106.760114756492</c:v>
                </c:pt>
                <c:pt idx="2781">
                  <c:v>-112.458906035493</c:v>
                </c:pt>
                <c:pt idx="2782">
                  <c:v>-110.671881557631</c:v>
                </c:pt>
                <c:pt idx="2783">
                  <c:v>-111.465548627595</c:v>
                </c:pt>
                <c:pt idx="2784">
                  <c:v>-105.494368990468</c:v>
                </c:pt>
                <c:pt idx="2785">
                  <c:v>-106.152143468292</c:v>
                </c:pt>
                <c:pt idx="2786">
                  <c:v>-112.024021367122</c:v>
                </c:pt>
                <c:pt idx="2787">
                  <c:v>-110.19391799017301</c:v>
                </c:pt>
                <c:pt idx="2788">
                  <c:v>-113.394176849074</c:v>
                </c:pt>
                <c:pt idx="2789">
                  <c:v>-105.992980141047</c:v>
                </c:pt>
                <c:pt idx="2790">
                  <c:v>-111.262798651423</c:v>
                </c:pt>
                <c:pt idx="2791">
                  <c:v>-103.85933684094201</c:v>
                </c:pt>
                <c:pt idx="2792">
                  <c:v>-112.672182873596</c:v>
                </c:pt>
                <c:pt idx="2793">
                  <c:v>-105.95097962832401</c:v>
                </c:pt>
                <c:pt idx="2794">
                  <c:v>-108.65833293439201</c:v>
                </c:pt>
                <c:pt idx="2795">
                  <c:v>-105.61071385508799</c:v>
                </c:pt>
                <c:pt idx="2796">
                  <c:v>-117.97899171594599</c:v>
                </c:pt>
                <c:pt idx="2797">
                  <c:v>-108.696819206783</c:v>
                </c:pt>
                <c:pt idx="2798">
                  <c:v>-108.13771252891</c:v>
                </c:pt>
                <c:pt idx="2799">
                  <c:v>-110.091071992404</c:v>
                </c:pt>
                <c:pt idx="2800">
                  <c:v>-106.07068294252601</c:v>
                </c:pt>
                <c:pt idx="2801">
                  <c:v>-106.877407944117</c:v>
                </c:pt>
                <c:pt idx="2802">
                  <c:v>-109.967560080651</c:v>
                </c:pt>
                <c:pt idx="2803">
                  <c:v>-118.454248178314</c:v>
                </c:pt>
                <c:pt idx="2804">
                  <c:v>-113.178325185378</c:v>
                </c:pt>
                <c:pt idx="2805">
                  <c:v>-106.549611717993</c:v>
                </c:pt>
                <c:pt idx="2806">
                  <c:v>-109.76374991492</c:v>
                </c:pt>
                <c:pt idx="2807">
                  <c:v>-112.845701199611</c:v>
                </c:pt>
                <c:pt idx="2808">
                  <c:v>-126.974301963801</c:v>
                </c:pt>
                <c:pt idx="2809">
                  <c:v>-108.248407302443</c:v>
                </c:pt>
                <c:pt idx="2810">
                  <c:v>-115.687956639532</c:v>
                </c:pt>
                <c:pt idx="2811">
                  <c:v>-114.233285952088</c:v>
                </c:pt>
                <c:pt idx="2812">
                  <c:v>-117.657206404984</c:v>
                </c:pt>
                <c:pt idx="2813">
                  <c:v>-120.361604074884</c:v>
                </c:pt>
                <c:pt idx="2814">
                  <c:v>-105.432259013861</c:v>
                </c:pt>
                <c:pt idx="2815">
                  <c:v>-104.01198607786</c:v>
                </c:pt>
                <c:pt idx="2816">
                  <c:v>-104.966558254825</c:v>
                </c:pt>
                <c:pt idx="2817">
                  <c:v>-112.124681980638</c:v>
                </c:pt>
                <c:pt idx="2818">
                  <c:v>-108.734019654707</c:v>
                </c:pt>
                <c:pt idx="2819">
                  <c:v>-113.70977122604999</c:v>
                </c:pt>
                <c:pt idx="2820">
                  <c:v>-104.39898296762701</c:v>
                </c:pt>
                <c:pt idx="2821">
                  <c:v>-111.880393881584</c:v>
                </c:pt>
                <c:pt idx="2822">
                  <c:v>-118.74246181347399</c:v>
                </c:pt>
                <c:pt idx="2823">
                  <c:v>-109.28306114349699</c:v>
                </c:pt>
                <c:pt idx="2824">
                  <c:v>-104.857177064376</c:v>
                </c:pt>
                <c:pt idx="2825">
                  <c:v>-123.004656412453</c:v>
                </c:pt>
                <c:pt idx="2826">
                  <c:v>-108.024742332942</c:v>
                </c:pt>
                <c:pt idx="2827">
                  <c:v>-117.163171991141</c:v>
                </c:pt>
                <c:pt idx="2828">
                  <c:v>-114.151796454883</c:v>
                </c:pt>
                <c:pt idx="2829">
                  <c:v>-109.10028565966699</c:v>
                </c:pt>
                <c:pt idx="2830">
                  <c:v>-107.554822323998</c:v>
                </c:pt>
                <c:pt idx="2831">
                  <c:v>-109.494569498738</c:v>
                </c:pt>
                <c:pt idx="2832">
                  <c:v>-109.673518382916</c:v>
                </c:pt>
                <c:pt idx="2833">
                  <c:v>-121.25673384058101</c:v>
                </c:pt>
                <c:pt idx="2834">
                  <c:v>-113.681766674752</c:v>
                </c:pt>
                <c:pt idx="2835">
                  <c:v>-107.57514743377</c:v>
                </c:pt>
                <c:pt idx="2836">
                  <c:v>-119.452035960603</c:v>
                </c:pt>
                <c:pt idx="2837">
                  <c:v>-104.441802732596</c:v>
                </c:pt>
                <c:pt idx="2838">
                  <c:v>-112.920478763421</c:v>
                </c:pt>
                <c:pt idx="2839">
                  <c:v>-103.35629169441999</c:v>
                </c:pt>
                <c:pt idx="2840">
                  <c:v>-104.262696764824</c:v>
                </c:pt>
                <c:pt idx="2841">
                  <c:v>-113.345728297703</c:v>
                </c:pt>
                <c:pt idx="2842">
                  <c:v>-109.319693688507</c:v>
                </c:pt>
                <c:pt idx="2843">
                  <c:v>-108.818013109785</c:v>
                </c:pt>
                <c:pt idx="2844">
                  <c:v>-107.920211107881</c:v>
                </c:pt>
                <c:pt idx="2845">
                  <c:v>-119.56103483890099</c:v>
                </c:pt>
                <c:pt idx="2846">
                  <c:v>-105.53469094873</c:v>
                </c:pt>
                <c:pt idx="2847">
                  <c:v>-106.177809979746</c:v>
                </c:pt>
                <c:pt idx="2848">
                  <c:v>-107.747933459763</c:v>
                </c:pt>
                <c:pt idx="2849">
                  <c:v>-106.905137453474</c:v>
                </c:pt>
                <c:pt idx="2850">
                  <c:v>-118.176845739272</c:v>
                </c:pt>
                <c:pt idx="2851">
                  <c:v>-108.256209307511</c:v>
                </c:pt>
                <c:pt idx="2852">
                  <c:v>-109.201447875771</c:v>
                </c:pt>
                <c:pt idx="2853">
                  <c:v>-114.50713026623001</c:v>
                </c:pt>
                <c:pt idx="2854">
                  <c:v>-109.17319131929</c:v>
                </c:pt>
                <c:pt idx="2855">
                  <c:v>-112.51765829662401</c:v>
                </c:pt>
                <c:pt idx="2856">
                  <c:v>-112.588301615549</c:v>
                </c:pt>
                <c:pt idx="2857">
                  <c:v>-106.090893725021</c:v>
                </c:pt>
                <c:pt idx="2858">
                  <c:v>-111.447132513326</c:v>
                </c:pt>
                <c:pt idx="2859">
                  <c:v>-111.076547438481</c:v>
                </c:pt>
                <c:pt idx="2860">
                  <c:v>-107.30100165559</c:v>
                </c:pt>
                <c:pt idx="2861">
                  <c:v>-114.122908955328</c:v>
                </c:pt>
                <c:pt idx="2862">
                  <c:v>-108.677634412674</c:v>
                </c:pt>
                <c:pt idx="2863">
                  <c:v>-127.22078609320199</c:v>
                </c:pt>
                <c:pt idx="2864">
                  <c:v>-111.127293022128</c:v>
                </c:pt>
                <c:pt idx="2865">
                  <c:v>-111.34442112769899</c:v>
                </c:pt>
                <c:pt idx="2866">
                  <c:v>-106.815981622267</c:v>
                </c:pt>
                <c:pt idx="2867">
                  <c:v>-112.627852645724</c:v>
                </c:pt>
                <c:pt idx="2868">
                  <c:v>-103.504513698521</c:v>
                </c:pt>
                <c:pt idx="2869">
                  <c:v>-103.141851070737</c:v>
                </c:pt>
                <c:pt idx="2870">
                  <c:v>-117.56619762385399</c:v>
                </c:pt>
                <c:pt idx="2871">
                  <c:v>-109.422894159564</c:v>
                </c:pt>
                <c:pt idx="2872">
                  <c:v>-110.63718327960601</c:v>
                </c:pt>
                <c:pt idx="2873">
                  <c:v>-110.179811582645</c:v>
                </c:pt>
                <c:pt idx="2874">
                  <c:v>-112.70308152580699</c:v>
                </c:pt>
                <c:pt idx="2875">
                  <c:v>-114.51009598652701</c:v>
                </c:pt>
                <c:pt idx="2876">
                  <c:v>-110.804968176005</c:v>
                </c:pt>
                <c:pt idx="2877">
                  <c:v>-109.121777385743</c:v>
                </c:pt>
                <c:pt idx="2878">
                  <c:v>-111.97449206152601</c:v>
                </c:pt>
                <c:pt idx="2879">
                  <c:v>-116.581881619917</c:v>
                </c:pt>
                <c:pt idx="2880">
                  <c:v>-108.68038746729</c:v>
                </c:pt>
                <c:pt idx="2881">
                  <c:v>-110.278863949512</c:v>
                </c:pt>
                <c:pt idx="2882">
                  <c:v>-119.10694511381</c:v>
                </c:pt>
                <c:pt idx="2883">
                  <c:v>-110.070787898367</c:v>
                </c:pt>
                <c:pt idx="2884">
                  <c:v>-106.13462434544201</c:v>
                </c:pt>
                <c:pt idx="2885">
                  <c:v>-107.309731327382</c:v>
                </c:pt>
                <c:pt idx="2886">
                  <c:v>-116.468598905416</c:v>
                </c:pt>
                <c:pt idx="2887">
                  <c:v>-117.350729613615</c:v>
                </c:pt>
                <c:pt idx="2888">
                  <c:v>-128.09387033228401</c:v>
                </c:pt>
                <c:pt idx="2889">
                  <c:v>-106.615232042092</c:v>
                </c:pt>
                <c:pt idx="2890">
                  <c:v>-118.67260325791401</c:v>
                </c:pt>
                <c:pt idx="2891">
                  <c:v>-116.971486458283</c:v>
                </c:pt>
                <c:pt idx="2892">
                  <c:v>-109.17870224263601</c:v>
                </c:pt>
                <c:pt idx="2893">
                  <c:v>-103.58192938339801</c:v>
                </c:pt>
                <c:pt idx="2894">
                  <c:v>-109.2389185644</c:v>
                </c:pt>
                <c:pt idx="2895">
                  <c:v>-113.702857275588</c:v>
                </c:pt>
                <c:pt idx="2896">
                  <c:v>-105.077604770752</c:v>
                </c:pt>
                <c:pt idx="2897">
                  <c:v>-109.67406123228</c:v>
                </c:pt>
                <c:pt idx="2898">
                  <c:v>-114.762616308733</c:v>
                </c:pt>
                <c:pt idx="2899">
                  <c:v>-111.73365723031201</c:v>
                </c:pt>
                <c:pt idx="2900">
                  <c:v>-109.97356355532401</c:v>
                </c:pt>
                <c:pt idx="2901">
                  <c:v>-115.482037098471</c:v>
                </c:pt>
                <c:pt idx="2902">
                  <c:v>-108.67942701038</c:v>
                </c:pt>
                <c:pt idx="2903">
                  <c:v>-109.478125811174</c:v>
                </c:pt>
                <c:pt idx="2904">
                  <c:v>-106.777045832282</c:v>
                </c:pt>
                <c:pt idx="2905">
                  <c:v>-112.611447268239</c:v>
                </c:pt>
                <c:pt idx="2906">
                  <c:v>-112.178068138828</c:v>
                </c:pt>
                <c:pt idx="2907">
                  <c:v>-114.140978619344</c:v>
                </c:pt>
                <c:pt idx="2908">
                  <c:v>-108.281573965936</c:v>
                </c:pt>
                <c:pt idx="2909">
                  <c:v>-110.96027342565699</c:v>
                </c:pt>
                <c:pt idx="2910">
                  <c:v>-120.19762739302701</c:v>
                </c:pt>
                <c:pt idx="2911">
                  <c:v>-110.91342265848</c:v>
                </c:pt>
                <c:pt idx="2912">
                  <c:v>-105.08089671398901</c:v>
                </c:pt>
                <c:pt idx="2913">
                  <c:v>-110.352087187783</c:v>
                </c:pt>
                <c:pt idx="2914">
                  <c:v>-108.31815733643499</c:v>
                </c:pt>
                <c:pt idx="2915">
                  <c:v>-118.854961101242</c:v>
                </c:pt>
                <c:pt idx="2916">
                  <c:v>-115.568639318414</c:v>
                </c:pt>
                <c:pt idx="2917">
                  <c:v>-100.705749575968</c:v>
                </c:pt>
                <c:pt idx="2918">
                  <c:v>-108.571766504368</c:v>
                </c:pt>
                <c:pt idx="2919">
                  <c:v>-114.947171182575</c:v>
                </c:pt>
                <c:pt idx="2920">
                  <c:v>-117.05434103162899</c:v>
                </c:pt>
                <c:pt idx="2921">
                  <c:v>-106.920218440767</c:v>
                </c:pt>
                <c:pt idx="2922">
                  <c:v>-113.72675564809001</c:v>
                </c:pt>
                <c:pt idx="2923">
                  <c:v>-111.07793039756</c:v>
                </c:pt>
                <c:pt idx="2924">
                  <c:v>-111.61146905588799</c:v>
                </c:pt>
                <c:pt idx="2925">
                  <c:v>-112.947390277824</c:v>
                </c:pt>
                <c:pt idx="2926">
                  <c:v>-106.50285707895701</c:v>
                </c:pt>
                <c:pt idx="2927">
                  <c:v>-106.905422664989</c:v>
                </c:pt>
                <c:pt idx="2928">
                  <c:v>-112.16327107944601</c:v>
                </c:pt>
                <c:pt idx="2929">
                  <c:v>-107.546017551776</c:v>
                </c:pt>
                <c:pt idx="2930">
                  <c:v>-113.677518621601</c:v>
                </c:pt>
                <c:pt idx="2931">
                  <c:v>-107.43196424681</c:v>
                </c:pt>
                <c:pt idx="2932">
                  <c:v>-123.36923377830399</c:v>
                </c:pt>
                <c:pt idx="2933">
                  <c:v>-107.837674246734</c:v>
                </c:pt>
                <c:pt idx="2934">
                  <c:v>-109.60164334774799</c:v>
                </c:pt>
                <c:pt idx="2935">
                  <c:v>-108.326497534984</c:v>
                </c:pt>
                <c:pt idx="2936">
                  <c:v>-114.773522260927</c:v>
                </c:pt>
                <c:pt idx="2937">
                  <c:v>-105.78435890278</c:v>
                </c:pt>
                <c:pt idx="2938">
                  <c:v>-116.52000239497001</c:v>
                </c:pt>
                <c:pt idx="2939">
                  <c:v>-110.02334123427001</c:v>
                </c:pt>
                <c:pt idx="2940">
                  <c:v>-114.020382296859</c:v>
                </c:pt>
                <c:pt idx="2941">
                  <c:v>-107.45637670213</c:v>
                </c:pt>
                <c:pt idx="2942">
                  <c:v>-110.703094194649</c:v>
                </c:pt>
                <c:pt idx="2943">
                  <c:v>-117.459353093684</c:v>
                </c:pt>
                <c:pt idx="2944">
                  <c:v>-116.289367471956</c:v>
                </c:pt>
                <c:pt idx="2945">
                  <c:v>-110.993840308863</c:v>
                </c:pt>
                <c:pt idx="2946">
                  <c:v>-105.3655297849</c:v>
                </c:pt>
                <c:pt idx="2947">
                  <c:v>-102.232938853165</c:v>
                </c:pt>
                <c:pt idx="2948">
                  <c:v>-106.621685714953</c:v>
                </c:pt>
                <c:pt idx="2949">
                  <c:v>-106.86759369585501</c:v>
                </c:pt>
                <c:pt idx="2950">
                  <c:v>-117.834729327115</c:v>
                </c:pt>
                <c:pt idx="2951">
                  <c:v>-106.662279425287</c:v>
                </c:pt>
                <c:pt idx="2952">
                  <c:v>-111.88460465874699</c:v>
                </c:pt>
                <c:pt idx="2953">
                  <c:v>-111.422537233325</c:v>
                </c:pt>
                <c:pt idx="2954">
                  <c:v>-115.16221280428501</c:v>
                </c:pt>
                <c:pt idx="2955">
                  <c:v>-110.007473116962</c:v>
                </c:pt>
                <c:pt idx="2956">
                  <c:v>-109.627944970786</c:v>
                </c:pt>
                <c:pt idx="2957">
                  <c:v>-129.08181662716399</c:v>
                </c:pt>
                <c:pt idx="2958">
                  <c:v>-117.462772603717</c:v>
                </c:pt>
                <c:pt idx="2959">
                  <c:v>-134.716085926403</c:v>
                </c:pt>
                <c:pt idx="2960">
                  <c:v>-104.28645860779</c:v>
                </c:pt>
                <c:pt idx="2961">
                  <c:v>-103.19608742672</c:v>
                </c:pt>
                <c:pt idx="2962">
                  <c:v>-112.854681365232</c:v>
                </c:pt>
                <c:pt idx="2963">
                  <c:v>-113.962167572759</c:v>
                </c:pt>
                <c:pt idx="2964">
                  <c:v>-110.96595371842901</c:v>
                </c:pt>
                <c:pt idx="2965">
                  <c:v>-111.870880529747</c:v>
                </c:pt>
                <c:pt idx="2966">
                  <c:v>-106.01503643143499</c:v>
                </c:pt>
                <c:pt idx="2967">
                  <c:v>-115.08873951826099</c:v>
                </c:pt>
                <c:pt idx="2968">
                  <c:v>-115.440326666904</c:v>
                </c:pt>
                <c:pt idx="2969">
                  <c:v>-119.543917071313</c:v>
                </c:pt>
                <c:pt idx="2970">
                  <c:v>-110.408293757495</c:v>
                </c:pt>
                <c:pt idx="2971">
                  <c:v>-115.91952397916501</c:v>
                </c:pt>
                <c:pt idx="2972">
                  <c:v>-111.668339228104</c:v>
                </c:pt>
                <c:pt idx="2973">
                  <c:v>-110.48427278056</c:v>
                </c:pt>
                <c:pt idx="2974">
                  <c:v>-112.191015054773</c:v>
                </c:pt>
                <c:pt idx="2975">
                  <c:v>-108.46032163102799</c:v>
                </c:pt>
                <c:pt idx="2976">
                  <c:v>-102.168196910511</c:v>
                </c:pt>
                <c:pt idx="2977">
                  <c:v>-113.511984988824</c:v>
                </c:pt>
                <c:pt idx="2978">
                  <c:v>-104.06176849352001</c:v>
                </c:pt>
                <c:pt idx="2979">
                  <c:v>-107.528006173462</c:v>
                </c:pt>
                <c:pt idx="2980">
                  <c:v>-101.781252590732</c:v>
                </c:pt>
                <c:pt idx="2981">
                  <c:v>-114.714655908471</c:v>
                </c:pt>
                <c:pt idx="2982">
                  <c:v>-124.441664459717</c:v>
                </c:pt>
                <c:pt idx="2983">
                  <c:v>-105.198788091916</c:v>
                </c:pt>
                <c:pt idx="2984">
                  <c:v>-108.40091215981801</c:v>
                </c:pt>
                <c:pt idx="2985">
                  <c:v>-108.862027590311</c:v>
                </c:pt>
                <c:pt idx="2986">
                  <c:v>-111.51674285995701</c:v>
                </c:pt>
                <c:pt idx="2987">
                  <c:v>-111.324003651959</c:v>
                </c:pt>
                <c:pt idx="2988">
                  <c:v>-113.161088502472</c:v>
                </c:pt>
                <c:pt idx="2989">
                  <c:v>-103.75266137398199</c:v>
                </c:pt>
                <c:pt idx="2990">
                  <c:v>-107.332989656257</c:v>
                </c:pt>
                <c:pt idx="2991">
                  <c:v>-114.17407750207499</c:v>
                </c:pt>
                <c:pt idx="2992">
                  <c:v>-104.20000190165599</c:v>
                </c:pt>
                <c:pt idx="2993">
                  <c:v>-112.328403123174</c:v>
                </c:pt>
                <c:pt idx="2994">
                  <c:v>-107.686419289653</c:v>
                </c:pt>
                <c:pt idx="2995">
                  <c:v>-112.391217147275</c:v>
                </c:pt>
                <c:pt idx="2996">
                  <c:v>-111.029193912677</c:v>
                </c:pt>
                <c:pt idx="2997">
                  <c:v>-115.945639443462</c:v>
                </c:pt>
                <c:pt idx="2998">
                  <c:v>-113.00278484894601</c:v>
                </c:pt>
                <c:pt idx="2999">
                  <c:v>-106.232553169653</c:v>
                </c:pt>
                <c:pt idx="3000">
                  <c:v>-103.344461587225</c:v>
                </c:pt>
                <c:pt idx="3001">
                  <c:v>-108.71208762688001</c:v>
                </c:pt>
                <c:pt idx="3002">
                  <c:v>-125.004636601229</c:v>
                </c:pt>
                <c:pt idx="3003">
                  <c:v>-107.46506701639299</c:v>
                </c:pt>
                <c:pt idx="3004">
                  <c:v>-108.60436561832699</c:v>
                </c:pt>
                <c:pt idx="3005">
                  <c:v>-109.76716927551</c:v>
                </c:pt>
                <c:pt idx="3006">
                  <c:v>-113.545281951794</c:v>
                </c:pt>
                <c:pt idx="3007">
                  <c:v>-113.809869305186</c:v>
                </c:pt>
                <c:pt idx="3008">
                  <c:v>-108.53501020716</c:v>
                </c:pt>
                <c:pt idx="3009">
                  <c:v>-112.60738961617</c:v>
                </c:pt>
                <c:pt idx="3010">
                  <c:v>-115.72137867986</c:v>
                </c:pt>
                <c:pt idx="3011">
                  <c:v>-108.792391006752</c:v>
                </c:pt>
                <c:pt idx="3012">
                  <c:v>-104.585259828434</c:v>
                </c:pt>
                <c:pt idx="3013">
                  <c:v>-115.080874086668</c:v>
                </c:pt>
                <c:pt idx="3014">
                  <c:v>-103.50454078584301</c:v>
                </c:pt>
                <c:pt idx="3015">
                  <c:v>-106.30190884817</c:v>
                </c:pt>
                <c:pt idx="3016">
                  <c:v>-111.28856387405099</c:v>
                </c:pt>
                <c:pt idx="3017">
                  <c:v>-115.86103650238201</c:v>
                </c:pt>
                <c:pt idx="3018">
                  <c:v>-113.957046301791</c:v>
                </c:pt>
                <c:pt idx="3019">
                  <c:v>-112.878828037291</c:v>
                </c:pt>
                <c:pt idx="3020">
                  <c:v>-105.708331036979</c:v>
                </c:pt>
                <c:pt idx="3021">
                  <c:v>-103.59530626864</c:v>
                </c:pt>
                <c:pt idx="3022">
                  <c:v>-109.38098217731</c:v>
                </c:pt>
                <c:pt idx="3023">
                  <c:v>-111.916499430358</c:v>
                </c:pt>
                <c:pt idx="3024">
                  <c:v>-111.336715851302</c:v>
                </c:pt>
                <c:pt idx="3025">
                  <c:v>-117.999805647203</c:v>
                </c:pt>
                <c:pt idx="3026">
                  <c:v>-113.976120177696</c:v>
                </c:pt>
                <c:pt idx="3027">
                  <c:v>-103.128596607091</c:v>
                </c:pt>
                <c:pt idx="3028">
                  <c:v>-104.493372162226</c:v>
                </c:pt>
                <c:pt idx="3029">
                  <c:v>-111.834246778962</c:v>
                </c:pt>
                <c:pt idx="3030">
                  <c:v>-108.542774175457</c:v>
                </c:pt>
                <c:pt idx="3031">
                  <c:v>-110.776777926063</c:v>
                </c:pt>
                <c:pt idx="3032">
                  <c:v>-111.120543879194</c:v>
                </c:pt>
                <c:pt idx="3033">
                  <c:v>-105.526075621334</c:v>
                </c:pt>
                <c:pt idx="3034">
                  <c:v>-110.047437109341</c:v>
                </c:pt>
                <c:pt idx="3035">
                  <c:v>-111.754060624768</c:v>
                </c:pt>
                <c:pt idx="3036">
                  <c:v>-111.69874028033399</c:v>
                </c:pt>
                <c:pt idx="3037">
                  <c:v>-115.535036000487</c:v>
                </c:pt>
                <c:pt idx="3038">
                  <c:v>-106.946319202365</c:v>
                </c:pt>
                <c:pt idx="3039">
                  <c:v>-120.28716420773399</c:v>
                </c:pt>
                <c:pt idx="3040">
                  <c:v>-110.50082553267499</c:v>
                </c:pt>
                <c:pt idx="3041">
                  <c:v>-104.09551406052999</c:v>
                </c:pt>
                <c:pt idx="3042">
                  <c:v>-109.08389838135299</c:v>
                </c:pt>
                <c:pt idx="3043">
                  <c:v>-112.49661960226101</c:v>
                </c:pt>
                <c:pt idx="3044">
                  <c:v>-113.062996126401</c:v>
                </c:pt>
                <c:pt idx="3045">
                  <c:v>-106.02597896051201</c:v>
                </c:pt>
                <c:pt idx="3046">
                  <c:v>-106.31481644563399</c:v>
                </c:pt>
                <c:pt idx="3047">
                  <c:v>-110.095302934027</c:v>
                </c:pt>
                <c:pt idx="3048">
                  <c:v>-105.47109602419501</c:v>
                </c:pt>
                <c:pt idx="3049">
                  <c:v>-104.92870673849001</c:v>
                </c:pt>
                <c:pt idx="3050">
                  <c:v>-115.990154708711</c:v>
                </c:pt>
                <c:pt idx="3051">
                  <c:v>-100.945730832821</c:v>
                </c:pt>
                <c:pt idx="3052">
                  <c:v>-106.111345030774</c:v>
                </c:pt>
                <c:pt idx="3053">
                  <c:v>-113.744163082131</c:v>
                </c:pt>
                <c:pt idx="3054">
                  <c:v>-110.438035698014</c:v>
                </c:pt>
                <c:pt idx="3055">
                  <c:v>-113.120554723796</c:v>
                </c:pt>
                <c:pt idx="3056">
                  <c:v>-107.897048019704</c:v>
                </c:pt>
                <c:pt idx="3057">
                  <c:v>-107.068666611078</c:v>
                </c:pt>
                <c:pt idx="3058">
                  <c:v>-114.22631695583399</c:v>
                </c:pt>
                <c:pt idx="3059">
                  <c:v>-120.788337221158</c:v>
                </c:pt>
                <c:pt idx="3060">
                  <c:v>-108.144213576301</c:v>
                </c:pt>
                <c:pt idx="3061">
                  <c:v>-127.55206362988299</c:v>
                </c:pt>
                <c:pt idx="3062">
                  <c:v>-113.21149689425</c:v>
                </c:pt>
                <c:pt idx="3063">
                  <c:v>-103.856426891913</c:v>
                </c:pt>
                <c:pt idx="3064">
                  <c:v>-105.32422984196501</c:v>
                </c:pt>
                <c:pt idx="3065">
                  <c:v>-110.829284280216</c:v>
                </c:pt>
                <c:pt idx="3066">
                  <c:v>-109.28499379930101</c:v>
                </c:pt>
                <c:pt idx="3067">
                  <c:v>-123.331492291598</c:v>
                </c:pt>
                <c:pt idx="3068">
                  <c:v>-108.502996406908</c:v>
                </c:pt>
                <c:pt idx="3069">
                  <c:v>-107.752614710811</c:v>
                </c:pt>
                <c:pt idx="3070">
                  <c:v>-112.978387311387</c:v>
                </c:pt>
                <c:pt idx="3071">
                  <c:v>-111.511159136473</c:v>
                </c:pt>
                <c:pt idx="3072">
                  <c:v>-103.336859795134</c:v>
                </c:pt>
                <c:pt idx="3073">
                  <c:v>-109.04506264743399</c:v>
                </c:pt>
                <c:pt idx="3074">
                  <c:v>-105.098139128996</c:v>
                </c:pt>
                <c:pt idx="3075">
                  <c:v>-105.106981085255</c:v>
                </c:pt>
                <c:pt idx="3076">
                  <c:v>-106.469702998752</c:v>
                </c:pt>
                <c:pt idx="3077">
                  <c:v>-105.12681686032001</c:v>
                </c:pt>
                <c:pt idx="3078">
                  <c:v>-109.612064568637</c:v>
                </c:pt>
                <c:pt idx="3079">
                  <c:v>-109.862443129292</c:v>
                </c:pt>
                <c:pt idx="3080">
                  <c:v>-110.70541677462199</c:v>
                </c:pt>
                <c:pt idx="3081">
                  <c:v>-104.35685376492</c:v>
                </c:pt>
                <c:pt idx="3082">
                  <c:v>-108.133429629291</c:v>
                </c:pt>
                <c:pt idx="3083">
                  <c:v>-110.771825802192</c:v>
                </c:pt>
                <c:pt idx="3084">
                  <c:v>-110.08059645359</c:v>
                </c:pt>
                <c:pt idx="3085">
                  <c:v>-108.323880927715</c:v>
                </c:pt>
                <c:pt idx="3086">
                  <c:v>-113.739068877131</c:v>
                </c:pt>
                <c:pt idx="3087">
                  <c:v>-105.765480543905</c:v>
                </c:pt>
                <c:pt idx="3088">
                  <c:v>-106.655497938152</c:v>
                </c:pt>
                <c:pt idx="3089">
                  <c:v>-110.056290212078</c:v>
                </c:pt>
                <c:pt idx="3090">
                  <c:v>-118.686561783507</c:v>
                </c:pt>
                <c:pt idx="3091">
                  <c:v>-117.76886836986399</c:v>
                </c:pt>
                <c:pt idx="3092">
                  <c:v>-104.38446120015701</c:v>
                </c:pt>
                <c:pt idx="3093">
                  <c:v>-104.898150826769</c:v>
                </c:pt>
                <c:pt idx="3094">
                  <c:v>-109.388269345333</c:v>
                </c:pt>
                <c:pt idx="3095">
                  <c:v>-110.78067955784201</c:v>
                </c:pt>
                <c:pt idx="3096">
                  <c:v>-103.75918452347599</c:v>
                </c:pt>
                <c:pt idx="3097">
                  <c:v>-103.01922510078001</c:v>
                </c:pt>
                <c:pt idx="3098">
                  <c:v>-108.324072085483</c:v>
                </c:pt>
                <c:pt idx="3099">
                  <c:v>-107.993579416868</c:v>
                </c:pt>
                <c:pt idx="3100">
                  <c:v>-102.237107730611</c:v>
                </c:pt>
                <c:pt idx="3101">
                  <c:v>-99.415732630250702</c:v>
                </c:pt>
                <c:pt idx="3102">
                  <c:v>-102.005106014296</c:v>
                </c:pt>
                <c:pt idx="3103">
                  <c:v>-103.27460781292299</c:v>
                </c:pt>
                <c:pt idx="3104">
                  <c:v>-104.060254655216</c:v>
                </c:pt>
                <c:pt idx="3105">
                  <c:v>-104.07881364379899</c:v>
                </c:pt>
                <c:pt idx="3106">
                  <c:v>-108.894732573204</c:v>
                </c:pt>
                <c:pt idx="3107">
                  <c:v>-100.239842430889</c:v>
                </c:pt>
                <c:pt idx="3108">
                  <c:v>-101.27237235019101</c:v>
                </c:pt>
                <c:pt idx="3109">
                  <c:v>-106.448444272778</c:v>
                </c:pt>
                <c:pt idx="3110">
                  <c:v>-101.171275297913</c:v>
                </c:pt>
                <c:pt idx="3111">
                  <c:v>-110.655756264595</c:v>
                </c:pt>
                <c:pt idx="3112">
                  <c:v>-105.072995075957</c:v>
                </c:pt>
                <c:pt idx="3113">
                  <c:v>-100.402223217959</c:v>
                </c:pt>
                <c:pt idx="3114">
                  <c:v>-98.370108956474098</c:v>
                </c:pt>
                <c:pt idx="3115">
                  <c:v>-101.924367553766</c:v>
                </c:pt>
                <c:pt idx="3116">
                  <c:v>-102.51608038960001</c:v>
                </c:pt>
                <c:pt idx="3117">
                  <c:v>-97.516981272294501</c:v>
                </c:pt>
                <c:pt idx="3118">
                  <c:v>-100.322617640662</c:v>
                </c:pt>
                <c:pt idx="3119">
                  <c:v>-97.336552280555395</c:v>
                </c:pt>
                <c:pt idx="3120">
                  <c:v>-98.888084507141997</c:v>
                </c:pt>
                <c:pt idx="3121">
                  <c:v>-103.28859595982</c:v>
                </c:pt>
                <c:pt idx="3122">
                  <c:v>-96.855099180205997</c:v>
                </c:pt>
                <c:pt idx="3123">
                  <c:v>-100.66870908964999</c:v>
                </c:pt>
                <c:pt idx="3124">
                  <c:v>-99.061174290568104</c:v>
                </c:pt>
                <c:pt idx="3125">
                  <c:v>-94.742974907388003</c:v>
                </c:pt>
                <c:pt idx="3126">
                  <c:v>-98.575888531919105</c:v>
                </c:pt>
                <c:pt idx="3127">
                  <c:v>-96.451718773208498</c:v>
                </c:pt>
                <c:pt idx="3128">
                  <c:v>-96.582989781548306</c:v>
                </c:pt>
                <c:pt idx="3129">
                  <c:v>-95.514259968017399</c:v>
                </c:pt>
                <c:pt idx="3130">
                  <c:v>-96.074992716884793</c:v>
                </c:pt>
                <c:pt idx="3131">
                  <c:v>-95.742624494137601</c:v>
                </c:pt>
                <c:pt idx="3132">
                  <c:v>-92.938438733346004</c:v>
                </c:pt>
                <c:pt idx="3133">
                  <c:v>-93.745277533621007</c:v>
                </c:pt>
                <c:pt idx="3134">
                  <c:v>-94.174167740343805</c:v>
                </c:pt>
                <c:pt idx="3135">
                  <c:v>-93.138031128339193</c:v>
                </c:pt>
                <c:pt idx="3136">
                  <c:v>-92.820737346285597</c:v>
                </c:pt>
                <c:pt idx="3137">
                  <c:v>-90.906819916471093</c:v>
                </c:pt>
                <c:pt idx="3138">
                  <c:v>-90.504680508938407</c:v>
                </c:pt>
                <c:pt idx="3139">
                  <c:v>-89.032079393307498</c:v>
                </c:pt>
                <c:pt idx="3140">
                  <c:v>-92.179410456937603</c:v>
                </c:pt>
                <c:pt idx="3141">
                  <c:v>-88.684426182681804</c:v>
                </c:pt>
                <c:pt idx="3142">
                  <c:v>-88.303129414838594</c:v>
                </c:pt>
                <c:pt idx="3143">
                  <c:v>-86.4515720829733</c:v>
                </c:pt>
                <c:pt idx="3144">
                  <c:v>-85.343663847053705</c:v>
                </c:pt>
                <c:pt idx="3145">
                  <c:v>-84.974313480881094</c:v>
                </c:pt>
                <c:pt idx="3146">
                  <c:v>-82.965334932020198</c:v>
                </c:pt>
                <c:pt idx="3147">
                  <c:v>-81.903129386142297</c:v>
                </c:pt>
                <c:pt idx="3148">
                  <c:v>-80.228832965678194</c:v>
                </c:pt>
                <c:pt idx="3149">
                  <c:v>-78.241054500280498</c:v>
                </c:pt>
                <c:pt idx="3150">
                  <c:v>-75.682252392271707</c:v>
                </c:pt>
                <c:pt idx="3151">
                  <c:v>-72.375786000161597</c:v>
                </c:pt>
                <c:pt idx="3152">
                  <c:v>-67.866484475295294</c:v>
                </c:pt>
                <c:pt idx="3153">
                  <c:v>-61.651350245172097</c:v>
                </c:pt>
                <c:pt idx="3154">
                  <c:v>-65.1527401592068</c:v>
                </c:pt>
                <c:pt idx="3155">
                  <c:v>-70.341128479170806</c:v>
                </c:pt>
                <c:pt idx="3156">
                  <c:v>-73.711930427454803</c:v>
                </c:pt>
                <c:pt idx="3157">
                  <c:v>-76.234736835120898</c:v>
                </c:pt>
                <c:pt idx="3158">
                  <c:v>-78.015714171308105</c:v>
                </c:pt>
                <c:pt idx="3159">
                  <c:v>-79.316686529082503</c:v>
                </c:pt>
                <c:pt idx="3160">
                  <c:v>-80.664318683333804</c:v>
                </c:pt>
                <c:pt idx="3161">
                  <c:v>-82.284504739541404</c:v>
                </c:pt>
                <c:pt idx="3162">
                  <c:v>-82.492675625732403</c:v>
                </c:pt>
                <c:pt idx="3163">
                  <c:v>-83.653632850148099</c:v>
                </c:pt>
                <c:pt idx="3164">
                  <c:v>-83.950222116837693</c:v>
                </c:pt>
                <c:pt idx="3165">
                  <c:v>-84.6071493118001</c:v>
                </c:pt>
                <c:pt idx="3166">
                  <c:v>-85.903168053348693</c:v>
                </c:pt>
                <c:pt idx="3167">
                  <c:v>-85.051554709028693</c:v>
                </c:pt>
                <c:pt idx="3168">
                  <c:v>-86.003665894213199</c:v>
                </c:pt>
                <c:pt idx="3169">
                  <c:v>-87.197812833662596</c:v>
                </c:pt>
                <c:pt idx="3170">
                  <c:v>-86.068561979548804</c:v>
                </c:pt>
                <c:pt idx="3171">
                  <c:v>-86.261220380633205</c:v>
                </c:pt>
                <c:pt idx="3172">
                  <c:v>-86.940951077165195</c:v>
                </c:pt>
                <c:pt idx="3173">
                  <c:v>-87.390123720334302</c:v>
                </c:pt>
                <c:pt idx="3174">
                  <c:v>-87.8552270425931</c:v>
                </c:pt>
                <c:pt idx="3175">
                  <c:v>-86.713373875704903</c:v>
                </c:pt>
                <c:pt idx="3176">
                  <c:v>-87.224018949073596</c:v>
                </c:pt>
                <c:pt idx="3177">
                  <c:v>-87.236478681304703</c:v>
                </c:pt>
                <c:pt idx="3178">
                  <c:v>-88.696584952834499</c:v>
                </c:pt>
                <c:pt idx="3179">
                  <c:v>-88.752817781622696</c:v>
                </c:pt>
                <c:pt idx="3180">
                  <c:v>-87.578014770840795</c:v>
                </c:pt>
                <c:pt idx="3181">
                  <c:v>-88.056283332890501</c:v>
                </c:pt>
                <c:pt idx="3182">
                  <c:v>-87.462810834238297</c:v>
                </c:pt>
                <c:pt idx="3183">
                  <c:v>-88.521325934508596</c:v>
                </c:pt>
                <c:pt idx="3184">
                  <c:v>-88.575600983309101</c:v>
                </c:pt>
                <c:pt idx="3185">
                  <c:v>-88.741966758562697</c:v>
                </c:pt>
                <c:pt idx="3186">
                  <c:v>-88.1501510432728</c:v>
                </c:pt>
                <c:pt idx="3187">
                  <c:v>-88.851305059971594</c:v>
                </c:pt>
                <c:pt idx="3188">
                  <c:v>-89.198121976329006</c:v>
                </c:pt>
                <c:pt idx="3189">
                  <c:v>-88.849266633891801</c:v>
                </c:pt>
                <c:pt idx="3190">
                  <c:v>-89.253326724104696</c:v>
                </c:pt>
                <c:pt idx="3191">
                  <c:v>-88.422534184945704</c:v>
                </c:pt>
                <c:pt idx="3192">
                  <c:v>-87.574783451540597</c:v>
                </c:pt>
                <c:pt idx="3193">
                  <c:v>-87.799994490724103</c:v>
                </c:pt>
                <c:pt idx="3194">
                  <c:v>-88.142797030984894</c:v>
                </c:pt>
                <c:pt idx="3195">
                  <c:v>-86.374674431649495</c:v>
                </c:pt>
                <c:pt idx="3196">
                  <c:v>-88.733354970890005</c:v>
                </c:pt>
                <c:pt idx="3197">
                  <c:v>-87.162023909993493</c:v>
                </c:pt>
                <c:pt idx="3198">
                  <c:v>-86.903630207814004</c:v>
                </c:pt>
                <c:pt idx="3199">
                  <c:v>-86.679678656084604</c:v>
                </c:pt>
                <c:pt idx="3200">
                  <c:v>-85.878758949966596</c:v>
                </c:pt>
                <c:pt idx="3201">
                  <c:v>-85.670809544659903</c:v>
                </c:pt>
                <c:pt idx="3202">
                  <c:v>-85.806918358002306</c:v>
                </c:pt>
                <c:pt idx="3203">
                  <c:v>-84.897731823172805</c:v>
                </c:pt>
                <c:pt idx="3204">
                  <c:v>-84.636788801514896</c:v>
                </c:pt>
                <c:pt idx="3205">
                  <c:v>-85.135806403824105</c:v>
                </c:pt>
                <c:pt idx="3206">
                  <c:v>-85.006529337812594</c:v>
                </c:pt>
                <c:pt idx="3207">
                  <c:v>-84.010913507809406</c:v>
                </c:pt>
                <c:pt idx="3208">
                  <c:v>-84.326534793080697</c:v>
                </c:pt>
                <c:pt idx="3209">
                  <c:v>-83.252122599135703</c:v>
                </c:pt>
                <c:pt idx="3210">
                  <c:v>-83.351118496821499</c:v>
                </c:pt>
                <c:pt idx="3211">
                  <c:v>-83.073705178481902</c:v>
                </c:pt>
                <c:pt idx="3212">
                  <c:v>-83.311481117140403</c:v>
                </c:pt>
                <c:pt idx="3213">
                  <c:v>-82.715017733668503</c:v>
                </c:pt>
                <c:pt idx="3214">
                  <c:v>-82.917534203017496</c:v>
                </c:pt>
                <c:pt idx="3215">
                  <c:v>-83.252079428023094</c:v>
                </c:pt>
                <c:pt idx="3216">
                  <c:v>-82.745053320596995</c:v>
                </c:pt>
                <c:pt idx="3217">
                  <c:v>-83.271875837146595</c:v>
                </c:pt>
                <c:pt idx="3218">
                  <c:v>-84.175074508921199</c:v>
                </c:pt>
                <c:pt idx="3219">
                  <c:v>-83.679129773792496</c:v>
                </c:pt>
                <c:pt idx="3220">
                  <c:v>-84.5787950757842</c:v>
                </c:pt>
                <c:pt idx="3221">
                  <c:v>-85.318733634469993</c:v>
                </c:pt>
                <c:pt idx="3222">
                  <c:v>-85.886161488880006</c:v>
                </c:pt>
                <c:pt idx="3223">
                  <c:v>-86.367964728214901</c:v>
                </c:pt>
                <c:pt idx="3224">
                  <c:v>-86.844861751638703</c:v>
                </c:pt>
                <c:pt idx="3225">
                  <c:v>-88.020783276146105</c:v>
                </c:pt>
                <c:pt idx="3226">
                  <c:v>-88.8742283148475</c:v>
                </c:pt>
                <c:pt idx="3227">
                  <c:v>-88.301938385366199</c:v>
                </c:pt>
                <c:pt idx="3228">
                  <c:v>-88.895484483306703</c:v>
                </c:pt>
                <c:pt idx="3229">
                  <c:v>-90.447972679672802</c:v>
                </c:pt>
                <c:pt idx="3230">
                  <c:v>-89.839431034642004</c:v>
                </c:pt>
                <c:pt idx="3231">
                  <c:v>-91.116534623091994</c:v>
                </c:pt>
                <c:pt idx="3232">
                  <c:v>-92.337826736157098</c:v>
                </c:pt>
                <c:pt idx="3233">
                  <c:v>-92.428402079527203</c:v>
                </c:pt>
                <c:pt idx="3234">
                  <c:v>-92.3999783778916</c:v>
                </c:pt>
                <c:pt idx="3235">
                  <c:v>-92.823317178240799</c:v>
                </c:pt>
                <c:pt idx="3236">
                  <c:v>-93.486772400230194</c:v>
                </c:pt>
                <c:pt idx="3237">
                  <c:v>-94.582377897932801</c:v>
                </c:pt>
                <c:pt idx="3238">
                  <c:v>-93.859442840180606</c:v>
                </c:pt>
                <c:pt idx="3239">
                  <c:v>-98.148257750942903</c:v>
                </c:pt>
                <c:pt idx="3240">
                  <c:v>-95.276089917771799</c:v>
                </c:pt>
                <c:pt idx="3241">
                  <c:v>-96.030744468163405</c:v>
                </c:pt>
                <c:pt idx="3242">
                  <c:v>-95.663680878383204</c:v>
                </c:pt>
                <c:pt idx="3243">
                  <c:v>-94.425722930667305</c:v>
                </c:pt>
                <c:pt idx="3244">
                  <c:v>-94.073054494087003</c:v>
                </c:pt>
                <c:pt idx="3245">
                  <c:v>-99.962476883713506</c:v>
                </c:pt>
                <c:pt idx="3246">
                  <c:v>-96.035217538097399</c:v>
                </c:pt>
                <c:pt idx="3247">
                  <c:v>-97.128275882359901</c:v>
                </c:pt>
                <c:pt idx="3248">
                  <c:v>-95.960489835566705</c:v>
                </c:pt>
                <c:pt idx="3249">
                  <c:v>-97.304831577546395</c:v>
                </c:pt>
                <c:pt idx="3250">
                  <c:v>-99.348831064105298</c:v>
                </c:pt>
                <c:pt idx="3251">
                  <c:v>-95.364834581719094</c:v>
                </c:pt>
                <c:pt idx="3252">
                  <c:v>-103.911890755473</c:v>
                </c:pt>
                <c:pt idx="3253">
                  <c:v>-101.88616966845299</c:v>
                </c:pt>
                <c:pt idx="3254">
                  <c:v>-98.635791300376894</c:v>
                </c:pt>
                <c:pt idx="3255">
                  <c:v>-98.472102651415995</c:v>
                </c:pt>
                <c:pt idx="3256">
                  <c:v>-99.249833358686402</c:v>
                </c:pt>
                <c:pt idx="3257">
                  <c:v>-98.469684836673295</c:v>
                </c:pt>
                <c:pt idx="3258">
                  <c:v>-101.139159153853</c:v>
                </c:pt>
                <c:pt idx="3259">
                  <c:v>-100.609699962685</c:v>
                </c:pt>
                <c:pt idx="3260">
                  <c:v>-101.648286395233</c:v>
                </c:pt>
                <c:pt idx="3261">
                  <c:v>-100.229541263304</c:v>
                </c:pt>
                <c:pt idx="3262">
                  <c:v>-100.682772242586</c:v>
                </c:pt>
                <c:pt idx="3263">
                  <c:v>-106.505068356745</c:v>
                </c:pt>
                <c:pt idx="3264">
                  <c:v>-101.083081212709</c:v>
                </c:pt>
                <c:pt idx="3265">
                  <c:v>-103.94836444858601</c:v>
                </c:pt>
                <c:pt idx="3266">
                  <c:v>-103.24620389735399</c:v>
                </c:pt>
                <c:pt idx="3267">
                  <c:v>-99.360724913157497</c:v>
                </c:pt>
                <c:pt idx="3268">
                  <c:v>-105.922878274106</c:v>
                </c:pt>
                <c:pt idx="3269">
                  <c:v>-99.746360600066694</c:v>
                </c:pt>
                <c:pt idx="3270">
                  <c:v>-98.969931571592895</c:v>
                </c:pt>
                <c:pt idx="3271">
                  <c:v>-113.124421584544</c:v>
                </c:pt>
                <c:pt idx="3272">
                  <c:v>-100.75825998355501</c:v>
                </c:pt>
                <c:pt idx="3273">
                  <c:v>-104.66314594502801</c:v>
                </c:pt>
                <c:pt idx="3274">
                  <c:v>-102.34993798182499</c:v>
                </c:pt>
                <c:pt idx="3275">
                  <c:v>-109.006637086699</c:v>
                </c:pt>
                <c:pt idx="3276">
                  <c:v>-111.873963951345</c:v>
                </c:pt>
                <c:pt idx="3277">
                  <c:v>-101.38426415660101</c:v>
                </c:pt>
                <c:pt idx="3278">
                  <c:v>-103.809816527376</c:v>
                </c:pt>
                <c:pt idx="3279">
                  <c:v>-110.42657802262799</c:v>
                </c:pt>
                <c:pt idx="3280">
                  <c:v>-106.706554490955</c:v>
                </c:pt>
                <c:pt idx="3281">
                  <c:v>-104.815074400957</c:v>
                </c:pt>
                <c:pt idx="3282">
                  <c:v>-106.10581003481801</c:v>
                </c:pt>
                <c:pt idx="3283">
                  <c:v>-102.242537411038</c:v>
                </c:pt>
                <c:pt idx="3284">
                  <c:v>-110.226482312787</c:v>
                </c:pt>
                <c:pt idx="3285">
                  <c:v>-111.302054896078</c:v>
                </c:pt>
                <c:pt idx="3286">
                  <c:v>-105.11504090191499</c:v>
                </c:pt>
                <c:pt idx="3287">
                  <c:v>-101.189393174709</c:v>
                </c:pt>
                <c:pt idx="3288">
                  <c:v>-106.96219057845801</c:v>
                </c:pt>
                <c:pt idx="3289">
                  <c:v>-122.107744882449</c:v>
                </c:pt>
                <c:pt idx="3290">
                  <c:v>-106.783196081893</c:v>
                </c:pt>
                <c:pt idx="3291">
                  <c:v>-113.41684324121501</c:v>
                </c:pt>
                <c:pt idx="3292">
                  <c:v>-104.14429422986299</c:v>
                </c:pt>
                <c:pt idx="3293">
                  <c:v>-103.317546805457</c:v>
                </c:pt>
                <c:pt idx="3294">
                  <c:v>-123.12486230425201</c:v>
                </c:pt>
                <c:pt idx="3295">
                  <c:v>-105.528972641354</c:v>
                </c:pt>
                <c:pt idx="3296">
                  <c:v>-110.021793679387</c:v>
                </c:pt>
                <c:pt idx="3297">
                  <c:v>-110.1827988627</c:v>
                </c:pt>
                <c:pt idx="3298">
                  <c:v>-103.857826259589</c:v>
                </c:pt>
                <c:pt idx="3299">
                  <c:v>-107.551527257232</c:v>
                </c:pt>
                <c:pt idx="3300">
                  <c:v>-102.278425231326</c:v>
                </c:pt>
                <c:pt idx="3301">
                  <c:v>-103.25705538600801</c:v>
                </c:pt>
                <c:pt idx="3302">
                  <c:v>-109.74136760748399</c:v>
                </c:pt>
                <c:pt idx="3303">
                  <c:v>-105.18771786843701</c:v>
                </c:pt>
                <c:pt idx="3304">
                  <c:v>-108.30572527607799</c:v>
                </c:pt>
                <c:pt idx="3305">
                  <c:v>-108.660453772492</c:v>
                </c:pt>
                <c:pt idx="3306">
                  <c:v>-109.301405534981</c:v>
                </c:pt>
                <c:pt idx="3307">
                  <c:v>-115.749587389043</c:v>
                </c:pt>
                <c:pt idx="3308">
                  <c:v>-108.160795020439</c:v>
                </c:pt>
                <c:pt idx="3309">
                  <c:v>-106.380284306607</c:v>
                </c:pt>
                <c:pt idx="3310">
                  <c:v>-102.708048269179</c:v>
                </c:pt>
                <c:pt idx="3311">
                  <c:v>-107.426122834868</c:v>
                </c:pt>
                <c:pt idx="3312">
                  <c:v>-103.538818093416</c:v>
                </c:pt>
                <c:pt idx="3313">
                  <c:v>-108.438013046573</c:v>
                </c:pt>
                <c:pt idx="3314">
                  <c:v>-111.95651229831699</c:v>
                </c:pt>
                <c:pt idx="3315">
                  <c:v>-118.490409924171</c:v>
                </c:pt>
                <c:pt idx="3316">
                  <c:v>-111.600730338514</c:v>
                </c:pt>
                <c:pt idx="3317">
                  <c:v>-110.305537434881</c:v>
                </c:pt>
                <c:pt idx="3318">
                  <c:v>-110.727484495461</c:v>
                </c:pt>
                <c:pt idx="3319">
                  <c:v>-106.426623339904</c:v>
                </c:pt>
                <c:pt idx="3320">
                  <c:v>-117.34279213961401</c:v>
                </c:pt>
                <c:pt idx="3321">
                  <c:v>-102.576201766411</c:v>
                </c:pt>
                <c:pt idx="3322">
                  <c:v>-111.194993870315</c:v>
                </c:pt>
                <c:pt idx="3323">
                  <c:v>-109.648791548746</c:v>
                </c:pt>
                <c:pt idx="3324">
                  <c:v>-110.571124250842</c:v>
                </c:pt>
                <c:pt idx="3325">
                  <c:v>-105.21367821473</c:v>
                </c:pt>
                <c:pt idx="3326">
                  <c:v>-106.90307266444201</c:v>
                </c:pt>
                <c:pt idx="3327">
                  <c:v>-109.269753245434</c:v>
                </c:pt>
                <c:pt idx="3328">
                  <c:v>-121.877185030185</c:v>
                </c:pt>
                <c:pt idx="3329">
                  <c:v>-107.911895575437</c:v>
                </c:pt>
                <c:pt idx="3330">
                  <c:v>-113.029303234427</c:v>
                </c:pt>
                <c:pt idx="3331">
                  <c:v>-108.94108297483101</c:v>
                </c:pt>
                <c:pt idx="3332">
                  <c:v>-106.13022338363901</c:v>
                </c:pt>
                <c:pt idx="3333">
                  <c:v>-113.142227205176</c:v>
                </c:pt>
                <c:pt idx="3334">
                  <c:v>-106.576857823477</c:v>
                </c:pt>
                <c:pt idx="3335">
                  <c:v>-106.799933964753</c:v>
                </c:pt>
                <c:pt idx="3336">
                  <c:v>-113.54742208656801</c:v>
                </c:pt>
                <c:pt idx="3337">
                  <c:v>-111.82949704741399</c:v>
                </c:pt>
                <c:pt idx="3338">
                  <c:v>-110.66882092602501</c:v>
                </c:pt>
                <c:pt idx="3339">
                  <c:v>-105.194930069335</c:v>
                </c:pt>
                <c:pt idx="3340">
                  <c:v>-105.68510696189399</c:v>
                </c:pt>
                <c:pt idx="3341">
                  <c:v>-109.317765531494</c:v>
                </c:pt>
                <c:pt idx="3342">
                  <c:v>-107.07238499440101</c:v>
                </c:pt>
                <c:pt idx="3343">
                  <c:v>-119.628488056449</c:v>
                </c:pt>
                <c:pt idx="3344">
                  <c:v>-110.764561179192</c:v>
                </c:pt>
                <c:pt idx="3345">
                  <c:v>-108.917062057546</c:v>
                </c:pt>
                <c:pt idx="3346">
                  <c:v>-104.60154822617299</c:v>
                </c:pt>
                <c:pt idx="3347">
                  <c:v>-105.078669234091</c:v>
                </c:pt>
                <c:pt idx="3348">
                  <c:v>-121.366612758782</c:v>
                </c:pt>
                <c:pt idx="3349">
                  <c:v>-111.613619349281</c:v>
                </c:pt>
                <c:pt idx="3350">
                  <c:v>-112.81341289582301</c:v>
                </c:pt>
                <c:pt idx="3351">
                  <c:v>-114.79074954615101</c:v>
                </c:pt>
                <c:pt idx="3352">
                  <c:v>-104.023798893286</c:v>
                </c:pt>
                <c:pt idx="3353">
                  <c:v>-114.36029318492901</c:v>
                </c:pt>
                <c:pt idx="3354">
                  <c:v>-108.24459633789201</c:v>
                </c:pt>
                <c:pt idx="3355">
                  <c:v>-106.28573363915299</c:v>
                </c:pt>
                <c:pt idx="3356">
                  <c:v>-106.106332234007</c:v>
                </c:pt>
                <c:pt idx="3357">
                  <c:v>-113.529190441948</c:v>
                </c:pt>
                <c:pt idx="3358">
                  <c:v>-108.135244425181</c:v>
                </c:pt>
                <c:pt idx="3359">
                  <c:v>-116.08621442301001</c:v>
                </c:pt>
                <c:pt idx="3360">
                  <c:v>-114.539199249528</c:v>
                </c:pt>
                <c:pt idx="3361">
                  <c:v>-115.64000619677</c:v>
                </c:pt>
                <c:pt idx="3362">
                  <c:v>-112.44131682444601</c:v>
                </c:pt>
                <c:pt idx="3363">
                  <c:v>-137.08885283942999</c:v>
                </c:pt>
                <c:pt idx="3364">
                  <c:v>-107.620390698241</c:v>
                </c:pt>
                <c:pt idx="3365">
                  <c:v>-107.82688581198001</c:v>
                </c:pt>
                <c:pt idx="3366">
                  <c:v>-107.538553114059</c:v>
                </c:pt>
                <c:pt idx="3367">
                  <c:v>-104.922520175554</c:v>
                </c:pt>
                <c:pt idx="3368">
                  <c:v>-109.421452157156</c:v>
                </c:pt>
                <c:pt idx="3369">
                  <c:v>-110.93267403918399</c:v>
                </c:pt>
                <c:pt idx="3370">
                  <c:v>-103.172223843354</c:v>
                </c:pt>
                <c:pt idx="3371">
                  <c:v>-109.324707569903</c:v>
                </c:pt>
                <c:pt idx="3372">
                  <c:v>-105.968586404286</c:v>
                </c:pt>
                <c:pt idx="3373">
                  <c:v>-116.938814462981</c:v>
                </c:pt>
                <c:pt idx="3374">
                  <c:v>-119.78846384679299</c:v>
                </c:pt>
                <c:pt idx="3375">
                  <c:v>-123.926449264621</c:v>
                </c:pt>
                <c:pt idx="3376">
                  <c:v>-110.982172152136</c:v>
                </c:pt>
                <c:pt idx="3377">
                  <c:v>-107.114861884714</c:v>
                </c:pt>
                <c:pt idx="3378">
                  <c:v>-111.626673848303</c:v>
                </c:pt>
                <c:pt idx="3379">
                  <c:v>-114.23980335008</c:v>
                </c:pt>
                <c:pt idx="3380">
                  <c:v>-107.80230370413</c:v>
                </c:pt>
                <c:pt idx="3381">
                  <c:v>-106.526584370018</c:v>
                </c:pt>
                <c:pt idx="3382">
                  <c:v>-113.84612663142499</c:v>
                </c:pt>
                <c:pt idx="3383">
                  <c:v>-105.85990211823599</c:v>
                </c:pt>
                <c:pt idx="3384">
                  <c:v>-112.53961518719601</c:v>
                </c:pt>
                <c:pt idx="3385">
                  <c:v>-115.489618127727</c:v>
                </c:pt>
                <c:pt idx="3386">
                  <c:v>-108.126791787496</c:v>
                </c:pt>
                <c:pt idx="3387">
                  <c:v>-116.477702270392</c:v>
                </c:pt>
                <c:pt idx="3388">
                  <c:v>-104.098767333739</c:v>
                </c:pt>
                <c:pt idx="3389">
                  <c:v>-119.700617614359</c:v>
                </c:pt>
                <c:pt idx="3390">
                  <c:v>-102.049730582287</c:v>
                </c:pt>
                <c:pt idx="3391">
                  <c:v>-105.228814400391</c:v>
                </c:pt>
                <c:pt idx="3392">
                  <c:v>-113.055854102368</c:v>
                </c:pt>
                <c:pt idx="3393">
                  <c:v>-103.261233925894</c:v>
                </c:pt>
                <c:pt idx="3394">
                  <c:v>-119.844449485211</c:v>
                </c:pt>
                <c:pt idx="3395">
                  <c:v>-110.93403780686</c:v>
                </c:pt>
                <c:pt idx="3396">
                  <c:v>-104.411466468296</c:v>
                </c:pt>
                <c:pt idx="3397">
                  <c:v>-103.573790068089</c:v>
                </c:pt>
                <c:pt idx="3398">
                  <c:v>-105.981985572773</c:v>
                </c:pt>
                <c:pt idx="3399">
                  <c:v>-123.947305025509</c:v>
                </c:pt>
                <c:pt idx="3400">
                  <c:v>-105.99487356655099</c:v>
                </c:pt>
                <c:pt idx="3401">
                  <c:v>-112.06538106113101</c:v>
                </c:pt>
                <c:pt idx="3402">
                  <c:v>-112.810379329848</c:v>
                </c:pt>
                <c:pt idx="3403">
                  <c:v>-112.55598669332301</c:v>
                </c:pt>
                <c:pt idx="3404">
                  <c:v>-100.84402023564699</c:v>
                </c:pt>
                <c:pt idx="3405">
                  <c:v>-102.265459137595</c:v>
                </c:pt>
                <c:pt idx="3406">
                  <c:v>-113.20178055365299</c:v>
                </c:pt>
                <c:pt idx="3407">
                  <c:v>-111.211581321759</c:v>
                </c:pt>
                <c:pt idx="3408">
                  <c:v>-111.985252648654</c:v>
                </c:pt>
                <c:pt idx="3409">
                  <c:v>-111.093713614442</c:v>
                </c:pt>
                <c:pt idx="3410">
                  <c:v>-106.303134879187</c:v>
                </c:pt>
                <c:pt idx="3411">
                  <c:v>-113.035371015902</c:v>
                </c:pt>
                <c:pt idx="3412">
                  <c:v>-125.86707404351</c:v>
                </c:pt>
                <c:pt idx="3413">
                  <c:v>-106.053253304018</c:v>
                </c:pt>
                <c:pt idx="3414">
                  <c:v>-122.277365759814</c:v>
                </c:pt>
                <c:pt idx="3415">
                  <c:v>-114.338807594575</c:v>
                </c:pt>
                <c:pt idx="3416">
                  <c:v>-128.03190308456399</c:v>
                </c:pt>
                <c:pt idx="3417">
                  <c:v>-109.797538128539</c:v>
                </c:pt>
                <c:pt idx="3418">
                  <c:v>-110.39140656610699</c:v>
                </c:pt>
                <c:pt idx="3419">
                  <c:v>-110.218959032323</c:v>
                </c:pt>
                <c:pt idx="3420">
                  <c:v>-106.143775694868</c:v>
                </c:pt>
                <c:pt idx="3421">
                  <c:v>-109.63840689566599</c:v>
                </c:pt>
                <c:pt idx="3422">
                  <c:v>-106.96550452751799</c:v>
                </c:pt>
                <c:pt idx="3423">
                  <c:v>-107.879651783173</c:v>
                </c:pt>
                <c:pt idx="3424">
                  <c:v>-109.454025871216</c:v>
                </c:pt>
                <c:pt idx="3425">
                  <c:v>-111.415131529741</c:v>
                </c:pt>
                <c:pt idx="3426">
                  <c:v>-107.491901283069</c:v>
                </c:pt>
                <c:pt idx="3427">
                  <c:v>-111.68956545757101</c:v>
                </c:pt>
                <c:pt idx="3428">
                  <c:v>-113.61270499560101</c:v>
                </c:pt>
                <c:pt idx="3429">
                  <c:v>-121.732946352331</c:v>
                </c:pt>
                <c:pt idx="3430">
                  <c:v>-108.80985807627199</c:v>
                </c:pt>
                <c:pt idx="3431">
                  <c:v>-107.836340939735</c:v>
                </c:pt>
                <c:pt idx="3432">
                  <c:v>-102.15025247331501</c:v>
                </c:pt>
                <c:pt idx="3433">
                  <c:v>-125.007216245904</c:v>
                </c:pt>
                <c:pt idx="3434">
                  <c:v>-112.287668142333</c:v>
                </c:pt>
                <c:pt idx="3435">
                  <c:v>-103.063496848198</c:v>
                </c:pt>
                <c:pt idx="3436">
                  <c:v>-108.465369477134</c:v>
                </c:pt>
                <c:pt idx="3437">
                  <c:v>-119.65277460525201</c:v>
                </c:pt>
                <c:pt idx="3438">
                  <c:v>-116.421125579424</c:v>
                </c:pt>
                <c:pt idx="3439">
                  <c:v>-112.21750844020001</c:v>
                </c:pt>
                <c:pt idx="3440">
                  <c:v>-120.463270720472</c:v>
                </c:pt>
                <c:pt idx="3441">
                  <c:v>-107.095168289979</c:v>
                </c:pt>
                <c:pt idx="3442">
                  <c:v>-112.220533344568</c:v>
                </c:pt>
                <c:pt idx="3443">
                  <c:v>-108.153107707621</c:v>
                </c:pt>
                <c:pt idx="3444">
                  <c:v>-112.534129260387</c:v>
                </c:pt>
                <c:pt idx="3445">
                  <c:v>-117.324131246893</c:v>
                </c:pt>
                <c:pt idx="3446">
                  <c:v>-113.156513873908</c:v>
                </c:pt>
                <c:pt idx="3447">
                  <c:v>-120.859832143776</c:v>
                </c:pt>
                <c:pt idx="3448">
                  <c:v>-123.42025631163899</c:v>
                </c:pt>
                <c:pt idx="3449">
                  <c:v>-107.175755232849</c:v>
                </c:pt>
                <c:pt idx="3450">
                  <c:v>-108.86473821238501</c:v>
                </c:pt>
                <c:pt idx="3451">
                  <c:v>-111.101158239253</c:v>
                </c:pt>
                <c:pt idx="3452">
                  <c:v>-109.337789916001</c:v>
                </c:pt>
                <c:pt idx="3453">
                  <c:v>-103.580929960118</c:v>
                </c:pt>
                <c:pt idx="3454">
                  <c:v>-116.40885910753001</c:v>
                </c:pt>
                <c:pt idx="3455">
                  <c:v>-111.263654819119</c:v>
                </c:pt>
                <c:pt idx="3456">
                  <c:v>-110.227092155127</c:v>
                </c:pt>
                <c:pt idx="3457">
                  <c:v>-121.26721812503099</c:v>
                </c:pt>
                <c:pt idx="3458">
                  <c:v>-111.31813319667199</c:v>
                </c:pt>
                <c:pt idx="3459">
                  <c:v>-118.507826881555</c:v>
                </c:pt>
                <c:pt idx="3460">
                  <c:v>-111.57007817492</c:v>
                </c:pt>
                <c:pt idx="3461">
                  <c:v>-110.962516262764</c:v>
                </c:pt>
                <c:pt idx="3462">
                  <c:v>-123.725403916594</c:v>
                </c:pt>
                <c:pt idx="3463">
                  <c:v>-118.48408196654</c:v>
                </c:pt>
                <c:pt idx="3464">
                  <c:v>-110.99216727178499</c:v>
                </c:pt>
                <c:pt idx="3465">
                  <c:v>-120.107179172991</c:v>
                </c:pt>
                <c:pt idx="3466">
                  <c:v>-102.515516038434</c:v>
                </c:pt>
                <c:pt idx="3467">
                  <c:v>-111.9666728311</c:v>
                </c:pt>
                <c:pt idx="3468">
                  <c:v>-111.15605985846599</c:v>
                </c:pt>
                <c:pt idx="3469">
                  <c:v>-112.966405355315</c:v>
                </c:pt>
                <c:pt idx="3470">
                  <c:v>-104.378510035582</c:v>
                </c:pt>
                <c:pt idx="3471">
                  <c:v>-122.2897218831</c:v>
                </c:pt>
                <c:pt idx="3472">
                  <c:v>-108.18533110922399</c:v>
                </c:pt>
                <c:pt idx="3473">
                  <c:v>-124.32459826934399</c:v>
                </c:pt>
                <c:pt idx="3474">
                  <c:v>-104.953798617109</c:v>
                </c:pt>
                <c:pt idx="3475">
                  <c:v>-110.56826689278</c:v>
                </c:pt>
                <c:pt idx="3476">
                  <c:v>-108.144361050535</c:v>
                </c:pt>
                <c:pt idx="3477">
                  <c:v>-103.49607593543899</c:v>
                </c:pt>
                <c:pt idx="3478">
                  <c:v>-108.20975884427</c:v>
                </c:pt>
                <c:pt idx="3479">
                  <c:v>-111.819391601273</c:v>
                </c:pt>
                <c:pt idx="3480">
                  <c:v>-104.185612205811</c:v>
                </c:pt>
                <c:pt idx="3481">
                  <c:v>-109.97688604543799</c:v>
                </c:pt>
                <c:pt idx="3482">
                  <c:v>-110.12443416697199</c:v>
                </c:pt>
                <c:pt idx="3483">
                  <c:v>-118.851324833335</c:v>
                </c:pt>
                <c:pt idx="3484">
                  <c:v>-119.11445475033599</c:v>
                </c:pt>
                <c:pt idx="3485">
                  <c:v>-109.860896255057</c:v>
                </c:pt>
                <c:pt idx="3486">
                  <c:v>-116.90301008089401</c:v>
                </c:pt>
                <c:pt idx="3487">
                  <c:v>-107.16321444105201</c:v>
                </c:pt>
                <c:pt idx="3488">
                  <c:v>-113.45992238747699</c:v>
                </c:pt>
                <c:pt idx="3489">
                  <c:v>-104.427479013767</c:v>
                </c:pt>
                <c:pt idx="3490">
                  <c:v>-106.317163297725</c:v>
                </c:pt>
                <c:pt idx="3491">
                  <c:v>-116.239180537461</c:v>
                </c:pt>
                <c:pt idx="3492">
                  <c:v>-117.97082763306599</c:v>
                </c:pt>
                <c:pt idx="3493">
                  <c:v>-109.15343196120099</c:v>
                </c:pt>
                <c:pt idx="3494">
                  <c:v>-106.39035211165999</c:v>
                </c:pt>
                <c:pt idx="3495">
                  <c:v>-109.457800060523</c:v>
                </c:pt>
                <c:pt idx="3496">
                  <c:v>-106.401398557063</c:v>
                </c:pt>
                <c:pt idx="3497">
                  <c:v>-107.173898762973</c:v>
                </c:pt>
                <c:pt idx="3498">
                  <c:v>-114.79910546835301</c:v>
                </c:pt>
                <c:pt idx="3499">
                  <c:v>-106.142382346457</c:v>
                </c:pt>
                <c:pt idx="3500">
                  <c:v>-111.71575624762799</c:v>
                </c:pt>
                <c:pt idx="3501">
                  <c:v>-120.438672630292</c:v>
                </c:pt>
                <c:pt idx="3502">
                  <c:v>-124.657260633056</c:v>
                </c:pt>
                <c:pt idx="3503">
                  <c:v>-104.676304091757</c:v>
                </c:pt>
                <c:pt idx="3504">
                  <c:v>-110.574958090712</c:v>
                </c:pt>
                <c:pt idx="3505">
                  <c:v>-105.194904904853</c:v>
                </c:pt>
                <c:pt idx="3506">
                  <c:v>-109.714646365742</c:v>
                </c:pt>
                <c:pt idx="3507">
                  <c:v>-112.48537226971401</c:v>
                </c:pt>
                <c:pt idx="3508">
                  <c:v>-113.424443340913</c:v>
                </c:pt>
                <c:pt idx="3509">
                  <c:v>-107.65134575718599</c:v>
                </c:pt>
                <c:pt idx="3510">
                  <c:v>-109.266130400817</c:v>
                </c:pt>
                <c:pt idx="3511">
                  <c:v>-114.630433977587</c:v>
                </c:pt>
                <c:pt idx="3512">
                  <c:v>-110.592842176112</c:v>
                </c:pt>
                <c:pt idx="3513">
                  <c:v>-111.975964297183</c:v>
                </c:pt>
                <c:pt idx="3514">
                  <c:v>-106.667407673333</c:v>
                </c:pt>
                <c:pt idx="3515">
                  <c:v>-110.719884507049</c:v>
                </c:pt>
                <c:pt idx="3516">
                  <c:v>-104.931076168264</c:v>
                </c:pt>
                <c:pt idx="3517">
                  <c:v>-108.43898052708801</c:v>
                </c:pt>
                <c:pt idx="3518">
                  <c:v>-108.10775260392499</c:v>
                </c:pt>
                <c:pt idx="3519">
                  <c:v>-106.852341971793</c:v>
                </c:pt>
                <c:pt idx="3520">
                  <c:v>-109.578791335426</c:v>
                </c:pt>
                <c:pt idx="3521">
                  <c:v>-101.990190550772</c:v>
                </c:pt>
                <c:pt idx="3522">
                  <c:v>-111.60748409987499</c:v>
                </c:pt>
                <c:pt idx="3523">
                  <c:v>-104.09856525075099</c:v>
                </c:pt>
                <c:pt idx="3524">
                  <c:v>-107.992248989495</c:v>
                </c:pt>
                <c:pt idx="3525">
                  <c:v>-107.26267229172601</c:v>
                </c:pt>
                <c:pt idx="3526">
                  <c:v>-104.81320228831299</c:v>
                </c:pt>
                <c:pt idx="3527">
                  <c:v>-118.770436462742</c:v>
                </c:pt>
                <c:pt idx="3528">
                  <c:v>-102.64320787723901</c:v>
                </c:pt>
                <c:pt idx="3529">
                  <c:v>-115.31864247193199</c:v>
                </c:pt>
                <c:pt idx="3530">
                  <c:v>-114.588963343987</c:v>
                </c:pt>
                <c:pt idx="3531">
                  <c:v>-121.334549732699</c:v>
                </c:pt>
                <c:pt idx="3532">
                  <c:v>-107.857034071689</c:v>
                </c:pt>
                <c:pt idx="3533">
                  <c:v>-106.027026451754</c:v>
                </c:pt>
                <c:pt idx="3534">
                  <c:v>-108.70998141663399</c:v>
                </c:pt>
                <c:pt idx="3535">
                  <c:v>-106.911164480994</c:v>
                </c:pt>
                <c:pt idx="3536">
                  <c:v>-110.45072111066899</c:v>
                </c:pt>
                <c:pt idx="3537">
                  <c:v>-115.18403782481001</c:v>
                </c:pt>
                <c:pt idx="3538">
                  <c:v>-108.803264185285</c:v>
                </c:pt>
                <c:pt idx="3539">
                  <c:v>-112.93341618045</c:v>
                </c:pt>
                <c:pt idx="3540">
                  <c:v>-107.497310852407</c:v>
                </c:pt>
                <c:pt idx="3541">
                  <c:v>-111.281528597904</c:v>
                </c:pt>
                <c:pt idx="3542">
                  <c:v>-114.880402129221</c:v>
                </c:pt>
                <c:pt idx="3543">
                  <c:v>-105.889001903774</c:v>
                </c:pt>
                <c:pt idx="3544">
                  <c:v>-112.736387213727</c:v>
                </c:pt>
                <c:pt idx="3545">
                  <c:v>-110.061318468042</c:v>
                </c:pt>
                <c:pt idx="3546">
                  <c:v>-107.718380735061</c:v>
                </c:pt>
                <c:pt idx="3547">
                  <c:v>-107.81782727256901</c:v>
                </c:pt>
                <c:pt idx="3548">
                  <c:v>-108.715507988807</c:v>
                </c:pt>
                <c:pt idx="3549">
                  <c:v>-112.16602989603901</c:v>
                </c:pt>
                <c:pt idx="3550">
                  <c:v>-113.574853388645</c:v>
                </c:pt>
                <c:pt idx="3551">
                  <c:v>-108.312624896052</c:v>
                </c:pt>
                <c:pt idx="3552">
                  <c:v>-105.945806986997</c:v>
                </c:pt>
                <c:pt idx="3553">
                  <c:v>-103.089326594817</c:v>
                </c:pt>
                <c:pt idx="3554">
                  <c:v>-129.32912264281401</c:v>
                </c:pt>
                <c:pt idx="3555">
                  <c:v>-108.848303030802</c:v>
                </c:pt>
                <c:pt idx="3556">
                  <c:v>-108.34706240899099</c:v>
                </c:pt>
                <c:pt idx="3557">
                  <c:v>-109.22242155272799</c:v>
                </c:pt>
                <c:pt idx="3558">
                  <c:v>-109.254802728746</c:v>
                </c:pt>
                <c:pt idx="3559">
                  <c:v>-104.308367941244</c:v>
                </c:pt>
                <c:pt idx="3560">
                  <c:v>-109.21713176895901</c:v>
                </c:pt>
                <c:pt idx="3561">
                  <c:v>-118.55533706094801</c:v>
                </c:pt>
                <c:pt idx="3562">
                  <c:v>-105.319650870011</c:v>
                </c:pt>
                <c:pt idx="3563">
                  <c:v>-102.229139460591</c:v>
                </c:pt>
                <c:pt idx="3564">
                  <c:v>-105.98956095190999</c:v>
                </c:pt>
                <c:pt idx="3565">
                  <c:v>-103.436830881581</c:v>
                </c:pt>
                <c:pt idx="3566">
                  <c:v>-105.507032971378</c:v>
                </c:pt>
                <c:pt idx="3567">
                  <c:v>-104.26060909298199</c:v>
                </c:pt>
                <c:pt idx="3568">
                  <c:v>-106.948385542094</c:v>
                </c:pt>
                <c:pt idx="3569">
                  <c:v>-110.38247491061099</c:v>
                </c:pt>
                <c:pt idx="3570">
                  <c:v>-109.962480898915</c:v>
                </c:pt>
                <c:pt idx="3571">
                  <c:v>-99.259374543325904</c:v>
                </c:pt>
                <c:pt idx="3572">
                  <c:v>-104.246098166856</c:v>
                </c:pt>
                <c:pt idx="3573">
                  <c:v>-106.933509534263</c:v>
                </c:pt>
                <c:pt idx="3574">
                  <c:v>-98.237359478547702</c:v>
                </c:pt>
                <c:pt idx="3575">
                  <c:v>-106.953596302018</c:v>
                </c:pt>
                <c:pt idx="3576">
                  <c:v>-100.483433915787</c:v>
                </c:pt>
                <c:pt idx="3577">
                  <c:v>-103.81264567313799</c:v>
                </c:pt>
                <c:pt idx="3578">
                  <c:v>-104.494056960183</c:v>
                </c:pt>
                <c:pt idx="3579">
                  <c:v>-102.139885182485</c:v>
                </c:pt>
                <c:pt idx="3580">
                  <c:v>-100.07775358501701</c:v>
                </c:pt>
                <c:pt idx="3581">
                  <c:v>-101.803675298627</c:v>
                </c:pt>
                <c:pt idx="3582">
                  <c:v>-98.392215214941402</c:v>
                </c:pt>
                <c:pt idx="3583">
                  <c:v>-101.196530636882</c:v>
                </c:pt>
                <c:pt idx="3584">
                  <c:v>-97.339048042017495</c:v>
                </c:pt>
                <c:pt idx="3585">
                  <c:v>-98.555984030128997</c:v>
                </c:pt>
                <c:pt idx="3586">
                  <c:v>-96.501779430483694</c:v>
                </c:pt>
                <c:pt idx="3587">
                  <c:v>-96.228023563824493</c:v>
                </c:pt>
                <c:pt idx="3588">
                  <c:v>-94.930643584704995</c:v>
                </c:pt>
                <c:pt idx="3589">
                  <c:v>-94.752999146260706</c:v>
                </c:pt>
                <c:pt idx="3590">
                  <c:v>-93.826654962634194</c:v>
                </c:pt>
                <c:pt idx="3591">
                  <c:v>-96.023537670448405</c:v>
                </c:pt>
                <c:pt idx="3592">
                  <c:v>-90.882399747287394</c:v>
                </c:pt>
                <c:pt idx="3593">
                  <c:v>-90.716660785554794</c:v>
                </c:pt>
                <c:pt idx="3594">
                  <c:v>-90.925606716270494</c:v>
                </c:pt>
                <c:pt idx="3595">
                  <c:v>-88.496606747633393</c:v>
                </c:pt>
                <c:pt idx="3596">
                  <c:v>-86.150456960460403</c:v>
                </c:pt>
                <c:pt idx="3597">
                  <c:v>-83.453928427381598</c:v>
                </c:pt>
                <c:pt idx="3598">
                  <c:v>-79.146591093317099</c:v>
                </c:pt>
                <c:pt idx="3599">
                  <c:v>-74.055206553678303</c:v>
                </c:pt>
                <c:pt idx="3600">
                  <c:v>-70.404255371626704</c:v>
                </c:pt>
                <c:pt idx="3601">
                  <c:v>-76.161597756920202</c:v>
                </c:pt>
                <c:pt idx="3602">
                  <c:v>-80.689219904496397</c:v>
                </c:pt>
                <c:pt idx="3603">
                  <c:v>-83.215971329116599</c:v>
                </c:pt>
                <c:pt idx="3604">
                  <c:v>-86.396533829428407</c:v>
                </c:pt>
                <c:pt idx="3605">
                  <c:v>-87.020331647590496</c:v>
                </c:pt>
                <c:pt idx="3606">
                  <c:v>-89.422684718651197</c:v>
                </c:pt>
                <c:pt idx="3607">
                  <c:v>-91.694086079454706</c:v>
                </c:pt>
                <c:pt idx="3608">
                  <c:v>-91.576846297485304</c:v>
                </c:pt>
                <c:pt idx="3609">
                  <c:v>-91.909084438354995</c:v>
                </c:pt>
                <c:pt idx="3610">
                  <c:v>-91.856417955259801</c:v>
                </c:pt>
                <c:pt idx="3611">
                  <c:v>-95.368836476366994</c:v>
                </c:pt>
                <c:pt idx="3612">
                  <c:v>-94.7646232928616</c:v>
                </c:pt>
                <c:pt idx="3613">
                  <c:v>-94.453257323558304</c:v>
                </c:pt>
                <c:pt idx="3614">
                  <c:v>-96.262654457677996</c:v>
                </c:pt>
                <c:pt idx="3615">
                  <c:v>-99.164623083385294</c:v>
                </c:pt>
                <c:pt idx="3616">
                  <c:v>-98.4116492483748</c:v>
                </c:pt>
                <c:pt idx="3617">
                  <c:v>-94.668196621957804</c:v>
                </c:pt>
                <c:pt idx="3618">
                  <c:v>-93.872770105044495</c:v>
                </c:pt>
                <c:pt idx="3619">
                  <c:v>-101.195772414549</c:v>
                </c:pt>
                <c:pt idx="3620">
                  <c:v>-94.837736151542202</c:v>
                </c:pt>
                <c:pt idx="3621">
                  <c:v>-96.433481277317895</c:v>
                </c:pt>
                <c:pt idx="3622">
                  <c:v>-104.556384234153</c:v>
                </c:pt>
                <c:pt idx="3623">
                  <c:v>-98.194245785888697</c:v>
                </c:pt>
                <c:pt idx="3624">
                  <c:v>-97.577608220668495</c:v>
                </c:pt>
                <c:pt idx="3625">
                  <c:v>-98.301494242303406</c:v>
                </c:pt>
                <c:pt idx="3626">
                  <c:v>-104.588474717816</c:v>
                </c:pt>
                <c:pt idx="3627">
                  <c:v>-97.723594606867493</c:v>
                </c:pt>
                <c:pt idx="3628">
                  <c:v>-99.361966673373601</c:v>
                </c:pt>
                <c:pt idx="3629">
                  <c:v>-99.545489614937395</c:v>
                </c:pt>
                <c:pt idx="3630">
                  <c:v>-100.58684409215</c:v>
                </c:pt>
                <c:pt idx="3631">
                  <c:v>-109.215455407844</c:v>
                </c:pt>
                <c:pt idx="3632">
                  <c:v>-98.097358380756006</c:v>
                </c:pt>
                <c:pt idx="3633">
                  <c:v>-102.15584880614</c:v>
                </c:pt>
                <c:pt idx="3634">
                  <c:v>-97.279196548789201</c:v>
                </c:pt>
                <c:pt idx="3635">
                  <c:v>-100.11978475481401</c:v>
                </c:pt>
                <c:pt idx="3636">
                  <c:v>-101.010116551717</c:v>
                </c:pt>
                <c:pt idx="3637">
                  <c:v>-104.860108320243</c:v>
                </c:pt>
                <c:pt idx="3638">
                  <c:v>-103.79055698792</c:v>
                </c:pt>
                <c:pt idx="3639">
                  <c:v>-102.554858243135</c:v>
                </c:pt>
                <c:pt idx="3640">
                  <c:v>-101.677661237919</c:v>
                </c:pt>
                <c:pt idx="3641">
                  <c:v>-102.880447570154</c:v>
                </c:pt>
                <c:pt idx="3642">
                  <c:v>-107.159528933735</c:v>
                </c:pt>
                <c:pt idx="3643">
                  <c:v>-98.676421138667607</c:v>
                </c:pt>
                <c:pt idx="3644">
                  <c:v>-100.294244332348</c:v>
                </c:pt>
                <c:pt idx="3645">
                  <c:v>-102.2550219756</c:v>
                </c:pt>
                <c:pt idx="3646">
                  <c:v>-104.995371510363</c:v>
                </c:pt>
                <c:pt idx="3647">
                  <c:v>-104.600450091377</c:v>
                </c:pt>
                <c:pt idx="3648">
                  <c:v>-98.840332232444595</c:v>
                </c:pt>
                <c:pt idx="3649">
                  <c:v>-103.358943636056</c:v>
                </c:pt>
                <c:pt idx="3650">
                  <c:v>-107.957081897161</c:v>
                </c:pt>
                <c:pt idx="3651">
                  <c:v>-102.03208348955999</c:v>
                </c:pt>
                <c:pt idx="3652">
                  <c:v>-99.911473702063205</c:v>
                </c:pt>
                <c:pt idx="3653">
                  <c:v>-102.090252305001</c:v>
                </c:pt>
                <c:pt idx="3654">
                  <c:v>-107.119053242354</c:v>
                </c:pt>
                <c:pt idx="3655">
                  <c:v>-106.04117715503401</c:v>
                </c:pt>
                <c:pt idx="3656">
                  <c:v>-99.969040935572494</c:v>
                </c:pt>
                <c:pt idx="3657">
                  <c:v>-101.772851290924</c:v>
                </c:pt>
                <c:pt idx="3658">
                  <c:v>-101.838737336962</c:v>
                </c:pt>
                <c:pt idx="3659">
                  <c:v>-98.420082162316106</c:v>
                </c:pt>
                <c:pt idx="3660">
                  <c:v>-100.541559423881</c:v>
                </c:pt>
                <c:pt idx="3661">
                  <c:v>-101.89430982076701</c:v>
                </c:pt>
                <c:pt idx="3662">
                  <c:v>-98.776119025284203</c:v>
                </c:pt>
                <c:pt idx="3663">
                  <c:v>-106.27516812392</c:v>
                </c:pt>
                <c:pt idx="3664">
                  <c:v>-100.11168244732001</c:v>
                </c:pt>
                <c:pt idx="3665">
                  <c:v>-102.47465989786799</c:v>
                </c:pt>
                <c:pt idx="3666">
                  <c:v>-104.00809979439001</c:v>
                </c:pt>
                <c:pt idx="3667">
                  <c:v>-101.887266220238</c:v>
                </c:pt>
                <c:pt idx="3668">
                  <c:v>-105.03131556491</c:v>
                </c:pt>
                <c:pt idx="3669">
                  <c:v>-102.152132869068</c:v>
                </c:pt>
                <c:pt idx="3670">
                  <c:v>-104.719436901523</c:v>
                </c:pt>
                <c:pt idx="3671">
                  <c:v>-106.621074084811</c:v>
                </c:pt>
                <c:pt idx="3672">
                  <c:v>-101.641646140465</c:v>
                </c:pt>
                <c:pt idx="3673">
                  <c:v>-102.50813317548599</c:v>
                </c:pt>
                <c:pt idx="3674">
                  <c:v>-104.135076962562</c:v>
                </c:pt>
                <c:pt idx="3675">
                  <c:v>-107.45861599185299</c:v>
                </c:pt>
                <c:pt idx="3676">
                  <c:v>-102.678518658689</c:v>
                </c:pt>
                <c:pt idx="3677">
                  <c:v>-97.457340393200397</c:v>
                </c:pt>
                <c:pt idx="3678">
                  <c:v>-102.260414954312</c:v>
                </c:pt>
                <c:pt idx="3679">
                  <c:v>-106.443176254336</c:v>
                </c:pt>
                <c:pt idx="3680">
                  <c:v>-104.315516921965</c:v>
                </c:pt>
                <c:pt idx="3681">
                  <c:v>-106.904530048875</c:v>
                </c:pt>
                <c:pt idx="3682">
                  <c:v>-108.24836658609</c:v>
                </c:pt>
                <c:pt idx="3683">
                  <c:v>-110.66918961592</c:v>
                </c:pt>
                <c:pt idx="3684">
                  <c:v>-106.989987988189</c:v>
                </c:pt>
                <c:pt idx="3685">
                  <c:v>-105.884876233125</c:v>
                </c:pt>
                <c:pt idx="3686">
                  <c:v>-104.341143988982</c:v>
                </c:pt>
                <c:pt idx="3687">
                  <c:v>-101.90890278436299</c:v>
                </c:pt>
                <c:pt idx="3688">
                  <c:v>-99.179462153380499</c:v>
                </c:pt>
                <c:pt idx="3689">
                  <c:v>-98.178196613363895</c:v>
                </c:pt>
                <c:pt idx="3690">
                  <c:v>-101.198054058124</c:v>
                </c:pt>
                <c:pt idx="3691">
                  <c:v>-102.733621041711</c:v>
                </c:pt>
                <c:pt idx="3692">
                  <c:v>-103.825182830431</c:v>
                </c:pt>
                <c:pt idx="3693">
                  <c:v>-105.395453004708</c:v>
                </c:pt>
                <c:pt idx="3694">
                  <c:v>-102.794728039807</c:v>
                </c:pt>
                <c:pt idx="3695">
                  <c:v>-99.742653394770898</c:v>
                </c:pt>
                <c:pt idx="3696">
                  <c:v>-102.667128537488</c:v>
                </c:pt>
                <c:pt idx="3697">
                  <c:v>-102.491521796396</c:v>
                </c:pt>
                <c:pt idx="3698">
                  <c:v>-103.58379970083401</c:v>
                </c:pt>
                <c:pt idx="3699">
                  <c:v>-104.338691138794</c:v>
                </c:pt>
                <c:pt idx="3700">
                  <c:v>-109.30196423608101</c:v>
                </c:pt>
                <c:pt idx="3701">
                  <c:v>-101.94456949604999</c:v>
                </c:pt>
                <c:pt idx="3702">
                  <c:v>-101.107656658034</c:v>
                </c:pt>
                <c:pt idx="3703">
                  <c:v>-104.263441790081</c:v>
                </c:pt>
                <c:pt idx="3704">
                  <c:v>-98.042127168889294</c:v>
                </c:pt>
                <c:pt idx="3705">
                  <c:v>-109.325146011328</c:v>
                </c:pt>
                <c:pt idx="3706">
                  <c:v>-103.553336279836</c:v>
                </c:pt>
                <c:pt idx="3707">
                  <c:v>-98.908043576718498</c:v>
                </c:pt>
                <c:pt idx="3708">
                  <c:v>-99.678024102080201</c:v>
                </c:pt>
                <c:pt idx="3709">
                  <c:v>-103.952363816534</c:v>
                </c:pt>
                <c:pt idx="3710">
                  <c:v>-102.905040474789</c:v>
                </c:pt>
                <c:pt idx="3711">
                  <c:v>-101.54493904396</c:v>
                </c:pt>
                <c:pt idx="3712">
                  <c:v>-105.554502032511</c:v>
                </c:pt>
                <c:pt idx="3713">
                  <c:v>-100.335776114175</c:v>
                </c:pt>
                <c:pt idx="3714">
                  <c:v>-105.643159482171</c:v>
                </c:pt>
                <c:pt idx="3715">
                  <c:v>-103.646672079849</c:v>
                </c:pt>
                <c:pt idx="3716">
                  <c:v>-98.237882264528906</c:v>
                </c:pt>
                <c:pt idx="3717">
                  <c:v>-99.962380459675799</c:v>
                </c:pt>
                <c:pt idx="3718">
                  <c:v>-99.998889547364499</c:v>
                </c:pt>
                <c:pt idx="3719">
                  <c:v>-101.786071490043</c:v>
                </c:pt>
                <c:pt idx="3720">
                  <c:v>-105.476754644566</c:v>
                </c:pt>
                <c:pt idx="3721">
                  <c:v>-105.859157667456</c:v>
                </c:pt>
                <c:pt idx="3722">
                  <c:v>-101.16004951861299</c:v>
                </c:pt>
                <c:pt idx="3723">
                  <c:v>-104.202400549107</c:v>
                </c:pt>
                <c:pt idx="3724">
                  <c:v>-102.327041785473</c:v>
                </c:pt>
                <c:pt idx="3725">
                  <c:v>-104.792861126711</c:v>
                </c:pt>
                <c:pt idx="3726">
                  <c:v>-99.103925842191501</c:v>
                </c:pt>
                <c:pt idx="3727">
                  <c:v>-100.68172618724</c:v>
                </c:pt>
                <c:pt idx="3728">
                  <c:v>-103.37752619653401</c:v>
                </c:pt>
                <c:pt idx="3729">
                  <c:v>-99.0539625110831</c:v>
                </c:pt>
                <c:pt idx="3730">
                  <c:v>-100.233169441203</c:v>
                </c:pt>
                <c:pt idx="3731">
                  <c:v>-102.08674811722901</c:v>
                </c:pt>
                <c:pt idx="3732">
                  <c:v>-100.015718496296</c:v>
                </c:pt>
                <c:pt idx="3733">
                  <c:v>-100.978336272814</c:v>
                </c:pt>
                <c:pt idx="3734">
                  <c:v>-100.991989785597</c:v>
                </c:pt>
                <c:pt idx="3735">
                  <c:v>-103.008460650445</c:v>
                </c:pt>
                <c:pt idx="3736">
                  <c:v>-99.794451119514505</c:v>
                </c:pt>
                <c:pt idx="3737">
                  <c:v>-99.673949199857006</c:v>
                </c:pt>
                <c:pt idx="3738">
                  <c:v>-99.907110423031</c:v>
                </c:pt>
                <c:pt idx="3739">
                  <c:v>-103.721966422554</c:v>
                </c:pt>
                <c:pt idx="3740">
                  <c:v>-99.356227435468895</c:v>
                </c:pt>
                <c:pt idx="3741">
                  <c:v>-96.547437820152794</c:v>
                </c:pt>
                <c:pt idx="3742">
                  <c:v>-98.484329611685595</c:v>
                </c:pt>
                <c:pt idx="3743">
                  <c:v>-98.510923375834395</c:v>
                </c:pt>
                <c:pt idx="3744">
                  <c:v>-96.335558300379304</c:v>
                </c:pt>
                <c:pt idx="3745">
                  <c:v>-99.397229246639597</c:v>
                </c:pt>
                <c:pt idx="3746">
                  <c:v>-97.197305756450604</c:v>
                </c:pt>
                <c:pt idx="3747">
                  <c:v>-94.205290090923498</c:v>
                </c:pt>
                <c:pt idx="3748">
                  <c:v>-98.521847132799707</c:v>
                </c:pt>
                <c:pt idx="3749">
                  <c:v>-99.134688424615405</c:v>
                </c:pt>
                <c:pt idx="3750">
                  <c:v>-97.399422857336205</c:v>
                </c:pt>
                <c:pt idx="3751">
                  <c:v>-98.086282325496299</c:v>
                </c:pt>
                <c:pt idx="3752">
                  <c:v>-97.451950459143006</c:v>
                </c:pt>
                <c:pt idx="3753">
                  <c:v>-99.850670874803299</c:v>
                </c:pt>
                <c:pt idx="3754">
                  <c:v>-97.444746038007196</c:v>
                </c:pt>
                <c:pt idx="3755">
                  <c:v>-98.2331395682193</c:v>
                </c:pt>
                <c:pt idx="3756">
                  <c:v>-96.872583053929006</c:v>
                </c:pt>
                <c:pt idx="3757">
                  <c:v>-95.733787058784202</c:v>
                </c:pt>
                <c:pt idx="3758">
                  <c:v>-97.761989229135906</c:v>
                </c:pt>
                <c:pt idx="3759">
                  <c:v>-100.647840685988</c:v>
                </c:pt>
                <c:pt idx="3760">
                  <c:v>-98.123791457443303</c:v>
                </c:pt>
                <c:pt idx="3761">
                  <c:v>-102.38487523148601</c:v>
                </c:pt>
                <c:pt idx="3762">
                  <c:v>-100.839365952318</c:v>
                </c:pt>
                <c:pt idx="3763">
                  <c:v>-96.826470011799003</c:v>
                </c:pt>
                <c:pt idx="3764">
                  <c:v>-102.513369369253</c:v>
                </c:pt>
                <c:pt idx="3765">
                  <c:v>-97.788793772626804</c:v>
                </c:pt>
                <c:pt idx="3766">
                  <c:v>-102.868357405756</c:v>
                </c:pt>
                <c:pt idx="3767">
                  <c:v>-106.025744274923</c:v>
                </c:pt>
                <c:pt idx="3768">
                  <c:v>-110.985374567222</c:v>
                </c:pt>
                <c:pt idx="3769">
                  <c:v>-107.24069163847599</c:v>
                </c:pt>
                <c:pt idx="3770">
                  <c:v>-104.15524578180801</c:v>
                </c:pt>
                <c:pt idx="3771">
                  <c:v>-99.973747275511897</c:v>
                </c:pt>
                <c:pt idx="3772">
                  <c:v>-100.964722851833</c:v>
                </c:pt>
                <c:pt idx="3773">
                  <c:v>-104.607284385775</c:v>
                </c:pt>
                <c:pt idx="3774">
                  <c:v>-101.361539278606</c:v>
                </c:pt>
                <c:pt idx="3775">
                  <c:v>-101.98648042005399</c:v>
                </c:pt>
                <c:pt idx="3776">
                  <c:v>-100.07130420309799</c:v>
                </c:pt>
                <c:pt idx="3777">
                  <c:v>-106.687201561449</c:v>
                </c:pt>
                <c:pt idx="3778">
                  <c:v>-111.6016641306</c:v>
                </c:pt>
                <c:pt idx="3779">
                  <c:v>-106.53922519241701</c:v>
                </c:pt>
                <c:pt idx="3780">
                  <c:v>-101.074275240646</c:v>
                </c:pt>
                <c:pt idx="3781">
                  <c:v>-102.03927213144399</c:v>
                </c:pt>
                <c:pt idx="3782">
                  <c:v>-108.530892392933</c:v>
                </c:pt>
                <c:pt idx="3783">
                  <c:v>-108.293997017831</c:v>
                </c:pt>
                <c:pt idx="3784">
                  <c:v>-102.801021014767</c:v>
                </c:pt>
                <c:pt idx="3785">
                  <c:v>-106.139652543662</c:v>
                </c:pt>
                <c:pt idx="3786">
                  <c:v>-108.130537082019</c:v>
                </c:pt>
                <c:pt idx="3787">
                  <c:v>-111.59283096287599</c:v>
                </c:pt>
                <c:pt idx="3788">
                  <c:v>-113.229833718333</c:v>
                </c:pt>
                <c:pt idx="3789">
                  <c:v>-102.909881076066</c:v>
                </c:pt>
                <c:pt idx="3790">
                  <c:v>-102.587009261361</c:v>
                </c:pt>
                <c:pt idx="3791">
                  <c:v>-107.940986715002</c:v>
                </c:pt>
                <c:pt idx="3792">
                  <c:v>-119.910160758069</c:v>
                </c:pt>
                <c:pt idx="3793">
                  <c:v>-105.319945517794</c:v>
                </c:pt>
                <c:pt idx="3794">
                  <c:v>-105.693183366656</c:v>
                </c:pt>
                <c:pt idx="3795">
                  <c:v>-108.815492570925</c:v>
                </c:pt>
                <c:pt idx="3796">
                  <c:v>-108.697372867787</c:v>
                </c:pt>
                <c:pt idx="3797">
                  <c:v>-106.443107797216</c:v>
                </c:pt>
                <c:pt idx="3798">
                  <c:v>-109.894710577738</c:v>
                </c:pt>
                <c:pt idx="3799">
                  <c:v>-124.13641170811201</c:v>
                </c:pt>
                <c:pt idx="3800">
                  <c:v>-103.151208385305</c:v>
                </c:pt>
                <c:pt idx="3801">
                  <c:v>-110.706612474793</c:v>
                </c:pt>
                <c:pt idx="3802">
                  <c:v>-120.66420992899</c:v>
                </c:pt>
                <c:pt idx="3803">
                  <c:v>-118.93536511471299</c:v>
                </c:pt>
                <c:pt idx="3804">
                  <c:v>-111.21731829333901</c:v>
                </c:pt>
                <c:pt idx="3805">
                  <c:v>-106.488992397335</c:v>
                </c:pt>
                <c:pt idx="3806">
                  <c:v>-115.344363335034</c:v>
                </c:pt>
                <c:pt idx="3807">
                  <c:v>-111.284726886955</c:v>
                </c:pt>
                <c:pt idx="3808">
                  <c:v>-109.177195265647</c:v>
                </c:pt>
                <c:pt idx="3809">
                  <c:v>-101.10571904178499</c:v>
                </c:pt>
                <c:pt idx="3810">
                  <c:v>-104.242858979278</c:v>
                </c:pt>
                <c:pt idx="3811">
                  <c:v>-103.612333592505</c:v>
                </c:pt>
                <c:pt idx="3812">
                  <c:v>-98.211697413134402</c:v>
                </c:pt>
                <c:pt idx="3813">
                  <c:v>-93.402197233756596</c:v>
                </c:pt>
                <c:pt idx="3814">
                  <c:v>-86.9027471978834</c:v>
                </c:pt>
                <c:pt idx="3815">
                  <c:v>-91.777868340602197</c:v>
                </c:pt>
                <c:pt idx="3816">
                  <c:v>-96.949095850621603</c:v>
                </c:pt>
                <c:pt idx="3817">
                  <c:v>-98.708339815003001</c:v>
                </c:pt>
                <c:pt idx="3818">
                  <c:v>-98.973608973495899</c:v>
                </c:pt>
                <c:pt idx="3819">
                  <c:v>-96.2500814886955</c:v>
                </c:pt>
                <c:pt idx="3820">
                  <c:v>-101.74683227895299</c:v>
                </c:pt>
                <c:pt idx="3821">
                  <c:v>-98.988431829855898</c:v>
                </c:pt>
                <c:pt idx="3822">
                  <c:v>-98.302130642996005</c:v>
                </c:pt>
                <c:pt idx="3823">
                  <c:v>-95.674985451570294</c:v>
                </c:pt>
                <c:pt idx="3824">
                  <c:v>-97.560559230555697</c:v>
                </c:pt>
                <c:pt idx="3825">
                  <c:v>-96.784610498150499</c:v>
                </c:pt>
                <c:pt idx="3826">
                  <c:v>-94.067873706114895</c:v>
                </c:pt>
                <c:pt idx="3827">
                  <c:v>-90.8581942744663</c:v>
                </c:pt>
                <c:pt idx="3828">
                  <c:v>-87.202825950244403</c:v>
                </c:pt>
                <c:pt idx="3829">
                  <c:v>-79.695164748096701</c:v>
                </c:pt>
                <c:pt idx="3830">
                  <c:v>-75.182994694344501</c:v>
                </c:pt>
                <c:pt idx="3831">
                  <c:v>-80.499504502886296</c:v>
                </c:pt>
                <c:pt idx="3832">
                  <c:v>-83.123128797092207</c:v>
                </c:pt>
                <c:pt idx="3833">
                  <c:v>-83.556676506992105</c:v>
                </c:pt>
                <c:pt idx="3834">
                  <c:v>-82.429454297811105</c:v>
                </c:pt>
                <c:pt idx="3835">
                  <c:v>-78.183735238329902</c:v>
                </c:pt>
                <c:pt idx="3836">
                  <c:v>-73.173860368172896</c:v>
                </c:pt>
                <c:pt idx="3837">
                  <c:v>-79.505578418385895</c:v>
                </c:pt>
                <c:pt idx="3838">
                  <c:v>-85.226644578924507</c:v>
                </c:pt>
                <c:pt idx="3839">
                  <c:v>-89.429269475445693</c:v>
                </c:pt>
                <c:pt idx="3840">
                  <c:v>-90.8914767026086</c:v>
                </c:pt>
                <c:pt idx="3841">
                  <c:v>-91.632238695124101</c:v>
                </c:pt>
                <c:pt idx="3842">
                  <c:v>-94.081854283666303</c:v>
                </c:pt>
                <c:pt idx="3843">
                  <c:v>-94.006581992641202</c:v>
                </c:pt>
                <c:pt idx="3844">
                  <c:v>-96.126140759085104</c:v>
                </c:pt>
                <c:pt idx="3845">
                  <c:v>-97.235948264463502</c:v>
                </c:pt>
                <c:pt idx="3846">
                  <c:v>-96.470042020963504</c:v>
                </c:pt>
                <c:pt idx="3847">
                  <c:v>-95.959254384990899</c:v>
                </c:pt>
                <c:pt idx="3848">
                  <c:v>-94.370942913048793</c:v>
                </c:pt>
                <c:pt idx="3849">
                  <c:v>-96.248904397178805</c:v>
                </c:pt>
                <c:pt idx="3850">
                  <c:v>-94.791824059696793</c:v>
                </c:pt>
                <c:pt idx="3851">
                  <c:v>-97.959405624770397</c:v>
                </c:pt>
                <c:pt idx="3852">
                  <c:v>-96.491131404546806</c:v>
                </c:pt>
                <c:pt idx="3853">
                  <c:v>-96.335178601057805</c:v>
                </c:pt>
                <c:pt idx="3854">
                  <c:v>-95.968518305126395</c:v>
                </c:pt>
                <c:pt idx="3855">
                  <c:v>-94.571070084240702</c:v>
                </c:pt>
                <c:pt idx="3856">
                  <c:v>-96.229189461042495</c:v>
                </c:pt>
                <c:pt idx="3857">
                  <c:v>-95.471123687359196</c:v>
                </c:pt>
                <c:pt idx="3858">
                  <c:v>-94.551645574923498</c:v>
                </c:pt>
                <c:pt idx="3859">
                  <c:v>-92.616634747461703</c:v>
                </c:pt>
                <c:pt idx="3860">
                  <c:v>-92.273628324061306</c:v>
                </c:pt>
                <c:pt idx="3861">
                  <c:v>-91.363143056610596</c:v>
                </c:pt>
                <c:pt idx="3862">
                  <c:v>-90.933038909837805</c:v>
                </c:pt>
                <c:pt idx="3863">
                  <c:v>-90.1398015133732</c:v>
                </c:pt>
                <c:pt idx="3864">
                  <c:v>-89.285702322866101</c:v>
                </c:pt>
                <c:pt idx="3865">
                  <c:v>-87.363035373619098</c:v>
                </c:pt>
                <c:pt idx="3866">
                  <c:v>-85.776978667732806</c:v>
                </c:pt>
                <c:pt idx="3867">
                  <c:v>-83.267309255718303</c:v>
                </c:pt>
                <c:pt idx="3868">
                  <c:v>-80.564008428046407</c:v>
                </c:pt>
                <c:pt idx="3869">
                  <c:v>-76.308191428886801</c:v>
                </c:pt>
                <c:pt idx="3870">
                  <c:v>-69.927502123491806</c:v>
                </c:pt>
                <c:pt idx="3871">
                  <c:v>-70.064505589180698</c:v>
                </c:pt>
                <c:pt idx="3872">
                  <c:v>-76.422696194733405</c:v>
                </c:pt>
                <c:pt idx="3873">
                  <c:v>-80.842968265248999</c:v>
                </c:pt>
                <c:pt idx="3874">
                  <c:v>-82.767664063781993</c:v>
                </c:pt>
                <c:pt idx="3875">
                  <c:v>-85.430060773646005</c:v>
                </c:pt>
                <c:pt idx="3876">
                  <c:v>-87.461034488064797</c:v>
                </c:pt>
                <c:pt idx="3877">
                  <c:v>-88.840567587360795</c:v>
                </c:pt>
                <c:pt idx="3878">
                  <c:v>-90.589407026904894</c:v>
                </c:pt>
                <c:pt idx="3879">
                  <c:v>-89.696192455832602</c:v>
                </c:pt>
                <c:pt idx="3880">
                  <c:v>-93.500682571067799</c:v>
                </c:pt>
                <c:pt idx="3881">
                  <c:v>-93.345462865467596</c:v>
                </c:pt>
                <c:pt idx="3882">
                  <c:v>-93.476579369416896</c:v>
                </c:pt>
                <c:pt idx="3883">
                  <c:v>-92.115439446535305</c:v>
                </c:pt>
                <c:pt idx="3884">
                  <c:v>-95.678626120752199</c:v>
                </c:pt>
                <c:pt idx="3885">
                  <c:v>-95.940735550661302</c:v>
                </c:pt>
                <c:pt idx="3886">
                  <c:v>-93.405604337546606</c:v>
                </c:pt>
                <c:pt idx="3887">
                  <c:v>-94.529172469128696</c:v>
                </c:pt>
                <c:pt idx="3888">
                  <c:v>-98.752512004174804</c:v>
                </c:pt>
                <c:pt idx="3889">
                  <c:v>-99.4428122598774</c:v>
                </c:pt>
                <c:pt idx="3890">
                  <c:v>-98.159668337063295</c:v>
                </c:pt>
                <c:pt idx="3891">
                  <c:v>-98.288729491789795</c:v>
                </c:pt>
                <c:pt idx="3892">
                  <c:v>-102.59566739167499</c:v>
                </c:pt>
                <c:pt idx="3893">
                  <c:v>-98.741581896574701</c:v>
                </c:pt>
                <c:pt idx="3894">
                  <c:v>-97.308437250747204</c:v>
                </c:pt>
                <c:pt idx="3895">
                  <c:v>-98.379244330639807</c:v>
                </c:pt>
                <c:pt idx="3896">
                  <c:v>-98.274816528547504</c:v>
                </c:pt>
                <c:pt idx="3897">
                  <c:v>-103.98557866402901</c:v>
                </c:pt>
                <c:pt idx="3898">
                  <c:v>-97.363458255640396</c:v>
                </c:pt>
                <c:pt idx="3899">
                  <c:v>-98.770151129640098</c:v>
                </c:pt>
                <c:pt idx="3900">
                  <c:v>-99.602707762651605</c:v>
                </c:pt>
                <c:pt idx="3901">
                  <c:v>-105.45289340732501</c:v>
                </c:pt>
                <c:pt idx="3902">
                  <c:v>-97.171164600890805</c:v>
                </c:pt>
                <c:pt idx="3903">
                  <c:v>-97.736542474863796</c:v>
                </c:pt>
                <c:pt idx="3904">
                  <c:v>-98.108377530432904</c:v>
                </c:pt>
                <c:pt idx="3905">
                  <c:v>-97.570696546770293</c:v>
                </c:pt>
                <c:pt idx="3906">
                  <c:v>-102.75283061550699</c:v>
                </c:pt>
                <c:pt idx="3907">
                  <c:v>-104.901856331437</c:v>
                </c:pt>
                <c:pt idx="3908">
                  <c:v>-100.00382751477299</c:v>
                </c:pt>
                <c:pt idx="3909">
                  <c:v>-101.576430829895</c:v>
                </c:pt>
                <c:pt idx="3910">
                  <c:v>-102.81401462171</c:v>
                </c:pt>
                <c:pt idx="3911">
                  <c:v>-101.978579822859</c:v>
                </c:pt>
                <c:pt idx="3912">
                  <c:v>-105.389565636982</c:v>
                </c:pt>
                <c:pt idx="3913">
                  <c:v>-103.526561555779</c:v>
                </c:pt>
                <c:pt idx="3914">
                  <c:v>-100.82875236672901</c:v>
                </c:pt>
                <c:pt idx="3915">
                  <c:v>-103.400220004581</c:v>
                </c:pt>
                <c:pt idx="3916">
                  <c:v>-107.975100603035</c:v>
                </c:pt>
                <c:pt idx="3917">
                  <c:v>-103.283246019617</c:v>
                </c:pt>
                <c:pt idx="3918">
                  <c:v>-106.93538653762199</c:v>
                </c:pt>
                <c:pt idx="3919">
                  <c:v>-109.421072667712</c:v>
                </c:pt>
                <c:pt idx="3920">
                  <c:v>-105.167151435279</c:v>
                </c:pt>
                <c:pt idx="3921">
                  <c:v>-106.831002380565</c:v>
                </c:pt>
                <c:pt idx="3922">
                  <c:v>-107.82118235011799</c:v>
                </c:pt>
                <c:pt idx="3923">
                  <c:v>-104.324666714862</c:v>
                </c:pt>
                <c:pt idx="3924">
                  <c:v>-108.29725436136</c:v>
                </c:pt>
                <c:pt idx="3925">
                  <c:v>-107.654977368128</c:v>
                </c:pt>
                <c:pt idx="3926">
                  <c:v>-103.155792845505</c:v>
                </c:pt>
                <c:pt idx="3927">
                  <c:v>-103.820977207477</c:v>
                </c:pt>
                <c:pt idx="3928">
                  <c:v>-98.448493434459607</c:v>
                </c:pt>
                <c:pt idx="3929">
                  <c:v>-115.20419762013</c:v>
                </c:pt>
                <c:pt idx="3930">
                  <c:v>-109.443555729181</c:v>
                </c:pt>
                <c:pt idx="3931">
                  <c:v>-103.284504317141</c:v>
                </c:pt>
                <c:pt idx="3932">
                  <c:v>-104.495693585537</c:v>
                </c:pt>
                <c:pt idx="3933">
                  <c:v>-107.129565795113</c:v>
                </c:pt>
                <c:pt idx="3934">
                  <c:v>-103.950439515295</c:v>
                </c:pt>
                <c:pt idx="3935">
                  <c:v>-105.32839891297</c:v>
                </c:pt>
                <c:pt idx="3936">
                  <c:v>-103.12943064534799</c:v>
                </c:pt>
                <c:pt idx="3937">
                  <c:v>-104.573419960697</c:v>
                </c:pt>
                <c:pt idx="3938">
                  <c:v>-106.79072417982501</c:v>
                </c:pt>
                <c:pt idx="3939">
                  <c:v>-110.408121430397</c:v>
                </c:pt>
                <c:pt idx="3940">
                  <c:v>-107.013746682426</c:v>
                </c:pt>
                <c:pt idx="3941">
                  <c:v>-120.772724315671</c:v>
                </c:pt>
                <c:pt idx="3942">
                  <c:v>-107.551078733447</c:v>
                </c:pt>
                <c:pt idx="3943">
                  <c:v>-102.03034961592</c:v>
                </c:pt>
                <c:pt idx="3944">
                  <c:v>-105.85804093695</c:v>
                </c:pt>
                <c:pt idx="3945">
                  <c:v>-106.65221862029</c:v>
                </c:pt>
                <c:pt idx="3946">
                  <c:v>-105.75431205849</c:v>
                </c:pt>
                <c:pt idx="3947">
                  <c:v>-105.931492873951</c:v>
                </c:pt>
                <c:pt idx="3948">
                  <c:v>-112.46342894342099</c:v>
                </c:pt>
                <c:pt idx="3949">
                  <c:v>-104.547308169323</c:v>
                </c:pt>
                <c:pt idx="3950">
                  <c:v>-109.649507652363</c:v>
                </c:pt>
                <c:pt idx="3951">
                  <c:v>-105.24100086465</c:v>
                </c:pt>
                <c:pt idx="3952">
                  <c:v>-111.520007246161</c:v>
                </c:pt>
                <c:pt idx="3953">
                  <c:v>-104.408917559724</c:v>
                </c:pt>
                <c:pt idx="3954">
                  <c:v>-111.115308537003</c:v>
                </c:pt>
                <c:pt idx="3955">
                  <c:v>-106.608849875906</c:v>
                </c:pt>
                <c:pt idx="3956">
                  <c:v>-106.24342119766401</c:v>
                </c:pt>
                <c:pt idx="3957">
                  <c:v>-121.504131411644</c:v>
                </c:pt>
                <c:pt idx="3958">
                  <c:v>-108.841471961425</c:v>
                </c:pt>
                <c:pt idx="3959">
                  <c:v>-111.699128424357</c:v>
                </c:pt>
                <c:pt idx="3960">
                  <c:v>-111.163876593052</c:v>
                </c:pt>
                <c:pt idx="3961">
                  <c:v>-110.492651995055</c:v>
                </c:pt>
                <c:pt idx="3962">
                  <c:v>-105.67993731396901</c:v>
                </c:pt>
                <c:pt idx="3963">
                  <c:v>-107.34620148513</c:v>
                </c:pt>
                <c:pt idx="3964">
                  <c:v>-105.56974152861601</c:v>
                </c:pt>
                <c:pt idx="3965">
                  <c:v>-112.86962874491</c:v>
                </c:pt>
                <c:pt idx="3966">
                  <c:v>-109.127391109515</c:v>
                </c:pt>
                <c:pt idx="3967">
                  <c:v>-101.95177926582799</c:v>
                </c:pt>
                <c:pt idx="3968">
                  <c:v>-109.256964813325</c:v>
                </c:pt>
                <c:pt idx="3969">
                  <c:v>-110.991227093048</c:v>
                </c:pt>
                <c:pt idx="3970">
                  <c:v>-114.011819410082</c:v>
                </c:pt>
                <c:pt idx="3971">
                  <c:v>-107.309478626551</c:v>
                </c:pt>
                <c:pt idx="3972">
                  <c:v>-108.605347461924</c:v>
                </c:pt>
                <c:pt idx="3973">
                  <c:v>-113.30470266299599</c:v>
                </c:pt>
                <c:pt idx="3974">
                  <c:v>-109.769450414728</c:v>
                </c:pt>
                <c:pt idx="3975">
                  <c:v>-117.256210810353</c:v>
                </c:pt>
                <c:pt idx="3976">
                  <c:v>-107.294643032415</c:v>
                </c:pt>
                <c:pt idx="3977">
                  <c:v>-111.78802860432801</c:v>
                </c:pt>
                <c:pt idx="3978">
                  <c:v>-101.108565262431</c:v>
                </c:pt>
                <c:pt idx="3979">
                  <c:v>-106.890377872557</c:v>
                </c:pt>
                <c:pt idx="3980">
                  <c:v>-112.74183857316</c:v>
                </c:pt>
                <c:pt idx="3981">
                  <c:v>-110.484506985862</c:v>
                </c:pt>
                <c:pt idx="3982">
                  <c:v>-107.877037897417</c:v>
                </c:pt>
                <c:pt idx="3983">
                  <c:v>-126.602836187736</c:v>
                </c:pt>
                <c:pt idx="3984">
                  <c:v>-102.407813966314</c:v>
                </c:pt>
                <c:pt idx="3985">
                  <c:v>-109.14504179975501</c:v>
                </c:pt>
                <c:pt idx="3986">
                  <c:v>-101.488384084679</c:v>
                </c:pt>
                <c:pt idx="3987">
                  <c:v>-101.081345758532</c:v>
                </c:pt>
                <c:pt idx="3988">
                  <c:v>-101.128456990903</c:v>
                </c:pt>
                <c:pt idx="3989">
                  <c:v>-107.48662861839099</c:v>
                </c:pt>
                <c:pt idx="3990">
                  <c:v>-100.864623795714</c:v>
                </c:pt>
                <c:pt idx="3991">
                  <c:v>-107.249250009744</c:v>
                </c:pt>
                <c:pt idx="3992">
                  <c:v>-107.419847824765</c:v>
                </c:pt>
                <c:pt idx="3993">
                  <c:v>-105.626891210412</c:v>
                </c:pt>
                <c:pt idx="3994">
                  <c:v>-112.608825180688</c:v>
                </c:pt>
                <c:pt idx="3995">
                  <c:v>-107.32610157332201</c:v>
                </c:pt>
                <c:pt idx="3996">
                  <c:v>-113.686951972109</c:v>
                </c:pt>
                <c:pt idx="3997">
                  <c:v>-108.514661994237</c:v>
                </c:pt>
                <c:pt idx="3998">
                  <c:v>-104.84438279173401</c:v>
                </c:pt>
                <c:pt idx="3999">
                  <c:v>-114.558494040318</c:v>
                </c:pt>
                <c:pt idx="4000">
                  <c:v>-109.153633455825</c:v>
                </c:pt>
                <c:pt idx="4001">
                  <c:v>-107.479121663402</c:v>
                </c:pt>
                <c:pt idx="4002">
                  <c:v>-106.174859499243</c:v>
                </c:pt>
                <c:pt idx="4003">
                  <c:v>-108.078635696711</c:v>
                </c:pt>
                <c:pt idx="4004">
                  <c:v>-107.018714340288</c:v>
                </c:pt>
                <c:pt idx="4005">
                  <c:v>-102.921328986853</c:v>
                </c:pt>
                <c:pt idx="4006">
                  <c:v>-103.57096980535501</c:v>
                </c:pt>
                <c:pt idx="4007">
                  <c:v>-107.952196862684</c:v>
                </c:pt>
                <c:pt idx="4008">
                  <c:v>-104.589450192028</c:v>
                </c:pt>
                <c:pt idx="4009">
                  <c:v>-114.73704450713799</c:v>
                </c:pt>
                <c:pt idx="4010">
                  <c:v>-107.384166964857</c:v>
                </c:pt>
                <c:pt idx="4011">
                  <c:v>-110.47622847320601</c:v>
                </c:pt>
                <c:pt idx="4012">
                  <c:v>-104.332982471563</c:v>
                </c:pt>
                <c:pt idx="4013">
                  <c:v>-103.98684350193</c:v>
                </c:pt>
                <c:pt idx="4014">
                  <c:v>-106.22303065069499</c:v>
                </c:pt>
                <c:pt idx="4015">
                  <c:v>-106.82355221297701</c:v>
                </c:pt>
                <c:pt idx="4016">
                  <c:v>-111.538651786372</c:v>
                </c:pt>
                <c:pt idx="4017">
                  <c:v>-117.785408401098</c:v>
                </c:pt>
                <c:pt idx="4018">
                  <c:v>-104.73128714598</c:v>
                </c:pt>
                <c:pt idx="4019">
                  <c:v>-117.540378161905</c:v>
                </c:pt>
                <c:pt idx="4020">
                  <c:v>-101.424556309933</c:v>
                </c:pt>
                <c:pt idx="4021">
                  <c:v>-108.854969637751</c:v>
                </c:pt>
                <c:pt idx="4022">
                  <c:v>-101.43407181461301</c:v>
                </c:pt>
                <c:pt idx="4023">
                  <c:v>-109.027645573887</c:v>
                </c:pt>
                <c:pt idx="4024">
                  <c:v>-114.43238362682401</c:v>
                </c:pt>
                <c:pt idx="4025">
                  <c:v>-104.778788629912</c:v>
                </c:pt>
                <c:pt idx="4026">
                  <c:v>-105.409736885773</c:v>
                </c:pt>
                <c:pt idx="4027">
                  <c:v>-109.535947907947</c:v>
                </c:pt>
                <c:pt idx="4028">
                  <c:v>-124.236420614257</c:v>
                </c:pt>
                <c:pt idx="4029">
                  <c:v>-104.828851048293</c:v>
                </c:pt>
                <c:pt idx="4030">
                  <c:v>-104.38856685805101</c:v>
                </c:pt>
                <c:pt idx="4031">
                  <c:v>-119.258364644388</c:v>
                </c:pt>
                <c:pt idx="4032">
                  <c:v>-127.095606672052</c:v>
                </c:pt>
                <c:pt idx="4033">
                  <c:v>-112.46637723975</c:v>
                </c:pt>
                <c:pt idx="4034">
                  <c:v>-103.327137302881</c:v>
                </c:pt>
                <c:pt idx="4035">
                  <c:v>-103.132486015156</c:v>
                </c:pt>
                <c:pt idx="4036">
                  <c:v>-116.04119421695999</c:v>
                </c:pt>
                <c:pt idx="4037">
                  <c:v>-117.867750655088</c:v>
                </c:pt>
                <c:pt idx="4038">
                  <c:v>-105.36711774165499</c:v>
                </c:pt>
                <c:pt idx="4039">
                  <c:v>-109.20559888581199</c:v>
                </c:pt>
                <c:pt idx="4040">
                  <c:v>-112.83847925570799</c:v>
                </c:pt>
                <c:pt idx="4041">
                  <c:v>-111.498982521778</c:v>
                </c:pt>
                <c:pt idx="4042">
                  <c:v>-105.068915172735</c:v>
                </c:pt>
                <c:pt idx="4043">
                  <c:v>-113.159179109389</c:v>
                </c:pt>
                <c:pt idx="4044">
                  <c:v>-104.46920290528401</c:v>
                </c:pt>
                <c:pt idx="4045">
                  <c:v>-107.12845159285</c:v>
                </c:pt>
                <c:pt idx="4046">
                  <c:v>-111.66962476300201</c:v>
                </c:pt>
                <c:pt idx="4047">
                  <c:v>-111.234123105592</c:v>
                </c:pt>
                <c:pt idx="4048">
                  <c:v>-106.766095132377</c:v>
                </c:pt>
                <c:pt idx="4049">
                  <c:v>-113.607809892411</c:v>
                </c:pt>
                <c:pt idx="4050">
                  <c:v>-112.995814547625</c:v>
                </c:pt>
                <c:pt idx="4051">
                  <c:v>-109.455979381855</c:v>
                </c:pt>
                <c:pt idx="4052">
                  <c:v>-122.871508877064</c:v>
                </c:pt>
                <c:pt idx="4053">
                  <c:v>-113.201734799329</c:v>
                </c:pt>
                <c:pt idx="4054">
                  <c:v>-103.174375104509</c:v>
                </c:pt>
                <c:pt idx="4055">
                  <c:v>-108.07705539528</c:v>
                </c:pt>
                <c:pt idx="4056">
                  <c:v>-123.31781430996401</c:v>
                </c:pt>
                <c:pt idx="4057">
                  <c:v>-116.14827824829599</c:v>
                </c:pt>
                <c:pt idx="4058">
                  <c:v>-109.072492269593</c:v>
                </c:pt>
                <c:pt idx="4059">
                  <c:v>-108.015167285445</c:v>
                </c:pt>
                <c:pt idx="4060">
                  <c:v>-105.158403728697</c:v>
                </c:pt>
                <c:pt idx="4061">
                  <c:v>-106.483571080491</c:v>
                </c:pt>
                <c:pt idx="4062">
                  <c:v>-106.78878336745601</c:v>
                </c:pt>
                <c:pt idx="4063">
                  <c:v>-100.80473941224901</c:v>
                </c:pt>
                <c:pt idx="4064">
                  <c:v>-111.246635125007</c:v>
                </c:pt>
                <c:pt idx="4065">
                  <c:v>-108.382860596584</c:v>
                </c:pt>
                <c:pt idx="4066">
                  <c:v>-108.484340684646</c:v>
                </c:pt>
                <c:pt idx="4067">
                  <c:v>-105.282741113195</c:v>
                </c:pt>
                <c:pt idx="4068">
                  <c:v>-110.386680042805</c:v>
                </c:pt>
                <c:pt idx="4069">
                  <c:v>-108.88582829335201</c:v>
                </c:pt>
                <c:pt idx="4070">
                  <c:v>-113.773771445563</c:v>
                </c:pt>
                <c:pt idx="4071">
                  <c:v>-121.553670482039</c:v>
                </c:pt>
                <c:pt idx="4072">
                  <c:v>-109.778890234361</c:v>
                </c:pt>
                <c:pt idx="4073">
                  <c:v>-111.74746632509699</c:v>
                </c:pt>
                <c:pt idx="4074">
                  <c:v>-114.157849446304</c:v>
                </c:pt>
                <c:pt idx="4075">
                  <c:v>-113.458624622597</c:v>
                </c:pt>
                <c:pt idx="4076">
                  <c:v>-114.306093923077</c:v>
                </c:pt>
                <c:pt idx="4077">
                  <c:v>-111.609265047657</c:v>
                </c:pt>
                <c:pt idx="4078">
                  <c:v>-102.71580701258399</c:v>
                </c:pt>
                <c:pt idx="4079">
                  <c:v>-107.387861380766</c:v>
                </c:pt>
                <c:pt idx="4080">
                  <c:v>-116.837652386249</c:v>
                </c:pt>
                <c:pt idx="4081">
                  <c:v>-106.45996213867799</c:v>
                </c:pt>
                <c:pt idx="4082">
                  <c:v>-103.806931609958</c:v>
                </c:pt>
                <c:pt idx="4083">
                  <c:v>-105.769841167755</c:v>
                </c:pt>
                <c:pt idx="4084">
                  <c:v>-108.24527660077899</c:v>
                </c:pt>
                <c:pt idx="4085">
                  <c:v>-111.98767544812701</c:v>
                </c:pt>
                <c:pt idx="4086">
                  <c:v>-118.422031464917</c:v>
                </c:pt>
                <c:pt idx="4087">
                  <c:v>-113.150027466675</c:v>
                </c:pt>
                <c:pt idx="4088">
                  <c:v>-118.492600014491</c:v>
                </c:pt>
                <c:pt idx="4089">
                  <c:v>-107.796777665916</c:v>
                </c:pt>
                <c:pt idx="4090">
                  <c:v>-118.89379986150399</c:v>
                </c:pt>
                <c:pt idx="4091">
                  <c:v>-102.78590456744899</c:v>
                </c:pt>
                <c:pt idx="4092">
                  <c:v>-108.139274136567</c:v>
                </c:pt>
                <c:pt idx="4093">
                  <c:v>-109.801066875411</c:v>
                </c:pt>
                <c:pt idx="4094">
                  <c:v>-106.735399429794</c:v>
                </c:pt>
                <c:pt idx="4095">
                  <c:v>-110.556152179996</c:v>
                </c:pt>
                <c:pt idx="4096">
                  <c:v>-102.628330345986</c:v>
                </c:pt>
                <c:pt idx="4097">
                  <c:v>-109.454997523592</c:v>
                </c:pt>
                <c:pt idx="4098">
                  <c:v>-113.00657584215899</c:v>
                </c:pt>
                <c:pt idx="4099">
                  <c:v>-110.480827182171</c:v>
                </c:pt>
                <c:pt idx="4100">
                  <c:v>-110.19713505716101</c:v>
                </c:pt>
                <c:pt idx="4101">
                  <c:v>-108.905449603894</c:v>
                </c:pt>
                <c:pt idx="4102">
                  <c:v>-109.589955372924</c:v>
                </c:pt>
                <c:pt idx="4103">
                  <c:v>-105.904909184937</c:v>
                </c:pt>
                <c:pt idx="4104">
                  <c:v>-127.15537218892899</c:v>
                </c:pt>
                <c:pt idx="4105">
                  <c:v>-113.103218486982</c:v>
                </c:pt>
                <c:pt idx="4106">
                  <c:v>-111.63912059255399</c:v>
                </c:pt>
                <c:pt idx="4107">
                  <c:v>-114.00555863163299</c:v>
                </c:pt>
                <c:pt idx="4108">
                  <c:v>-119.773890388662</c:v>
                </c:pt>
                <c:pt idx="4109">
                  <c:v>-109.858318191566</c:v>
                </c:pt>
                <c:pt idx="4110">
                  <c:v>-114.390703547595</c:v>
                </c:pt>
                <c:pt idx="4111">
                  <c:v>-112.44435386487601</c:v>
                </c:pt>
                <c:pt idx="4112">
                  <c:v>-109.04689663009501</c:v>
                </c:pt>
                <c:pt idx="4113">
                  <c:v>-109.841377769674</c:v>
                </c:pt>
                <c:pt idx="4114">
                  <c:v>-122.795484426325</c:v>
                </c:pt>
                <c:pt idx="4115">
                  <c:v>-121.86349574991</c:v>
                </c:pt>
                <c:pt idx="4116">
                  <c:v>-111.59292310709201</c:v>
                </c:pt>
                <c:pt idx="4117">
                  <c:v>-106.72641315222199</c:v>
                </c:pt>
                <c:pt idx="4118">
                  <c:v>-114.516245445951</c:v>
                </c:pt>
                <c:pt idx="4119">
                  <c:v>-109.850499018796</c:v>
                </c:pt>
                <c:pt idx="4120">
                  <c:v>-106.282852219124</c:v>
                </c:pt>
                <c:pt idx="4121">
                  <c:v>-112.301914683897</c:v>
                </c:pt>
                <c:pt idx="4122">
                  <c:v>-106.640238955627</c:v>
                </c:pt>
                <c:pt idx="4123">
                  <c:v>-112.339394750388</c:v>
                </c:pt>
                <c:pt idx="4124">
                  <c:v>-102.81955501336699</c:v>
                </c:pt>
                <c:pt idx="4125">
                  <c:v>-112.145431712809</c:v>
                </c:pt>
                <c:pt idx="4126">
                  <c:v>-113.380735790665</c:v>
                </c:pt>
                <c:pt idx="4127">
                  <c:v>-120.54730232877201</c:v>
                </c:pt>
                <c:pt idx="4128">
                  <c:v>-117.220930016886</c:v>
                </c:pt>
                <c:pt idx="4129">
                  <c:v>-112.61476292743799</c:v>
                </c:pt>
                <c:pt idx="4130">
                  <c:v>-103.04954500258501</c:v>
                </c:pt>
                <c:pt idx="4131">
                  <c:v>-101.189170590703</c:v>
                </c:pt>
                <c:pt idx="4132">
                  <c:v>-110.53932190014</c:v>
                </c:pt>
                <c:pt idx="4133">
                  <c:v>-112.341450566736</c:v>
                </c:pt>
                <c:pt idx="4134">
                  <c:v>-110.253411009967</c:v>
                </c:pt>
                <c:pt idx="4135">
                  <c:v>-107.936137944739</c:v>
                </c:pt>
                <c:pt idx="4136">
                  <c:v>-108.488461137657</c:v>
                </c:pt>
                <c:pt idx="4137">
                  <c:v>-108.268503956392</c:v>
                </c:pt>
                <c:pt idx="4138">
                  <c:v>-113.309300468675</c:v>
                </c:pt>
                <c:pt idx="4139">
                  <c:v>-108.44149289865901</c:v>
                </c:pt>
                <c:pt idx="4140">
                  <c:v>-108.974094918292</c:v>
                </c:pt>
                <c:pt idx="4141">
                  <c:v>-113.305144300309</c:v>
                </c:pt>
                <c:pt idx="4142">
                  <c:v>-109.066795321531</c:v>
                </c:pt>
                <c:pt idx="4143">
                  <c:v>-110.612537136113</c:v>
                </c:pt>
                <c:pt idx="4144">
                  <c:v>-113.77103074084999</c:v>
                </c:pt>
                <c:pt idx="4145">
                  <c:v>-109.28726197652399</c:v>
                </c:pt>
                <c:pt idx="4146">
                  <c:v>-118.93653576009299</c:v>
                </c:pt>
                <c:pt idx="4147">
                  <c:v>-110.570598591942</c:v>
                </c:pt>
                <c:pt idx="4148">
                  <c:v>-113.31732620704901</c:v>
                </c:pt>
                <c:pt idx="4149">
                  <c:v>-102.233999496908</c:v>
                </c:pt>
                <c:pt idx="4150">
                  <c:v>-106.033017771225</c:v>
                </c:pt>
                <c:pt idx="4151">
                  <c:v>-116.563386635548</c:v>
                </c:pt>
                <c:pt idx="4152">
                  <c:v>-112.010989413388</c:v>
                </c:pt>
                <c:pt idx="4153">
                  <c:v>-112.25903019576501</c:v>
                </c:pt>
                <c:pt idx="4154">
                  <c:v>-111.02248715533</c:v>
                </c:pt>
                <c:pt idx="4155">
                  <c:v>-104.421722347892</c:v>
                </c:pt>
                <c:pt idx="4156">
                  <c:v>-107.97309555486299</c:v>
                </c:pt>
                <c:pt idx="4157">
                  <c:v>-110.30956153054601</c:v>
                </c:pt>
                <c:pt idx="4158">
                  <c:v>-116.610570112204</c:v>
                </c:pt>
                <c:pt idx="4159">
                  <c:v>-109.98847863259699</c:v>
                </c:pt>
                <c:pt idx="4160">
                  <c:v>-114.251367750447</c:v>
                </c:pt>
                <c:pt idx="4161">
                  <c:v>-114.865733561556</c:v>
                </c:pt>
                <c:pt idx="4162">
                  <c:v>-105.25732248639</c:v>
                </c:pt>
                <c:pt idx="4163">
                  <c:v>-116.929786042911</c:v>
                </c:pt>
                <c:pt idx="4164">
                  <c:v>-107.322222294474</c:v>
                </c:pt>
                <c:pt idx="4165">
                  <c:v>-111.51269920745899</c:v>
                </c:pt>
                <c:pt idx="4166">
                  <c:v>-109.14500861063</c:v>
                </c:pt>
                <c:pt idx="4167">
                  <c:v>-128.98744938977799</c:v>
                </c:pt>
                <c:pt idx="4168">
                  <c:v>-112.625788385921</c:v>
                </c:pt>
                <c:pt idx="4169">
                  <c:v>-108.987305995697</c:v>
                </c:pt>
                <c:pt idx="4170">
                  <c:v>-116.50684859594899</c:v>
                </c:pt>
                <c:pt idx="4171">
                  <c:v>-107.569176868338</c:v>
                </c:pt>
                <c:pt idx="4172">
                  <c:v>-111.176652305369</c:v>
                </c:pt>
                <c:pt idx="4173">
                  <c:v>-120.94303366428601</c:v>
                </c:pt>
                <c:pt idx="4174">
                  <c:v>-113.474367417552</c:v>
                </c:pt>
                <c:pt idx="4175">
                  <c:v>-105.626324054053</c:v>
                </c:pt>
                <c:pt idx="4176">
                  <c:v>-108.734139201194</c:v>
                </c:pt>
                <c:pt idx="4177">
                  <c:v>-112.35733086019199</c:v>
                </c:pt>
                <c:pt idx="4178">
                  <c:v>-130.02173234141699</c:v>
                </c:pt>
                <c:pt idx="4179">
                  <c:v>-110.167107582962</c:v>
                </c:pt>
                <c:pt idx="4180">
                  <c:v>-105.106438469883</c:v>
                </c:pt>
                <c:pt idx="4181">
                  <c:v>-111.306145340135</c:v>
                </c:pt>
                <c:pt idx="4182">
                  <c:v>-116.784691273116</c:v>
                </c:pt>
                <c:pt idx="4183">
                  <c:v>-109.256297491889</c:v>
                </c:pt>
                <c:pt idx="4184">
                  <c:v>-115.474976192073</c:v>
                </c:pt>
                <c:pt idx="4185">
                  <c:v>-109.861971439621</c:v>
                </c:pt>
                <c:pt idx="4186">
                  <c:v>-118.593770151032</c:v>
                </c:pt>
                <c:pt idx="4187">
                  <c:v>-106.814399385987</c:v>
                </c:pt>
                <c:pt idx="4188">
                  <c:v>-111.240517865485</c:v>
                </c:pt>
                <c:pt idx="4189">
                  <c:v>-108.400490591999</c:v>
                </c:pt>
                <c:pt idx="4190">
                  <c:v>-115.328762938087</c:v>
                </c:pt>
                <c:pt idx="4191">
                  <c:v>-108.778049518302</c:v>
                </c:pt>
                <c:pt idx="4192">
                  <c:v>-105.723199825663</c:v>
                </c:pt>
                <c:pt idx="4193">
                  <c:v>-107.20221624922</c:v>
                </c:pt>
                <c:pt idx="4194">
                  <c:v>-116.036908832848</c:v>
                </c:pt>
                <c:pt idx="4195">
                  <c:v>-120.564676671181</c:v>
                </c:pt>
                <c:pt idx="4196">
                  <c:v>-107.231060046621</c:v>
                </c:pt>
                <c:pt idx="4197">
                  <c:v>-118.198116376138</c:v>
                </c:pt>
                <c:pt idx="4198">
                  <c:v>-109.96650324616201</c:v>
                </c:pt>
                <c:pt idx="4199">
                  <c:v>-112.31254988646801</c:v>
                </c:pt>
                <c:pt idx="4200">
                  <c:v>-113.03319298889799</c:v>
                </c:pt>
                <c:pt idx="4201">
                  <c:v>-119.777484937954</c:v>
                </c:pt>
                <c:pt idx="4202">
                  <c:v>-113.74445699145301</c:v>
                </c:pt>
                <c:pt idx="4203">
                  <c:v>-110.911936928518</c:v>
                </c:pt>
                <c:pt idx="4204">
                  <c:v>-104.51590954284001</c:v>
                </c:pt>
                <c:pt idx="4205">
                  <c:v>-105.79918297375301</c:v>
                </c:pt>
                <c:pt idx="4206">
                  <c:v>-113.25168288357099</c:v>
                </c:pt>
                <c:pt idx="4207">
                  <c:v>-111.311569269256</c:v>
                </c:pt>
                <c:pt idx="4208">
                  <c:v>-113.504829295086</c:v>
                </c:pt>
                <c:pt idx="4209">
                  <c:v>-111.915553662086</c:v>
                </c:pt>
                <c:pt idx="4210">
                  <c:v>-113.16727741198299</c:v>
                </c:pt>
                <c:pt idx="4211">
                  <c:v>-110.966041398618</c:v>
                </c:pt>
                <c:pt idx="4212">
                  <c:v>-108.329959132374</c:v>
                </c:pt>
                <c:pt idx="4213">
                  <c:v>-105.11368121527801</c:v>
                </c:pt>
                <c:pt idx="4214">
                  <c:v>-118.01842174829</c:v>
                </c:pt>
                <c:pt idx="4215">
                  <c:v>-112.326503116163</c:v>
                </c:pt>
                <c:pt idx="4216">
                  <c:v>-121.457695615666</c:v>
                </c:pt>
                <c:pt idx="4217">
                  <c:v>-119.272818904741</c:v>
                </c:pt>
                <c:pt idx="4218">
                  <c:v>-103.81397562078701</c:v>
                </c:pt>
                <c:pt idx="4219">
                  <c:v>-109.006685794674</c:v>
                </c:pt>
                <c:pt idx="4220">
                  <c:v>-119.131905714708</c:v>
                </c:pt>
                <c:pt idx="4221">
                  <c:v>-104.286747648342</c:v>
                </c:pt>
                <c:pt idx="4222">
                  <c:v>-106.421409583143</c:v>
                </c:pt>
                <c:pt idx="4223">
                  <c:v>-117.74495725966101</c:v>
                </c:pt>
                <c:pt idx="4224">
                  <c:v>-110.11782073262</c:v>
                </c:pt>
                <c:pt idx="4225">
                  <c:v>-117.43780257239899</c:v>
                </c:pt>
                <c:pt idx="4226">
                  <c:v>-112.400661967913</c:v>
                </c:pt>
                <c:pt idx="4227">
                  <c:v>-108.68648966343299</c:v>
                </c:pt>
                <c:pt idx="4228">
                  <c:v>-105.582304876273</c:v>
                </c:pt>
                <c:pt idx="4229">
                  <c:v>-105.534534906689</c:v>
                </c:pt>
                <c:pt idx="4230">
                  <c:v>-118.49356406756</c:v>
                </c:pt>
                <c:pt idx="4231">
                  <c:v>-108.871942532631</c:v>
                </c:pt>
                <c:pt idx="4232">
                  <c:v>-115.207162400268</c:v>
                </c:pt>
                <c:pt idx="4233">
                  <c:v>-114.183989909015</c:v>
                </c:pt>
                <c:pt idx="4234">
                  <c:v>-121.49720773205701</c:v>
                </c:pt>
                <c:pt idx="4235">
                  <c:v>-113.399701743154</c:v>
                </c:pt>
                <c:pt idx="4236">
                  <c:v>-110.678811789067</c:v>
                </c:pt>
                <c:pt idx="4237">
                  <c:v>-109.439276497649</c:v>
                </c:pt>
                <c:pt idx="4238">
                  <c:v>-125.03119529816</c:v>
                </c:pt>
                <c:pt idx="4239">
                  <c:v>-108.753562669641</c:v>
                </c:pt>
                <c:pt idx="4240">
                  <c:v>-116.93720763208999</c:v>
                </c:pt>
                <c:pt idx="4241">
                  <c:v>-134.39025562176499</c:v>
                </c:pt>
                <c:pt idx="4242">
                  <c:v>-102.20874697900599</c:v>
                </c:pt>
                <c:pt idx="4243">
                  <c:v>-109.61540767253599</c:v>
                </c:pt>
                <c:pt idx="4244">
                  <c:v>-104.340612137439</c:v>
                </c:pt>
                <c:pt idx="4245">
                  <c:v>-112.345876823274</c:v>
                </c:pt>
                <c:pt idx="4246">
                  <c:v>-110.830067021951</c:v>
                </c:pt>
                <c:pt idx="4247">
                  <c:v>-107.00696281542</c:v>
                </c:pt>
                <c:pt idx="4248">
                  <c:v>-116.702373055211</c:v>
                </c:pt>
                <c:pt idx="4249">
                  <c:v>-113.25205869376801</c:v>
                </c:pt>
                <c:pt idx="4250">
                  <c:v>-111.20860885692299</c:v>
                </c:pt>
                <c:pt idx="4251">
                  <c:v>-107.97115757854399</c:v>
                </c:pt>
                <c:pt idx="4252">
                  <c:v>-110.83021757941199</c:v>
                </c:pt>
                <c:pt idx="4253">
                  <c:v>-113.32769707322601</c:v>
                </c:pt>
                <c:pt idx="4254">
                  <c:v>-107.93172071305101</c:v>
                </c:pt>
                <c:pt idx="4255">
                  <c:v>-104.215485812072</c:v>
                </c:pt>
                <c:pt idx="4256">
                  <c:v>-108.908540248742</c:v>
                </c:pt>
                <c:pt idx="4257">
                  <c:v>-117.46892393863</c:v>
                </c:pt>
                <c:pt idx="4258">
                  <c:v>-111.969399660216</c:v>
                </c:pt>
                <c:pt idx="4259">
                  <c:v>-105.80210627160101</c:v>
                </c:pt>
                <c:pt idx="4260">
                  <c:v>-108.057461882675</c:v>
                </c:pt>
                <c:pt idx="4261">
                  <c:v>-115.56444286788</c:v>
                </c:pt>
                <c:pt idx="4262">
                  <c:v>-109.97872340037399</c:v>
                </c:pt>
                <c:pt idx="4263">
                  <c:v>-109.25439831816</c:v>
                </c:pt>
                <c:pt idx="4264">
                  <c:v>-116.577472966844</c:v>
                </c:pt>
                <c:pt idx="4265">
                  <c:v>-108.528851246908</c:v>
                </c:pt>
                <c:pt idx="4266">
                  <c:v>-123.479940447777</c:v>
                </c:pt>
                <c:pt idx="4267">
                  <c:v>-109.258487156659</c:v>
                </c:pt>
                <c:pt idx="4268">
                  <c:v>-116.282707876636</c:v>
                </c:pt>
                <c:pt idx="4269">
                  <c:v>-109.44369707470599</c:v>
                </c:pt>
                <c:pt idx="4270">
                  <c:v>-113.48050923257399</c:v>
                </c:pt>
                <c:pt idx="4271">
                  <c:v>-106.414319015202</c:v>
                </c:pt>
                <c:pt idx="4272">
                  <c:v>-108.980723783345</c:v>
                </c:pt>
                <c:pt idx="4273">
                  <c:v>-128.401598034069</c:v>
                </c:pt>
                <c:pt idx="4274">
                  <c:v>-107.653039005954</c:v>
                </c:pt>
                <c:pt idx="4275">
                  <c:v>-129.11317643958401</c:v>
                </c:pt>
                <c:pt idx="4276">
                  <c:v>-110.636826456804</c:v>
                </c:pt>
                <c:pt idx="4277">
                  <c:v>-101.495251998489</c:v>
                </c:pt>
                <c:pt idx="4278">
                  <c:v>-112.834218346383</c:v>
                </c:pt>
                <c:pt idx="4279">
                  <c:v>-121.075848085689</c:v>
                </c:pt>
                <c:pt idx="4280">
                  <c:v>-108.666543252938</c:v>
                </c:pt>
                <c:pt idx="4281">
                  <c:v>-113.334189174396</c:v>
                </c:pt>
                <c:pt idx="4282">
                  <c:v>-112.31427728622199</c:v>
                </c:pt>
                <c:pt idx="4283">
                  <c:v>-124.87762502434801</c:v>
                </c:pt>
                <c:pt idx="4284">
                  <c:v>-114.265609978241</c:v>
                </c:pt>
                <c:pt idx="4285">
                  <c:v>-112.049467218179</c:v>
                </c:pt>
                <c:pt idx="4286">
                  <c:v>-111.246606190032</c:v>
                </c:pt>
                <c:pt idx="4287">
                  <c:v>-106.13504666355099</c:v>
                </c:pt>
                <c:pt idx="4288">
                  <c:v>-107.120215081654</c:v>
                </c:pt>
                <c:pt idx="4289">
                  <c:v>-121.943519197196</c:v>
                </c:pt>
                <c:pt idx="4290">
                  <c:v>-107.13825179809901</c:v>
                </c:pt>
                <c:pt idx="4291">
                  <c:v>-113.37736144981599</c:v>
                </c:pt>
                <c:pt idx="4292">
                  <c:v>-106.92802198632199</c:v>
                </c:pt>
                <c:pt idx="4293">
                  <c:v>-105.10426873274599</c:v>
                </c:pt>
                <c:pt idx="4294">
                  <c:v>-111.548404077584</c:v>
                </c:pt>
                <c:pt idx="4295">
                  <c:v>-110.76386789558499</c:v>
                </c:pt>
                <c:pt idx="4296">
                  <c:v>-104.440087752997</c:v>
                </c:pt>
                <c:pt idx="4297">
                  <c:v>-113.13017488956601</c:v>
                </c:pt>
                <c:pt idx="4298">
                  <c:v>-109.145205819542</c:v>
                </c:pt>
                <c:pt idx="4299">
                  <c:v>-112.971940010189</c:v>
                </c:pt>
                <c:pt idx="4300">
                  <c:v>-112.36525408026699</c:v>
                </c:pt>
                <c:pt idx="4301">
                  <c:v>-110.342589662626</c:v>
                </c:pt>
                <c:pt idx="4302">
                  <c:v>-103.793194576087</c:v>
                </c:pt>
                <c:pt idx="4303">
                  <c:v>-105.746746424536</c:v>
                </c:pt>
                <c:pt idx="4304">
                  <c:v>-113.14471743855999</c:v>
                </c:pt>
                <c:pt idx="4305">
                  <c:v>-117.47416970672199</c:v>
                </c:pt>
                <c:pt idx="4306">
                  <c:v>-117.681045143524</c:v>
                </c:pt>
                <c:pt idx="4307">
                  <c:v>-112.204822015481</c:v>
                </c:pt>
                <c:pt idx="4308">
                  <c:v>-112.14199524668101</c:v>
                </c:pt>
                <c:pt idx="4309">
                  <c:v>-108.00951303075</c:v>
                </c:pt>
                <c:pt idx="4310">
                  <c:v>-108.86169328474</c:v>
                </c:pt>
                <c:pt idx="4311">
                  <c:v>-107.562199474994</c:v>
                </c:pt>
                <c:pt idx="4312">
                  <c:v>-110.9246220135</c:v>
                </c:pt>
                <c:pt idx="4313">
                  <c:v>-108.89433100098699</c:v>
                </c:pt>
                <c:pt idx="4314">
                  <c:v>-114.15045836933101</c:v>
                </c:pt>
                <c:pt idx="4315">
                  <c:v>-104.93602868811701</c:v>
                </c:pt>
                <c:pt idx="4316">
                  <c:v>-114.49853434672301</c:v>
                </c:pt>
                <c:pt idx="4317">
                  <c:v>-108.15189278261001</c:v>
                </c:pt>
                <c:pt idx="4318">
                  <c:v>-113.434188931018</c:v>
                </c:pt>
                <c:pt idx="4319">
                  <c:v>-108.18681621591401</c:v>
                </c:pt>
                <c:pt idx="4320">
                  <c:v>-115.764545368309</c:v>
                </c:pt>
                <c:pt idx="4321">
                  <c:v>-109.743581968851</c:v>
                </c:pt>
                <c:pt idx="4322">
                  <c:v>-115.56358843224299</c:v>
                </c:pt>
                <c:pt idx="4323">
                  <c:v>-108.93565382684</c:v>
                </c:pt>
                <c:pt idx="4324">
                  <c:v>-106.79659208271801</c:v>
                </c:pt>
                <c:pt idx="4325">
                  <c:v>-106.3194538337</c:v>
                </c:pt>
                <c:pt idx="4326">
                  <c:v>-113.518876779249</c:v>
                </c:pt>
                <c:pt idx="4327">
                  <c:v>-115.102888999364</c:v>
                </c:pt>
                <c:pt idx="4328">
                  <c:v>-106.198357304281</c:v>
                </c:pt>
                <c:pt idx="4329">
                  <c:v>-109.27796637933</c:v>
                </c:pt>
                <c:pt idx="4330">
                  <c:v>-105.53944095492</c:v>
                </c:pt>
                <c:pt idx="4331">
                  <c:v>-115.020429342025</c:v>
                </c:pt>
                <c:pt idx="4332">
                  <c:v>-109.158980314484</c:v>
                </c:pt>
                <c:pt idx="4333">
                  <c:v>-112.989162494602</c:v>
                </c:pt>
                <c:pt idx="4334">
                  <c:v>-111.609338822924</c:v>
                </c:pt>
                <c:pt idx="4335">
                  <c:v>-106.589326952075</c:v>
                </c:pt>
                <c:pt idx="4336">
                  <c:v>-116.01656036054899</c:v>
                </c:pt>
                <c:pt idx="4337">
                  <c:v>-110.914145164798</c:v>
                </c:pt>
                <c:pt idx="4338">
                  <c:v>-113.488414744116</c:v>
                </c:pt>
                <c:pt idx="4339">
                  <c:v>-104.097935737577</c:v>
                </c:pt>
                <c:pt idx="4340">
                  <c:v>-110.422665728167</c:v>
                </c:pt>
                <c:pt idx="4341">
                  <c:v>-112.224305877053</c:v>
                </c:pt>
                <c:pt idx="4342">
                  <c:v>-108.28167154184899</c:v>
                </c:pt>
                <c:pt idx="4343">
                  <c:v>-118.999505118431</c:v>
                </c:pt>
                <c:pt idx="4344">
                  <c:v>-110.838660340949</c:v>
                </c:pt>
                <c:pt idx="4345">
                  <c:v>-114.20506796309699</c:v>
                </c:pt>
                <c:pt idx="4346">
                  <c:v>-104.98779860096801</c:v>
                </c:pt>
                <c:pt idx="4347">
                  <c:v>-110.836021271083</c:v>
                </c:pt>
                <c:pt idx="4348">
                  <c:v>-107.766408858665</c:v>
                </c:pt>
                <c:pt idx="4349">
                  <c:v>-111.158120797438</c:v>
                </c:pt>
                <c:pt idx="4350">
                  <c:v>-110.339266603149</c:v>
                </c:pt>
                <c:pt idx="4351">
                  <c:v>-112.049389524193</c:v>
                </c:pt>
                <c:pt idx="4352">
                  <c:v>-110.923009752401</c:v>
                </c:pt>
                <c:pt idx="4353">
                  <c:v>-115.19589555525501</c:v>
                </c:pt>
                <c:pt idx="4354">
                  <c:v>-104.02219854125499</c:v>
                </c:pt>
                <c:pt idx="4355">
                  <c:v>-104.299874954841</c:v>
                </c:pt>
                <c:pt idx="4356">
                  <c:v>-110.51914409447799</c:v>
                </c:pt>
                <c:pt idx="4357">
                  <c:v>-116.945151068532</c:v>
                </c:pt>
                <c:pt idx="4358">
                  <c:v>-106.046919413936</c:v>
                </c:pt>
                <c:pt idx="4359">
                  <c:v>-110.207622361342</c:v>
                </c:pt>
                <c:pt idx="4360">
                  <c:v>-111.03594463726201</c:v>
                </c:pt>
                <c:pt idx="4361">
                  <c:v>-113.06293872116299</c:v>
                </c:pt>
                <c:pt idx="4362">
                  <c:v>-100.52605912664301</c:v>
                </c:pt>
                <c:pt idx="4363">
                  <c:v>-106.589977473841</c:v>
                </c:pt>
                <c:pt idx="4364">
                  <c:v>-105.269243906459</c:v>
                </c:pt>
                <c:pt idx="4365">
                  <c:v>-106.02913025510399</c:v>
                </c:pt>
                <c:pt idx="4366">
                  <c:v>-124.218037875234</c:v>
                </c:pt>
                <c:pt idx="4367">
                  <c:v>-103.273121401545</c:v>
                </c:pt>
                <c:pt idx="4368">
                  <c:v>-112.57651600611101</c:v>
                </c:pt>
                <c:pt idx="4369">
                  <c:v>-112.41638260341</c:v>
                </c:pt>
                <c:pt idx="4370">
                  <c:v>-115.410280280252</c:v>
                </c:pt>
                <c:pt idx="4371">
                  <c:v>-108.541270261751</c:v>
                </c:pt>
                <c:pt idx="4372">
                  <c:v>-105.562751761974</c:v>
                </c:pt>
                <c:pt idx="4373">
                  <c:v>-115.446890968745</c:v>
                </c:pt>
                <c:pt idx="4374">
                  <c:v>-107.99950149254801</c:v>
                </c:pt>
                <c:pt idx="4375">
                  <c:v>-123.67459662608501</c:v>
                </c:pt>
                <c:pt idx="4376">
                  <c:v>-113.772018543752</c:v>
                </c:pt>
                <c:pt idx="4377">
                  <c:v>-108.710917863609</c:v>
                </c:pt>
                <c:pt idx="4378">
                  <c:v>-113.531062296798</c:v>
                </c:pt>
                <c:pt idx="4379">
                  <c:v>-107.32290113166501</c:v>
                </c:pt>
                <c:pt idx="4380">
                  <c:v>-107.975992620176</c:v>
                </c:pt>
                <c:pt idx="4381">
                  <c:v>-112.542798752217</c:v>
                </c:pt>
                <c:pt idx="4382">
                  <c:v>-119.88249648532199</c:v>
                </c:pt>
                <c:pt idx="4383">
                  <c:v>-120.188991795717</c:v>
                </c:pt>
                <c:pt idx="4384">
                  <c:v>-108.24692743557399</c:v>
                </c:pt>
                <c:pt idx="4385">
                  <c:v>-110.95149412444501</c:v>
                </c:pt>
                <c:pt idx="4386">
                  <c:v>-117.97942485594599</c:v>
                </c:pt>
                <c:pt idx="4387">
                  <c:v>-104.73736731932399</c:v>
                </c:pt>
                <c:pt idx="4388">
                  <c:v>-111.028641404444</c:v>
                </c:pt>
                <c:pt idx="4389">
                  <c:v>-104.24155269214801</c:v>
                </c:pt>
                <c:pt idx="4390">
                  <c:v>-112.326288979533</c:v>
                </c:pt>
                <c:pt idx="4391">
                  <c:v>-117.423595213944</c:v>
                </c:pt>
                <c:pt idx="4392">
                  <c:v>-116.155009593823</c:v>
                </c:pt>
                <c:pt idx="4393">
                  <c:v>-108.44025967731</c:v>
                </c:pt>
                <c:pt idx="4394">
                  <c:v>-108.63335491356</c:v>
                </c:pt>
                <c:pt idx="4395">
                  <c:v>-105.831051294565</c:v>
                </c:pt>
                <c:pt idx="4396">
                  <c:v>-109.317228197197</c:v>
                </c:pt>
                <c:pt idx="4397">
                  <c:v>-106.075832273141</c:v>
                </c:pt>
                <c:pt idx="4398">
                  <c:v>-118.801496126735</c:v>
                </c:pt>
                <c:pt idx="4399">
                  <c:v>-119.02308378753</c:v>
                </c:pt>
                <c:pt idx="4400">
                  <c:v>-109.611601850518</c:v>
                </c:pt>
                <c:pt idx="4401">
                  <c:v>-110.36406669090699</c:v>
                </c:pt>
                <c:pt idx="4402">
                  <c:v>-112.486979738594</c:v>
                </c:pt>
                <c:pt idx="4403">
                  <c:v>-110.782138658364</c:v>
                </c:pt>
                <c:pt idx="4404">
                  <c:v>-111.039137680357</c:v>
                </c:pt>
                <c:pt idx="4405">
                  <c:v>-103.261096413378</c:v>
                </c:pt>
                <c:pt idx="4406">
                  <c:v>-112.601796403211</c:v>
                </c:pt>
                <c:pt idx="4407">
                  <c:v>-105.015135443652</c:v>
                </c:pt>
                <c:pt idx="4408">
                  <c:v>-117.63925144637</c:v>
                </c:pt>
                <c:pt idx="4409">
                  <c:v>-113.193990628221</c:v>
                </c:pt>
                <c:pt idx="4410">
                  <c:v>-124.76872542833399</c:v>
                </c:pt>
                <c:pt idx="4411">
                  <c:v>-107.140033584455</c:v>
                </c:pt>
                <c:pt idx="4412">
                  <c:v>-113.64264545797199</c:v>
                </c:pt>
                <c:pt idx="4413">
                  <c:v>-103.22739779702199</c:v>
                </c:pt>
                <c:pt idx="4414">
                  <c:v>-115.080376317941</c:v>
                </c:pt>
                <c:pt idx="4415">
                  <c:v>-120.765591080039</c:v>
                </c:pt>
                <c:pt idx="4416">
                  <c:v>-105.23669695691601</c:v>
                </c:pt>
                <c:pt idx="4417">
                  <c:v>-104.952510169128</c:v>
                </c:pt>
                <c:pt idx="4418">
                  <c:v>-111.084233023621</c:v>
                </c:pt>
                <c:pt idx="4419">
                  <c:v>-111.928896131808</c:v>
                </c:pt>
                <c:pt idx="4420">
                  <c:v>-108.85298856443301</c:v>
                </c:pt>
                <c:pt idx="4421">
                  <c:v>-114.089307402758</c:v>
                </c:pt>
                <c:pt idx="4422">
                  <c:v>-117.013644535117</c:v>
                </c:pt>
                <c:pt idx="4423">
                  <c:v>-120.97780117125799</c:v>
                </c:pt>
                <c:pt idx="4424">
                  <c:v>-131.37185467803201</c:v>
                </c:pt>
                <c:pt idx="4425">
                  <c:v>-111.102861110131</c:v>
                </c:pt>
                <c:pt idx="4426">
                  <c:v>-113.09193174409</c:v>
                </c:pt>
                <c:pt idx="4427">
                  <c:v>-104.092858163689</c:v>
                </c:pt>
                <c:pt idx="4428">
                  <c:v>-113.616153784256</c:v>
                </c:pt>
                <c:pt idx="4429">
                  <c:v>-117.324276444397</c:v>
                </c:pt>
                <c:pt idx="4430">
                  <c:v>-112.110204496687</c:v>
                </c:pt>
                <c:pt idx="4431">
                  <c:v>-109.03387588251999</c:v>
                </c:pt>
                <c:pt idx="4432">
                  <c:v>-105.683925340017</c:v>
                </c:pt>
                <c:pt idx="4433">
                  <c:v>-109.794695690937</c:v>
                </c:pt>
                <c:pt idx="4434">
                  <c:v>-105.15142096568</c:v>
                </c:pt>
                <c:pt idx="4435">
                  <c:v>-110.44112900192199</c:v>
                </c:pt>
                <c:pt idx="4436">
                  <c:v>-108.847791794796</c:v>
                </c:pt>
                <c:pt idx="4437">
                  <c:v>-104.846141146607</c:v>
                </c:pt>
                <c:pt idx="4438">
                  <c:v>-111.345558869234</c:v>
                </c:pt>
                <c:pt idx="4439">
                  <c:v>-108.082737750267</c:v>
                </c:pt>
                <c:pt idx="4440">
                  <c:v>-124.719308875381</c:v>
                </c:pt>
                <c:pt idx="4441">
                  <c:v>-116.071340844483</c:v>
                </c:pt>
                <c:pt idx="4442">
                  <c:v>-113.89968430970001</c:v>
                </c:pt>
                <c:pt idx="4443">
                  <c:v>-123.520883366501</c:v>
                </c:pt>
                <c:pt idx="4444">
                  <c:v>-104.895364473805</c:v>
                </c:pt>
                <c:pt idx="4445">
                  <c:v>-112.326907254641</c:v>
                </c:pt>
                <c:pt idx="4446">
                  <c:v>-114.80390446771</c:v>
                </c:pt>
                <c:pt idx="4447">
                  <c:v>-111.484620796485</c:v>
                </c:pt>
                <c:pt idx="4448">
                  <c:v>-109.340440872665</c:v>
                </c:pt>
                <c:pt idx="4449">
                  <c:v>-106.43909629172001</c:v>
                </c:pt>
                <c:pt idx="4450">
                  <c:v>-111.143532287887</c:v>
                </c:pt>
                <c:pt idx="4451">
                  <c:v>-133.89830128578899</c:v>
                </c:pt>
                <c:pt idx="4452">
                  <c:v>-113.50432735504</c:v>
                </c:pt>
                <c:pt idx="4453">
                  <c:v>-108.463473465489</c:v>
                </c:pt>
                <c:pt idx="4454">
                  <c:v>-118.541339380127</c:v>
                </c:pt>
                <c:pt idx="4455">
                  <c:v>-108.79928741839301</c:v>
                </c:pt>
                <c:pt idx="4456">
                  <c:v>-108.14869562531899</c:v>
                </c:pt>
                <c:pt idx="4457">
                  <c:v>-108.11361098607</c:v>
                </c:pt>
                <c:pt idx="4458">
                  <c:v>-110.29775080149599</c:v>
                </c:pt>
                <c:pt idx="4459">
                  <c:v>-112.80792476683401</c:v>
                </c:pt>
                <c:pt idx="4460">
                  <c:v>-106.289556354742</c:v>
                </c:pt>
                <c:pt idx="4461">
                  <c:v>-114.384799845079</c:v>
                </c:pt>
                <c:pt idx="4462">
                  <c:v>-116.471862085447</c:v>
                </c:pt>
                <c:pt idx="4463">
                  <c:v>-110.561395020132</c:v>
                </c:pt>
                <c:pt idx="4464">
                  <c:v>-102.22762801468799</c:v>
                </c:pt>
                <c:pt idx="4465">
                  <c:v>-109.866233127529</c:v>
                </c:pt>
                <c:pt idx="4466">
                  <c:v>-104.44759299121</c:v>
                </c:pt>
                <c:pt idx="4467">
                  <c:v>-111.559442360088</c:v>
                </c:pt>
                <c:pt idx="4468">
                  <c:v>-106.026977891827</c:v>
                </c:pt>
                <c:pt idx="4469">
                  <c:v>-102.73167618266299</c:v>
                </c:pt>
                <c:pt idx="4470">
                  <c:v>-112.134803323648</c:v>
                </c:pt>
                <c:pt idx="4471">
                  <c:v>-119.78286865771901</c:v>
                </c:pt>
                <c:pt idx="4472">
                  <c:v>-103.84877310099399</c:v>
                </c:pt>
                <c:pt idx="4473">
                  <c:v>-117.688867585103</c:v>
                </c:pt>
                <c:pt idx="4474">
                  <c:v>-105.62448997795801</c:v>
                </c:pt>
                <c:pt idx="4475">
                  <c:v>-104.53185157514601</c:v>
                </c:pt>
                <c:pt idx="4476">
                  <c:v>-112.491373327487</c:v>
                </c:pt>
                <c:pt idx="4477">
                  <c:v>-114.35401806291701</c:v>
                </c:pt>
                <c:pt idx="4478">
                  <c:v>-108.068845556819</c:v>
                </c:pt>
                <c:pt idx="4479">
                  <c:v>-114.100354796494</c:v>
                </c:pt>
                <c:pt idx="4480">
                  <c:v>-107.56811925052099</c:v>
                </c:pt>
                <c:pt idx="4481">
                  <c:v>-104.919205503171</c:v>
                </c:pt>
                <c:pt idx="4482">
                  <c:v>-110.857541485743</c:v>
                </c:pt>
                <c:pt idx="4483">
                  <c:v>-116.649885065318</c:v>
                </c:pt>
                <c:pt idx="4484">
                  <c:v>-111.674359723329</c:v>
                </c:pt>
                <c:pt idx="4485">
                  <c:v>-126.843424445145</c:v>
                </c:pt>
                <c:pt idx="4486">
                  <c:v>-109.882076058035</c:v>
                </c:pt>
                <c:pt idx="4487">
                  <c:v>-116.86934579565499</c:v>
                </c:pt>
                <c:pt idx="4488">
                  <c:v>-105.485516693134</c:v>
                </c:pt>
                <c:pt idx="4489">
                  <c:v>-113.26457102121699</c:v>
                </c:pt>
                <c:pt idx="4490">
                  <c:v>-113.580257544563</c:v>
                </c:pt>
                <c:pt idx="4491">
                  <c:v>-110.845491924532</c:v>
                </c:pt>
                <c:pt idx="4492">
                  <c:v>-110.14738325062901</c:v>
                </c:pt>
                <c:pt idx="4493">
                  <c:v>-108.561715829878</c:v>
                </c:pt>
                <c:pt idx="4494">
                  <c:v>-112.12942360752299</c:v>
                </c:pt>
                <c:pt idx="4495">
                  <c:v>-108.952232638019</c:v>
                </c:pt>
                <c:pt idx="4496">
                  <c:v>-115.108135617538</c:v>
                </c:pt>
                <c:pt idx="4497">
                  <c:v>-108.841029947728</c:v>
                </c:pt>
                <c:pt idx="4498">
                  <c:v>-102.83949491291899</c:v>
                </c:pt>
                <c:pt idx="4499">
                  <c:v>-119.607564294849</c:v>
                </c:pt>
                <c:pt idx="4500">
                  <c:v>-112.542720872468</c:v>
                </c:pt>
                <c:pt idx="4501">
                  <c:v>-117.906505715932</c:v>
                </c:pt>
                <c:pt idx="4502">
                  <c:v>-105.691542060009</c:v>
                </c:pt>
                <c:pt idx="4503">
                  <c:v>-119.535702176057</c:v>
                </c:pt>
                <c:pt idx="4504">
                  <c:v>-111.494283485447</c:v>
                </c:pt>
                <c:pt idx="4505">
                  <c:v>-118.89020686752001</c:v>
                </c:pt>
                <c:pt idx="4506">
                  <c:v>-111.184761662326</c:v>
                </c:pt>
                <c:pt idx="4507">
                  <c:v>-117.15072107502</c:v>
                </c:pt>
                <c:pt idx="4508">
                  <c:v>-108.05905571525901</c:v>
                </c:pt>
                <c:pt idx="4509">
                  <c:v>-107.907127476406</c:v>
                </c:pt>
                <c:pt idx="4510">
                  <c:v>-118.361583898288</c:v>
                </c:pt>
                <c:pt idx="4511">
                  <c:v>-110.730867063662</c:v>
                </c:pt>
                <c:pt idx="4512">
                  <c:v>-107.44827058137901</c:v>
                </c:pt>
                <c:pt idx="4513">
                  <c:v>-106.73942430478699</c:v>
                </c:pt>
                <c:pt idx="4514">
                  <c:v>-114.698026793805</c:v>
                </c:pt>
                <c:pt idx="4515">
                  <c:v>-115.575131144792</c:v>
                </c:pt>
                <c:pt idx="4516">
                  <c:v>-110.64459322725</c:v>
                </c:pt>
                <c:pt idx="4517">
                  <c:v>-115.966156773506</c:v>
                </c:pt>
                <c:pt idx="4518">
                  <c:v>-108.37382779916101</c:v>
                </c:pt>
                <c:pt idx="4519">
                  <c:v>-108.18624784075</c:v>
                </c:pt>
                <c:pt idx="4520">
                  <c:v>-109.45996009435299</c:v>
                </c:pt>
                <c:pt idx="4521">
                  <c:v>-106.56178831460301</c:v>
                </c:pt>
                <c:pt idx="4522">
                  <c:v>-117.347024673299</c:v>
                </c:pt>
                <c:pt idx="4523">
                  <c:v>-110.947113554181</c:v>
                </c:pt>
                <c:pt idx="4524">
                  <c:v>-102.699219171865</c:v>
                </c:pt>
                <c:pt idx="4525">
                  <c:v>-117.992374594238</c:v>
                </c:pt>
                <c:pt idx="4526">
                  <c:v>-110.543284341552</c:v>
                </c:pt>
                <c:pt idx="4527">
                  <c:v>-109.78744292698499</c:v>
                </c:pt>
                <c:pt idx="4528">
                  <c:v>-111.734159105049</c:v>
                </c:pt>
                <c:pt idx="4529">
                  <c:v>-110.569964866997</c:v>
                </c:pt>
                <c:pt idx="4530">
                  <c:v>-107.406897681806</c:v>
                </c:pt>
                <c:pt idx="4531">
                  <c:v>-109.744454988623</c:v>
                </c:pt>
                <c:pt idx="4532">
                  <c:v>-114.153439553206</c:v>
                </c:pt>
                <c:pt idx="4533">
                  <c:v>-101.404782672607</c:v>
                </c:pt>
                <c:pt idx="4534">
                  <c:v>-100.48702633637799</c:v>
                </c:pt>
                <c:pt idx="4535">
                  <c:v>-102.782857948705</c:v>
                </c:pt>
                <c:pt idx="4536">
                  <c:v>-110.664058925372</c:v>
                </c:pt>
                <c:pt idx="4537">
                  <c:v>-105.65636969027101</c:v>
                </c:pt>
                <c:pt idx="4538">
                  <c:v>-111.46480280493201</c:v>
                </c:pt>
                <c:pt idx="4539">
                  <c:v>-104.39743895493</c:v>
                </c:pt>
                <c:pt idx="4540">
                  <c:v>-103.05202119685801</c:v>
                </c:pt>
                <c:pt idx="4541">
                  <c:v>-119.054972457042</c:v>
                </c:pt>
                <c:pt idx="4542">
                  <c:v>-106.536974506378</c:v>
                </c:pt>
                <c:pt idx="4543">
                  <c:v>-101.56072395733401</c:v>
                </c:pt>
                <c:pt idx="4544">
                  <c:v>-106.153251424267</c:v>
                </c:pt>
                <c:pt idx="4545">
                  <c:v>-108.90243298723</c:v>
                </c:pt>
                <c:pt idx="4546">
                  <c:v>-109.623326640201</c:v>
                </c:pt>
                <c:pt idx="4547">
                  <c:v>-108.342416426154</c:v>
                </c:pt>
                <c:pt idx="4548">
                  <c:v>-108.21028259617501</c:v>
                </c:pt>
                <c:pt idx="4549">
                  <c:v>-108.073788507769</c:v>
                </c:pt>
                <c:pt idx="4550">
                  <c:v>-106.30515120086</c:v>
                </c:pt>
                <c:pt idx="4551">
                  <c:v>-104.139340045362</c:v>
                </c:pt>
                <c:pt idx="4552">
                  <c:v>-106.047545285013</c:v>
                </c:pt>
                <c:pt idx="4553">
                  <c:v>-105.96317949152299</c:v>
                </c:pt>
                <c:pt idx="4554">
                  <c:v>-99.630027260183596</c:v>
                </c:pt>
                <c:pt idx="4555">
                  <c:v>-108.540422877628</c:v>
                </c:pt>
                <c:pt idx="4556">
                  <c:v>-108.951280045462</c:v>
                </c:pt>
                <c:pt idx="4557">
                  <c:v>-100.261783180782</c:v>
                </c:pt>
                <c:pt idx="4558">
                  <c:v>-107.29429600985701</c:v>
                </c:pt>
                <c:pt idx="4559">
                  <c:v>-100.912232580373</c:v>
                </c:pt>
                <c:pt idx="4560">
                  <c:v>-104.34587305015</c:v>
                </c:pt>
                <c:pt idx="4561">
                  <c:v>-104.823992782638</c:v>
                </c:pt>
                <c:pt idx="4562">
                  <c:v>-100.962457371038</c:v>
                </c:pt>
                <c:pt idx="4563">
                  <c:v>-106.569442882232</c:v>
                </c:pt>
                <c:pt idx="4564">
                  <c:v>-101.450456356899</c:v>
                </c:pt>
                <c:pt idx="4565">
                  <c:v>-101.183350986691</c:v>
                </c:pt>
                <c:pt idx="4566">
                  <c:v>-99.978493283147699</c:v>
                </c:pt>
                <c:pt idx="4567">
                  <c:v>-100.53091438189701</c:v>
                </c:pt>
                <c:pt idx="4568">
                  <c:v>-103.167352311537</c:v>
                </c:pt>
                <c:pt idx="4569">
                  <c:v>-104.474787614733</c:v>
                </c:pt>
                <c:pt idx="4570">
                  <c:v>-102.737865801391</c:v>
                </c:pt>
                <c:pt idx="4571">
                  <c:v>-97.952145780706104</c:v>
                </c:pt>
                <c:pt idx="4572">
                  <c:v>-102.032025714748</c:v>
                </c:pt>
                <c:pt idx="4573">
                  <c:v>-97.035213542208197</c:v>
                </c:pt>
                <c:pt idx="4574">
                  <c:v>-105.250001054034</c:v>
                </c:pt>
                <c:pt idx="4575">
                  <c:v>-98.386081796703493</c:v>
                </c:pt>
                <c:pt idx="4576">
                  <c:v>-101.660093670026</c:v>
                </c:pt>
                <c:pt idx="4577">
                  <c:v>-97.359847857497101</c:v>
                </c:pt>
                <c:pt idx="4578">
                  <c:v>-95.9193282034974</c:v>
                </c:pt>
                <c:pt idx="4579">
                  <c:v>-96.051827955113694</c:v>
                </c:pt>
                <c:pt idx="4580">
                  <c:v>-95.246203159687894</c:v>
                </c:pt>
                <c:pt idx="4581">
                  <c:v>-94.534024485470098</c:v>
                </c:pt>
                <c:pt idx="4582">
                  <c:v>-95.194595985262197</c:v>
                </c:pt>
                <c:pt idx="4583">
                  <c:v>-94.264863718193297</c:v>
                </c:pt>
                <c:pt idx="4584">
                  <c:v>-93.325588470897799</c:v>
                </c:pt>
                <c:pt idx="4585">
                  <c:v>-92.273992403313201</c:v>
                </c:pt>
                <c:pt idx="4586">
                  <c:v>-91.630616559471704</c:v>
                </c:pt>
                <c:pt idx="4587">
                  <c:v>-92.328466463519703</c:v>
                </c:pt>
                <c:pt idx="4588">
                  <c:v>-90.181715624613105</c:v>
                </c:pt>
                <c:pt idx="4589">
                  <c:v>-89.660785431978496</c:v>
                </c:pt>
                <c:pt idx="4590">
                  <c:v>-90.244209178574806</c:v>
                </c:pt>
                <c:pt idx="4591">
                  <c:v>-88.354796097064707</c:v>
                </c:pt>
                <c:pt idx="4592">
                  <c:v>-87.601380385239693</c:v>
                </c:pt>
                <c:pt idx="4593">
                  <c:v>-87.303502257973307</c:v>
                </c:pt>
                <c:pt idx="4594">
                  <c:v>-86.092505567843105</c:v>
                </c:pt>
                <c:pt idx="4595">
                  <c:v>-84.897828504068002</c:v>
                </c:pt>
                <c:pt idx="4596">
                  <c:v>-83.496517893218297</c:v>
                </c:pt>
                <c:pt idx="4597">
                  <c:v>-82.414783846430893</c:v>
                </c:pt>
                <c:pt idx="4598">
                  <c:v>-80.250316176974394</c:v>
                </c:pt>
                <c:pt idx="4599">
                  <c:v>-79.4318421697552</c:v>
                </c:pt>
                <c:pt idx="4600">
                  <c:v>-77.032390377867401</c:v>
                </c:pt>
                <c:pt idx="4601">
                  <c:v>-74.567999389373497</c:v>
                </c:pt>
                <c:pt idx="4602">
                  <c:v>-71.469840308914897</c:v>
                </c:pt>
                <c:pt idx="4603">
                  <c:v>-67.516696148789293</c:v>
                </c:pt>
                <c:pt idx="4604">
                  <c:v>-61.686052131972303</c:v>
                </c:pt>
                <c:pt idx="4605">
                  <c:v>-60.012122765133803</c:v>
                </c:pt>
                <c:pt idx="4606">
                  <c:v>-65.1764410874558</c:v>
                </c:pt>
                <c:pt idx="4607">
                  <c:v>-68.678532883319306</c:v>
                </c:pt>
                <c:pt idx="4608">
                  <c:v>-71.117245095987201</c:v>
                </c:pt>
                <c:pt idx="4609">
                  <c:v>-72.899210032443705</c:v>
                </c:pt>
                <c:pt idx="4610">
                  <c:v>-73.899968107950997</c:v>
                </c:pt>
                <c:pt idx="4611">
                  <c:v>-75.034099129868295</c:v>
                </c:pt>
                <c:pt idx="4612">
                  <c:v>-75.324290528008802</c:v>
                </c:pt>
                <c:pt idx="4613">
                  <c:v>-76.000217045524707</c:v>
                </c:pt>
                <c:pt idx="4614">
                  <c:v>-76.020951331104797</c:v>
                </c:pt>
                <c:pt idx="4615">
                  <c:v>-75.776208590535902</c:v>
                </c:pt>
                <c:pt idx="4616">
                  <c:v>-75.8599415612792</c:v>
                </c:pt>
                <c:pt idx="4617">
                  <c:v>-75.207277588107502</c:v>
                </c:pt>
                <c:pt idx="4618">
                  <c:v>-74.790418100240501</c:v>
                </c:pt>
                <c:pt idx="4619">
                  <c:v>-73.882670190694199</c:v>
                </c:pt>
                <c:pt idx="4620">
                  <c:v>-72.331603549887205</c:v>
                </c:pt>
                <c:pt idx="4621">
                  <c:v>-70.494346864872</c:v>
                </c:pt>
                <c:pt idx="4622">
                  <c:v>-67.5319613899876</c:v>
                </c:pt>
                <c:pt idx="4623">
                  <c:v>-63.0629262751971</c:v>
                </c:pt>
                <c:pt idx="4624">
                  <c:v>-60.636872011828103</c:v>
                </c:pt>
                <c:pt idx="4625">
                  <c:v>-66.370464203495899</c:v>
                </c:pt>
                <c:pt idx="4626">
                  <c:v>-71.156592698148003</c:v>
                </c:pt>
                <c:pt idx="4627">
                  <c:v>-74.528697246600402</c:v>
                </c:pt>
                <c:pt idx="4628">
                  <c:v>-77.408362448616302</c:v>
                </c:pt>
                <c:pt idx="4629">
                  <c:v>-79.651538934528901</c:v>
                </c:pt>
                <c:pt idx="4630">
                  <c:v>-81.172136356754194</c:v>
                </c:pt>
                <c:pt idx="4631">
                  <c:v>-82.983342277927406</c:v>
                </c:pt>
                <c:pt idx="4632">
                  <c:v>-84.718750238028605</c:v>
                </c:pt>
                <c:pt idx="4633">
                  <c:v>-85.821419728994201</c:v>
                </c:pt>
                <c:pt idx="4634">
                  <c:v>-86.730836343298193</c:v>
                </c:pt>
                <c:pt idx="4635">
                  <c:v>-88.762895692888705</c:v>
                </c:pt>
                <c:pt idx="4636">
                  <c:v>-89.500461349384395</c:v>
                </c:pt>
                <c:pt idx="4637">
                  <c:v>-91.027624577565405</c:v>
                </c:pt>
                <c:pt idx="4638">
                  <c:v>-90.915481698994796</c:v>
                </c:pt>
                <c:pt idx="4639">
                  <c:v>-93.299165779221298</c:v>
                </c:pt>
                <c:pt idx="4640">
                  <c:v>-93.503564224030299</c:v>
                </c:pt>
                <c:pt idx="4641">
                  <c:v>-94.824561582957003</c:v>
                </c:pt>
                <c:pt idx="4642">
                  <c:v>-93.9324220112685</c:v>
                </c:pt>
                <c:pt idx="4643">
                  <c:v>-93.855895194911398</c:v>
                </c:pt>
                <c:pt idx="4644">
                  <c:v>-94.5493429312356</c:v>
                </c:pt>
                <c:pt idx="4645">
                  <c:v>-96.784935103120304</c:v>
                </c:pt>
                <c:pt idx="4646">
                  <c:v>-100.27322399145901</c:v>
                </c:pt>
                <c:pt idx="4647">
                  <c:v>-100.581221142023</c:v>
                </c:pt>
                <c:pt idx="4648">
                  <c:v>-100.482049347988</c:v>
                </c:pt>
                <c:pt idx="4649">
                  <c:v>-99.925402842829101</c:v>
                </c:pt>
                <c:pt idx="4650">
                  <c:v>-99.037491749850702</c:v>
                </c:pt>
                <c:pt idx="4651">
                  <c:v>-101.754381157098</c:v>
                </c:pt>
                <c:pt idx="4652">
                  <c:v>-101.29227126892</c:v>
                </c:pt>
                <c:pt idx="4653">
                  <c:v>-108.32846878031501</c:v>
                </c:pt>
                <c:pt idx="4654">
                  <c:v>-101.75321346536001</c:v>
                </c:pt>
                <c:pt idx="4655">
                  <c:v>-100.77594940054701</c:v>
                </c:pt>
                <c:pt idx="4656">
                  <c:v>-100.49249788137899</c:v>
                </c:pt>
                <c:pt idx="4657">
                  <c:v>-101.54512845173799</c:v>
                </c:pt>
                <c:pt idx="4658">
                  <c:v>-106.146232589368</c:v>
                </c:pt>
                <c:pt idx="4659">
                  <c:v>-101.417839366317</c:v>
                </c:pt>
                <c:pt idx="4660">
                  <c:v>-103.607954252052</c:v>
                </c:pt>
                <c:pt idx="4661">
                  <c:v>-106.847981609321</c:v>
                </c:pt>
                <c:pt idx="4662">
                  <c:v>-102.389875600791</c:v>
                </c:pt>
                <c:pt idx="4663">
                  <c:v>-109.86140763780701</c:v>
                </c:pt>
                <c:pt idx="4664">
                  <c:v>-104.35616946298801</c:v>
                </c:pt>
                <c:pt idx="4665">
                  <c:v>-108.393162655335</c:v>
                </c:pt>
                <c:pt idx="4666">
                  <c:v>-110.09729719636</c:v>
                </c:pt>
                <c:pt idx="4667">
                  <c:v>-110.819969140992</c:v>
                </c:pt>
                <c:pt idx="4668">
                  <c:v>-111.571915024185</c:v>
                </c:pt>
                <c:pt idx="4669">
                  <c:v>-104.062182677088</c:v>
                </c:pt>
                <c:pt idx="4670">
                  <c:v>-103.73872372398699</c:v>
                </c:pt>
                <c:pt idx="4671">
                  <c:v>-100.805096599772</c:v>
                </c:pt>
                <c:pt idx="4672">
                  <c:v>-106.96999969730101</c:v>
                </c:pt>
                <c:pt idx="4673">
                  <c:v>-111.12101970437099</c:v>
                </c:pt>
                <c:pt idx="4674">
                  <c:v>-106.735473215106</c:v>
                </c:pt>
                <c:pt idx="4675">
                  <c:v>-106.961802845596</c:v>
                </c:pt>
                <c:pt idx="4676">
                  <c:v>-110.584318790246</c:v>
                </c:pt>
                <c:pt idx="4677">
                  <c:v>-108.273932203955</c:v>
                </c:pt>
                <c:pt idx="4678">
                  <c:v>-109.101678325187</c:v>
                </c:pt>
                <c:pt idx="4679">
                  <c:v>-105.98648970398899</c:v>
                </c:pt>
                <c:pt idx="4680">
                  <c:v>-114.64566775155799</c:v>
                </c:pt>
                <c:pt idx="4681">
                  <c:v>-110.38847237022701</c:v>
                </c:pt>
                <c:pt idx="4682">
                  <c:v>-102.754626125888</c:v>
                </c:pt>
                <c:pt idx="4683">
                  <c:v>-110.435724742312</c:v>
                </c:pt>
                <c:pt idx="4684">
                  <c:v>-120.241649013832</c:v>
                </c:pt>
                <c:pt idx="4685">
                  <c:v>-111.98126330768299</c:v>
                </c:pt>
                <c:pt idx="4686">
                  <c:v>-109.17179390280199</c:v>
                </c:pt>
                <c:pt idx="4687">
                  <c:v>-107.080714755416</c:v>
                </c:pt>
                <c:pt idx="4688">
                  <c:v>-110.44059842961801</c:v>
                </c:pt>
                <c:pt idx="4689">
                  <c:v>-104.35496871594999</c:v>
                </c:pt>
                <c:pt idx="4690">
                  <c:v>-107.20986691844701</c:v>
                </c:pt>
                <c:pt idx="4691">
                  <c:v>-107.09449871725199</c:v>
                </c:pt>
                <c:pt idx="4692">
                  <c:v>-106.77755558408001</c:v>
                </c:pt>
                <c:pt idx="4693">
                  <c:v>-124.77743550732301</c:v>
                </c:pt>
                <c:pt idx="4694">
                  <c:v>-110.15873436863301</c:v>
                </c:pt>
                <c:pt idx="4695">
                  <c:v>-106.551484129725</c:v>
                </c:pt>
                <c:pt idx="4696">
                  <c:v>-108.62688983574</c:v>
                </c:pt>
                <c:pt idx="4697">
                  <c:v>-112.45436281706699</c:v>
                </c:pt>
                <c:pt idx="4698">
                  <c:v>-107.35438865166</c:v>
                </c:pt>
                <c:pt idx="4699">
                  <c:v>-108.75100853267701</c:v>
                </c:pt>
                <c:pt idx="4700">
                  <c:v>-110.189873050678</c:v>
                </c:pt>
                <c:pt idx="4701">
                  <c:v>-122.333286093121</c:v>
                </c:pt>
                <c:pt idx="4702">
                  <c:v>-112.22245175982199</c:v>
                </c:pt>
                <c:pt idx="4703">
                  <c:v>-118.69220622504599</c:v>
                </c:pt>
                <c:pt idx="4704">
                  <c:v>-104.412219977313</c:v>
                </c:pt>
                <c:pt idx="4705">
                  <c:v>-114.298737043919</c:v>
                </c:pt>
                <c:pt idx="4706">
                  <c:v>-104.966002935528</c:v>
                </c:pt>
                <c:pt idx="4707">
                  <c:v>-107.772500576339</c:v>
                </c:pt>
                <c:pt idx="4708">
                  <c:v>-114.209064729904</c:v>
                </c:pt>
                <c:pt idx="4709">
                  <c:v>-111.48856434974</c:v>
                </c:pt>
                <c:pt idx="4710">
                  <c:v>-119.091338291721</c:v>
                </c:pt>
                <c:pt idx="4711">
                  <c:v>-108.097593403339</c:v>
                </c:pt>
                <c:pt idx="4712">
                  <c:v>-110.691873097412</c:v>
                </c:pt>
                <c:pt idx="4713">
                  <c:v>-112.930463831274</c:v>
                </c:pt>
                <c:pt idx="4714">
                  <c:v>-113.97954992328999</c:v>
                </c:pt>
                <c:pt idx="4715">
                  <c:v>-113.227892790921</c:v>
                </c:pt>
                <c:pt idx="4716">
                  <c:v>-131.36547160346001</c:v>
                </c:pt>
                <c:pt idx="4717">
                  <c:v>-115.338454467045</c:v>
                </c:pt>
                <c:pt idx="4718">
                  <c:v>-109.05509505290399</c:v>
                </c:pt>
                <c:pt idx="4719">
                  <c:v>-104.079828071725</c:v>
                </c:pt>
                <c:pt idx="4720">
                  <c:v>-108.580843545912</c:v>
                </c:pt>
                <c:pt idx="4721">
                  <c:v>-105.170369088162</c:v>
                </c:pt>
                <c:pt idx="4722">
                  <c:v>-110.275922375506</c:v>
                </c:pt>
                <c:pt idx="4723">
                  <c:v>-113.585370866812</c:v>
                </c:pt>
                <c:pt idx="4724">
                  <c:v>-105.65436289888</c:v>
                </c:pt>
                <c:pt idx="4725">
                  <c:v>-106.13909290504</c:v>
                </c:pt>
                <c:pt idx="4726">
                  <c:v>-111.138206845627</c:v>
                </c:pt>
                <c:pt idx="4727">
                  <c:v>-120.52322200407799</c:v>
                </c:pt>
                <c:pt idx="4728">
                  <c:v>-106.240228347059</c:v>
                </c:pt>
                <c:pt idx="4729">
                  <c:v>-112.7066328353</c:v>
                </c:pt>
                <c:pt idx="4730">
                  <c:v>-110.941724729816</c:v>
                </c:pt>
                <c:pt idx="4731">
                  <c:v>-116.736953460105</c:v>
                </c:pt>
                <c:pt idx="4732">
                  <c:v>-105.56664440961799</c:v>
                </c:pt>
                <c:pt idx="4733">
                  <c:v>-107.483495776674</c:v>
                </c:pt>
                <c:pt idx="4734">
                  <c:v>-107.15165818184801</c:v>
                </c:pt>
                <c:pt idx="4735">
                  <c:v>-109.68489456349</c:v>
                </c:pt>
                <c:pt idx="4736">
                  <c:v>-115.492503074583</c:v>
                </c:pt>
                <c:pt idx="4737">
                  <c:v>-116.765710364773</c:v>
                </c:pt>
                <c:pt idx="4738">
                  <c:v>-105.227474150906</c:v>
                </c:pt>
                <c:pt idx="4739">
                  <c:v>-110.714368413787</c:v>
                </c:pt>
                <c:pt idx="4740">
                  <c:v>-117.393895757338</c:v>
                </c:pt>
                <c:pt idx="4741">
                  <c:v>-107.55793204165801</c:v>
                </c:pt>
                <c:pt idx="4742">
                  <c:v>-122.72781716452999</c:v>
                </c:pt>
                <c:pt idx="4743">
                  <c:v>-109.250423677662</c:v>
                </c:pt>
                <c:pt idx="4744">
                  <c:v>-110.430907692603</c:v>
                </c:pt>
                <c:pt idx="4745">
                  <c:v>-109.02628982051201</c:v>
                </c:pt>
                <c:pt idx="4746">
                  <c:v>-114.64271055230699</c:v>
                </c:pt>
                <c:pt idx="4747">
                  <c:v>-104.754888944417</c:v>
                </c:pt>
                <c:pt idx="4748">
                  <c:v>-125.71010773784199</c:v>
                </c:pt>
                <c:pt idx="4749">
                  <c:v>-100.837503132813</c:v>
                </c:pt>
                <c:pt idx="4750">
                  <c:v>-112.922602038425</c:v>
                </c:pt>
                <c:pt idx="4751">
                  <c:v>-109.210043285803</c:v>
                </c:pt>
                <c:pt idx="4752">
                  <c:v>-114.044999382461</c:v>
                </c:pt>
                <c:pt idx="4753">
                  <c:v>-103.07550130275099</c:v>
                </c:pt>
                <c:pt idx="4754">
                  <c:v>-103.501379550187</c:v>
                </c:pt>
                <c:pt idx="4755">
                  <c:v>-114.76522642424899</c:v>
                </c:pt>
                <c:pt idx="4756">
                  <c:v>-110.43381093690699</c:v>
                </c:pt>
                <c:pt idx="4757">
                  <c:v>-116.194072405645</c:v>
                </c:pt>
                <c:pt idx="4758">
                  <c:v>-112.710525501389</c:v>
                </c:pt>
                <c:pt idx="4759">
                  <c:v>-107.835607558891</c:v>
                </c:pt>
                <c:pt idx="4760">
                  <c:v>-106.407023270404</c:v>
                </c:pt>
                <c:pt idx="4761">
                  <c:v>-104.793092988712</c:v>
                </c:pt>
                <c:pt idx="4762">
                  <c:v>-106.018712158399</c:v>
                </c:pt>
                <c:pt idx="4763">
                  <c:v>-108.735305360946</c:v>
                </c:pt>
                <c:pt idx="4764">
                  <c:v>-113.027512918193</c:v>
                </c:pt>
                <c:pt idx="4765">
                  <c:v>-109.477580619409</c:v>
                </c:pt>
                <c:pt idx="4766">
                  <c:v>-113.23996917117</c:v>
                </c:pt>
                <c:pt idx="4767">
                  <c:v>-111.598968466496</c:v>
                </c:pt>
                <c:pt idx="4768">
                  <c:v>-103.261193226336</c:v>
                </c:pt>
                <c:pt idx="4769">
                  <c:v>-113.221485220049</c:v>
                </c:pt>
                <c:pt idx="4770">
                  <c:v>-106.132350468342</c:v>
                </c:pt>
                <c:pt idx="4771">
                  <c:v>-102.612239831892</c:v>
                </c:pt>
                <c:pt idx="4772">
                  <c:v>-104.820111349534</c:v>
                </c:pt>
                <c:pt idx="4773">
                  <c:v>-113.803558539807</c:v>
                </c:pt>
                <c:pt idx="4774">
                  <c:v>-112.902650818149</c:v>
                </c:pt>
                <c:pt idx="4775">
                  <c:v>-118.46163322201799</c:v>
                </c:pt>
                <c:pt idx="4776">
                  <c:v>-113.55936995196799</c:v>
                </c:pt>
                <c:pt idx="4777">
                  <c:v>-112.845197026573</c:v>
                </c:pt>
                <c:pt idx="4778">
                  <c:v>-109.122995744477</c:v>
                </c:pt>
                <c:pt idx="4779">
                  <c:v>-105.92555640222901</c:v>
                </c:pt>
                <c:pt idx="4780">
                  <c:v>-123.644739779722</c:v>
                </c:pt>
                <c:pt idx="4781">
                  <c:v>-103.437655828229</c:v>
                </c:pt>
                <c:pt idx="4782">
                  <c:v>-118.873509557579</c:v>
                </c:pt>
                <c:pt idx="4783">
                  <c:v>-107.08856856659099</c:v>
                </c:pt>
                <c:pt idx="4784">
                  <c:v>-114.435722614933</c:v>
                </c:pt>
                <c:pt idx="4785">
                  <c:v>-107.599625544864</c:v>
                </c:pt>
                <c:pt idx="4786">
                  <c:v>-109.48988746238901</c:v>
                </c:pt>
                <c:pt idx="4787">
                  <c:v>-105.36669449202201</c:v>
                </c:pt>
                <c:pt idx="4788">
                  <c:v>-108.014180025843</c:v>
                </c:pt>
                <c:pt idx="4789">
                  <c:v>-107.133297978683</c:v>
                </c:pt>
                <c:pt idx="4790">
                  <c:v>-122.728040595357</c:v>
                </c:pt>
                <c:pt idx="4791">
                  <c:v>-109.304701825237</c:v>
                </c:pt>
                <c:pt idx="4792">
                  <c:v>-109.282428947664</c:v>
                </c:pt>
                <c:pt idx="4793">
                  <c:v>-110.496625674181</c:v>
                </c:pt>
                <c:pt idx="4794">
                  <c:v>-118.114525839617</c:v>
                </c:pt>
                <c:pt idx="4795">
                  <c:v>-120.96876393322199</c:v>
                </c:pt>
                <c:pt idx="4796">
                  <c:v>-109.61883067945401</c:v>
                </c:pt>
                <c:pt idx="4797">
                  <c:v>-121.145612172407</c:v>
                </c:pt>
                <c:pt idx="4798">
                  <c:v>-108.70643500279699</c:v>
                </c:pt>
                <c:pt idx="4799">
                  <c:v>-104.64927584014301</c:v>
                </c:pt>
                <c:pt idx="4800">
                  <c:v>-110.923610846849</c:v>
                </c:pt>
                <c:pt idx="4801">
                  <c:v>-111.244543136658</c:v>
                </c:pt>
                <c:pt idx="4802">
                  <c:v>-107.762891942138</c:v>
                </c:pt>
                <c:pt idx="4803">
                  <c:v>-115.42072716413399</c:v>
                </c:pt>
                <c:pt idx="4804">
                  <c:v>-108.41347597156</c:v>
                </c:pt>
                <c:pt idx="4805">
                  <c:v>-108.14854776387401</c:v>
                </c:pt>
                <c:pt idx="4806">
                  <c:v>-111.500532184554</c:v>
                </c:pt>
                <c:pt idx="4807">
                  <c:v>-110.35347423541999</c:v>
                </c:pt>
                <c:pt idx="4808">
                  <c:v>-111.194923223495</c:v>
                </c:pt>
                <c:pt idx="4809">
                  <c:v>-107.82798302854199</c:v>
                </c:pt>
                <c:pt idx="4810">
                  <c:v>-104.714941042503</c:v>
                </c:pt>
                <c:pt idx="4811">
                  <c:v>-111.73269007003999</c:v>
                </c:pt>
                <c:pt idx="4812">
                  <c:v>-115.38478956396899</c:v>
                </c:pt>
                <c:pt idx="4813">
                  <c:v>-106.20967159575601</c:v>
                </c:pt>
                <c:pt idx="4814">
                  <c:v>-112.667580255407</c:v>
                </c:pt>
                <c:pt idx="4815">
                  <c:v>-107.539698175609</c:v>
                </c:pt>
                <c:pt idx="4816">
                  <c:v>-104.679516343477</c:v>
                </c:pt>
                <c:pt idx="4817">
                  <c:v>-107.905713029688</c:v>
                </c:pt>
                <c:pt idx="4818">
                  <c:v>-106.271883833185</c:v>
                </c:pt>
                <c:pt idx="4819">
                  <c:v>-112.264173398851</c:v>
                </c:pt>
                <c:pt idx="4820">
                  <c:v>-132.077370817477</c:v>
                </c:pt>
                <c:pt idx="4821">
                  <c:v>-105.26150475432</c:v>
                </c:pt>
                <c:pt idx="4822">
                  <c:v>-110.560258638609</c:v>
                </c:pt>
                <c:pt idx="4823">
                  <c:v>-106.571723199313</c:v>
                </c:pt>
                <c:pt idx="4824">
                  <c:v>-107.92767494931999</c:v>
                </c:pt>
                <c:pt idx="4825">
                  <c:v>-122.65818797802601</c:v>
                </c:pt>
                <c:pt idx="4826">
                  <c:v>-109.20052008330499</c:v>
                </c:pt>
                <c:pt idx="4827">
                  <c:v>-100.97981215195701</c:v>
                </c:pt>
                <c:pt idx="4828">
                  <c:v>-107.596929866564</c:v>
                </c:pt>
                <c:pt idx="4829">
                  <c:v>-107.608958499439</c:v>
                </c:pt>
                <c:pt idx="4830">
                  <c:v>-108.557665140419</c:v>
                </c:pt>
                <c:pt idx="4831">
                  <c:v>-109.742638303801</c:v>
                </c:pt>
                <c:pt idx="4832">
                  <c:v>-107.08251407850599</c:v>
                </c:pt>
                <c:pt idx="4833">
                  <c:v>-113.302261297718</c:v>
                </c:pt>
                <c:pt idx="4834">
                  <c:v>-112.12407684345899</c:v>
                </c:pt>
                <c:pt idx="4835">
                  <c:v>-115.46657760934799</c:v>
                </c:pt>
                <c:pt idx="4836">
                  <c:v>-110.242864286485</c:v>
                </c:pt>
                <c:pt idx="4837">
                  <c:v>-113.039526393355</c:v>
                </c:pt>
                <c:pt idx="4838">
                  <c:v>-108.097146050757</c:v>
                </c:pt>
                <c:pt idx="4839">
                  <c:v>-109.234902972928</c:v>
                </c:pt>
                <c:pt idx="4840">
                  <c:v>-108.95508058332</c:v>
                </c:pt>
                <c:pt idx="4841">
                  <c:v>-114.328375985935</c:v>
                </c:pt>
                <c:pt idx="4842">
                  <c:v>-107.797418353225</c:v>
                </c:pt>
                <c:pt idx="4843">
                  <c:v>-110.84136223739699</c:v>
                </c:pt>
                <c:pt idx="4844">
                  <c:v>-107.346358663377</c:v>
                </c:pt>
                <c:pt idx="4845">
                  <c:v>-111.719096724434</c:v>
                </c:pt>
                <c:pt idx="4846">
                  <c:v>-108.20659011909299</c:v>
                </c:pt>
                <c:pt idx="4847">
                  <c:v>-109.967393560506</c:v>
                </c:pt>
                <c:pt idx="4848">
                  <c:v>-109.70415687533399</c:v>
                </c:pt>
                <c:pt idx="4849">
                  <c:v>-112.54834957929501</c:v>
                </c:pt>
                <c:pt idx="4850">
                  <c:v>-106.943108103106</c:v>
                </c:pt>
                <c:pt idx="4851">
                  <c:v>-102.809670739192</c:v>
                </c:pt>
                <c:pt idx="4852">
                  <c:v>-109.139494374123</c:v>
                </c:pt>
                <c:pt idx="4853">
                  <c:v>-115.355951091146</c:v>
                </c:pt>
                <c:pt idx="4854">
                  <c:v>-115.86604589949999</c:v>
                </c:pt>
                <c:pt idx="4855">
                  <c:v>-108.35784101096201</c:v>
                </c:pt>
                <c:pt idx="4856">
                  <c:v>-111.555567114697</c:v>
                </c:pt>
                <c:pt idx="4857">
                  <c:v>-102.749762634614</c:v>
                </c:pt>
                <c:pt idx="4858">
                  <c:v>-107.204037821697</c:v>
                </c:pt>
                <c:pt idx="4859">
                  <c:v>-109.5466201192</c:v>
                </c:pt>
                <c:pt idx="4860">
                  <c:v>-118.318846324677</c:v>
                </c:pt>
                <c:pt idx="4861">
                  <c:v>-112.71401629834</c:v>
                </c:pt>
                <c:pt idx="4862">
                  <c:v>-110.652045073903</c:v>
                </c:pt>
                <c:pt idx="4863">
                  <c:v>-104.74291637117901</c:v>
                </c:pt>
                <c:pt idx="4864">
                  <c:v>-112.88438096007501</c:v>
                </c:pt>
                <c:pt idx="4865">
                  <c:v>-110.400089556238</c:v>
                </c:pt>
                <c:pt idx="4866">
                  <c:v>-115.062677369008</c:v>
                </c:pt>
                <c:pt idx="4867">
                  <c:v>-116.254254726046</c:v>
                </c:pt>
                <c:pt idx="4868">
                  <c:v>-103.30582756022601</c:v>
                </c:pt>
                <c:pt idx="4869">
                  <c:v>-110.523834988708</c:v>
                </c:pt>
                <c:pt idx="4870">
                  <c:v>-120.721639789436</c:v>
                </c:pt>
                <c:pt idx="4871">
                  <c:v>-111.43056787568</c:v>
                </c:pt>
                <c:pt idx="4872">
                  <c:v>-105.70768394554599</c:v>
                </c:pt>
                <c:pt idx="4873">
                  <c:v>-108.70284064083501</c:v>
                </c:pt>
                <c:pt idx="4874">
                  <c:v>-107.980757999318</c:v>
                </c:pt>
                <c:pt idx="4875">
                  <c:v>-111.187147316043</c:v>
                </c:pt>
                <c:pt idx="4876">
                  <c:v>-106.142961022794</c:v>
                </c:pt>
                <c:pt idx="4877">
                  <c:v>-109.23520683089301</c:v>
                </c:pt>
                <c:pt idx="4878">
                  <c:v>-122.119944082427</c:v>
                </c:pt>
                <c:pt idx="4879">
                  <c:v>-116.046640942428</c:v>
                </c:pt>
                <c:pt idx="4880">
                  <c:v>-115.295539970354</c:v>
                </c:pt>
                <c:pt idx="4881">
                  <c:v>-104.489902031843</c:v>
                </c:pt>
                <c:pt idx="4882">
                  <c:v>-114.595425463708</c:v>
                </c:pt>
                <c:pt idx="4883">
                  <c:v>-101.548572063885</c:v>
                </c:pt>
                <c:pt idx="4884">
                  <c:v>-102.811560131443</c:v>
                </c:pt>
                <c:pt idx="4885">
                  <c:v>-106.402795690991</c:v>
                </c:pt>
                <c:pt idx="4886">
                  <c:v>-105.721638588011</c:v>
                </c:pt>
                <c:pt idx="4887">
                  <c:v>-105.629637934211</c:v>
                </c:pt>
                <c:pt idx="4888">
                  <c:v>-107.88481546637</c:v>
                </c:pt>
                <c:pt idx="4889">
                  <c:v>-111.025595065703</c:v>
                </c:pt>
                <c:pt idx="4890">
                  <c:v>-109.391568843518</c:v>
                </c:pt>
                <c:pt idx="4891">
                  <c:v>-105.654509851244</c:v>
                </c:pt>
                <c:pt idx="4892">
                  <c:v>-113.677430721382</c:v>
                </c:pt>
                <c:pt idx="4893">
                  <c:v>-106.37820168525</c:v>
                </c:pt>
                <c:pt idx="4894">
                  <c:v>-101.804600108755</c:v>
                </c:pt>
                <c:pt idx="4895">
                  <c:v>-105.122946507047</c:v>
                </c:pt>
                <c:pt idx="4896">
                  <c:v>-104.776625609983</c:v>
                </c:pt>
                <c:pt idx="4897">
                  <c:v>-115.077456057348</c:v>
                </c:pt>
                <c:pt idx="4898">
                  <c:v>-112.13107707208199</c:v>
                </c:pt>
                <c:pt idx="4899">
                  <c:v>-103.937976795347</c:v>
                </c:pt>
                <c:pt idx="4900">
                  <c:v>-108.69631364012101</c:v>
                </c:pt>
                <c:pt idx="4901">
                  <c:v>-110.071775560384</c:v>
                </c:pt>
                <c:pt idx="4902">
                  <c:v>-110.093352404648</c:v>
                </c:pt>
                <c:pt idx="4903">
                  <c:v>-108.050611050409</c:v>
                </c:pt>
                <c:pt idx="4904">
                  <c:v>-107.676836918999</c:v>
                </c:pt>
                <c:pt idx="4905">
                  <c:v>-108.967102509032</c:v>
                </c:pt>
                <c:pt idx="4906">
                  <c:v>-105.17011764360301</c:v>
                </c:pt>
                <c:pt idx="4907">
                  <c:v>-100.08102679038601</c:v>
                </c:pt>
                <c:pt idx="4908">
                  <c:v>-106.67516378785299</c:v>
                </c:pt>
                <c:pt idx="4909">
                  <c:v>-108.35632600483</c:v>
                </c:pt>
                <c:pt idx="4910">
                  <c:v>-106.51155173257</c:v>
                </c:pt>
                <c:pt idx="4911">
                  <c:v>-112.44020883157</c:v>
                </c:pt>
                <c:pt idx="4912">
                  <c:v>-107.343983690527</c:v>
                </c:pt>
                <c:pt idx="4913">
                  <c:v>-106.802445469727</c:v>
                </c:pt>
                <c:pt idx="4914">
                  <c:v>-110.592283593738</c:v>
                </c:pt>
                <c:pt idx="4915">
                  <c:v>-111.280175467739</c:v>
                </c:pt>
                <c:pt idx="4916">
                  <c:v>-129.31006713235899</c:v>
                </c:pt>
                <c:pt idx="4917">
                  <c:v>-108.00595507982401</c:v>
                </c:pt>
                <c:pt idx="4918">
                  <c:v>-111.985627076062</c:v>
                </c:pt>
                <c:pt idx="4919">
                  <c:v>-109.82764820723</c:v>
                </c:pt>
                <c:pt idx="4920">
                  <c:v>-110.70233226436601</c:v>
                </c:pt>
                <c:pt idx="4921">
                  <c:v>-100.50639522602999</c:v>
                </c:pt>
                <c:pt idx="4922">
                  <c:v>-117.928094647877</c:v>
                </c:pt>
                <c:pt idx="4923">
                  <c:v>-105.029289771168</c:v>
                </c:pt>
                <c:pt idx="4924">
                  <c:v>-118.344367644218</c:v>
                </c:pt>
                <c:pt idx="4925">
                  <c:v>-106.726555057741</c:v>
                </c:pt>
                <c:pt idx="4926">
                  <c:v>-108.89513837326299</c:v>
                </c:pt>
                <c:pt idx="4927">
                  <c:v>-106.148543483829</c:v>
                </c:pt>
                <c:pt idx="4928">
                  <c:v>-110.611761753295</c:v>
                </c:pt>
                <c:pt idx="4929">
                  <c:v>-104.247923056964</c:v>
                </c:pt>
                <c:pt idx="4930">
                  <c:v>-110.96643686941199</c:v>
                </c:pt>
                <c:pt idx="4931">
                  <c:v>-107.108159133181</c:v>
                </c:pt>
                <c:pt idx="4932">
                  <c:v>-101.125436089771</c:v>
                </c:pt>
                <c:pt idx="4933">
                  <c:v>-99.207880176474902</c:v>
                </c:pt>
                <c:pt idx="4934">
                  <c:v>-113.214845378723</c:v>
                </c:pt>
                <c:pt idx="4935">
                  <c:v>-113.436623018091</c:v>
                </c:pt>
                <c:pt idx="4936">
                  <c:v>-121.92073936318</c:v>
                </c:pt>
                <c:pt idx="4937">
                  <c:v>-120.56472405913</c:v>
                </c:pt>
                <c:pt idx="4938">
                  <c:v>-104.661373507702</c:v>
                </c:pt>
                <c:pt idx="4939">
                  <c:v>-110.584645728748</c:v>
                </c:pt>
                <c:pt idx="4940">
                  <c:v>-102.28832534494001</c:v>
                </c:pt>
                <c:pt idx="4941">
                  <c:v>-112.629754759541</c:v>
                </c:pt>
                <c:pt idx="4942">
                  <c:v>-106.005063761125</c:v>
                </c:pt>
                <c:pt idx="4943">
                  <c:v>-106.002473678372</c:v>
                </c:pt>
                <c:pt idx="4944">
                  <c:v>-116.46729665877</c:v>
                </c:pt>
                <c:pt idx="4945">
                  <c:v>-103.963926167404</c:v>
                </c:pt>
                <c:pt idx="4946">
                  <c:v>-112.91837292184501</c:v>
                </c:pt>
                <c:pt idx="4947">
                  <c:v>-124.681985276546</c:v>
                </c:pt>
                <c:pt idx="4948">
                  <c:v>-104.786447401403</c:v>
                </c:pt>
                <c:pt idx="4949">
                  <c:v>-111.361344952176</c:v>
                </c:pt>
                <c:pt idx="4950">
                  <c:v>-108.32362932803601</c:v>
                </c:pt>
                <c:pt idx="4951">
                  <c:v>-108.789475209092</c:v>
                </c:pt>
                <c:pt idx="4952">
                  <c:v>-113.574718938749</c:v>
                </c:pt>
                <c:pt idx="4953">
                  <c:v>-122.80247724173501</c:v>
                </c:pt>
                <c:pt idx="4954">
                  <c:v>-112.861107104452</c:v>
                </c:pt>
                <c:pt idx="4955">
                  <c:v>-104.140835602941</c:v>
                </c:pt>
                <c:pt idx="4956">
                  <c:v>-103.615494890216</c:v>
                </c:pt>
                <c:pt idx="4957">
                  <c:v>-109.000912273667</c:v>
                </c:pt>
                <c:pt idx="4958">
                  <c:v>-112.12283680210599</c:v>
                </c:pt>
                <c:pt idx="4959">
                  <c:v>-123.129499864563</c:v>
                </c:pt>
                <c:pt idx="4960">
                  <c:v>-105.320340565584</c:v>
                </c:pt>
                <c:pt idx="4961">
                  <c:v>-109.673634708268</c:v>
                </c:pt>
                <c:pt idx="4962">
                  <c:v>-103.54368877335899</c:v>
                </c:pt>
                <c:pt idx="4963">
                  <c:v>-109.19899020148</c:v>
                </c:pt>
                <c:pt idx="4964">
                  <c:v>-109.639529783453</c:v>
                </c:pt>
                <c:pt idx="4965">
                  <c:v>-119.10500871820599</c:v>
                </c:pt>
                <c:pt idx="4966">
                  <c:v>-108.609416144801</c:v>
                </c:pt>
                <c:pt idx="4967">
                  <c:v>-112.107634001215</c:v>
                </c:pt>
                <c:pt idx="4968">
                  <c:v>-108.120618834467</c:v>
                </c:pt>
                <c:pt idx="4969">
                  <c:v>-112.97236550287499</c:v>
                </c:pt>
                <c:pt idx="4970">
                  <c:v>-105.313622587897</c:v>
                </c:pt>
                <c:pt idx="4971">
                  <c:v>-102.34902808305</c:v>
                </c:pt>
                <c:pt idx="4972">
                  <c:v>-104.62256061782401</c:v>
                </c:pt>
                <c:pt idx="4973">
                  <c:v>-117.03991667389499</c:v>
                </c:pt>
                <c:pt idx="4974">
                  <c:v>-119.212870960827</c:v>
                </c:pt>
                <c:pt idx="4975">
                  <c:v>-108.810073457071</c:v>
                </c:pt>
                <c:pt idx="4976">
                  <c:v>-106.697334952547</c:v>
                </c:pt>
                <c:pt idx="4977">
                  <c:v>-105.833139875692</c:v>
                </c:pt>
                <c:pt idx="4978">
                  <c:v>-109.06423574274601</c:v>
                </c:pt>
                <c:pt idx="4979">
                  <c:v>-112.296426202547</c:v>
                </c:pt>
                <c:pt idx="4980">
                  <c:v>-104.197223969714</c:v>
                </c:pt>
                <c:pt idx="4981">
                  <c:v>-111.255341204017</c:v>
                </c:pt>
                <c:pt idx="4982">
                  <c:v>-105.447304672486</c:v>
                </c:pt>
                <c:pt idx="4983">
                  <c:v>-115.939330584061</c:v>
                </c:pt>
                <c:pt idx="4984">
                  <c:v>-117.141897025248</c:v>
                </c:pt>
                <c:pt idx="4985">
                  <c:v>-105.95886094036</c:v>
                </c:pt>
                <c:pt idx="4986">
                  <c:v>-112.929851572328</c:v>
                </c:pt>
                <c:pt idx="4987">
                  <c:v>-110.17490745078599</c:v>
                </c:pt>
                <c:pt idx="4988">
                  <c:v>-110.44154083110401</c:v>
                </c:pt>
                <c:pt idx="4989">
                  <c:v>-108.781897630649</c:v>
                </c:pt>
                <c:pt idx="4990">
                  <c:v>-110.179787252753</c:v>
                </c:pt>
                <c:pt idx="4991">
                  <c:v>-114.087766450877</c:v>
                </c:pt>
                <c:pt idx="4992">
                  <c:v>-107.91005239085899</c:v>
                </c:pt>
                <c:pt idx="4993">
                  <c:v>-105.088354816398</c:v>
                </c:pt>
                <c:pt idx="4994">
                  <c:v>-107.830683414277</c:v>
                </c:pt>
                <c:pt idx="4995">
                  <c:v>-107.96781664251</c:v>
                </c:pt>
                <c:pt idx="4996">
                  <c:v>-106.97947579967</c:v>
                </c:pt>
                <c:pt idx="4997">
                  <c:v>-115.09069263108201</c:v>
                </c:pt>
                <c:pt idx="4998">
                  <c:v>-108.758506616565</c:v>
                </c:pt>
                <c:pt idx="4999">
                  <c:v>-113.26723458919101</c:v>
                </c:pt>
                <c:pt idx="5000">
                  <c:v>-108.221720968057</c:v>
                </c:pt>
                <c:pt idx="5001">
                  <c:v>-109.542931618518</c:v>
                </c:pt>
                <c:pt idx="5002">
                  <c:v>-109.596755516511</c:v>
                </c:pt>
                <c:pt idx="5003">
                  <c:v>-112.096952203097</c:v>
                </c:pt>
                <c:pt idx="5004">
                  <c:v>-113.740797789471</c:v>
                </c:pt>
                <c:pt idx="5005">
                  <c:v>-107.664378291452</c:v>
                </c:pt>
                <c:pt idx="5006">
                  <c:v>-107.73949237842599</c:v>
                </c:pt>
                <c:pt idx="5007">
                  <c:v>-113.20943537767999</c:v>
                </c:pt>
                <c:pt idx="5008">
                  <c:v>-102.472405756681</c:v>
                </c:pt>
                <c:pt idx="5009">
                  <c:v>-106.277698876862</c:v>
                </c:pt>
                <c:pt idx="5010">
                  <c:v>-105.33231267606</c:v>
                </c:pt>
                <c:pt idx="5011">
                  <c:v>-111.24220757995499</c:v>
                </c:pt>
                <c:pt idx="5012">
                  <c:v>-104.279836622129</c:v>
                </c:pt>
                <c:pt idx="5013">
                  <c:v>-116.203275023358</c:v>
                </c:pt>
                <c:pt idx="5014">
                  <c:v>-109.537025061298</c:v>
                </c:pt>
                <c:pt idx="5015">
                  <c:v>-115.488062319869</c:v>
                </c:pt>
                <c:pt idx="5016">
                  <c:v>-105.455541445777</c:v>
                </c:pt>
                <c:pt idx="5017">
                  <c:v>-115.457706683401</c:v>
                </c:pt>
                <c:pt idx="5018">
                  <c:v>-103.16080014011899</c:v>
                </c:pt>
                <c:pt idx="5019">
                  <c:v>-108.22059688499399</c:v>
                </c:pt>
                <c:pt idx="5020">
                  <c:v>-110.13577650870999</c:v>
                </c:pt>
                <c:pt idx="5021">
                  <c:v>-107.350161163134</c:v>
                </c:pt>
                <c:pt idx="5022">
                  <c:v>-114.090314253697</c:v>
                </c:pt>
                <c:pt idx="5023">
                  <c:v>-112.898886775713</c:v>
                </c:pt>
                <c:pt idx="5024">
                  <c:v>-117.143028790082</c:v>
                </c:pt>
                <c:pt idx="5025">
                  <c:v>-109.73937171788999</c:v>
                </c:pt>
                <c:pt idx="5026">
                  <c:v>-102.530996216114</c:v>
                </c:pt>
                <c:pt idx="5027">
                  <c:v>-111.732590473073</c:v>
                </c:pt>
                <c:pt idx="5028">
                  <c:v>-109.64987337402501</c:v>
                </c:pt>
                <c:pt idx="5029">
                  <c:v>-115.47807203715401</c:v>
                </c:pt>
                <c:pt idx="5030">
                  <c:v>-107.70725592584201</c:v>
                </c:pt>
                <c:pt idx="5031">
                  <c:v>-106.208181746059</c:v>
                </c:pt>
                <c:pt idx="5032">
                  <c:v>-109.10883052563</c:v>
                </c:pt>
                <c:pt idx="5033">
                  <c:v>-103.743978102846</c:v>
                </c:pt>
                <c:pt idx="5034">
                  <c:v>-119.14856740301801</c:v>
                </c:pt>
                <c:pt idx="5035">
                  <c:v>-108.467282313943</c:v>
                </c:pt>
                <c:pt idx="5036">
                  <c:v>-116.19024273244899</c:v>
                </c:pt>
                <c:pt idx="5037">
                  <c:v>-101.71135354631799</c:v>
                </c:pt>
                <c:pt idx="5038">
                  <c:v>-106.455941966165</c:v>
                </c:pt>
                <c:pt idx="5039">
                  <c:v>-115.079583178888</c:v>
                </c:pt>
                <c:pt idx="5040">
                  <c:v>-109.920130712022</c:v>
                </c:pt>
                <c:pt idx="5041">
                  <c:v>-109.788385063806</c:v>
                </c:pt>
                <c:pt idx="5042">
                  <c:v>-113.176772101742</c:v>
                </c:pt>
                <c:pt idx="5043">
                  <c:v>-107.301080541556</c:v>
                </c:pt>
                <c:pt idx="5044">
                  <c:v>-106.697646180779</c:v>
                </c:pt>
                <c:pt idx="5045">
                  <c:v>-105.211825863488</c:v>
                </c:pt>
                <c:pt idx="5046">
                  <c:v>-108.226683022838</c:v>
                </c:pt>
                <c:pt idx="5047">
                  <c:v>-105.65095718778301</c:v>
                </c:pt>
                <c:pt idx="5048">
                  <c:v>-111.24009351959</c:v>
                </c:pt>
                <c:pt idx="5049">
                  <c:v>-105.673351553157</c:v>
                </c:pt>
                <c:pt idx="5050">
                  <c:v>-110.121905146239</c:v>
                </c:pt>
                <c:pt idx="5051">
                  <c:v>-106.655416393173</c:v>
                </c:pt>
                <c:pt idx="5052">
                  <c:v>-115.672209218181</c:v>
                </c:pt>
                <c:pt idx="5053">
                  <c:v>-108.02852245471</c:v>
                </c:pt>
                <c:pt idx="5054">
                  <c:v>-112.17060989732801</c:v>
                </c:pt>
                <c:pt idx="5055">
                  <c:v>-103.31490533957199</c:v>
                </c:pt>
                <c:pt idx="5056">
                  <c:v>-112.271339369583</c:v>
                </c:pt>
                <c:pt idx="5057">
                  <c:v>-112.045685837297</c:v>
                </c:pt>
                <c:pt idx="5058">
                  <c:v>-124.966892793369</c:v>
                </c:pt>
                <c:pt idx="5059">
                  <c:v>-115.32436473671901</c:v>
                </c:pt>
                <c:pt idx="5060">
                  <c:v>-103.038229680645</c:v>
                </c:pt>
                <c:pt idx="5061">
                  <c:v>-105.725654892836</c:v>
                </c:pt>
                <c:pt idx="5062">
                  <c:v>-115.867824377194</c:v>
                </c:pt>
                <c:pt idx="5063">
                  <c:v>-104.327151990912</c:v>
                </c:pt>
                <c:pt idx="5064">
                  <c:v>-109.777618227679</c:v>
                </c:pt>
                <c:pt idx="5065">
                  <c:v>-109.53348050228</c:v>
                </c:pt>
                <c:pt idx="5066">
                  <c:v>-108.34127866754299</c:v>
                </c:pt>
                <c:pt idx="5067">
                  <c:v>-120.790970181934</c:v>
                </c:pt>
                <c:pt idx="5068">
                  <c:v>-106.58329304693</c:v>
                </c:pt>
                <c:pt idx="5069">
                  <c:v>-113.77795789771</c:v>
                </c:pt>
                <c:pt idx="5070">
                  <c:v>-105.64007741528999</c:v>
                </c:pt>
                <c:pt idx="5071">
                  <c:v>-121.605155162949</c:v>
                </c:pt>
                <c:pt idx="5072">
                  <c:v>-105.910126929366</c:v>
                </c:pt>
                <c:pt idx="5073">
                  <c:v>-109.827652040345</c:v>
                </c:pt>
                <c:pt idx="5074">
                  <c:v>-123.34129411964101</c:v>
                </c:pt>
                <c:pt idx="5075">
                  <c:v>-109.023617070974</c:v>
                </c:pt>
                <c:pt idx="5076">
                  <c:v>-112.875555330612</c:v>
                </c:pt>
                <c:pt idx="5077">
                  <c:v>-110.091686223892</c:v>
                </c:pt>
                <c:pt idx="5078">
                  <c:v>-107.275270766655</c:v>
                </c:pt>
                <c:pt idx="5079">
                  <c:v>-106.475915321171</c:v>
                </c:pt>
                <c:pt idx="5080">
                  <c:v>-110.392452802835</c:v>
                </c:pt>
                <c:pt idx="5081">
                  <c:v>-103.91922018099901</c:v>
                </c:pt>
                <c:pt idx="5082">
                  <c:v>-103.037236911512</c:v>
                </c:pt>
                <c:pt idx="5083">
                  <c:v>-100.500731381151</c:v>
                </c:pt>
                <c:pt idx="5084">
                  <c:v>-123.404997621101</c:v>
                </c:pt>
                <c:pt idx="5085">
                  <c:v>-112.135571211124</c:v>
                </c:pt>
                <c:pt idx="5086">
                  <c:v>-118.346105206487</c:v>
                </c:pt>
                <c:pt idx="5087">
                  <c:v>-104.86809181624901</c:v>
                </c:pt>
                <c:pt idx="5088">
                  <c:v>-110.384430431089</c:v>
                </c:pt>
                <c:pt idx="5089">
                  <c:v>-108.98452812830099</c:v>
                </c:pt>
                <c:pt idx="5090">
                  <c:v>-118.13012263908099</c:v>
                </c:pt>
                <c:pt idx="5091">
                  <c:v>-108.16240730765399</c:v>
                </c:pt>
                <c:pt idx="5092">
                  <c:v>-107.283128581577</c:v>
                </c:pt>
                <c:pt idx="5093">
                  <c:v>-111.667790407645</c:v>
                </c:pt>
                <c:pt idx="5094">
                  <c:v>-107.681739159838</c:v>
                </c:pt>
                <c:pt idx="5095">
                  <c:v>-114.568621397405</c:v>
                </c:pt>
                <c:pt idx="5096">
                  <c:v>-115.978880395329</c:v>
                </c:pt>
                <c:pt idx="5097">
                  <c:v>-104.854458180477</c:v>
                </c:pt>
                <c:pt idx="5098">
                  <c:v>-105.299627144627</c:v>
                </c:pt>
                <c:pt idx="5099">
                  <c:v>-106.779880166993</c:v>
                </c:pt>
                <c:pt idx="5100">
                  <c:v>-104.203319507689</c:v>
                </c:pt>
                <c:pt idx="5101">
                  <c:v>-104.073971463739</c:v>
                </c:pt>
                <c:pt idx="5102">
                  <c:v>-113.59897763721099</c:v>
                </c:pt>
                <c:pt idx="5103">
                  <c:v>-107.373749190762</c:v>
                </c:pt>
                <c:pt idx="5104">
                  <c:v>-114.65611017625299</c:v>
                </c:pt>
                <c:pt idx="5105">
                  <c:v>-114.113044652518</c:v>
                </c:pt>
                <c:pt idx="5106">
                  <c:v>-109.14112821316</c:v>
                </c:pt>
                <c:pt idx="5107">
                  <c:v>-121.258305258611</c:v>
                </c:pt>
                <c:pt idx="5108">
                  <c:v>-119.86744917097801</c:v>
                </c:pt>
                <c:pt idx="5109">
                  <c:v>-116.236624922731</c:v>
                </c:pt>
                <c:pt idx="5110">
                  <c:v>-112.288505982071</c:v>
                </c:pt>
                <c:pt idx="5111">
                  <c:v>-115.26405539258199</c:v>
                </c:pt>
                <c:pt idx="5112">
                  <c:v>-107.789982957787</c:v>
                </c:pt>
                <c:pt idx="5113">
                  <c:v>-104.347251749734</c:v>
                </c:pt>
                <c:pt idx="5114">
                  <c:v>-113.70400943211401</c:v>
                </c:pt>
                <c:pt idx="5115">
                  <c:v>-122.33160344102301</c:v>
                </c:pt>
                <c:pt idx="5116">
                  <c:v>-109.98338015784999</c:v>
                </c:pt>
                <c:pt idx="5117">
                  <c:v>-106.14071833889101</c:v>
                </c:pt>
                <c:pt idx="5118">
                  <c:v>-122.575400389105</c:v>
                </c:pt>
                <c:pt idx="5119">
                  <c:v>-115.898377973287</c:v>
                </c:pt>
                <c:pt idx="5120">
                  <c:v>-114.478342111144</c:v>
                </c:pt>
                <c:pt idx="5121">
                  <c:v>-106.590874489317</c:v>
                </c:pt>
                <c:pt idx="5122">
                  <c:v>-118.43327280126501</c:v>
                </c:pt>
                <c:pt idx="5123">
                  <c:v>-113.22667958174</c:v>
                </c:pt>
                <c:pt idx="5124">
                  <c:v>-126.17342491116599</c:v>
                </c:pt>
                <c:pt idx="5125">
                  <c:v>-117.550384389968</c:v>
                </c:pt>
                <c:pt idx="5126">
                  <c:v>-106.48866657898201</c:v>
                </c:pt>
                <c:pt idx="5127">
                  <c:v>-111.874158255008</c:v>
                </c:pt>
                <c:pt idx="5128">
                  <c:v>-107.597089912499</c:v>
                </c:pt>
                <c:pt idx="5129">
                  <c:v>-107.461656166164</c:v>
                </c:pt>
                <c:pt idx="5130">
                  <c:v>-106.066668154101</c:v>
                </c:pt>
                <c:pt idx="5131">
                  <c:v>-111.189810966699</c:v>
                </c:pt>
                <c:pt idx="5132">
                  <c:v>-116.459435649631</c:v>
                </c:pt>
                <c:pt idx="5133">
                  <c:v>-105.536018544821</c:v>
                </c:pt>
                <c:pt idx="5134">
                  <c:v>-111.07888653009699</c:v>
                </c:pt>
                <c:pt idx="5135">
                  <c:v>-105.26264131099001</c:v>
                </c:pt>
                <c:pt idx="5136">
                  <c:v>-118.544622672394</c:v>
                </c:pt>
                <c:pt idx="5137">
                  <c:v>-111.98282255194501</c:v>
                </c:pt>
                <c:pt idx="5138">
                  <c:v>-113.934677187823</c:v>
                </c:pt>
                <c:pt idx="5139">
                  <c:v>-105.624584144526</c:v>
                </c:pt>
                <c:pt idx="5140">
                  <c:v>-110.567549917943</c:v>
                </c:pt>
                <c:pt idx="5141">
                  <c:v>-106.29465866530001</c:v>
                </c:pt>
                <c:pt idx="5142">
                  <c:v>-108.86753295775399</c:v>
                </c:pt>
                <c:pt idx="5143">
                  <c:v>-108.453266568243</c:v>
                </c:pt>
                <c:pt idx="5144">
                  <c:v>-111.308460392455</c:v>
                </c:pt>
                <c:pt idx="5145">
                  <c:v>-113.14981224235</c:v>
                </c:pt>
                <c:pt idx="5146">
                  <c:v>-109.09637126765099</c:v>
                </c:pt>
                <c:pt idx="5147">
                  <c:v>-105.86778518295699</c:v>
                </c:pt>
                <c:pt idx="5148">
                  <c:v>-109.31913149418899</c:v>
                </c:pt>
                <c:pt idx="5149">
                  <c:v>-107.413066034453</c:v>
                </c:pt>
                <c:pt idx="5150">
                  <c:v>-103.62519012698399</c:v>
                </c:pt>
                <c:pt idx="5151">
                  <c:v>-108.967399574872</c:v>
                </c:pt>
                <c:pt idx="5152">
                  <c:v>-114.48097314085</c:v>
                </c:pt>
                <c:pt idx="5153">
                  <c:v>-118.027699816232</c:v>
                </c:pt>
                <c:pt idx="5154">
                  <c:v>-107.57364429879399</c:v>
                </c:pt>
                <c:pt idx="5155">
                  <c:v>-105.699870789332</c:v>
                </c:pt>
                <c:pt idx="5156">
                  <c:v>-106.177625162024</c:v>
                </c:pt>
                <c:pt idx="5157">
                  <c:v>-107.535528011384</c:v>
                </c:pt>
                <c:pt idx="5158">
                  <c:v>-106.57116356772499</c:v>
                </c:pt>
                <c:pt idx="5159">
                  <c:v>-105.721418915794</c:v>
                </c:pt>
                <c:pt idx="5160">
                  <c:v>-111.775949901712</c:v>
                </c:pt>
                <c:pt idx="5161">
                  <c:v>-110.783220818644</c:v>
                </c:pt>
                <c:pt idx="5162">
                  <c:v>-115.628174631525</c:v>
                </c:pt>
                <c:pt idx="5163">
                  <c:v>-111.66099191635401</c:v>
                </c:pt>
                <c:pt idx="5164">
                  <c:v>-115.930459616711</c:v>
                </c:pt>
                <c:pt idx="5165">
                  <c:v>-110.27598710881701</c:v>
                </c:pt>
                <c:pt idx="5166">
                  <c:v>-109.159079594262</c:v>
                </c:pt>
                <c:pt idx="5167">
                  <c:v>-116.03367213236599</c:v>
                </c:pt>
                <c:pt idx="5168">
                  <c:v>-114.945134767813</c:v>
                </c:pt>
                <c:pt idx="5169">
                  <c:v>-108.217249606677</c:v>
                </c:pt>
                <c:pt idx="5170">
                  <c:v>-104.31914006149</c:v>
                </c:pt>
                <c:pt idx="5171">
                  <c:v>-119.48560539051699</c:v>
                </c:pt>
                <c:pt idx="5172">
                  <c:v>-104.376795340002</c:v>
                </c:pt>
                <c:pt idx="5173">
                  <c:v>-108.90000486453</c:v>
                </c:pt>
                <c:pt idx="5174">
                  <c:v>-105.828907470576</c:v>
                </c:pt>
                <c:pt idx="5175">
                  <c:v>-111.130146696303</c:v>
                </c:pt>
                <c:pt idx="5176">
                  <c:v>-105.246506118482</c:v>
                </c:pt>
                <c:pt idx="5177">
                  <c:v>-112.070397025014</c:v>
                </c:pt>
                <c:pt idx="5178">
                  <c:v>-106.356398966513</c:v>
                </c:pt>
                <c:pt idx="5179">
                  <c:v>-107.567820182143</c:v>
                </c:pt>
                <c:pt idx="5180">
                  <c:v>-112.983470337367</c:v>
                </c:pt>
                <c:pt idx="5181">
                  <c:v>-109.25194505103001</c:v>
                </c:pt>
                <c:pt idx="5182">
                  <c:v>-108.909469162196</c:v>
                </c:pt>
                <c:pt idx="5183">
                  <c:v>-107.79602709358799</c:v>
                </c:pt>
                <c:pt idx="5184">
                  <c:v>-115.40334254540601</c:v>
                </c:pt>
                <c:pt idx="5185">
                  <c:v>-109.45297584328701</c:v>
                </c:pt>
                <c:pt idx="5186">
                  <c:v>-109.393837427794</c:v>
                </c:pt>
                <c:pt idx="5187">
                  <c:v>-116.956197922179</c:v>
                </c:pt>
                <c:pt idx="5188">
                  <c:v>-117.666312282281</c:v>
                </c:pt>
                <c:pt idx="5189">
                  <c:v>-111.471981040762</c:v>
                </c:pt>
                <c:pt idx="5190">
                  <c:v>-114.64585299660099</c:v>
                </c:pt>
                <c:pt idx="5191">
                  <c:v>-110.771411708348</c:v>
                </c:pt>
                <c:pt idx="5192">
                  <c:v>-107.184391003133</c:v>
                </c:pt>
                <c:pt idx="5193">
                  <c:v>-107.57521469677199</c:v>
                </c:pt>
                <c:pt idx="5194">
                  <c:v>-108.147726968554</c:v>
                </c:pt>
                <c:pt idx="5195">
                  <c:v>-106.06355394714799</c:v>
                </c:pt>
                <c:pt idx="5196">
                  <c:v>-123.600598313603</c:v>
                </c:pt>
                <c:pt idx="5197">
                  <c:v>-112.784298959821</c:v>
                </c:pt>
                <c:pt idx="5198">
                  <c:v>-106.722082727097</c:v>
                </c:pt>
                <c:pt idx="5199">
                  <c:v>-107.457267717721</c:v>
                </c:pt>
                <c:pt idx="5200">
                  <c:v>-109.62347913350899</c:v>
                </c:pt>
                <c:pt idx="5201">
                  <c:v>-124.796742410265</c:v>
                </c:pt>
                <c:pt idx="5202">
                  <c:v>-124.79750179329</c:v>
                </c:pt>
                <c:pt idx="5203">
                  <c:v>-116.909901110574</c:v>
                </c:pt>
                <c:pt idx="5204">
                  <c:v>-111.110652409712</c:v>
                </c:pt>
                <c:pt idx="5205">
                  <c:v>-115.11297993296201</c:v>
                </c:pt>
                <c:pt idx="5206">
                  <c:v>-107.466079832971</c:v>
                </c:pt>
                <c:pt idx="5207">
                  <c:v>-112.021664836775</c:v>
                </c:pt>
                <c:pt idx="5208">
                  <c:v>-103.843981083565</c:v>
                </c:pt>
                <c:pt idx="5209">
                  <c:v>-105.339108663388</c:v>
                </c:pt>
                <c:pt idx="5210">
                  <c:v>-113.895958118406</c:v>
                </c:pt>
                <c:pt idx="5211">
                  <c:v>-110.37782367205899</c:v>
                </c:pt>
                <c:pt idx="5212">
                  <c:v>-114.793220997666</c:v>
                </c:pt>
                <c:pt idx="5213">
                  <c:v>-107.140762787752</c:v>
                </c:pt>
                <c:pt idx="5214">
                  <c:v>-107.418863362216</c:v>
                </c:pt>
                <c:pt idx="5215">
                  <c:v>-105.90483858837899</c:v>
                </c:pt>
                <c:pt idx="5216">
                  <c:v>-108.713206762608</c:v>
                </c:pt>
                <c:pt idx="5217">
                  <c:v>-109.816211646108</c:v>
                </c:pt>
                <c:pt idx="5218">
                  <c:v>-108.50576524442501</c:v>
                </c:pt>
                <c:pt idx="5219">
                  <c:v>-116.925200694396</c:v>
                </c:pt>
                <c:pt idx="5220">
                  <c:v>-112.66705548623599</c:v>
                </c:pt>
                <c:pt idx="5221">
                  <c:v>-109.45868797157701</c:v>
                </c:pt>
                <c:pt idx="5222">
                  <c:v>-110.31733966021901</c:v>
                </c:pt>
                <c:pt idx="5223">
                  <c:v>-111.779090407908</c:v>
                </c:pt>
                <c:pt idx="5224">
                  <c:v>-104.613963118079</c:v>
                </c:pt>
                <c:pt idx="5225">
                  <c:v>-112.881570567338</c:v>
                </c:pt>
                <c:pt idx="5226">
                  <c:v>-118.561056756855</c:v>
                </c:pt>
                <c:pt idx="5227">
                  <c:v>-104.878517393538</c:v>
                </c:pt>
                <c:pt idx="5228">
                  <c:v>-108.496830854281</c:v>
                </c:pt>
                <c:pt idx="5229">
                  <c:v>-116.627373268149</c:v>
                </c:pt>
                <c:pt idx="5230">
                  <c:v>-112.087341455642</c:v>
                </c:pt>
                <c:pt idx="5231">
                  <c:v>-120.24899022082199</c:v>
                </c:pt>
                <c:pt idx="5232">
                  <c:v>-107.22953855635799</c:v>
                </c:pt>
                <c:pt idx="5233">
                  <c:v>-109.390305805507</c:v>
                </c:pt>
                <c:pt idx="5234">
                  <c:v>-108.45903536928201</c:v>
                </c:pt>
                <c:pt idx="5235">
                  <c:v>-110.29978751851699</c:v>
                </c:pt>
                <c:pt idx="5236">
                  <c:v>-104.52607114227899</c:v>
                </c:pt>
                <c:pt idx="5237">
                  <c:v>-107.86000597436301</c:v>
                </c:pt>
                <c:pt idx="5238">
                  <c:v>-114.358842128517</c:v>
                </c:pt>
                <c:pt idx="5239">
                  <c:v>-109.612226840213</c:v>
                </c:pt>
                <c:pt idx="5240">
                  <c:v>-110.70337272807301</c:v>
                </c:pt>
                <c:pt idx="5241">
                  <c:v>-110.52358482622201</c:v>
                </c:pt>
                <c:pt idx="5242">
                  <c:v>-112.191721886229</c:v>
                </c:pt>
                <c:pt idx="5243">
                  <c:v>-110.584051108213</c:v>
                </c:pt>
                <c:pt idx="5244">
                  <c:v>-105.538838471784</c:v>
                </c:pt>
                <c:pt idx="5245">
                  <c:v>-110.52779483082099</c:v>
                </c:pt>
                <c:pt idx="5246">
                  <c:v>-110.02734361920599</c:v>
                </c:pt>
                <c:pt idx="5247">
                  <c:v>-115.282505724346</c:v>
                </c:pt>
                <c:pt idx="5248">
                  <c:v>-113.82253380357</c:v>
                </c:pt>
                <c:pt idx="5249">
                  <c:v>-113.607931756667</c:v>
                </c:pt>
                <c:pt idx="5250">
                  <c:v>-113.829825064047</c:v>
                </c:pt>
                <c:pt idx="5251">
                  <c:v>-108.703634956305</c:v>
                </c:pt>
                <c:pt idx="5252">
                  <c:v>-111.215036483376</c:v>
                </c:pt>
                <c:pt idx="5253">
                  <c:v>-106.23217872590401</c:v>
                </c:pt>
                <c:pt idx="5254">
                  <c:v>-120.68083294089701</c:v>
                </c:pt>
                <c:pt idx="5255">
                  <c:v>-108.89765269044</c:v>
                </c:pt>
                <c:pt idx="5256">
                  <c:v>-106.46936364966101</c:v>
                </c:pt>
                <c:pt idx="5257">
                  <c:v>-118.66326040017699</c:v>
                </c:pt>
                <c:pt idx="5258">
                  <c:v>-109.400372432846</c:v>
                </c:pt>
                <c:pt idx="5259">
                  <c:v>-109.074547427062</c:v>
                </c:pt>
                <c:pt idx="5260">
                  <c:v>-113.07942078398</c:v>
                </c:pt>
                <c:pt idx="5261">
                  <c:v>-106.833278461215</c:v>
                </c:pt>
                <c:pt idx="5262">
                  <c:v>-113.265532017487</c:v>
                </c:pt>
                <c:pt idx="5263">
                  <c:v>-108.150599023777</c:v>
                </c:pt>
                <c:pt idx="5264">
                  <c:v>-108.232452932123</c:v>
                </c:pt>
                <c:pt idx="5265">
                  <c:v>-108.37968081227901</c:v>
                </c:pt>
                <c:pt idx="5266">
                  <c:v>-105.092026761485</c:v>
                </c:pt>
                <c:pt idx="5267">
                  <c:v>-108.06516134248</c:v>
                </c:pt>
                <c:pt idx="5268">
                  <c:v>-120.29495270743899</c:v>
                </c:pt>
                <c:pt idx="5269">
                  <c:v>-111.55147958846401</c:v>
                </c:pt>
                <c:pt idx="5270">
                  <c:v>-120.609819190778</c:v>
                </c:pt>
                <c:pt idx="5271">
                  <c:v>-102.758130084652</c:v>
                </c:pt>
                <c:pt idx="5272">
                  <c:v>-101.410475941817</c:v>
                </c:pt>
                <c:pt idx="5273">
                  <c:v>-106.892723064181</c:v>
                </c:pt>
                <c:pt idx="5274">
                  <c:v>-100.83355654111099</c:v>
                </c:pt>
                <c:pt idx="5275">
                  <c:v>-101.660610634086</c:v>
                </c:pt>
                <c:pt idx="5276">
                  <c:v>-105.309856321447</c:v>
                </c:pt>
                <c:pt idx="5277">
                  <c:v>-113.641457329433</c:v>
                </c:pt>
                <c:pt idx="5278">
                  <c:v>-112.87631297702001</c:v>
                </c:pt>
                <c:pt idx="5279">
                  <c:v>-110.428782861477</c:v>
                </c:pt>
                <c:pt idx="5280">
                  <c:v>-112.14811849317</c:v>
                </c:pt>
                <c:pt idx="5281">
                  <c:v>-109.485499931428</c:v>
                </c:pt>
                <c:pt idx="5282">
                  <c:v>-107.92646228167899</c:v>
                </c:pt>
                <c:pt idx="5283">
                  <c:v>-104.434653469769</c:v>
                </c:pt>
                <c:pt idx="5284">
                  <c:v>-106.22736347122699</c:v>
                </c:pt>
                <c:pt idx="5285">
                  <c:v>-106.75644357820499</c:v>
                </c:pt>
                <c:pt idx="5286">
                  <c:v>-110.53740165204201</c:v>
                </c:pt>
                <c:pt idx="5287">
                  <c:v>-114.32533416150601</c:v>
                </c:pt>
                <c:pt idx="5288">
                  <c:v>-127.117287292386</c:v>
                </c:pt>
                <c:pt idx="5289">
                  <c:v>-124.05112120193201</c:v>
                </c:pt>
                <c:pt idx="5290">
                  <c:v>-106.262398910695</c:v>
                </c:pt>
                <c:pt idx="5291">
                  <c:v>-101.716424435218</c:v>
                </c:pt>
                <c:pt idx="5292">
                  <c:v>-98.473742473034804</c:v>
                </c:pt>
                <c:pt idx="5293">
                  <c:v>-106.068952064342</c:v>
                </c:pt>
                <c:pt idx="5294">
                  <c:v>-117.018727079789</c:v>
                </c:pt>
                <c:pt idx="5295">
                  <c:v>-113.717910211836</c:v>
                </c:pt>
                <c:pt idx="5296">
                  <c:v>-109.281136712802</c:v>
                </c:pt>
                <c:pt idx="5297">
                  <c:v>-102.882774129553</c:v>
                </c:pt>
                <c:pt idx="5298">
                  <c:v>-100.376299586724</c:v>
                </c:pt>
                <c:pt idx="5299">
                  <c:v>-99.685701879118994</c:v>
                </c:pt>
                <c:pt idx="5300">
                  <c:v>-105.008963243697</c:v>
                </c:pt>
                <c:pt idx="5301">
                  <c:v>-103.61663096710301</c:v>
                </c:pt>
                <c:pt idx="5302">
                  <c:v>-101.358841348952</c:v>
                </c:pt>
                <c:pt idx="5303">
                  <c:v>-104.958881535453</c:v>
                </c:pt>
                <c:pt idx="5304">
                  <c:v>-101.749112726852</c:v>
                </c:pt>
                <c:pt idx="5305">
                  <c:v>-101.872310481407</c:v>
                </c:pt>
                <c:pt idx="5306">
                  <c:v>-107.314695438645</c:v>
                </c:pt>
                <c:pt idx="5307">
                  <c:v>-101.063428643105</c:v>
                </c:pt>
                <c:pt idx="5308">
                  <c:v>-106.47030201288401</c:v>
                </c:pt>
                <c:pt idx="5309">
                  <c:v>-106.185357875761</c:v>
                </c:pt>
                <c:pt idx="5310">
                  <c:v>-102.58391717879</c:v>
                </c:pt>
                <c:pt idx="5311">
                  <c:v>-100.523084383587</c:v>
                </c:pt>
                <c:pt idx="5312">
                  <c:v>-104.295404309435</c:v>
                </c:pt>
                <c:pt idx="5313">
                  <c:v>-105.410424064287</c:v>
                </c:pt>
                <c:pt idx="5314">
                  <c:v>-101.312619112072</c:v>
                </c:pt>
                <c:pt idx="5315">
                  <c:v>-104.629454027858</c:v>
                </c:pt>
                <c:pt idx="5316">
                  <c:v>-96.191906818160007</c:v>
                </c:pt>
                <c:pt idx="5317">
                  <c:v>-95.383577232297796</c:v>
                </c:pt>
                <c:pt idx="5318">
                  <c:v>-96.958330288548495</c:v>
                </c:pt>
                <c:pt idx="5319">
                  <c:v>-95.712190104943502</c:v>
                </c:pt>
                <c:pt idx="5320">
                  <c:v>-94.207158249742804</c:v>
                </c:pt>
                <c:pt idx="5321">
                  <c:v>-91.773650212016705</c:v>
                </c:pt>
                <c:pt idx="5322">
                  <c:v>-91.962057831965396</c:v>
                </c:pt>
                <c:pt idx="5323">
                  <c:v>-90.648693884716295</c:v>
                </c:pt>
                <c:pt idx="5324">
                  <c:v>-89.976238618086697</c:v>
                </c:pt>
                <c:pt idx="5325">
                  <c:v>-87.5821902170442</c:v>
                </c:pt>
                <c:pt idx="5326">
                  <c:v>-86.100442872335194</c:v>
                </c:pt>
                <c:pt idx="5327">
                  <c:v>-84.184652307600999</c:v>
                </c:pt>
                <c:pt idx="5328">
                  <c:v>-81.011741380597002</c:v>
                </c:pt>
                <c:pt idx="5329">
                  <c:v>-78.208058644949404</c:v>
                </c:pt>
                <c:pt idx="5330">
                  <c:v>-74.0176353457299</c:v>
                </c:pt>
                <c:pt idx="5331">
                  <c:v>-67.780404913886997</c:v>
                </c:pt>
                <c:pt idx="5332">
                  <c:v>-62.7918275950733</c:v>
                </c:pt>
                <c:pt idx="5333">
                  <c:v>-69.504638508335205</c:v>
                </c:pt>
                <c:pt idx="5334">
                  <c:v>-73.895706378858506</c:v>
                </c:pt>
                <c:pt idx="5335">
                  <c:v>-76.516444346339895</c:v>
                </c:pt>
                <c:pt idx="5336">
                  <c:v>-78.127315444239798</c:v>
                </c:pt>
                <c:pt idx="5337">
                  <c:v>-79.185457905782599</c:v>
                </c:pt>
                <c:pt idx="5338">
                  <c:v>-80.209800596967597</c:v>
                </c:pt>
                <c:pt idx="5339">
                  <c:v>-81.412268313518197</c:v>
                </c:pt>
                <c:pt idx="5340">
                  <c:v>-81.375208974358998</c:v>
                </c:pt>
                <c:pt idx="5341">
                  <c:v>-82.306291122535001</c:v>
                </c:pt>
                <c:pt idx="5342">
                  <c:v>-82.360783359937301</c:v>
                </c:pt>
                <c:pt idx="5343">
                  <c:v>-82.3077490232168</c:v>
                </c:pt>
                <c:pt idx="5344">
                  <c:v>-82.616560823762796</c:v>
                </c:pt>
                <c:pt idx="5345">
                  <c:v>-82.034552050552506</c:v>
                </c:pt>
                <c:pt idx="5346">
                  <c:v>-82.183770177498999</c:v>
                </c:pt>
                <c:pt idx="5347">
                  <c:v>-82.625025586565002</c:v>
                </c:pt>
                <c:pt idx="5348">
                  <c:v>-80.969031270273703</c:v>
                </c:pt>
                <c:pt idx="5349">
                  <c:v>-80.783421939406693</c:v>
                </c:pt>
                <c:pt idx="5350">
                  <c:v>-80.345620677476106</c:v>
                </c:pt>
                <c:pt idx="5351">
                  <c:v>-79.647215992179994</c:v>
                </c:pt>
                <c:pt idx="5352">
                  <c:v>-79.077689529623996</c:v>
                </c:pt>
                <c:pt idx="5353">
                  <c:v>-78.132479852945394</c:v>
                </c:pt>
                <c:pt idx="5354">
                  <c:v>-77.083374652747906</c:v>
                </c:pt>
                <c:pt idx="5355">
                  <c:v>-75.562530064920594</c:v>
                </c:pt>
                <c:pt idx="5356">
                  <c:v>-73.605245292768004</c:v>
                </c:pt>
                <c:pt idx="5357">
                  <c:v>-71.440097165604996</c:v>
                </c:pt>
                <c:pt idx="5358">
                  <c:v>-68.182108285059996</c:v>
                </c:pt>
                <c:pt idx="5359">
                  <c:v>-63.132314003283</c:v>
                </c:pt>
                <c:pt idx="5360">
                  <c:v>-58.457592827676102</c:v>
                </c:pt>
                <c:pt idx="5361">
                  <c:v>-64.243860737354794</c:v>
                </c:pt>
                <c:pt idx="5362">
                  <c:v>-68.980874955439404</c:v>
                </c:pt>
                <c:pt idx="5363">
                  <c:v>-72.191965666392406</c:v>
                </c:pt>
                <c:pt idx="5364">
                  <c:v>-74.602333122761806</c:v>
                </c:pt>
                <c:pt idx="5365">
                  <c:v>-76.438706468929993</c:v>
                </c:pt>
                <c:pt idx="5366">
                  <c:v>-78.102409259233895</c:v>
                </c:pt>
                <c:pt idx="5367">
                  <c:v>-79.382773428949605</c:v>
                </c:pt>
                <c:pt idx="5368">
                  <c:v>-80.815356101827703</c:v>
                </c:pt>
                <c:pt idx="5369">
                  <c:v>-81.742984723571496</c:v>
                </c:pt>
                <c:pt idx="5370">
                  <c:v>-82.277335911202599</c:v>
                </c:pt>
                <c:pt idx="5371">
                  <c:v>-83.510280243331195</c:v>
                </c:pt>
                <c:pt idx="5372">
                  <c:v>-83.5045049900273</c:v>
                </c:pt>
                <c:pt idx="5373">
                  <c:v>-85.078914272433707</c:v>
                </c:pt>
                <c:pt idx="5374">
                  <c:v>-84.838574204576304</c:v>
                </c:pt>
                <c:pt idx="5375">
                  <c:v>-85.289507581127097</c:v>
                </c:pt>
                <c:pt idx="5376">
                  <c:v>-85.681545389957904</c:v>
                </c:pt>
                <c:pt idx="5377">
                  <c:v>-86.9713199947102</c:v>
                </c:pt>
                <c:pt idx="5378">
                  <c:v>-87.539272857000796</c:v>
                </c:pt>
                <c:pt idx="5379">
                  <c:v>-87.547213441381999</c:v>
                </c:pt>
                <c:pt idx="5380">
                  <c:v>-88.464563372914895</c:v>
                </c:pt>
                <c:pt idx="5381">
                  <c:v>-87.596779594296095</c:v>
                </c:pt>
                <c:pt idx="5382">
                  <c:v>-88.856620872257295</c:v>
                </c:pt>
                <c:pt idx="5383">
                  <c:v>-88.288611649948905</c:v>
                </c:pt>
                <c:pt idx="5384">
                  <c:v>-89.639438832226304</c:v>
                </c:pt>
                <c:pt idx="5385">
                  <c:v>-90.739540180705603</c:v>
                </c:pt>
                <c:pt idx="5386">
                  <c:v>-89.925291497857103</c:v>
                </c:pt>
                <c:pt idx="5387">
                  <c:v>-89.723089676234096</c:v>
                </c:pt>
                <c:pt idx="5388">
                  <c:v>-89.691323877889005</c:v>
                </c:pt>
                <c:pt idx="5389">
                  <c:v>-89.629862205261801</c:v>
                </c:pt>
                <c:pt idx="5390">
                  <c:v>-91.251069291018098</c:v>
                </c:pt>
                <c:pt idx="5391">
                  <c:v>-91.680461369763407</c:v>
                </c:pt>
                <c:pt idx="5392">
                  <c:v>-90.366866785359704</c:v>
                </c:pt>
                <c:pt idx="5393">
                  <c:v>-91.160028083925198</c:v>
                </c:pt>
                <c:pt idx="5394">
                  <c:v>-90.871657668765494</c:v>
                </c:pt>
                <c:pt idx="5395">
                  <c:v>-91.006424145681606</c:v>
                </c:pt>
                <c:pt idx="5396">
                  <c:v>-91.709936967053906</c:v>
                </c:pt>
                <c:pt idx="5397">
                  <c:v>-93.493925836700498</c:v>
                </c:pt>
                <c:pt idx="5398">
                  <c:v>-90.367050788649806</c:v>
                </c:pt>
                <c:pt idx="5399">
                  <c:v>-91.193817597093798</c:v>
                </c:pt>
                <c:pt idx="5400">
                  <c:v>-88.961564704143996</c:v>
                </c:pt>
                <c:pt idx="5401">
                  <c:v>-90.653088744416095</c:v>
                </c:pt>
                <c:pt idx="5402">
                  <c:v>-92.355233308433995</c:v>
                </c:pt>
                <c:pt idx="5403">
                  <c:v>-90.854036516995905</c:v>
                </c:pt>
                <c:pt idx="5404">
                  <c:v>-91.8360186117702</c:v>
                </c:pt>
                <c:pt idx="5405">
                  <c:v>-91.426156315248605</c:v>
                </c:pt>
                <c:pt idx="5406">
                  <c:v>-90.403779196685505</c:v>
                </c:pt>
                <c:pt idx="5407">
                  <c:v>-90.716791510606001</c:v>
                </c:pt>
                <c:pt idx="5408">
                  <c:v>-91.343313403563599</c:v>
                </c:pt>
                <c:pt idx="5409">
                  <c:v>-90.686395776599994</c:v>
                </c:pt>
                <c:pt idx="5410">
                  <c:v>-91.155061451080698</c:v>
                </c:pt>
                <c:pt idx="5411">
                  <c:v>-90.223904301743204</c:v>
                </c:pt>
                <c:pt idx="5412">
                  <c:v>-90.7187259817496</c:v>
                </c:pt>
                <c:pt idx="5413">
                  <c:v>-93.691669938250399</c:v>
                </c:pt>
                <c:pt idx="5414">
                  <c:v>-91.254129720145698</c:v>
                </c:pt>
                <c:pt idx="5415">
                  <c:v>-90.506167173165196</c:v>
                </c:pt>
                <c:pt idx="5416">
                  <c:v>-89.942264532004899</c:v>
                </c:pt>
                <c:pt idx="5417">
                  <c:v>-89.115979568876298</c:v>
                </c:pt>
                <c:pt idx="5418">
                  <c:v>-89.872722683281793</c:v>
                </c:pt>
                <c:pt idx="5419">
                  <c:v>-90.838881367159004</c:v>
                </c:pt>
                <c:pt idx="5420">
                  <c:v>-89.209116261259496</c:v>
                </c:pt>
                <c:pt idx="5421">
                  <c:v>-88.763597688504504</c:v>
                </c:pt>
                <c:pt idx="5422">
                  <c:v>-88.783078339925893</c:v>
                </c:pt>
                <c:pt idx="5423">
                  <c:v>-88.559462673277594</c:v>
                </c:pt>
                <c:pt idx="5424">
                  <c:v>-87.936187890437907</c:v>
                </c:pt>
                <c:pt idx="5425">
                  <c:v>-88.2261278311979</c:v>
                </c:pt>
                <c:pt idx="5426">
                  <c:v>-88.061172029450404</c:v>
                </c:pt>
                <c:pt idx="5427">
                  <c:v>-87.052603382992203</c:v>
                </c:pt>
                <c:pt idx="5428">
                  <c:v>-86.6373417326609</c:v>
                </c:pt>
                <c:pt idx="5429">
                  <c:v>-85.911846717221295</c:v>
                </c:pt>
                <c:pt idx="5430">
                  <c:v>-85.4582891959747</c:v>
                </c:pt>
                <c:pt idx="5431">
                  <c:v>-84.797856877304199</c:v>
                </c:pt>
                <c:pt idx="5432">
                  <c:v>-84.534240292679598</c:v>
                </c:pt>
                <c:pt idx="5433">
                  <c:v>-83.914114017499898</c:v>
                </c:pt>
                <c:pt idx="5434">
                  <c:v>-82.708044539534995</c:v>
                </c:pt>
                <c:pt idx="5435">
                  <c:v>-82.199701853824806</c:v>
                </c:pt>
                <c:pt idx="5436">
                  <c:v>-81.239262757609296</c:v>
                </c:pt>
                <c:pt idx="5437">
                  <c:v>-80.603811292534303</c:v>
                </c:pt>
                <c:pt idx="5438">
                  <c:v>-79.445071106220098</c:v>
                </c:pt>
                <c:pt idx="5439">
                  <c:v>-77.594439483272097</c:v>
                </c:pt>
                <c:pt idx="5440">
                  <c:v>-75.840501003417799</c:v>
                </c:pt>
                <c:pt idx="5441">
                  <c:v>-73.777751325646307</c:v>
                </c:pt>
                <c:pt idx="5442">
                  <c:v>-70.726578927130305</c:v>
                </c:pt>
                <c:pt idx="5443">
                  <c:v>-66.569713385312497</c:v>
                </c:pt>
                <c:pt idx="5444">
                  <c:v>-60.160324034425898</c:v>
                </c:pt>
                <c:pt idx="5445">
                  <c:v>-62.1967635459619</c:v>
                </c:pt>
                <c:pt idx="5446">
                  <c:v>-68.141481681391298</c:v>
                </c:pt>
                <c:pt idx="5447">
                  <c:v>-71.897772461120098</c:v>
                </c:pt>
                <c:pt idx="5448">
                  <c:v>-74.687426234458101</c:v>
                </c:pt>
                <c:pt idx="5449">
                  <c:v>-76.849969097273004</c:v>
                </c:pt>
                <c:pt idx="5450">
                  <c:v>-78.657573192549705</c:v>
                </c:pt>
                <c:pt idx="5451">
                  <c:v>-79.810475065676897</c:v>
                </c:pt>
                <c:pt idx="5452">
                  <c:v>-80.766969441351506</c:v>
                </c:pt>
                <c:pt idx="5453">
                  <c:v>-82.358177227016697</c:v>
                </c:pt>
                <c:pt idx="5454">
                  <c:v>-83.299414568360504</c:v>
                </c:pt>
                <c:pt idx="5455">
                  <c:v>-83.828817736478598</c:v>
                </c:pt>
                <c:pt idx="5456">
                  <c:v>-85.133028455403604</c:v>
                </c:pt>
                <c:pt idx="5457">
                  <c:v>-85.060077441334002</c:v>
                </c:pt>
                <c:pt idx="5458">
                  <c:v>-86.727063620589206</c:v>
                </c:pt>
                <c:pt idx="5459">
                  <c:v>-86.409866905758093</c:v>
                </c:pt>
                <c:pt idx="5460">
                  <c:v>-86.748001875644206</c:v>
                </c:pt>
                <c:pt idx="5461">
                  <c:v>-87.303614613750298</c:v>
                </c:pt>
                <c:pt idx="5462">
                  <c:v>-88.029299578883993</c:v>
                </c:pt>
                <c:pt idx="5463">
                  <c:v>-89.617895556203194</c:v>
                </c:pt>
                <c:pt idx="5464">
                  <c:v>-89.496143567028099</c:v>
                </c:pt>
                <c:pt idx="5465">
                  <c:v>-90.138005549123505</c:v>
                </c:pt>
                <c:pt idx="5466">
                  <c:v>-90.559321847570402</c:v>
                </c:pt>
                <c:pt idx="5467">
                  <c:v>-91.063721376603297</c:v>
                </c:pt>
                <c:pt idx="5468">
                  <c:v>-91.273887495371895</c:v>
                </c:pt>
                <c:pt idx="5469">
                  <c:v>-91.429113741013296</c:v>
                </c:pt>
                <c:pt idx="5470">
                  <c:v>-90.514212466301998</c:v>
                </c:pt>
                <c:pt idx="5471">
                  <c:v>-91.376675772678496</c:v>
                </c:pt>
                <c:pt idx="5472">
                  <c:v>-91.518721094885706</c:v>
                </c:pt>
                <c:pt idx="5473">
                  <c:v>-92.797911452551105</c:v>
                </c:pt>
                <c:pt idx="5474">
                  <c:v>-91.857852975695806</c:v>
                </c:pt>
                <c:pt idx="5475">
                  <c:v>-92.189899775024699</c:v>
                </c:pt>
                <c:pt idx="5476">
                  <c:v>-92.784806560611102</c:v>
                </c:pt>
                <c:pt idx="5477">
                  <c:v>-93.973258083171999</c:v>
                </c:pt>
                <c:pt idx="5478">
                  <c:v>-91.121700236984395</c:v>
                </c:pt>
                <c:pt idx="5479">
                  <c:v>-93.490915065642199</c:v>
                </c:pt>
                <c:pt idx="5480">
                  <c:v>-96.460711992061903</c:v>
                </c:pt>
                <c:pt idx="5481">
                  <c:v>-91.880461023114293</c:v>
                </c:pt>
                <c:pt idx="5482">
                  <c:v>-92.668850701923702</c:v>
                </c:pt>
                <c:pt idx="5483">
                  <c:v>-94.203118137341903</c:v>
                </c:pt>
                <c:pt idx="5484">
                  <c:v>-95.656715699066893</c:v>
                </c:pt>
                <c:pt idx="5485">
                  <c:v>-97.740059200738898</c:v>
                </c:pt>
                <c:pt idx="5486">
                  <c:v>-94.001241482408403</c:v>
                </c:pt>
                <c:pt idx="5487">
                  <c:v>-95.384593336371296</c:v>
                </c:pt>
                <c:pt idx="5488">
                  <c:v>-95.7204358176851</c:v>
                </c:pt>
                <c:pt idx="5489">
                  <c:v>-94.547698376822794</c:v>
                </c:pt>
                <c:pt idx="5490">
                  <c:v>-94.3846808455408</c:v>
                </c:pt>
                <c:pt idx="5491">
                  <c:v>-95.663952801847401</c:v>
                </c:pt>
                <c:pt idx="5492">
                  <c:v>-94.452509905184499</c:v>
                </c:pt>
                <c:pt idx="5493">
                  <c:v>-94.682053261167894</c:v>
                </c:pt>
                <c:pt idx="5494">
                  <c:v>-94.199624442408606</c:v>
                </c:pt>
                <c:pt idx="5495">
                  <c:v>-95.069677154369899</c:v>
                </c:pt>
                <c:pt idx="5496">
                  <c:v>-97.923615972213298</c:v>
                </c:pt>
                <c:pt idx="5497">
                  <c:v>-94.759398327054498</c:v>
                </c:pt>
                <c:pt idx="5498">
                  <c:v>-95.5548548650398</c:v>
                </c:pt>
                <c:pt idx="5499">
                  <c:v>-94.348470674916797</c:v>
                </c:pt>
                <c:pt idx="5500">
                  <c:v>-95.002691566807002</c:v>
                </c:pt>
                <c:pt idx="5501">
                  <c:v>-95.331156475405294</c:v>
                </c:pt>
                <c:pt idx="5502">
                  <c:v>-96.100881530156499</c:v>
                </c:pt>
                <c:pt idx="5503">
                  <c:v>-98.517323406543298</c:v>
                </c:pt>
                <c:pt idx="5504">
                  <c:v>-95.851666336488293</c:v>
                </c:pt>
                <c:pt idx="5505">
                  <c:v>-96.591441675143699</c:v>
                </c:pt>
                <c:pt idx="5506">
                  <c:v>-100.474158370593</c:v>
                </c:pt>
                <c:pt idx="5507">
                  <c:v>-96.277192765292995</c:v>
                </c:pt>
                <c:pt idx="5508">
                  <c:v>-97.048258718958905</c:v>
                </c:pt>
                <c:pt idx="5509">
                  <c:v>-98.548030511631595</c:v>
                </c:pt>
                <c:pt idx="5510">
                  <c:v>-96.296043212609106</c:v>
                </c:pt>
                <c:pt idx="5511">
                  <c:v>-98.786183270350904</c:v>
                </c:pt>
                <c:pt idx="5512">
                  <c:v>-99.372505412963605</c:v>
                </c:pt>
                <c:pt idx="5513">
                  <c:v>-96.883549352795001</c:v>
                </c:pt>
                <c:pt idx="5514">
                  <c:v>-94.195904568616101</c:v>
                </c:pt>
                <c:pt idx="5515">
                  <c:v>-97.849269046284704</c:v>
                </c:pt>
                <c:pt idx="5516">
                  <c:v>-96.765425613892802</c:v>
                </c:pt>
                <c:pt idx="5517">
                  <c:v>-95.716483527725401</c:v>
                </c:pt>
                <c:pt idx="5518">
                  <c:v>-102.80918050205899</c:v>
                </c:pt>
                <c:pt idx="5519">
                  <c:v>-96.763728975030006</c:v>
                </c:pt>
                <c:pt idx="5520">
                  <c:v>-96.135877201984101</c:v>
                </c:pt>
                <c:pt idx="5521">
                  <c:v>-101.23202513784</c:v>
                </c:pt>
                <c:pt idx="5522">
                  <c:v>-96.2449005667047</c:v>
                </c:pt>
                <c:pt idx="5523">
                  <c:v>-93.666643754261798</c:v>
                </c:pt>
                <c:pt idx="5524">
                  <c:v>-96.484919820812095</c:v>
                </c:pt>
                <c:pt idx="5525">
                  <c:v>-95.984859678822602</c:v>
                </c:pt>
                <c:pt idx="5526">
                  <c:v>-96.6740325537845</c:v>
                </c:pt>
                <c:pt idx="5527">
                  <c:v>-96.547936967454703</c:v>
                </c:pt>
                <c:pt idx="5528">
                  <c:v>-97.907961277960098</c:v>
                </c:pt>
                <c:pt idx="5529">
                  <c:v>-97.392048056477805</c:v>
                </c:pt>
                <c:pt idx="5530">
                  <c:v>-95.494960338505607</c:v>
                </c:pt>
                <c:pt idx="5531">
                  <c:v>-97.573835021059594</c:v>
                </c:pt>
                <c:pt idx="5532">
                  <c:v>-96.580860059797303</c:v>
                </c:pt>
                <c:pt idx="5533">
                  <c:v>-94.363464436131693</c:v>
                </c:pt>
                <c:pt idx="5534">
                  <c:v>-98.515779012993704</c:v>
                </c:pt>
                <c:pt idx="5535">
                  <c:v>-94.586859863382301</c:v>
                </c:pt>
                <c:pt idx="5536">
                  <c:v>-96.697352176353604</c:v>
                </c:pt>
                <c:pt idx="5537">
                  <c:v>-95.696132579738304</c:v>
                </c:pt>
                <c:pt idx="5538">
                  <c:v>-93.625532137078693</c:v>
                </c:pt>
                <c:pt idx="5539">
                  <c:v>-95.364748351258299</c:v>
                </c:pt>
                <c:pt idx="5540">
                  <c:v>-96.792659125593104</c:v>
                </c:pt>
                <c:pt idx="5541">
                  <c:v>-93.122957296837299</c:v>
                </c:pt>
                <c:pt idx="5542">
                  <c:v>-93.027439284668304</c:v>
                </c:pt>
                <c:pt idx="5543">
                  <c:v>-97.639562998638596</c:v>
                </c:pt>
                <c:pt idx="5544">
                  <c:v>-94.677284739796207</c:v>
                </c:pt>
                <c:pt idx="5545">
                  <c:v>-94.871540900160895</c:v>
                </c:pt>
                <c:pt idx="5546">
                  <c:v>-94.544547035903307</c:v>
                </c:pt>
                <c:pt idx="5547">
                  <c:v>-93.954957077102407</c:v>
                </c:pt>
                <c:pt idx="5548">
                  <c:v>-94.046946977081703</c:v>
                </c:pt>
                <c:pt idx="5549">
                  <c:v>-92.158088530249401</c:v>
                </c:pt>
                <c:pt idx="5550">
                  <c:v>-93.806825379600895</c:v>
                </c:pt>
                <c:pt idx="5551">
                  <c:v>-92.846046532622694</c:v>
                </c:pt>
                <c:pt idx="5552">
                  <c:v>-92.799441715723702</c:v>
                </c:pt>
                <c:pt idx="5553">
                  <c:v>-91.798161879968106</c:v>
                </c:pt>
                <c:pt idx="5554">
                  <c:v>-92.074512121696102</c:v>
                </c:pt>
                <c:pt idx="5555">
                  <c:v>-90.665971003143397</c:v>
                </c:pt>
                <c:pt idx="5556">
                  <c:v>-91.281451609099506</c:v>
                </c:pt>
                <c:pt idx="5557">
                  <c:v>-89.043348573094306</c:v>
                </c:pt>
                <c:pt idx="5558">
                  <c:v>-89.738502687637194</c:v>
                </c:pt>
                <c:pt idx="5559">
                  <c:v>-90.180352714035607</c:v>
                </c:pt>
                <c:pt idx="5560">
                  <c:v>-88.6818698855609</c:v>
                </c:pt>
                <c:pt idx="5561">
                  <c:v>-88.316557083333095</c:v>
                </c:pt>
                <c:pt idx="5562">
                  <c:v>-87.895518710080296</c:v>
                </c:pt>
                <c:pt idx="5563">
                  <c:v>-86.302527116158998</c:v>
                </c:pt>
                <c:pt idx="5564">
                  <c:v>-87.281798173159203</c:v>
                </c:pt>
                <c:pt idx="5565">
                  <c:v>-87.082878108740601</c:v>
                </c:pt>
                <c:pt idx="5566">
                  <c:v>-86.089708416328605</c:v>
                </c:pt>
                <c:pt idx="5567">
                  <c:v>-84.518441452247998</c:v>
                </c:pt>
                <c:pt idx="5568">
                  <c:v>-83.719199446971601</c:v>
                </c:pt>
                <c:pt idx="5569">
                  <c:v>-82.618226408062299</c:v>
                </c:pt>
                <c:pt idx="5570">
                  <c:v>-81.437383227369807</c:v>
                </c:pt>
                <c:pt idx="5571">
                  <c:v>-79.605224525732993</c:v>
                </c:pt>
                <c:pt idx="5572">
                  <c:v>-77.834162894630197</c:v>
                </c:pt>
                <c:pt idx="5573">
                  <c:v>-75.5495160110152</c:v>
                </c:pt>
                <c:pt idx="5574">
                  <c:v>-72.182295433791893</c:v>
                </c:pt>
                <c:pt idx="5575">
                  <c:v>-67.201895729719197</c:v>
                </c:pt>
                <c:pt idx="5576">
                  <c:v>-60.950161936381001</c:v>
                </c:pt>
                <c:pt idx="5577">
                  <c:v>-66.661138641384298</c:v>
                </c:pt>
                <c:pt idx="5578">
                  <c:v>-71.859245575664204</c:v>
                </c:pt>
                <c:pt idx="5579">
                  <c:v>-74.950268425138702</c:v>
                </c:pt>
                <c:pt idx="5580">
                  <c:v>-77.755859279124294</c:v>
                </c:pt>
                <c:pt idx="5581">
                  <c:v>-79.846226673759801</c:v>
                </c:pt>
                <c:pt idx="5582">
                  <c:v>-81.386794891458393</c:v>
                </c:pt>
                <c:pt idx="5583">
                  <c:v>-82.434301136349703</c:v>
                </c:pt>
                <c:pt idx="5584">
                  <c:v>-83.875397186514803</c:v>
                </c:pt>
                <c:pt idx="5585">
                  <c:v>-85.385552045237404</c:v>
                </c:pt>
                <c:pt idx="5586">
                  <c:v>-85.837919013419693</c:v>
                </c:pt>
                <c:pt idx="5587">
                  <c:v>-86.548205039911494</c:v>
                </c:pt>
                <c:pt idx="5588">
                  <c:v>-86.838088287123796</c:v>
                </c:pt>
                <c:pt idx="5589">
                  <c:v>-88.590837761730498</c:v>
                </c:pt>
                <c:pt idx="5590">
                  <c:v>-88.490891593664998</c:v>
                </c:pt>
                <c:pt idx="5591">
                  <c:v>-88.706075442589096</c:v>
                </c:pt>
                <c:pt idx="5592">
                  <c:v>-89.319084547918905</c:v>
                </c:pt>
                <c:pt idx="5593">
                  <c:v>-90.354105000445898</c:v>
                </c:pt>
                <c:pt idx="5594">
                  <c:v>-91.107273620899704</c:v>
                </c:pt>
                <c:pt idx="5595">
                  <c:v>-92.497788402478506</c:v>
                </c:pt>
                <c:pt idx="5596">
                  <c:v>-93.371103537341099</c:v>
                </c:pt>
                <c:pt idx="5597">
                  <c:v>-94.034717455233903</c:v>
                </c:pt>
                <c:pt idx="5598">
                  <c:v>-92.816243196416394</c:v>
                </c:pt>
                <c:pt idx="5599">
                  <c:v>-91.937808998535303</c:v>
                </c:pt>
                <c:pt idx="5600">
                  <c:v>-94.404877623596093</c:v>
                </c:pt>
                <c:pt idx="5601">
                  <c:v>-92.865720219674699</c:v>
                </c:pt>
                <c:pt idx="5602">
                  <c:v>-94.324017803195403</c:v>
                </c:pt>
                <c:pt idx="5603">
                  <c:v>-93.868184239785407</c:v>
                </c:pt>
                <c:pt idx="5604">
                  <c:v>-97.156964694812999</c:v>
                </c:pt>
                <c:pt idx="5605">
                  <c:v>-95.509655478782093</c:v>
                </c:pt>
                <c:pt idx="5606">
                  <c:v>-93.862188286992094</c:v>
                </c:pt>
                <c:pt idx="5607">
                  <c:v>-99.406010929668398</c:v>
                </c:pt>
                <c:pt idx="5608">
                  <c:v>-95.525581207036595</c:v>
                </c:pt>
                <c:pt idx="5609">
                  <c:v>-95.992776587551404</c:v>
                </c:pt>
                <c:pt idx="5610">
                  <c:v>-99.092324410180893</c:v>
                </c:pt>
                <c:pt idx="5611">
                  <c:v>-97.195142771972598</c:v>
                </c:pt>
                <c:pt idx="5612">
                  <c:v>-95.732300835838402</c:v>
                </c:pt>
                <c:pt idx="5613">
                  <c:v>-95.944296272830201</c:v>
                </c:pt>
                <c:pt idx="5614">
                  <c:v>-96.567901860428194</c:v>
                </c:pt>
                <c:pt idx="5615">
                  <c:v>-96.902036932277298</c:v>
                </c:pt>
                <c:pt idx="5616">
                  <c:v>-98.292100994005907</c:v>
                </c:pt>
                <c:pt idx="5617">
                  <c:v>-96.943957868616394</c:v>
                </c:pt>
                <c:pt idx="5618">
                  <c:v>-105.670471041133</c:v>
                </c:pt>
                <c:pt idx="5619">
                  <c:v>-97.868828360335797</c:v>
                </c:pt>
                <c:pt idx="5620">
                  <c:v>-96.093125395428402</c:v>
                </c:pt>
                <c:pt idx="5621">
                  <c:v>-94.798710983710606</c:v>
                </c:pt>
                <c:pt idx="5622">
                  <c:v>-100.949851603132</c:v>
                </c:pt>
                <c:pt idx="5623">
                  <c:v>-103.859860019976</c:v>
                </c:pt>
                <c:pt idx="5624">
                  <c:v>-96.582481799889294</c:v>
                </c:pt>
                <c:pt idx="5625">
                  <c:v>-99.453846907844806</c:v>
                </c:pt>
                <c:pt idx="5626">
                  <c:v>-99.345839228330902</c:v>
                </c:pt>
                <c:pt idx="5627">
                  <c:v>-97.462348633071301</c:v>
                </c:pt>
                <c:pt idx="5628">
                  <c:v>-98.680611155542096</c:v>
                </c:pt>
                <c:pt idx="5629">
                  <c:v>-98.936982360936895</c:v>
                </c:pt>
                <c:pt idx="5630">
                  <c:v>-98.585700191187797</c:v>
                </c:pt>
                <c:pt idx="5631">
                  <c:v>-100.82387483470499</c:v>
                </c:pt>
                <c:pt idx="5632">
                  <c:v>-102.21399726624</c:v>
                </c:pt>
                <c:pt idx="5633">
                  <c:v>-98.666571378998597</c:v>
                </c:pt>
                <c:pt idx="5634">
                  <c:v>-96.567164115073794</c:v>
                </c:pt>
                <c:pt idx="5635">
                  <c:v>-98.900753262571101</c:v>
                </c:pt>
                <c:pt idx="5636">
                  <c:v>-97.826964200435995</c:v>
                </c:pt>
                <c:pt idx="5637">
                  <c:v>-101.86176732640401</c:v>
                </c:pt>
                <c:pt idx="5638">
                  <c:v>-103.964969872873</c:v>
                </c:pt>
                <c:pt idx="5639">
                  <c:v>-98.970350779827498</c:v>
                </c:pt>
                <c:pt idx="5640">
                  <c:v>-100.513285252649</c:v>
                </c:pt>
                <c:pt idx="5641">
                  <c:v>-100.226804535206</c:v>
                </c:pt>
                <c:pt idx="5642">
                  <c:v>-100.154450024306</c:v>
                </c:pt>
                <c:pt idx="5643">
                  <c:v>-98.470943549686496</c:v>
                </c:pt>
                <c:pt idx="5644">
                  <c:v>-100.20351132034</c:v>
                </c:pt>
                <c:pt idx="5645">
                  <c:v>-98.455741769806096</c:v>
                </c:pt>
                <c:pt idx="5646">
                  <c:v>-99.380774908108293</c:v>
                </c:pt>
                <c:pt idx="5647">
                  <c:v>-98.930689696641707</c:v>
                </c:pt>
                <c:pt idx="5648">
                  <c:v>-98.845551174647895</c:v>
                </c:pt>
                <c:pt idx="5649">
                  <c:v>-98.866703899707602</c:v>
                </c:pt>
                <c:pt idx="5650">
                  <c:v>-99.497251093798496</c:v>
                </c:pt>
                <c:pt idx="5651">
                  <c:v>-102.182812772872</c:v>
                </c:pt>
                <c:pt idx="5652">
                  <c:v>-100.150755694076</c:v>
                </c:pt>
                <c:pt idx="5653">
                  <c:v>-101.770714693244</c:v>
                </c:pt>
                <c:pt idx="5654">
                  <c:v>-96.3736051219812</c:v>
                </c:pt>
                <c:pt idx="5655">
                  <c:v>-104.45415373979201</c:v>
                </c:pt>
                <c:pt idx="5656">
                  <c:v>-99.715489310613805</c:v>
                </c:pt>
                <c:pt idx="5657">
                  <c:v>-99.052815941900704</c:v>
                </c:pt>
                <c:pt idx="5658">
                  <c:v>-95.891141438285999</c:v>
                </c:pt>
                <c:pt idx="5659">
                  <c:v>-100.75284410666001</c:v>
                </c:pt>
                <c:pt idx="5660">
                  <c:v>-100.473977228653</c:v>
                </c:pt>
                <c:pt idx="5661">
                  <c:v>-99.753470876768006</c:v>
                </c:pt>
                <c:pt idx="5662">
                  <c:v>-102.035189631549</c:v>
                </c:pt>
                <c:pt idx="5663">
                  <c:v>-102.954810512503</c:v>
                </c:pt>
                <c:pt idx="5664">
                  <c:v>-99.393553052016799</c:v>
                </c:pt>
                <c:pt idx="5665">
                  <c:v>-105.09312993759001</c:v>
                </c:pt>
                <c:pt idx="5666">
                  <c:v>-99.627405349604601</c:v>
                </c:pt>
                <c:pt idx="5667">
                  <c:v>-102.28092996209401</c:v>
                </c:pt>
                <c:pt idx="5668">
                  <c:v>-103.24952519065999</c:v>
                </c:pt>
                <c:pt idx="5669">
                  <c:v>-101.29627136225101</c:v>
                </c:pt>
                <c:pt idx="5670">
                  <c:v>-98.130801351185696</c:v>
                </c:pt>
                <c:pt idx="5671">
                  <c:v>-99.442505744583997</c:v>
                </c:pt>
                <c:pt idx="5672">
                  <c:v>-99.877450077772906</c:v>
                </c:pt>
                <c:pt idx="5673">
                  <c:v>-101.44635628618801</c:v>
                </c:pt>
                <c:pt idx="5674">
                  <c:v>-101.009420363028</c:v>
                </c:pt>
                <c:pt idx="5675">
                  <c:v>-98.082512642820305</c:v>
                </c:pt>
                <c:pt idx="5676">
                  <c:v>-100.861814326974</c:v>
                </c:pt>
                <c:pt idx="5677">
                  <c:v>-100.250577643715</c:v>
                </c:pt>
                <c:pt idx="5678">
                  <c:v>-95.690171249834094</c:v>
                </c:pt>
                <c:pt idx="5679">
                  <c:v>-100.868722644901</c:v>
                </c:pt>
                <c:pt idx="5680">
                  <c:v>-105.574715239835</c:v>
                </c:pt>
                <c:pt idx="5681">
                  <c:v>-100.230920078433</c:v>
                </c:pt>
                <c:pt idx="5682">
                  <c:v>-100.140766043154</c:v>
                </c:pt>
                <c:pt idx="5683">
                  <c:v>-104.33249437000001</c:v>
                </c:pt>
                <c:pt idx="5684">
                  <c:v>-99.136524840160504</c:v>
                </c:pt>
                <c:pt idx="5685">
                  <c:v>-101.458612534034</c:v>
                </c:pt>
                <c:pt idx="5686">
                  <c:v>-98.632794354948302</c:v>
                </c:pt>
                <c:pt idx="5687">
                  <c:v>-95.983741712786497</c:v>
                </c:pt>
                <c:pt idx="5688">
                  <c:v>-103.09347718540501</c:v>
                </c:pt>
                <c:pt idx="5689">
                  <c:v>-99.791785232359899</c:v>
                </c:pt>
                <c:pt idx="5690">
                  <c:v>-97.1606896580046</c:v>
                </c:pt>
                <c:pt idx="5691">
                  <c:v>-101.973740976995</c:v>
                </c:pt>
                <c:pt idx="5692">
                  <c:v>-101.669896323342</c:v>
                </c:pt>
                <c:pt idx="5693">
                  <c:v>-99.833640827655501</c:v>
                </c:pt>
                <c:pt idx="5694">
                  <c:v>-97.538586696901604</c:v>
                </c:pt>
                <c:pt idx="5695">
                  <c:v>-100.582773959742</c:v>
                </c:pt>
                <c:pt idx="5696">
                  <c:v>-96.559716579094498</c:v>
                </c:pt>
                <c:pt idx="5697">
                  <c:v>-99.040415718158897</c:v>
                </c:pt>
                <c:pt idx="5698">
                  <c:v>-95.825569230464197</c:v>
                </c:pt>
                <c:pt idx="5699">
                  <c:v>-96.520027673016699</c:v>
                </c:pt>
                <c:pt idx="5700">
                  <c:v>-101.181943706187</c:v>
                </c:pt>
                <c:pt idx="5701">
                  <c:v>-97.922824648218494</c:v>
                </c:pt>
                <c:pt idx="5702">
                  <c:v>-95.626142149903501</c:v>
                </c:pt>
                <c:pt idx="5703">
                  <c:v>-97.805854322598407</c:v>
                </c:pt>
                <c:pt idx="5704">
                  <c:v>-95.188079769915305</c:v>
                </c:pt>
                <c:pt idx="5705">
                  <c:v>-94.736907079357493</c:v>
                </c:pt>
                <c:pt idx="5706">
                  <c:v>-96.773433984323106</c:v>
                </c:pt>
                <c:pt idx="5707">
                  <c:v>-94.071825752846607</c:v>
                </c:pt>
                <c:pt idx="5708">
                  <c:v>-96.594339016406593</c:v>
                </c:pt>
                <c:pt idx="5709">
                  <c:v>-94.667326822664407</c:v>
                </c:pt>
                <c:pt idx="5710">
                  <c:v>-95.214237202672706</c:v>
                </c:pt>
                <c:pt idx="5711">
                  <c:v>-94.749405623974198</c:v>
                </c:pt>
                <c:pt idx="5712">
                  <c:v>-91.935031479942296</c:v>
                </c:pt>
                <c:pt idx="5713">
                  <c:v>-93.354998748899902</c:v>
                </c:pt>
                <c:pt idx="5714">
                  <c:v>-92.600124100034293</c:v>
                </c:pt>
                <c:pt idx="5715">
                  <c:v>-93.582789135617901</c:v>
                </c:pt>
                <c:pt idx="5716">
                  <c:v>-91.447865217603805</c:v>
                </c:pt>
                <c:pt idx="5717">
                  <c:v>-89.741620797803805</c:v>
                </c:pt>
                <c:pt idx="5718">
                  <c:v>-89.330097282169106</c:v>
                </c:pt>
                <c:pt idx="5719">
                  <c:v>-89.303595794888906</c:v>
                </c:pt>
                <c:pt idx="5720">
                  <c:v>-87.668315095904504</c:v>
                </c:pt>
                <c:pt idx="5721">
                  <c:v>-87.137349412556006</c:v>
                </c:pt>
                <c:pt idx="5722">
                  <c:v>-86.445327976042506</c:v>
                </c:pt>
                <c:pt idx="5723">
                  <c:v>-84.988105484831493</c:v>
                </c:pt>
                <c:pt idx="5724">
                  <c:v>-83.290539679387194</c:v>
                </c:pt>
                <c:pt idx="5725">
                  <c:v>-81.297774457037406</c:v>
                </c:pt>
                <c:pt idx="5726">
                  <c:v>-78.444766835186996</c:v>
                </c:pt>
                <c:pt idx="5727">
                  <c:v>-74.791445192293594</c:v>
                </c:pt>
                <c:pt idx="5728">
                  <c:v>-68.692535567967994</c:v>
                </c:pt>
                <c:pt idx="5729">
                  <c:v>-65.6304270926003</c:v>
                </c:pt>
                <c:pt idx="5730">
                  <c:v>-72.848352808156505</c:v>
                </c:pt>
                <c:pt idx="5731">
                  <c:v>-77.045966596246103</c:v>
                </c:pt>
                <c:pt idx="5732">
                  <c:v>-80.577020879104793</c:v>
                </c:pt>
                <c:pt idx="5733">
                  <c:v>-82.799834046198896</c:v>
                </c:pt>
                <c:pt idx="5734">
                  <c:v>-85.011776312356602</c:v>
                </c:pt>
                <c:pt idx="5735">
                  <c:v>-85.028437618221105</c:v>
                </c:pt>
                <c:pt idx="5736">
                  <c:v>-87.1156898891672</c:v>
                </c:pt>
                <c:pt idx="5737">
                  <c:v>-87.737667654252306</c:v>
                </c:pt>
                <c:pt idx="5738">
                  <c:v>-87.730958185325704</c:v>
                </c:pt>
                <c:pt idx="5739">
                  <c:v>-90.966952927353802</c:v>
                </c:pt>
                <c:pt idx="5740">
                  <c:v>-91.801424377689003</c:v>
                </c:pt>
                <c:pt idx="5741">
                  <c:v>-89.611171264054406</c:v>
                </c:pt>
                <c:pt idx="5742">
                  <c:v>-92.217306389456198</c:v>
                </c:pt>
                <c:pt idx="5743">
                  <c:v>-92.689945098121697</c:v>
                </c:pt>
                <c:pt idx="5744">
                  <c:v>-92.499629097759595</c:v>
                </c:pt>
                <c:pt idx="5745">
                  <c:v>-97.820927713272795</c:v>
                </c:pt>
                <c:pt idx="5746">
                  <c:v>-93.559189359265801</c:v>
                </c:pt>
                <c:pt idx="5747">
                  <c:v>-97.159051604013101</c:v>
                </c:pt>
                <c:pt idx="5748">
                  <c:v>-96.125385943174706</c:v>
                </c:pt>
                <c:pt idx="5749">
                  <c:v>-98.489113086243194</c:v>
                </c:pt>
                <c:pt idx="5750">
                  <c:v>-96.812058529629198</c:v>
                </c:pt>
                <c:pt idx="5751">
                  <c:v>-96.654343914476598</c:v>
                </c:pt>
                <c:pt idx="5752">
                  <c:v>-96.684459620926802</c:v>
                </c:pt>
                <c:pt idx="5753">
                  <c:v>-100.02277946830699</c:v>
                </c:pt>
                <c:pt idx="5754">
                  <c:v>-99.829024005060603</c:v>
                </c:pt>
                <c:pt idx="5755">
                  <c:v>-95.168268277320195</c:v>
                </c:pt>
                <c:pt idx="5756">
                  <c:v>-97.202154409821205</c:v>
                </c:pt>
                <c:pt idx="5757">
                  <c:v>-98.305048892933996</c:v>
                </c:pt>
                <c:pt idx="5758">
                  <c:v>-100.677238003102</c:v>
                </c:pt>
                <c:pt idx="5759">
                  <c:v>-97.070198368499803</c:v>
                </c:pt>
                <c:pt idx="5760">
                  <c:v>-97.465812659203394</c:v>
                </c:pt>
                <c:pt idx="5761">
                  <c:v>-99.018416836368402</c:v>
                </c:pt>
                <c:pt idx="5762">
                  <c:v>-99.561226115684306</c:v>
                </c:pt>
                <c:pt idx="5763">
                  <c:v>-106.93607058216</c:v>
                </c:pt>
                <c:pt idx="5764">
                  <c:v>-99.019005131089997</c:v>
                </c:pt>
                <c:pt idx="5765">
                  <c:v>-101.317571996298</c:v>
                </c:pt>
                <c:pt idx="5766">
                  <c:v>-103.002441152304</c:v>
                </c:pt>
                <c:pt idx="5767">
                  <c:v>-101.03248350222199</c:v>
                </c:pt>
                <c:pt idx="5768">
                  <c:v>-102.928413481627</c:v>
                </c:pt>
                <c:pt idx="5769">
                  <c:v>-101.40535337285201</c:v>
                </c:pt>
                <c:pt idx="5770">
                  <c:v>-107.877512544754</c:v>
                </c:pt>
                <c:pt idx="5771">
                  <c:v>-100.571299044646</c:v>
                </c:pt>
                <c:pt idx="5772">
                  <c:v>-101.970196371885</c:v>
                </c:pt>
                <c:pt idx="5773">
                  <c:v>-104.320990297102</c:v>
                </c:pt>
                <c:pt idx="5774">
                  <c:v>-101.787525354043</c:v>
                </c:pt>
                <c:pt idx="5775">
                  <c:v>-106.493679511636</c:v>
                </c:pt>
                <c:pt idx="5776">
                  <c:v>-102.26745951127501</c:v>
                </c:pt>
                <c:pt idx="5777">
                  <c:v>-99.405249714273296</c:v>
                </c:pt>
                <c:pt idx="5778">
                  <c:v>-108.50870993264699</c:v>
                </c:pt>
                <c:pt idx="5779">
                  <c:v>-103.414568240946</c:v>
                </c:pt>
                <c:pt idx="5780">
                  <c:v>-104.870197410673</c:v>
                </c:pt>
                <c:pt idx="5781">
                  <c:v>-107.506683367703</c:v>
                </c:pt>
                <c:pt idx="5782">
                  <c:v>-100.91767441895399</c:v>
                </c:pt>
                <c:pt idx="5783">
                  <c:v>-99.702740932117294</c:v>
                </c:pt>
                <c:pt idx="5784">
                  <c:v>-105.294988326604</c:v>
                </c:pt>
                <c:pt idx="5785">
                  <c:v>-98.772049794133295</c:v>
                </c:pt>
                <c:pt idx="5786">
                  <c:v>-122.472242071802</c:v>
                </c:pt>
                <c:pt idx="5787">
                  <c:v>-102.373260284615</c:v>
                </c:pt>
                <c:pt idx="5788">
                  <c:v>-102.74333904680201</c:v>
                </c:pt>
                <c:pt idx="5789">
                  <c:v>-111.269965562938</c:v>
                </c:pt>
                <c:pt idx="5790">
                  <c:v>-104.794534115047</c:v>
                </c:pt>
                <c:pt idx="5791">
                  <c:v>-104.959875007978</c:v>
                </c:pt>
                <c:pt idx="5792">
                  <c:v>-99.7558686752878</c:v>
                </c:pt>
                <c:pt idx="5793">
                  <c:v>-101.442452391247</c:v>
                </c:pt>
                <c:pt idx="5794">
                  <c:v>-101.497754078488</c:v>
                </c:pt>
                <c:pt idx="5795">
                  <c:v>-105.049946440829</c:v>
                </c:pt>
                <c:pt idx="5796">
                  <c:v>-100.77153269596801</c:v>
                </c:pt>
                <c:pt idx="5797">
                  <c:v>-104.261240230564</c:v>
                </c:pt>
                <c:pt idx="5798">
                  <c:v>-103.447627763056</c:v>
                </c:pt>
                <c:pt idx="5799">
                  <c:v>-111.1319515448</c:v>
                </c:pt>
                <c:pt idx="5800">
                  <c:v>-102.224230968534</c:v>
                </c:pt>
                <c:pt idx="5801">
                  <c:v>-103.06822064287</c:v>
                </c:pt>
                <c:pt idx="5802">
                  <c:v>-116.35734721132999</c:v>
                </c:pt>
                <c:pt idx="5803">
                  <c:v>-110.494226893834</c:v>
                </c:pt>
                <c:pt idx="5804">
                  <c:v>-101.605668557762</c:v>
                </c:pt>
                <c:pt idx="5805">
                  <c:v>-103.114499498497</c:v>
                </c:pt>
                <c:pt idx="5806">
                  <c:v>-106.63596617352501</c:v>
                </c:pt>
                <c:pt idx="5807">
                  <c:v>-100.069464955675</c:v>
                </c:pt>
                <c:pt idx="5808">
                  <c:v>-98.5626676688549</c:v>
                </c:pt>
                <c:pt idx="5809">
                  <c:v>-103.50089072247999</c:v>
                </c:pt>
                <c:pt idx="5810">
                  <c:v>-98.889244143530306</c:v>
                </c:pt>
                <c:pt idx="5811">
                  <c:v>-109.854544483577</c:v>
                </c:pt>
                <c:pt idx="5812">
                  <c:v>-113.166981812031</c:v>
                </c:pt>
                <c:pt idx="5813">
                  <c:v>-101.323451505286</c:v>
                </c:pt>
                <c:pt idx="5814">
                  <c:v>-105.24354185936301</c:v>
                </c:pt>
                <c:pt idx="5815">
                  <c:v>-106.294379458186</c:v>
                </c:pt>
                <c:pt idx="5816">
                  <c:v>-124.933931930619</c:v>
                </c:pt>
                <c:pt idx="5817">
                  <c:v>-98.825333661213307</c:v>
                </c:pt>
                <c:pt idx="5818">
                  <c:v>-111.359613932481</c:v>
                </c:pt>
                <c:pt idx="5819">
                  <c:v>-103.925018194057</c:v>
                </c:pt>
                <c:pt idx="5820">
                  <c:v>-109.27562182363199</c:v>
                </c:pt>
                <c:pt idx="5821">
                  <c:v>-106.864114962211</c:v>
                </c:pt>
                <c:pt idx="5822">
                  <c:v>-99.217323313172301</c:v>
                </c:pt>
                <c:pt idx="5823">
                  <c:v>-108.138566161231</c:v>
                </c:pt>
                <c:pt idx="5824">
                  <c:v>-111.957640867686</c:v>
                </c:pt>
                <c:pt idx="5825">
                  <c:v>-105.00277009006599</c:v>
                </c:pt>
                <c:pt idx="5826">
                  <c:v>-100.977557649356</c:v>
                </c:pt>
                <c:pt idx="5827">
                  <c:v>-101.723072170131</c:v>
                </c:pt>
                <c:pt idx="5828">
                  <c:v>-114.715860838189</c:v>
                </c:pt>
                <c:pt idx="5829">
                  <c:v>-106.981043724198</c:v>
                </c:pt>
                <c:pt idx="5830">
                  <c:v>-99.626225194935898</c:v>
                </c:pt>
                <c:pt idx="5831">
                  <c:v>-103.498562962788</c:v>
                </c:pt>
                <c:pt idx="5832">
                  <c:v>-104.978712571393</c:v>
                </c:pt>
                <c:pt idx="5833">
                  <c:v>-103.55313659516</c:v>
                </c:pt>
                <c:pt idx="5834">
                  <c:v>-102.65914709766599</c:v>
                </c:pt>
                <c:pt idx="5835">
                  <c:v>-100.027005025533</c:v>
                </c:pt>
                <c:pt idx="5836">
                  <c:v>-100.322094362762</c:v>
                </c:pt>
                <c:pt idx="5837">
                  <c:v>-104.568622442341</c:v>
                </c:pt>
                <c:pt idx="5838">
                  <c:v>-103.593489652484</c:v>
                </c:pt>
                <c:pt idx="5839">
                  <c:v>-102.489936463628</c:v>
                </c:pt>
                <c:pt idx="5840">
                  <c:v>-95.746587528205097</c:v>
                </c:pt>
                <c:pt idx="5841">
                  <c:v>-104.267058749066</c:v>
                </c:pt>
                <c:pt idx="5842">
                  <c:v>-100.15792228164401</c:v>
                </c:pt>
                <c:pt idx="5843">
                  <c:v>-100.957049621734</c:v>
                </c:pt>
                <c:pt idx="5844">
                  <c:v>-104.590261369506</c:v>
                </c:pt>
                <c:pt idx="5845">
                  <c:v>-102.94029289166301</c:v>
                </c:pt>
                <c:pt idx="5846">
                  <c:v>-97.798791299424096</c:v>
                </c:pt>
                <c:pt idx="5847">
                  <c:v>-99.599437338692894</c:v>
                </c:pt>
                <c:pt idx="5848">
                  <c:v>-98.716336582012104</c:v>
                </c:pt>
                <c:pt idx="5849">
                  <c:v>-95.759810450531504</c:v>
                </c:pt>
                <c:pt idx="5850">
                  <c:v>-96.234322272757296</c:v>
                </c:pt>
                <c:pt idx="5851">
                  <c:v>-100.868867955581</c:v>
                </c:pt>
                <c:pt idx="5852">
                  <c:v>-94.167340891552996</c:v>
                </c:pt>
                <c:pt idx="5853">
                  <c:v>-92.551127756020506</c:v>
                </c:pt>
                <c:pt idx="5854">
                  <c:v>-94.423162689474495</c:v>
                </c:pt>
                <c:pt idx="5855">
                  <c:v>-90.579040416163295</c:v>
                </c:pt>
                <c:pt idx="5856">
                  <c:v>-87.8529287680133</c:v>
                </c:pt>
                <c:pt idx="5857">
                  <c:v>-85.398136827546097</c:v>
                </c:pt>
                <c:pt idx="5858">
                  <c:v>-82.410850262777103</c:v>
                </c:pt>
                <c:pt idx="5859">
                  <c:v>-75.004592266003399</c:v>
                </c:pt>
                <c:pt idx="5860">
                  <c:v>-76.398149897464705</c:v>
                </c:pt>
                <c:pt idx="5861">
                  <c:v>-82.894400415910695</c:v>
                </c:pt>
                <c:pt idx="5862">
                  <c:v>-88.227633992597504</c:v>
                </c:pt>
                <c:pt idx="5863">
                  <c:v>-89.241444590496897</c:v>
                </c:pt>
                <c:pt idx="5864">
                  <c:v>-93.894684907915604</c:v>
                </c:pt>
                <c:pt idx="5865">
                  <c:v>-95.459483675266796</c:v>
                </c:pt>
                <c:pt idx="5866">
                  <c:v>-97.951451979355099</c:v>
                </c:pt>
                <c:pt idx="5867">
                  <c:v>-96.7684552944838</c:v>
                </c:pt>
                <c:pt idx="5868">
                  <c:v>-96.218796146224307</c:v>
                </c:pt>
                <c:pt idx="5869">
                  <c:v>-112.68491326239899</c:v>
                </c:pt>
                <c:pt idx="5870">
                  <c:v>-100.42390908580801</c:v>
                </c:pt>
                <c:pt idx="5871">
                  <c:v>-96.561660865292197</c:v>
                </c:pt>
                <c:pt idx="5872">
                  <c:v>-99.395259004040895</c:v>
                </c:pt>
                <c:pt idx="5873">
                  <c:v>-101.663670459605</c:v>
                </c:pt>
                <c:pt idx="5874">
                  <c:v>-100.79342231115901</c:v>
                </c:pt>
                <c:pt idx="5875">
                  <c:v>-101.650291549749</c:v>
                </c:pt>
                <c:pt idx="5876">
                  <c:v>-109.319547780478</c:v>
                </c:pt>
                <c:pt idx="5877">
                  <c:v>-111.76845285448</c:v>
                </c:pt>
                <c:pt idx="5878">
                  <c:v>-105.750589484397</c:v>
                </c:pt>
                <c:pt idx="5879">
                  <c:v>-106.56939494859</c:v>
                </c:pt>
                <c:pt idx="5880">
                  <c:v>-105.03180156831</c:v>
                </c:pt>
                <c:pt idx="5881">
                  <c:v>-110.441263776501</c:v>
                </c:pt>
                <c:pt idx="5882">
                  <c:v>-104.86873484648299</c:v>
                </c:pt>
                <c:pt idx="5883">
                  <c:v>-105.902272866956</c:v>
                </c:pt>
                <c:pt idx="5884">
                  <c:v>-99.532240809154203</c:v>
                </c:pt>
                <c:pt idx="5885">
                  <c:v>-110.049697859868</c:v>
                </c:pt>
                <c:pt idx="5886">
                  <c:v>-106.488361007961</c:v>
                </c:pt>
                <c:pt idx="5887">
                  <c:v>-110.167470819953</c:v>
                </c:pt>
                <c:pt idx="5888">
                  <c:v>-107.22673025600101</c:v>
                </c:pt>
                <c:pt idx="5889">
                  <c:v>-118.530875442842</c:v>
                </c:pt>
                <c:pt idx="5890">
                  <c:v>-103.33325220057</c:v>
                </c:pt>
                <c:pt idx="5891">
                  <c:v>-104.113435902646</c:v>
                </c:pt>
                <c:pt idx="5892">
                  <c:v>-108.087553696231</c:v>
                </c:pt>
                <c:pt idx="5893">
                  <c:v>-106.652624084826</c:v>
                </c:pt>
                <c:pt idx="5894">
                  <c:v>-115.968348418275</c:v>
                </c:pt>
                <c:pt idx="5895">
                  <c:v>-108.14250479648</c:v>
                </c:pt>
                <c:pt idx="5896">
                  <c:v>-106.35632093723299</c:v>
                </c:pt>
                <c:pt idx="5897">
                  <c:v>-110.074346345442</c:v>
                </c:pt>
                <c:pt idx="5898">
                  <c:v>-105.280639538701</c:v>
                </c:pt>
                <c:pt idx="5899">
                  <c:v>-104.210940679321</c:v>
                </c:pt>
                <c:pt idx="5900">
                  <c:v>-105.96340255449201</c:v>
                </c:pt>
                <c:pt idx="5901">
                  <c:v>-110.20143426262599</c:v>
                </c:pt>
                <c:pt idx="5902">
                  <c:v>-114.009224756896</c:v>
                </c:pt>
                <c:pt idx="5903">
                  <c:v>-106.431125911783</c:v>
                </c:pt>
                <c:pt idx="5904">
                  <c:v>-101.726143411267</c:v>
                </c:pt>
                <c:pt idx="5905">
                  <c:v>-108.58485168968799</c:v>
                </c:pt>
                <c:pt idx="5906">
                  <c:v>-102.878309530057</c:v>
                </c:pt>
                <c:pt idx="5907">
                  <c:v>-104.043839376858</c:v>
                </c:pt>
                <c:pt idx="5908">
                  <c:v>-102.126236533043</c:v>
                </c:pt>
                <c:pt idx="5909">
                  <c:v>-105.736852341808</c:v>
                </c:pt>
                <c:pt idx="5910">
                  <c:v>-105.987456740681</c:v>
                </c:pt>
                <c:pt idx="5911">
                  <c:v>-104.846010802861</c:v>
                </c:pt>
                <c:pt idx="5912">
                  <c:v>-106.615316533898</c:v>
                </c:pt>
                <c:pt idx="5913">
                  <c:v>-114.31551329606199</c:v>
                </c:pt>
                <c:pt idx="5914">
                  <c:v>-103.395165601717</c:v>
                </c:pt>
                <c:pt idx="5915">
                  <c:v>-108.423047273995</c:v>
                </c:pt>
                <c:pt idx="5916">
                  <c:v>-110.74783666500301</c:v>
                </c:pt>
                <c:pt idx="5917">
                  <c:v>-114.33647549638999</c:v>
                </c:pt>
                <c:pt idx="5918">
                  <c:v>-107.233745125978</c:v>
                </c:pt>
                <c:pt idx="5919">
                  <c:v>-104.485829492539</c:v>
                </c:pt>
                <c:pt idx="5920">
                  <c:v>-113.88256099439</c:v>
                </c:pt>
                <c:pt idx="5921">
                  <c:v>-112.68600435621499</c:v>
                </c:pt>
                <c:pt idx="5922">
                  <c:v>-103.19400764215899</c:v>
                </c:pt>
                <c:pt idx="5923">
                  <c:v>-106.713649511143</c:v>
                </c:pt>
                <c:pt idx="5924">
                  <c:v>-102.100372094081</c:v>
                </c:pt>
                <c:pt idx="5925">
                  <c:v>-108.373907465058</c:v>
                </c:pt>
                <c:pt idx="5926">
                  <c:v>-105.263721038059</c:v>
                </c:pt>
                <c:pt idx="5927">
                  <c:v>-121.286511774225</c:v>
                </c:pt>
                <c:pt idx="5928">
                  <c:v>-106.192624122246</c:v>
                </c:pt>
                <c:pt idx="5929">
                  <c:v>-111.463473805102</c:v>
                </c:pt>
                <c:pt idx="5930">
                  <c:v>-107.84553010659999</c:v>
                </c:pt>
                <c:pt idx="5931">
                  <c:v>-109.82946003667099</c:v>
                </c:pt>
                <c:pt idx="5932">
                  <c:v>-114.77033198149</c:v>
                </c:pt>
                <c:pt idx="5933">
                  <c:v>-106.110887553889</c:v>
                </c:pt>
                <c:pt idx="5934">
                  <c:v>-102.51540297470299</c:v>
                </c:pt>
                <c:pt idx="5935">
                  <c:v>-112.47914348122799</c:v>
                </c:pt>
                <c:pt idx="5936">
                  <c:v>-108.345180351675</c:v>
                </c:pt>
                <c:pt idx="5937">
                  <c:v>-111.85642495625601</c:v>
                </c:pt>
                <c:pt idx="5938">
                  <c:v>-103.137595140587</c:v>
                </c:pt>
                <c:pt idx="5939">
                  <c:v>-107.797454440778</c:v>
                </c:pt>
                <c:pt idx="5940">
                  <c:v>-108.11251329050199</c:v>
                </c:pt>
                <c:pt idx="5941">
                  <c:v>-110.415138416856</c:v>
                </c:pt>
                <c:pt idx="5942">
                  <c:v>-121.063969589405</c:v>
                </c:pt>
                <c:pt idx="5943">
                  <c:v>-105.279105883886</c:v>
                </c:pt>
                <c:pt idx="5944">
                  <c:v>-117.947636163385</c:v>
                </c:pt>
                <c:pt idx="5945">
                  <c:v>-126.503167209162</c:v>
                </c:pt>
                <c:pt idx="5946">
                  <c:v>-109.528796539933</c:v>
                </c:pt>
                <c:pt idx="5947">
                  <c:v>-117.126032276703</c:v>
                </c:pt>
                <c:pt idx="5948">
                  <c:v>-104.597942264092</c:v>
                </c:pt>
                <c:pt idx="5949">
                  <c:v>-108.935914228199</c:v>
                </c:pt>
                <c:pt idx="5950">
                  <c:v>-102.800387330204</c:v>
                </c:pt>
                <c:pt idx="5951">
                  <c:v>-101.354851960483</c:v>
                </c:pt>
                <c:pt idx="5952">
                  <c:v>-119.45066735456901</c:v>
                </c:pt>
                <c:pt idx="5953">
                  <c:v>-109.821512202308</c:v>
                </c:pt>
                <c:pt idx="5954">
                  <c:v>-114.757989087797</c:v>
                </c:pt>
                <c:pt idx="5955">
                  <c:v>-113.826835526453</c:v>
                </c:pt>
                <c:pt idx="5956">
                  <c:v>-99.671487824559193</c:v>
                </c:pt>
                <c:pt idx="5957">
                  <c:v>-108.992522147603</c:v>
                </c:pt>
                <c:pt idx="5958">
                  <c:v>-120.486633415954</c:v>
                </c:pt>
                <c:pt idx="5959">
                  <c:v>-114.317348170861</c:v>
                </c:pt>
                <c:pt idx="5960">
                  <c:v>-113.036494979339</c:v>
                </c:pt>
                <c:pt idx="5961">
                  <c:v>-114.405657112008</c:v>
                </c:pt>
                <c:pt idx="5962">
                  <c:v>-108.194868640564</c:v>
                </c:pt>
                <c:pt idx="5963">
                  <c:v>-104.636484635795</c:v>
                </c:pt>
                <c:pt idx="5964">
                  <c:v>-106.02224716937501</c:v>
                </c:pt>
                <c:pt idx="5965">
                  <c:v>-107.83850642134399</c:v>
                </c:pt>
                <c:pt idx="5966">
                  <c:v>-110.020564669249</c:v>
                </c:pt>
                <c:pt idx="5967">
                  <c:v>-125.238357723425</c:v>
                </c:pt>
                <c:pt idx="5968">
                  <c:v>-110.007032116779</c:v>
                </c:pt>
                <c:pt idx="5969">
                  <c:v>-112.477395167374</c:v>
                </c:pt>
                <c:pt idx="5970">
                  <c:v>-107.685677745091</c:v>
                </c:pt>
                <c:pt idx="5971">
                  <c:v>-123.754836395859</c:v>
                </c:pt>
                <c:pt idx="5972">
                  <c:v>-111.780923729573</c:v>
                </c:pt>
                <c:pt idx="5973">
                  <c:v>-105.84059778208599</c:v>
                </c:pt>
                <c:pt idx="5974">
                  <c:v>-104.589391181102</c:v>
                </c:pt>
                <c:pt idx="5975">
                  <c:v>-112.127987022589</c:v>
                </c:pt>
                <c:pt idx="5976">
                  <c:v>-120.734147114956</c:v>
                </c:pt>
                <c:pt idx="5977">
                  <c:v>-110.404848379851</c:v>
                </c:pt>
                <c:pt idx="5978">
                  <c:v>-106.14687988579399</c:v>
                </c:pt>
                <c:pt idx="5979">
                  <c:v>-112.731625023414</c:v>
                </c:pt>
                <c:pt idx="5980">
                  <c:v>-101.01712610717399</c:v>
                </c:pt>
                <c:pt idx="5981">
                  <c:v>-108.191830040798</c:v>
                </c:pt>
                <c:pt idx="5982">
                  <c:v>-111.129627582623</c:v>
                </c:pt>
                <c:pt idx="5983">
                  <c:v>-107.750900036866</c:v>
                </c:pt>
                <c:pt idx="5984">
                  <c:v>-111.00737942818699</c:v>
                </c:pt>
                <c:pt idx="5985">
                  <c:v>-110.384121504899</c:v>
                </c:pt>
                <c:pt idx="5986">
                  <c:v>-112.70992685943899</c:v>
                </c:pt>
                <c:pt idx="5987">
                  <c:v>-111.98872604148001</c:v>
                </c:pt>
                <c:pt idx="5988">
                  <c:v>-113.29129422040501</c:v>
                </c:pt>
                <c:pt idx="5989">
                  <c:v>-108.825475880658</c:v>
                </c:pt>
                <c:pt idx="5990">
                  <c:v>-102.477783691585</c:v>
                </c:pt>
                <c:pt idx="5991">
                  <c:v>-106.270078837648</c:v>
                </c:pt>
                <c:pt idx="5992">
                  <c:v>-111.21032898646899</c:v>
                </c:pt>
                <c:pt idx="5993">
                  <c:v>-109.229477300065</c:v>
                </c:pt>
                <c:pt idx="5994">
                  <c:v>-105.467913940844</c:v>
                </c:pt>
                <c:pt idx="5995">
                  <c:v>-107.88914109784101</c:v>
                </c:pt>
                <c:pt idx="5996">
                  <c:v>-106.773252642513</c:v>
                </c:pt>
                <c:pt idx="5997">
                  <c:v>-103.266417869816</c:v>
                </c:pt>
                <c:pt idx="5998">
                  <c:v>-121.169176673298</c:v>
                </c:pt>
                <c:pt idx="5999">
                  <c:v>-116.801165965575</c:v>
                </c:pt>
                <c:pt idx="6000">
                  <c:v>-115.636702083351</c:v>
                </c:pt>
                <c:pt idx="6001">
                  <c:v>-113.21165343959601</c:v>
                </c:pt>
                <c:pt idx="6002">
                  <c:v>-102.328156748552</c:v>
                </c:pt>
                <c:pt idx="6003">
                  <c:v>-117.44576521433601</c:v>
                </c:pt>
                <c:pt idx="6004">
                  <c:v>-112.52351131662</c:v>
                </c:pt>
                <c:pt idx="6005">
                  <c:v>-113.48289932500001</c:v>
                </c:pt>
                <c:pt idx="6006">
                  <c:v>-107.007195520097</c:v>
                </c:pt>
                <c:pt idx="6007">
                  <c:v>-114.05228295561101</c:v>
                </c:pt>
                <c:pt idx="6008">
                  <c:v>-108.502334195074</c:v>
                </c:pt>
                <c:pt idx="6009">
                  <c:v>-105.35012633356401</c:v>
                </c:pt>
                <c:pt idx="6010">
                  <c:v>-111.941847596505</c:v>
                </c:pt>
                <c:pt idx="6011">
                  <c:v>-105.352229652685</c:v>
                </c:pt>
                <c:pt idx="6012">
                  <c:v>-102.57944501812899</c:v>
                </c:pt>
                <c:pt idx="6013">
                  <c:v>-108.76385450257</c:v>
                </c:pt>
                <c:pt idx="6014">
                  <c:v>-117.095374749523</c:v>
                </c:pt>
                <c:pt idx="6015">
                  <c:v>-109.00739051788599</c:v>
                </c:pt>
                <c:pt idx="6016">
                  <c:v>-109.55195230095499</c:v>
                </c:pt>
                <c:pt idx="6017">
                  <c:v>-101.270562048325</c:v>
                </c:pt>
                <c:pt idx="6018">
                  <c:v>-123.68681681199</c:v>
                </c:pt>
                <c:pt idx="6019">
                  <c:v>-108.376714123921</c:v>
                </c:pt>
                <c:pt idx="6020">
                  <c:v>-109.957878442526</c:v>
                </c:pt>
                <c:pt idx="6021">
                  <c:v>-104.700849971078</c:v>
                </c:pt>
                <c:pt idx="6022">
                  <c:v>-110.221147050478</c:v>
                </c:pt>
                <c:pt idx="6023">
                  <c:v>-128.66536178488499</c:v>
                </c:pt>
                <c:pt idx="6024">
                  <c:v>-101.17266595700001</c:v>
                </c:pt>
                <c:pt idx="6025">
                  <c:v>-104.08775549659801</c:v>
                </c:pt>
                <c:pt idx="6026">
                  <c:v>-123.254730665979</c:v>
                </c:pt>
                <c:pt idx="6027">
                  <c:v>-106.727759645449</c:v>
                </c:pt>
                <c:pt idx="6028">
                  <c:v>-125.67991681744</c:v>
                </c:pt>
                <c:pt idx="6029">
                  <c:v>-118.31711351832</c:v>
                </c:pt>
                <c:pt idx="6030">
                  <c:v>-112.568514453635</c:v>
                </c:pt>
                <c:pt idx="6031">
                  <c:v>-109.67109589207899</c:v>
                </c:pt>
                <c:pt idx="6032">
                  <c:v>-105.72965996792399</c:v>
                </c:pt>
                <c:pt idx="6033">
                  <c:v>-109.65383908264</c:v>
                </c:pt>
                <c:pt idx="6034">
                  <c:v>-111.31592254031</c:v>
                </c:pt>
                <c:pt idx="6035">
                  <c:v>-112.993143008608</c:v>
                </c:pt>
                <c:pt idx="6036">
                  <c:v>-108.746822290887</c:v>
                </c:pt>
                <c:pt idx="6037">
                  <c:v>-115.53442218213</c:v>
                </c:pt>
                <c:pt idx="6038">
                  <c:v>-114.645066767245</c:v>
                </c:pt>
                <c:pt idx="6039">
                  <c:v>-112.833265440593</c:v>
                </c:pt>
                <c:pt idx="6040">
                  <c:v>-107.72902557729201</c:v>
                </c:pt>
                <c:pt idx="6041">
                  <c:v>-105.74384486284301</c:v>
                </c:pt>
                <c:pt idx="6042">
                  <c:v>-107.98102388570599</c:v>
                </c:pt>
                <c:pt idx="6043">
                  <c:v>-108.388574930025</c:v>
                </c:pt>
                <c:pt idx="6044">
                  <c:v>-116.398871442355</c:v>
                </c:pt>
                <c:pt idx="6045">
                  <c:v>-107.64701222375</c:v>
                </c:pt>
                <c:pt idx="6046">
                  <c:v>-114.640808589607</c:v>
                </c:pt>
                <c:pt idx="6047">
                  <c:v>-114.84325240378099</c:v>
                </c:pt>
                <c:pt idx="6048">
                  <c:v>-111.58015407494899</c:v>
                </c:pt>
                <c:pt idx="6049">
                  <c:v>-127.597485878181</c:v>
                </c:pt>
                <c:pt idx="6050">
                  <c:v>-114.389640825017</c:v>
                </c:pt>
                <c:pt idx="6051">
                  <c:v>-105.840603277336</c:v>
                </c:pt>
                <c:pt idx="6052">
                  <c:v>-110.70271009904999</c:v>
                </c:pt>
                <c:pt idx="6053">
                  <c:v>-133.230806265166</c:v>
                </c:pt>
                <c:pt idx="6054">
                  <c:v>-118.694584334825</c:v>
                </c:pt>
                <c:pt idx="6055">
                  <c:v>-112.102271036377</c:v>
                </c:pt>
                <c:pt idx="6056">
                  <c:v>-108.242105695662</c:v>
                </c:pt>
                <c:pt idx="6057">
                  <c:v>-109.986787990762</c:v>
                </c:pt>
                <c:pt idx="6058">
                  <c:v>-104.109297315101</c:v>
                </c:pt>
                <c:pt idx="6059">
                  <c:v>-108.10054302552599</c:v>
                </c:pt>
                <c:pt idx="6060">
                  <c:v>-104.152912603223</c:v>
                </c:pt>
                <c:pt idx="6061">
                  <c:v>-104.949176313462</c:v>
                </c:pt>
                <c:pt idx="6062">
                  <c:v>-113.42858502380599</c:v>
                </c:pt>
                <c:pt idx="6063">
                  <c:v>-118.805681287223</c:v>
                </c:pt>
                <c:pt idx="6064">
                  <c:v>-115.22806067966</c:v>
                </c:pt>
                <c:pt idx="6065">
                  <c:v>-112.87795007980699</c:v>
                </c:pt>
                <c:pt idx="6066">
                  <c:v>-115.519477556703</c:v>
                </c:pt>
                <c:pt idx="6067">
                  <c:v>-111.235967991487</c:v>
                </c:pt>
                <c:pt idx="6068">
                  <c:v>-115.658780090289</c:v>
                </c:pt>
                <c:pt idx="6069">
                  <c:v>-113.001890602137</c:v>
                </c:pt>
                <c:pt idx="6070">
                  <c:v>-133.149493516907</c:v>
                </c:pt>
                <c:pt idx="6071">
                  <c:v>-108.121333354092</c:v>
                </c:pt>
                <c:pt idx="6072">
                  <c:v>-123.524596460111</c:v>
                </c:pt>
                <c:pt idx="6073">
                  <c:v>-115.33384645040699</c:v>
                </c:pt>
                <c:pt idx="6074">
                  <c:v>-115.660607664244</c:v>
                </c:pt>
                <c:pt idx="6075">
                  <c:v>-110.390115811404</c:v>
                </c:pt>
                <c:pt idx="6076">
                  <c:v>-110.059497988627</c:v>
                </c:pt>
                <c:pt idx="6077">
                  <c:v>-109.08066167404201</c:v>
                </c:pt>
                <c:pt idx="6078">
                  <c:v>-108.215701106227</c:v>
                </c:pt>
                <c:pt idx="6079">
                  <c:v>-103.67094443800499</c:v>
                </c:pt>
                <c:pt idx="6080">
                  <c:v>-107.47737081571201</c:v>
                </c:pt>
                <c:pt idx="6081">
                  <c:v>-113.317821695059</c:v>
                </c:pt>
                <c:pt idx="6082">
                  <c:v>-111.38149189879501</c:v>
                </c:pt>
                <c:pt idx="6083">
                  <c:v>-107.66739797150299</c:v>
                </c:pt>
                <c:pt idx="6084">
                  <c:v>-119.56615230582899</c:v>
                </c:pt>
                <c:pt idx="6085">
                  <c:v>-118.65170275811499</c:v>
                </c:pt>
                <c:pt idx="6086">
                  <c:v>-119.434356829862</c:v>
                </c:pt>
                <c:pt idx="6087">
                  <c:v>-112.604309153248</c:v>
                </c:pt>
                <c:pt idx="6088">
                  <c:v>-105.61714316827501</c:v>
                </c:pt>
                <c:pt idx="6089">
                  <c:v>-112.891551486662</c:v>
                </c:pt>
                <c:pt idx="6090">
                  <c:v>-110.524859696408</c:v>
                </c:pt>
                <c:pt idx="6091">
                  <c:v>-110.269827350643</c:v>
                </c:pt>
                <c:pt idx="6092">
                  <c:v>-115.635256412347</c:v>
                </c:pt>
                <c:pt idx="6093">
                  <c:v>-111.334535174625</c:v>
                </c:pt>
                <c:pt idx="6094">
                  <c:v>-113.354242202256</c:v>
                </c:pt>
                <c:pt idx="6095">
                  <c:v>-110.928282503769</c:v>
                </c:pt>
                <c:pt idx="6096">
                  <c:v>-116.09088288629999</c:v>
                </c:pt>
                <c:pt idx="6097">
                  <c:v>-106.686703325777</c:v>
                </c:pt>
                <c:pt idx="6098">
                  <c:v>-111.587576415036</c:v>
                </c:pt>
                <c:pt idx="6099">
                  <c:v>-105.32595819922101</c:v>
                </c:pt>
                <c:pt idx="6100">
                  <c:v>-107.59070863741699</c:v>
                </c:pt>
                <c:pt idx="6101">
                  <c:v>-114.086939407253</c:v>
                </c:pt>
                <c:pt idx="6102">
                  <c:v>-120.89151801684299</c:v>
                </c:pt>
                <c:pt idx="6103">
                  <c:v>-113.80161650944601</c:v>
                </c:pt>
                <c:pt idx="6104">
                  <c:v>-116.276617414471</c:v>
                </c:pt>
                <c:pt idx="6105">
                  <c:v>-113.68608468176799</c:v>
                </c:pt>
                <c:pt idx="6106">
                  <c:v>-113.962002217454</c:v>
                </c:pt>
                <c:pt idx="6107">
                  <c:v>-106.533069123293</c:v>
                </c:pt>
                <c:pt idx="6108">
                  <c:v>-116.349971780107</c:v>
                </c:pt>
                <c:pt idx="6109">
                  <c:v>-111.784004558999</c:v>
                </c:pt>
                <c:pt idx="6110">
                  <c:v>-109.425861377258</c:v>
                </c:pt>
                <c:pt idx="6111">
                  <c:v>-117.17202589431299</c:v>
                </c:pt>
                <c:pt idx="6112">
                  <c:v>-108.515800189798</c:v>
                </c:pt>
                <c:pt idx="6113">
                  <c:v>-114.19991106171</c:v>
                </c:pt>
                <c:pt idx="6114">
                  <c:v>-112.816583168612</c:v>
                </c:pt>
                <c:pt idx="6115">
                  <c:v>-114.75964588260101</c:v>
                </c:pt>
                <c:pt idx="6116">
                  <c:v>-106.83696126538401</c:v>
                </c:pt>
                <c:pt idx="6117">
                  <c:v>-115.39813463899701</c:v>
                </c:pt>
                <c:pt idx="6118">
                  <c:v>-107.857724445374</c:v>
                </c:pt>
                <c:pt idx="6119">
                  <c:v>-112.609020821299</c:v>
                </c:pt>
                <c:pt idx="6120">
                  <c:v>-109.472015172819</c:v>
                </c:pt>
                <c:pt idx="6121">
                  <c:v>-110.465578493968</c:v>
                </c:pt>
                <c:pt idx="6122">
                  <c:v>-119.224042094233</c:v>
                </c:pt>
                <c:pt idx="6123">
                  <c:v>-105.252231354534</c:v>
                </c:pt>
                <c:pt idx="6124">
                  <c:v>-106.152934941612</c:v>
                </c:pt>
                <c:pt idx="6125">
                  <c:v>-103.90159832603899</c:v>
                </c:pt>
                <c:pt idx="6126">
                  <c:v>-108.54591722377999</c:v>
                </c:pt>
                <c:pt idx="6127">
                  <c:v>-106.08021651538699</c:v>
                </c:pt>
                <c:pt idx="6128">
                  <c:v>-113.90136485175999</c:v>
                </c:pt>
                <c:pt idx="6129">
                  <c:v>-105.215075226613</c:v>
                </c:pt>
                <c:pt idx="6130">
                  <c:v>-106.159210478638</c:v>
                </c:pt>
                <c:pt idx="6131">
                  <c:v>-126.131383130483</c:v>
                </c:pt>
                <c:pt idx="6132">
                  <c:v>-105.58960126028001</c:v>
                </c:pt>
                <c:pt idx="6133">
                  <c:v>-115.480886603757</c:v>
                </c:pt>
                <c:pt idx="6134">
                  <c:v>-104.159519090198</c:v>
                </c:pt>
                <c:pt idx="6135">
                  <c:v>-108.864757707636</c:v>
                </c:pt>
                <c:pt idx="6136">
                  <c:v>-115.84215137200999</c:v>
                </c:pt>
                <c:pt idx="6137">
                  <c:v>-111.662432216307</c:v>
                </c:pt>
                <c:pt idx="6138">
                  <c:v>-106.21067393820699</c:v>
                </c:pt>
                <c:pt idx="6139">
                  <c:v>-99.7403450087903</c:v>
                </c:pt>
                <c:pt idx="6140">
                  <c:v>-108.05736574017</c:v>
                </c:pt>
                <c:pt idx="6141">
                  <c:v>-106.082299683752</c:v>
                </c:pt>
                <c:pt idx="6142">
                  <c:v>-103.831466681235</c:v>
                </c:pt>
                <c:pt idx="6143">
                  <c:v>-111.83499179930899</c:v>
                </c:pt>
                <c:pt idx="6144">
                  <c:v>-105.874809521421</c:v>
                </c:pt>
                <c:pt idx="6145">
                  <c:v>-106.46655402152</c:v>
                </c:pt>
                <c:pt idx="6146">
                  <c:v>-113.334950352188</c:v>
                </c:pt>
                <c:pt idx="6147">
                  <c:v>-106.677539251488</c:v>
                </c:pt>
                <c:pt idx="6148">
                  <c:v>-109.356309142011</c:v>
                </c:pt>
                <c:pt idx="6149">
                  <c:v>-117.83380577053801</c:v>
                </c:pt>
                <c:pt idx="6150">
                  <c:v>-103.54695735432701</c:v>
                </c:pt>
                <c:pt idx="6151">
                  <c:v>-109.820539052192</c:v>
                </c:pt>
                <c:pt idx="6152">
                  <c:v>-103.693481453812</c:v>
                </c:pt>
                <c:pt idx="6153">
                  <c:v>-108.74890605493</c:v>
                </c:pt>
                <c:pt idx="6154">
                  <c:v>-108.506842128477</c:v>
                </c:pt>
                <c:pt idx="6155">
                  <c:v>-111.434191595564</c:v>
                </c:pt>
                <c:pt idx="6156">
                  <c:v>-110.873613391506</c:v>
                </c:pt>
                <c:pt idx="6157">
                  <c:v>-107.106904326483</c:v>
                </c:pt>
                <c:pt idx="6158">
                  <c:v>-107.118897049635</c:v>
                </c:pt>
                <c:pt idx="6159">
                  <c:v>-117.490529954183</c:v>
                </c:pt>
                <c:pt idx="6160">
                  <c:v>-107.748893028962</c:v>
                </c:pt>
                <c:pt idx="6161">
                  <c:v>-119.6211449834</c:v>
                </c:pt>
                <c:pt idx="6162">
                  <c:v>-112.36485636934</c:v>
                </c:pt>
                <c:pt idx="6163">
                  <c:v>-107.245576791006</c:v>
                </c:pt>
                <c:pt idx="6164">
                  <c:v>-110.99991525981</c:v>
                </c:pt>
                <c:pt idx="6165">
                  <c:v>-107.452659288443</c:v>
                </c:pt>
                <c:pt idx="6166">
                  <c:v>-113.769340535556</c:v>
                </c:pt>
                <c:pt idx="6167">
                  <c:v>-108.187056287991</c:v>
                </c:pt>
                <c:pt idx="6168">
                  <c:v>-103.79719906353699</c:v>
                </c:pt>
                <c:pt idx="6169">
                  <c:v>-120.09584056132201</c:v>
                </c:pt>
                <c:pt idx="6170">
                  <c:v>-109.827768357705</c:v>
                </c:pt>
                <c:pt idx="6171">
                  <c:v>-103.16709051254099</c:v>
                </c:pt>
                <c:pt idx="6172">
                  <c:v>-104.63413506494901</c:v>
                </c:pt>
                <c:pt idx="6173">
                  <c:v>-113.520001470689</c:v>
                </c:pt>
                <c:pt idx="6174">
                  <c:v>-105.235237641761</c:v>
                </c:pt>
                <c:pt idx="6175">
                  <c:v>-105.163569221106</c:v>
                </c:pt>
                <c:pt idx="6176">
                  <c:v>-106.73011909733999</c:v>
                </c:pt>
                <c:pt idx="6177">
                  <c:v>-117.022719698778</c:v>
                </c:pt>
                <c:pt idx="6178">
                  <c:v>-107.044045226146</c:v>
                </c:pt>
                <c:pt idx="6179">
                  <c:v>-110.86523572514</c:v>
                </c:pt>
                <c:pt idx="6180">
                  <c:v>-114.962090094522</c:v>
                </c:pt>
                <c:pt idx="6181">
                  <c:v>-112.142556278626</c:v>
                </c:pt>
                <c:pt idx="6182">
                  <c:v>-113.114861263565</c:v>
                </c:pt>
                <c:pt idx="6183">
                  <c:v>-112.69766041502299</c:v>
                </c:pt>
                <c:pt idx="6184">
                  <c:v>-104.525924655051</c:v>
                </c:pt>
                <c:pt idx="6185">
                  <c:v>-104.76868755368</c:v>
                </c:pt>
                <c:pt idx="6186">
                  <c:v>-106.839593136997</c:v>
                </c:pt>
                <c:pt idx="6187">
                  <c:v>-106.88588371980499</c:v>
                </c:pt>
                <c:pt idx="6188">
                  <c:v>-107.707271704204</c:v>
                </c:pt>
                <c:pt idx="6189">
                  <c:v>-107.692140513304</c:v>
                </c:pt>
                <c:pt idx="6190">
                  <c:v>-116.92171215115501</c:v>
                </c:pt>
                <c:pt idx="6191">
                  <c:v>-106.959430617812</c:v>
                </c:pt>
                <c:pt idx="6192">
                  <c:v>-106.995406443866</c:v>
                </c:pt>
                <c:pt idx="6193">
                  <c:v>-112.383228108327</c:v>
                </c:pt>
                <c:pt idx="6194">
                  <c:v>-111.16226920606999</c:v>
                </c:pt>
                <c:pt idx="6195">
                  <c:v>-107.810133554288</c:v>
                </c:pt>
                <c:pt idx="6196">
                  <c:v>-119.45016049822</c:v>
                </c:pt>
                <c:pt idx="6197">
                  <c:v>-111.95807865186499</c:v>
                </c:pt>
                <c:pt idx="6198">
                  <c:v>-112.957052693202</c:v>
                </c:pt>
                <c:pt idx="6199">
                  <c:v>-115.72767724277701</c:v>
                </c:pt>
                <c:pt idx="6200">
                  <c:v>-117.978199451091</c:v>
                </c:pt>
                <c:pt idx="6201">
                  <c:v>-111.599643169532</c:v>
                </c:pt>
                <c:pt idx="6202">
                  <c:v>-115.97225962373901</c:v>
                </c:pt>
                <c:pt idx="6203">
                  <c:v>-106.25203695809201</c:v>
                </c:pt>
                <c:pt idx="6204">
                  <c:v>-114.693050874286</c:v>
                </c:pt>
                <c:pt idx="6205">
                  <c:v>-106.938375481774</c:v>
                </c:pt>
                <c:pt idx="6206">
                  <c:v>-110.484024219891</c:v>
                </c:pt>
                <c:pt idx="6207">
                  <c:v>-112.77889181780399</c:v>
                </c:pt>
                <c:pt idx="6208">
                  <c:v>-113.312728714033</c:v>
                </c:pt>
                <c:pt idx="6209">
                  <c:v>-111.164743382513</c:v>
                </c:pt>
                <c:pt idx="6210">
                  <c:v>-108.02116957393299</c:v>
                </c:pt>
                <c:pt idx="6211">
                  <c:v>-107.343268528092</c:v>
                </c:pt>
                <c:pt idx="6212">
                  <c:v>-109.717674834532</c:v>
                </c:pt>
                <c:pt idx="6213">
                  <c:v>-106.371614546846</c:v>
                </c:pt>
                <c:pt idx="6214">
                  <c:v>-108.279118300752</c:v>
                </c:pt>
                <c:pt idx="6215">
                  <c:v>-108.61309311108501</c:v>
                </c:pt>
                <c:pt idx="6216">
                  <c:v>-108.97864371893399</c:v>
                </c:pt>
                <c:pt idx="6217">
                  <c:v>-113.47546613871999</c:v>
                </c:pt>
                <c:pt idx="6218">
                  <c:v>-105.964076379711</c:v>
                </c:pt>
                <c:pt idx="6219">
                  <c:v>-112.71763601311</c:v>
                </c:pt>
                <c:pt idx="6220">
                  <c:v>-116.11883861235999</c:v>
                </c:pt>
                <c:pt idx="6221">
                  <c:v>-113.280500219789</c:v>
                </c:pt>
                <c:pt idx="6222">
                  <c:v>-107.014675926149</c:v>
                </c:pt>
                <c:pt idx="6223">
                  <c:v>-113.032873415206</c:v>
                </c:pt>
                <c:pt idx="6224">
                  <c:v>-107.957278783246</c:v>
                </c:pt>
                <c:pt idx="6225">
                  <c:v>-112.14896057889101</c:v>
                </c:pt>
                <c:pt idx="6226">
                  <c:v>-117.27534241320301</c:v>
                </c:pt>
                <c:pt idx="6227">
                  <c:v>-109.606107849341</c:v>
                </c:pt>
                <c:pt idx="6228">
                  <c:v>-110.378244093383</c:v>
                </c:pt>
                <c:pt idx="6229">
                  <c:v>-109.081674463536</c:v>
                </c:pt>
                <c:pt idx="6230">
                  <c:v>-118.155154888724</c:v>
                </c:pt>
                <c:pt idx="6231">
                  <c:v>-112.504994122131</c:v>
                </c:pt>
                <c:pt idx="6232">
                  <c:v>-109.065620089603</c:v>
                </c:pt>
                <c:pt idx="6233">
                  <c:v>-117.402806206178</c:v>
                </c:pt>
                <c:pt idx="6234">
                  <c:v>-102.801888635499</c:v>
                </c:pt>
                <c:pt idx="6235">
                  <c:v>-104.078471436193</c:v>
                </c:pt>
                <c:pt idx="6236">
                  <c:v>-115.383768097174</c:v>
                </c:pt>
                <c:pt idx="6237">
                  <c:v>-118.66999150879499</c:v>
                </c:pt>
                <c:pt idx="6238">
                  <c:v>-114.238272752813</c:v>
                </c:pt>
                <c:pt idx="6239">
                  <c:v>-115.644405078421</c:v>
                </c:pt>
                <c:pt idx="6240">
                  <c:v>-105.736567399471</c:v>
                </c:pt>
                <c:pt idx="6241">
                  <c:v>-104.176569737286</c:v>
                </c:pt>
                <c:pt idx="6242">
                  <c:v>-108.82168361500401</c:v>
                </c:pt>
                <c:pt idx="6243">
                  <c:v>-112.622863128205</c:v>
                </c:pt>
                <c:pt idx="6244">
                  <c:v>-108.013702153705</c:v>
                </c:pt>
                <c:pt idx="6245">
                  <c:v>-113.08025265578701</c:v>
                </c:pt>
                <c:pt idx="6246">
                  <c:v>-109.538705818042</c:v>
                </c:pt>
                <c:pt idx="6247">
                  <c:v>-115.738093481238</c:v>
                </c:pt>
                <c:pt idx="6248">
                  <c:v>-105.42089816600701</c:v>
                </c:pt>
                <c:pt idx="6249">
                  <c:v>-106.829042976266</c:v>
                </c:pt>
                <c:pt idx="6250">
                  <c:v>-104.00489491122001</c:v>
                </c:pt>
                <c:pt idx="6251">
                  <c:v>-110.84981642764799</c:v>
                </c:pt>
                <c:pt idx="6252">
                  <c:v>-111.480321875786</c:v>
                </c:pt>
                <c:pt idx="6253">
                  <c:v>-109.76584056005601</c:v>
                </c:pt>
                <c:pt idx="6254">
                  <c:v>-106.348492657194</c:v>
                </c:pt>
                <c:pt idx="6255">
                  <c:v>-118.771793026525</c:v>
                </c:pt>
                <c:pt idx="6256">
                  <c:v>-111.646285964585</c:v>
                </c:pt>
                <c:pt idx="6257">
                  <c:v>-110.037293149033</c:v>
                </c:pt>
                <c:pt idx="6258">
                  <c:v>-110.74149820646301</c:v>
                </c:pt>
                <c:pt idx="6259">
                  <c:v>-111.035245954095</c:v>
                </c:pt>
                <c:pt idx="6260">
                  <c:v>-111.583760713955</c:v>
                </c:pt>
                <c:pt idx="6261">
                  <c:v>-113.07750704743199</c:v>
                </c:pt>
                <c:pt idx="6262">
                  <c:v>-112.200110891085</c:v>
                </c:pt>
                <c:pt idx="6263">
                  <c:v>-108.970020694651</c:v>
                </c:pt>
                <c:pt idx="6264">
                  <c:v>-110.886151537207</c:v>
                </c:pt>
                <c:pt idx="6265">
                  <c:v>-118.949638347654</c:v>
                </c:pt>
                <c:pt idx="6266">
                  <c:v>-107.269335181096</c:v>
                </c:pt>
                <c:pt idx="6267">
                  <c:v>-118.888309466365</c:v>
                </c:pt>
                <c:pt idx="6268">
                  <c:v>-112.326077179568</c:v>
                </c:pt>
                <c:pt idx="6269">
                  <c:v>-107.231832177527</c:v>
                </c:pt>
                <c:pt idx="6270">
                  <c:v>-104.8463302728</c:v>
                </c:pt>
                <c:pt idx="6271">
                  <c:v>-110.97302286586</c:v>
                </c:pt>
                <c:pt idx="6272">
                  <c:v>-109.603230395704</c:v>
                </c:pt>
                <c:pt idx="6273">
                  <c:v>-114.735209511522</c:v>
                </c:pt>
                <c:pt idx="6274">
                  <c:v>-108.090294213326</c:v>
                </c:pt>
                <c:pt idx="6275">
                  <c:v>-106.10265622635499</c:v>
                </c:pt>
                <c:pt idx="6276">
                  <c:v>-112.332829282444</c:v>
                </c:pt>
                <c:pt idx="6277">
                  <c:v>-104.878660827139</c:v>
                </c:pt>
                <c:pt idx="6278">
                  <c:v>-103.85106669347699</c:v>
                </c:pt>
                <c:pt idx="6279">
                  <c:v>-103.95374881352799</c:v>
                </c:pt>
                <c:pt idx="6280">
                  <c:v>-109.998975940028</c:v>
                </c:pt>
                <c:pt idx="6281">
                  <c:v>-118.143990673776</c:v>
                </c:pt>
                <c:pt idx="6282">
                  <c:v>-102.542341049759</c:v>
                </c:pt>
                <c:pt idx="6283">
                  <c:v>-112.927069317609</c:v>
                </c:pt>
                <c:pt idx="6284">
                  <c:v>-105.95731041239701</c:v>
                </c:pt>
                <c:pt idx="6285">
                  <c:v>-110.29902085160801</c:v>
                </c:pt>
                <c:pt idx="6286">
                  <c:v>-110.003460039263</c:v>
                </c:pt>
                <c:pt idx="6287">
                  <c:v>-104.100630133846</c:v>
                </c:pt>
                <c:pt idx="6288">
                  <c:v>-108.493782640616</c:v>
                </c:pt>
                <c:pt idx="6289">
                  <c:v>-105.836880113785</c:v>
                </c:pt>
                <c:pt idx="6290">
                  <c:v>-134.68475856880599</c:v>
                </c:pt>
                <c:pt idx="6291">
                  <c:v>-111.77740787149401</c:v>
                </c:pt>
                <c:pt idx="6292">
                  <c:v>-126.57456381649099</c:v>
                </c:pt>
                <c:pt idx="6293">
                  <c:v>-109.04128955664601</c:v>
                </c:pt>
                <c:pt idx="6294">
                  <c:v>-109.52760805058</c:v>
                </c:pt>
                <c:pt idx="6295">
                  <c:v>-113.38260580889801</c:v>
                </c:pt>
                <c:pt idx="6296">
                  <c:v>-107.411571439336</c:v>
                </c:pt>
                <c:pt idx="6297">
                  <c:v>-101.72141978240801</c:v>
                </c:pt>
                <c:pt idx="6298">
                  <c:v>-108.12212605351699</c:v>
                </c:pt>
                <c:pt idx="6299">
                  <c:v>-112.91602395183099</c:v>
                </c:pt>
                <c:pt idx="6300">
                  <c:v>-102.496052195654</c:v>
                </c:pt>
                <c:pt idx="6301">
                  <c:v>-109.91998789353001</c:v>
                </c:pt>
                <c:pt idx="6302">
                  <c:v>-111.27224950293299</c:v>
                </c:pt>
                <c:pt idx="6303">
                  <c:v>-107.52020620179999</c:v>
                </c:pt>
                <c:pt idx="6304">
                  <c:v>-105.846871934014</c:v>
                </c:pt>
                <c:pt idx="6305">
                  <c:v>-105.66552015770699</c:v>
                </c:pt>
                <c:pt idx="6306">
                  <c:v>-105.75040232462899</c:v>
                </c:pt>
                <c:pt idx="6307">
                  <c:v>-122.16537163639499</c:v>
                </c:pt>
                <c:pt idx="6308">
                  <c:v>-111.969383245076</c:v>
                </c:pt>
                <c:pt idx="6309">
                  <c:v>-103.859033216558</c:v>
                </c:pt>
                <c:pt idx="6310">
                  <c:v>-110.936305662216</c:v>
                </c:pt>
                <c:pt idx="6311">
                  <c:v>-108.10855405564099</c:v>
                </c:pt>
                <c:pt idx="6312">
                  <c:v>-107.148835404549</c:v>
                </c:pt>
                <c:pt idx="6313">
                  <c:v>-112.791731163243</c:v>
                </c:pt>
                <c:pt idx="6314">
                  <c:v>-109.48891671578301</c:v>
                </c:pt>
                <c:pt idx="6315">
                  <c:v>-130.46868136593</c:v>
                </c:pt>
                <c:pt idx="6316">
                  <c:v>-112.402322290168</c:v>
                </c:pt>
                <c:pt idx="6317">
                  <c:v>-112.08403762730001</c:v>
                </c:pt>
                <c:pt idx="6318">
                  <c:v>-106.28168239270001</c:v>
                </c:pt>
                <c:pt idx="6319">
                  <c:v>-103.92018928045201</c:v>
                </c:pt>
                <c:pt idx="6320">
                  <c:v>-105.43364445525501</c:v>
                </c:pt>
                <c:pt idx="6321">
                  <c:v>-102.626928494838</c:v>
                </c:pt>
                <c:pt idx="6322">
                  <c:v>-105.30653543411999</c:v>
                </c:pt>
                <c:pt idx="6323">
                  <c:v>-116.34143966357701</c:v>
                </c:pt>
                <c:pt idx="6324">
                  <c:v>-109.889452574969</c:v>
                </c:pt>
                <c:pt idx="6325">
                  <c:v>-115.210666010396</c:v>
                </c:pt>
                <c:pt idx="6326">
                  <c:v>-107.130980420873</c:v>
                </c:pt>
                <c:pt idx="6327">
                  <c:v>-110.52729729650299</c:v>
                </c:pt>
                <c:pt idx="6328">
                  <c:v>-121.77351231171799</c:v>
                </c:pt>
                <c:pt idx="6329">
                  <c:v>-114.748941225788</c:v>
                </c:pt>
                <c:pt idx="6330">
                  <c:v>-112.022598901707</c:v>
                </c:pt>
                <c:pt idx="6331">
                  <c:v>-109.54481024742201</c:v>
                </c:pt>
                <c:pt idx="6332">
                  <c:v>-113.654224636704</c:v>
                </c:pt>
                <c:pt idx="6333">
                  <c:v>-106.079141278835</c:v>
                </c:pt>
                <c:pt idx="6334">
                  <c:v>-105.464159775559</c:v>
                </c:pt>
                <c:pt idx="6335">
                  <c:v>-108.971048830776</c:v>
                </c:pt>
                <c:pt idx="6336">
                  <c:v>-115.91637957545301</c:v>
                </c:pt>
                <c:pt idx="6337">
                  <c:v>-115.594550584613</c:v>
                </c:pt>
                <c:pt idx="6338">
                  <c:v>-107.423801477921</c:v>
                </c:pt>
                <c:pt idx="6339">
                  <c:v>-110.538794146954</c:v>
                </c:pt>
                <c:pt idx="6340">
                  <c:v>-108.597056202359</c:v>
                </c:pt>
                <c:pt idx="6341">
                  <c:v>-112.43788450885</c:v>
                </c:pt>
                <c:pt idx="6342">
                  <c:v>-116.76187812668201</c:v>
                </c:pt>
                <c:pt idx="6343">
                  <c:v>-119.04847698085899</c:v>
                </c:pt>
                <c:pt idx="6344">
                  <c:v>-102.05479996344501</c:v>
                </c:pt>
                <c:pt idx="6345">
                  <c:v>-109.034314294615</c:v>
                </c:pt>
                <c:pt idx="6346">
                  <c:v>-113.944316652551</c:v>
                </c:pt>
                <c:pt idx="6347">
                  <c:v>-101.203633074997</c:v>
                </c:pt>
                <c:pt idx="6348">
                  <c:v>-107.98606024165301</c:v>
                </c:pt>
                <c:pt idx="6349">
                  <c:v>-105.912027951607</c:v>
                </c:pt>
                <c:pt idx="6350">
                  <c:v>-106.06776312676701</c:v>
                </c:pt>
                <c:pt idx="6351">
                  <c:v>-110.331646145183</c:v>
                </c:pt>
                <c:pt idx="6352">
                  <c:v>-104.69130642291699</c:v>
                </c:pt>
                <c:pt idx="6353">
                  <c:v>-103.718027877876</c:v>
                </c:pt>
                <c:pt idx="6354">
                  <c:v>-111.818787175145</c:v>
                </c:pt>
                <c:pt idx="6355">
                  <c:v>-115.65666681246</c:v>
                </c:pt>
                <c:pt idx="6356">
                  <c:v>-114.311395465506</c:v>
                </c:pt>
                <c:pt idx="6357">
                  <c:v>-99.330238052300302</c:v>
                </c:pt>
                <c:pt idx="6358">
                  <c:v>-108.89941606700199</c:v>
                </c:pt>
                <c:pt idx="6359">
                  <c:v>-109.01942031779301</c:v>
                </c:pt>
                <c:pt idx="6360">
                  <c:v>-113.26736087074499</c:v>
                </c:pt>
                <c:pt idx="6361">
                  <c:v>-108.06959509782401</c:v>
                </c:pt>
                <c:pt idx="6362">
                  <c:v>-106.47726906552001</c:v>
                </c:pt>
                <c:pt idx="6363">
                  <c:v>-112.55208959814701</c:v>
                </c:pt>
                <c:pt idx="6364">
                  <c:v>-109.78432462215601</c:v>
                </c:pt>
                <c:pt idx="6365">
                  <c:v>-104.480737039102</c:v>
                </c:pt>
                <c:pt idx="6366">
                  <c:v>-123.361987824343</c:v>
                </c:pt>
                <c:pt idx="6367">
                  <c:v>-122.193391764602</c:v>
                </c:pt>
                <c:pt idx="6368">
                  <c:v>-118.136642974572</c:v>
                </c:pt>
                <c:pt idx="6369">
                  <c:v>-121.453293242614</c:v>
                </c:pt>
                <c:pt idx="6370">
                  <c:v>-115.416921726132</c:v>
                </c:pt>
                <c:pt idx="6371">
                  <c:v>-107.531149039537</c:v>
                </c:pt>
                <c:pt idx="6372">
                  <c:v>-109.14631014598</c:v>
                </c:pt>
                <c:pt idx="6373">
                  <c:v>-109.21989274972</c:v>
                </c:pt>
                <c:pt idx="6374">
                  <c:v>-109.78014777579401</c:v>
                </c:pt>
                <c:pt idx="6375">
                  <c:v>-104.834077296621</c:v>
                </c:pt>
                <c:pt idx="6376">
                  <c:v>-105.079533094827</c:v>
                </c:pt>
                <c:pt idx="6377">
                  <c:v>-112.52752781614301</c:v>
                </c:pt>
                <c:pt idx="6378">
                  <c:v>-106.93416598767</c:v>
                </c:pt>
                <c:pt idx="6379">
                  <c:v>-111.03195658782801</c:v>
                </c:pt>
                <c:pt idx="6380">
                  <c:v>-102.57655664798</c:v>
                </c:pt>
                <c:pt idx="6381">
                  <c:v>-105.122362180504</c:v>
                </c:pt>
                <c:pt idx="6382">
                  <c:v>-113.883791296767</c:v>
                </c:pt>
                <c:pt idx="6383">
                  <c:v>-108.102742938335</c:v>
                </c:pt>
                <c:pt idx="6384">
                  <c:v>-116.201921888874</c:v>
                </c:pt>
                <c:pt idx="6385">
                  <c:v>-105.929056056774</c:v>
                </c:pt>
                <c:pt idx="6386">
                  <c:v>-105.245711788805</c:v>
                </c:pt>
                <c:pt idx="6387">
                  <c:v>-110.20077279113799</c:v>
                </c:pt>
                <c:pt idx="6388">
                  <c:v>-111.88574889611201</c:v>
                </c:pt>
                <c:pt idx="6389">
                  <c:v>-104.50083558539001</c:v>
                </c:pt>
                <c:pt idx="6390">
                  <c:v>-112.295610032262</c:v>
                </c:pt>
                <c:pt idx="6391">
                  <c:v>-113.338577815317</c:v>
                </c:pt>
                <c:pt idx="6392">
                  <c:v>-106.391134080057</c:v>
                </c:pt>
                <c:pt idx="6393">
                  <c:v>-111.903416105948</c:v>
                </c:pt>
                <c:pt idx="6394">
                  <c:v>-104.187702617897</c:v>
                </c:pt>
                <c:pt idx="6395">
                  <c:v>-106.288891756217</c:v>
                </c:pt>
                <c:pt idx="6396">
                  <c:v>-103.907287300601</c:v>
                </c:pt>
                <c:pt idx="6397">
                  <c:v>-107.079724689006</c:v>
                </c:pt>
                <c:pt idx="6398">
                  <c:v>-117.02075378959999</c:v>
                </c:pt>
                <c:pt idx="6399">
                  <c:v>-120.35217978730201</c:v>
                </c:pt>
                <c:pt idx="6400">
                  <c:v>-105.32171997658401</c:v>
                </c:pt>
                <c:pt idx="6401">
                  <c:v>-115.357390209136</c:v>
                </c:pt>
                <c:pt idx="6402">
                  <c:v>-115.41223929556899</c:v>
                </c:pt>
                <c:pt idx="6403">
                  <c:v>-104.781822537373</c:v>
                </c:pt>
                <c:pt idx="6404">
                  <c:v>-108.522380588278</c:v>
                </c:pt>
                <c:pt idx="6405">
                  <c:v>-114.560904915649</c:v>
                </c:pt>
                <c:pt idx="6406">
                  <c:v>-113.691371919997</c:v>
                </c:pt>
                <c:pt idx="6407">
                  <c:v>-105.324587451977</c:v>
                </c:pt>
                <c:pt idx="6408">
                  <c:v>-115.03945195071501</c:v>
                </c:pt>
                <c:pt idx="6409">
                  <c:v>-106.97449265351</c:v>
                </c:pt>
                <c:pt idx="6410">
                  <c:v>-105.311612895727</c:v>
                </c:pt>
                <c:pt idx="6411">
                  <c:v>-101.821894600753</c:v>
                </c:pt>
                <c:pt idx="6412">
                  <c:v>-103.447168272261</c:v>
                </c:pt>
                <c:pt idx="6413">
                  <c:v>-101.794200724324</c:v>
                </c:pt>
                <c:pt idx="6414">
                  <c:v>-110.450285510174</c:v>
                </c:pt>
                <c:pt idx="6415">
                  <c:v>-110.37581593823801</c:v>
                </c:pt>
                <c:pt idx="6416">
                  <c:v>-107.04191666286</c:v>
                </c:pt>
                <c:pt idx="6417">
                  <c:v>-111.683121255743</c:v>
                </c:pt>
                <c:pt idx="6418">
                  <c:v>-119.152369868283</c:v>
                </c:pt>
                <c:pt idx="6419">
                  <c:v>-117.068502814997</c:v>
                </c:pt>
                <c:pt idx="6420">
                  <c:v>-106.24715493089001</c:v>
                </c:pt>
                <c:pt idx="6421">
                  <c:v>-105.716357114225</c:v>
                </c:pt>
                <c:pt idx="6422">
                  <c:v>-108.62119282764201</c:v>
                </c:pt>
                <c:pt idx="6423">
                  <c:v>-106.74854652110901</c:v>
                </c:pt>
                <c:pt idx="6424">
                  <c:v>-112.33675690562799</c:v>
                </c:pt>
                <c:pt idx="6425">
                  <c:v>-106.470737167604</c:v>
                </c:pt>
                <c:pt idx="6426">
                  <c:v>-103.080906632454</c:v>
                </c:pt>
                <c:pt idx="6427">
                  <c:v>-108.891123095559</c:v>
                </c:pt>
                <c:pt idx="6428">
                  <c:v>-129.30689582152399</c:v>
                </c:pt>
                <c:pt idx="6429">
                  <c:v>-108.369090848767</c:v>
                </c:pt>
                <c:pt idx="6430">
                  <c:v>-114.187752694897</c:v>
                </c:pt>
                <c:pt idx="6431">
                  <c:v>-111.25515932467999</c:v>
                </c:pt>
                <c:pt idx="6432">
                  <c:v>-105.437529449971</c:v>
                </c:pt>
                <c:pt idx="6433">
                  <c:v>-108.149774819551</c:v>
                </c:pt>
                <c:pt idx="6434">
                  <c:v>-108.396120462414</c:v>
                </c:pt>
                <c:pt idx="6435">
                  <c:v>-105.567888222365</c:v>
                </c:pt>
                <c:pt idx="6436">
                  <c:v>-109.050897031452</c:v>
                </c:pt>
                <c:pt idx="6437">
                  <c:v>-110.956899826821</c:v>
                </c:pt>
                <c:pt idx="6438">
                  <c:v>-106.37244471517501</c:v>
                </c:pt>
                <c:pt idx="6439">
                  <c:v>-110.67410473603999</c:v>
                </c:pt>
                <c:pt idx="6440">
                  <c:v>-108.166933532512</c:v>
                </c:pt>
                <c:pt idx="6441">
                  <c:v>-114.54612066362</c:v>
                </c:pt>
                <c:pt idx="6442">
                  <c:v>-103.734259668288</c:v>
                </c:pt>
                <c:pt idx="6443">
                  <c:v>-113.081887704956</c:v>
                </c:pt>
                <c:pt idx="6444">
                  <c:v>-104.578051599698</c:v>
                </c:pt>
                <c:pt idx="6445">
                  <c:v>-116.28111789622299</c:v>
                </c:pt>
                <c:pt idx="6446">
                  <c:v>-111.270169033535</c:v>
                </c:pt>
                <c:pt idx="6447">
                  <c:v>-109.25737881743601</c:v>
                </c:pt>
                <c:pt idx="6448">
                  <c:v>-106.255151126188</c:v>
                </c:pt>
                <c:pt idx="6449">
                  <c:v>-113.784173577576</c:v>
                </c:pt>
                <c:pt idx="6450">
                  <c:v>-107.291508691445</c:v>
                </c:pt>
                <c:pt idx="6451">
                  <c:v>-114.570465242061</c:v>
                </c:pt>
                <c:pt idx="6452">
                  <c:v>-107.50660366281301</c:v>
                </c:pt>
                <c:pt idx="6453">
                  <c:v>-120.601728659035</c:v>
                </c:pt>
                <c:pt idx="6454">
                  <c:v>-106.574605439263</c:v>
                </c:pt>
                <c:pt idx="6455">
                  <c:v>-108.15096969820701</c:v>
                </c:pt>
                <c:pt idx="6456">
                  <c:v>-108.414229855619</c:v>
                </c:pt>
                <c:pt idx="6457">
                  <c:v>-109.75799534219099</c:v>
                </c:pt>
                <c:pt idx="6458">
                  <c:v>-117.445507138675</c:v>
                </c:pt>
                <c:pt idx="6459">
                  <c:v>-106.567693448654</c:v>
                </c:pt>
                <c:pt idx="6460">
                  <c:v>-116.887774276301</c:v>
                </c:pt>
                <c:pt idx="6461">
                  <c:v>-108.962616332191</c:v>
                </c:pt>
                <c:pt idx="6462">
                  <c:v>-110.844737816997</c:v>
                </c:pt>
                <c:pt idx="6463">
                  <c:v>-103.469896639206</c:v>
                </c:pt>
                <c:pt idx="6464">
                  <c:v>-107.29336301409</c:v>
                </c:pt>
                <c:pt idx="6465">
                  <c:v>-107.69847038885</c:v>
                </c:pt>
                <c:pt idx="6466">
                  <c:v>-115.140719135496</c:v>
                </c:pt>
                <c:pt idx="6467">
                  <c:v>-116.90109075021201</c:v>
                </c:pt>
                <c:pt idx="6468">
                  <c:v>-111.95226191199001</c:v>
                </c:pt>
                <c:pt idx="6469">
                  <c:v>-107.24922009478399</c:v>
                </c:pt>
                <c:pt idx="6470">
                  <c:v>-116.16136171964099</c:v>
                </c:pt>
                <c:pt idx="6471">
                  <c:v>-104.665789724831</c:v>
                </c:pt>
                <c:pt idx="6472">
                  <c:v>-121.70407661795301</c:v>
                </c:pt>
                <c:pt idx="6473">
                  <c:v>-111.467964141582</c:v>
                </c:pt>
                <c:pt idx="6474">
                  <c:v>-113.49014341845</c:v>
                </c:pt>
                <c:pt idx="6475">
                  <c:v>-113.407709797998</c:v>
                </c:pt>
                <c:pt idx="6476">
                  <c:v>-112.06989915532</c:v>
                </c:pt>
                <c:pt idx="6477">
                  <c:v>-107.939508192715</c:v>
                </c:pt>
                <c:pt idx="6478">
                  <c:v>-107.515354851156</c:v>
                </c:pt>
                <c:pt idx="6479">
                  <c:v>-118.11027224214899</c:v>
                </c:pt>
                <c:pt idx="6480">
                  <c:v>-113.221025744409</c:v>
                </c:pt>
                <c:pt idx="6481">
                  <c:v>-110.50345118534401</c:v>
                </c:pt>
                <c:pt idx="6482">
                  <c:v>-105.039227065335</c:v>
                </c:pt>
                <c:pt idx="6483">
                  <c:v>-122.781978349719</c:v>
                </c:pt>
                <c:pt idx="6484">
                  <c:v>-115.093500310553</c:v>
                </c:pt>
                <c:pt idx="6485">
                  <c:v>-112.204480302574</c:v>
                </c:pt>
                <c:pt idx="6486">
                  <c:v>-102.05961567929999</c:v>
                </c:pt>
                <c:pt idx="6487">
                  <c:v>-106.874462421464</c:v>
                </c:pt>
                <c:pt idx="6488">
                  <c:v>-112.07360823597</c:v>
                </c:pt>
                <c:pt idx="6489">
                  <c:v>-106.89598538193</c:v>
                </c:pt>
                <c:pt idx="6490">
                  <c:v>-109.672561845858</c:v>
                </c:pt>
                <c:pt idx="6491">
                  <c:v>-106.61184719694501</c:v>
                </c:pt>
                <c:pt idx="6492">
                  <c:v>-111.97801055028</c:v>
                </c:pt>
                <c:pt idx="6493">
                  <c:v>-114.827792529909</c:v>
                </c:pt>
                <c:pt idx="6494">
                  <c:v>-105.930747028749</c:v>
                </c:pt>
                <c:pt idx="6495">
                  <c:v>-111.793723607072</c:v>
                </c:pt>
                <c:pt idx="6496">
                  <c:v>-108.020011068494</c:v>
                </c:pt>
                <c:pt idx="6497">
                  <c:v>-111.48009325581199</c:v>
                </c:pt>
                <c:pt idx="6498">
                  <c:v>-106.163824560249</c:v>
                </c:pt>
                <c:pt idx="6499">
                  <c:v>-108.650574087924</c:v>
                </c:pt>
                <c:pt idx="6500">
                  <c:v>-105.81679998004201</c:v>
                </c:pt>
                <c:pt idx="6501">
                  <c:v>-105.37897485142</c:v>
                </c:pt>
                <c:pt idx="6502">
                  <c:v>-131.45369779961399</c:v>
                </c:pt>
                <c:pt idx="6503">
                  <c:v>-109.95756836169301</c:v>
                </c:pt>
                <c:pt idx="6504">
                  <c:v>-104.54644939817101</c:v>
                </c:pt>
                <c:pt idx="6505">
                  <c:v>-126.64610393868</c:v>
                </c:pt>
                <c:pt idx="6506">
                  <c:v>-111.393165846735</c:v>
                </c:pt>
                <c:pt idx="6507">
                  <c:v>-113.692634492896</c:v>
                </c:pt>
                <c:pt idx="6508">
                  <c:v>-113.159659551294</c:v>
                </c:pt>
                <c:pt idx="6509">
                  <c:v>-103.143359367589</c:v>
                </c:pt>
                <c:pt idx="6510">
                  <c:v>-104.86659884451301</c:v>
                </c:pt>
                <c:pt idx="6511">
                  <c:v>-114.879705989923</c:v>
                </c:pt>
                <c:pt idx="6512">
                  <c:v>-103.642869318959</c:v>
                </c:pt>
                <c:pt idx="6513">
                  <c:v>-116.08217818975901</c:v>
                </c:pt>
                <c:pt idx="6514">
                  <c:v>-107.23574692271499</c:v>
                </c:pt>
                <c:pt idx="6515">
                  <c:v>-106.712719628456</c:v>
                </c:pt>
                <c:pt idx="6516">
                  <c:v>-114.24610335331</c:v>
                </c:pt>
                <c:pt idx="6517">
                  <c:v>-108.453909034555</c:v>
                </c:pt>
                <c:pt idx="6518">
                  <c:v>-108.535693610956</c:v>
                </c:pt>
                <c:pt idx="6519">
                  <c:v>-103.03037766897999</c:v>
                </c:pt>
                <c:pt idx="6520">
                  <c:v>-109.35834782582199</c:v>
                </c:pt>
                <c:pt idx="6521">
                  <c:v>-113.741837021511</c:v>
                </c:pt>
                <c:pt idx="6522">
                  <c:v>-109.843408280067</c:v>
                </c:pt>
                <c:pt idx="6523">
                  <c:v>-103.53881318925799</c:v>
                </c:pt>
                <c:pt idx="6524">
                  <c:v>-110.945050417141</c:v>
                </c:pt>
                <c:pt idx="6525">
                  <c:v>-105.57360333135099</c:v>
                </c:pt>
                <c:pt idx="6526">
                  <c:v>-116.983649141363</c:v>
                </c:pt>
                <c:pt idx="6527">
                  <c:v>-112.010097934775</c:v>
                </c:pt>
                <c:pt idx="6528">
                  <c:v>-108.704621520823</c:v>
                </c:pt>
                <c:pt idx="6529">
                  <c:v>-108.64798593917099</c:v>
                </c:pt>
                <c:pt idx="6530">
                  <c:v>-107.885241794838</c:v>
                </c:pt>
                <c:pt idx="6531">
                  <c:v>-104.485037630025</c:v>
                </c:pt>
                <c:pt idx="6532">
                  <c:v>-112.475477698809</c:v>
                </c:pt>
                <c:pt idx="6533">
                  <c:v>-110.10580418435801</c:v>
                </c:pt>
                <c:pt idx="6534">
                  <c:v>-116.153196868341</c:v>
                </c:pt>
                <c:pt idx="6535">
                  <c:v>-104.085182141613</c:v>
                </c:pt>
                <c:pt idx="6536">
                  <c:v>-111.38784290918299</c:v>
                </c:pt>
                <c:pt idx="6537">
                  <c:v>-111.146163708432</c:v>
                </c:pt>
                <c:pt idx="6538">
                  <c:v>-114.251852546214</c:v>
                </c:pt>
                <c:pt idx="6539">
                  <c:v>-124.29274172833399</c:v>
                </c:pt>
                <c:pt idx="6540">
                  <c:v>-105.539818709594</c:v>
                </c:pt>
                <c:pt idx="6541">
                  <c:v>-105.5073476021</c:v>
                </c:pt>
                <c:pt idx="6542">
                  <c:v>-120.386121250019</c:v>
                </c:pt>
                <c:pt idx="6543">
                  <c:v>-120.69559203789299</c:v>
                </c:pt>
                <c:pt idx="6544">
                  <c:v>-109.848645661679</c:v>
                </c:pt>
                <c:pt idx="6545">
                  <c:v>-120.392906618742</c:v>
                </c:pt>
                <c:pt idx="6546">
                  <c:v>-116.332364542235</c:v>
                </c:pt>
                <c:pt idx="6547">
                  <c:v>-107.38206846560701</c:v>
                </c:pt>
                <c:pt idx="6548">
                  <c:v>-110.53898199396799</c:v>
                </c:pt>
                <c:pt idx="6549">
                  <c:v>-105.888920670682</c:v>
                </c:pt>
                <c:pt idx="6550">
                  <c:v>-105.321703771581</c:v>
                </c:pt>
                <c:pt idx="6551">
                  <c:v>-115.142621729702</c:v>
                </c:pt>
                <c:pt idx="6552">
                  <c:v>-106.231759776583</c:v>
                </c:pt>
                <c:pt idx="6553">
                  <c:v>-118.121073683726</c:v>
                </c:pt>
                <c:pt idx="6554">
                  <c:v>-109.818626394158</c:v>
                </c:pt>
                <c:pt idx="6555">
                  <c:v>-116.89615531902101</c:v>
                </c:pt>
                <c:pt idx="6556">
                  <c:v>-127.486071157512</c:v>
                </c:pt>
                <c:pt idx="6557">
                  <c:v>-117.262930799279</c:v>
                </c:pt>
                <c:pt idx="6558">
                  <c:v>-103.567150214774</c:v>
                </c:pt>
                <c:pt idx="6559">
                  <c:v>-105.136295987655</c:v>
                </c:pt>
                <c:pt idx="6560">
                  <c:v>-112.72281203673499</c:v>
                </c:pt>
                <c:pt idx="6561">
                  <c:v>-105.627631909595</c:v>
                </c:pt>
                <c:pt idx="6562">
                  <c:v>-110.28394085327599</c:v>
                </c:pt>
                <c:pt idx="6563">
                  <c:v>-108.98516704679</c:v>
                </c:pt>
                <c:pt idx="6564">
                  <c:v>-103.979240576791</c:v>
                </c:pt>
                <c:pt idx="6565">
                  <c:v>-108.87667109730801</c:v>
                </c:pt>
                <c:pt idx="6566">
                  <c:v>-108.17117297027301</c:v>
                </c:pt>
                <c:pt idx="6567">
                  <c:v>-105.369034835527</c:v>
                </c:pt>
                <c:pt idx="6568">
                  <c:v>-111.579466013472</c:v>
                </c:pt>
                <c:pt idx="6569">
                  <c:v>-116.5963181401</c:v>
                </c:pt>
                <c:pt idx="6570">
                  <c:v>-111.024754251012</c:v>
                </c:pt>
                <c:pt idx="6571">
                  <c:v>-108.706096281924</c:v>
                </c:pt>
                <c:pt idx="6572">
                  <c:v>-110.58232614097901</c:v>
                </c:pt>
                <c:pt idx="6573">
                  <c:v>-109.63084917811599</c:v>
                </c:pt>
                <c:pt idx="6574">
                  <c:v>-115.077212832257</c:v>
                </c:pt>
                <c:pt idx="6575">
                  <c:v>-112.91399461462299</c:v>
                </c:pt>
                <c:pt idx="6576">
                  <c:v>-106.938112780118</c:v>
                </c:pt>
                <c:pt idx="6577">
                  <c:v>-115.26893114820901</c:v>
                </c:pt>
                <c:pt idx="6578">
                  <c:v>-105.24693022007</c:v>
                </c:pt>
                <c:pt idx="6579">
                  <c:v>-111.588108254368</c:v>
                </c:pt>
                <c:pt idx="6580">
                  <c:v>-108.41740319268401</c:v>
                </c:pt>
                <c:pt idx="6581">
                  <c:v>-120.776166720662</c:v>
                </c:pt>
                <c:pt idx="6582">
                  <c:v>-102.506506842308</c:v>
                </c:pt>
                <c:pt idx="6583">
                  <c:v>-114.776312886523</c:v>
                </c:pt>
                <c:pt idx="6584">
                  <c:v>-110.776718086095</c:v>
                </c:pt>
                <c:pt idx="6585">
                  <c:v>-112.401737641721</c:v>
                </c:pt>
                <c:pt idx="6586">
                  <c:v>-115.85391744265399</c:v>
                </c:pt>
                <c:pt idx="6587">
                  <c:v>-108.457351484377</c:v>
                </c:pt>
                <c:pt idx="6588">
                  <c:v>-110.96272527023299</c:v>
                </c:pt>
                <c:pt idx="6589">
                  <c:v>-108.436794588918</c:v>
                </c:pt>
                <c:pt idx="6590">
                  <c:v>-105.171249859844</c:v>
                </c:pt>
                <c:pt idx="6591">
                  <c:v>-110.07913888870701</c:v>
                </c:pt>
                <c:pt idx="6592">
                  <c:v>-122.96855581779801</c:v>
                </c:pt>
                <c:pt idx="6593">
                  <c:v>-115.775468489861</c:v>
                </c:pt>
                <c:pt idx="6594">
                  <c:v>-113.150849475431</c:v>
                </c:pt>
                <c:pt idx="6595">
                  <c:v>-118.17469822829101</c:v>
                </c:pt>
                <c:pt idx="6596">
                  <c:v>-113.17945116346</c:v>
                </c:pt>
                <c:pt idx="6597">
                  <c:v>-108.18310163965501</c:v>
                </c:pt>
                <c:pt idx="6598">
                  <c:v>-108.541933125946</c:v>
                </c:pt>
                <c:pt idx="6599">
                  <c:v>-111.81330658513799</c:v>
                </c:pt>
                <c:pt idx="6600">
                  <c:v>-113.42983624679501</c:v>
                </c:pt>
                <c:pt idx="6601">
                  <c:v>-109.874696893237</c:v>
                </c:pt>
                <c:pt idx="6602">
                  <c:v>-115.792445873155</c:v>
                </c:pt>
                <c:pt idx="6603">
                  <c:v>-133.65058822148401</c:v>
                </c:pt>
                <c:pt idx="6604">
                  <c:v>-104.34714402868499</c:v>
                </c:pt>
                <c:pt idx="6605">
                  <c:v>-106.79950735866601</c:v>
                </c:pt>
                <c:pt idx="6606">
                  <c:v>-106.97485892713701</c:v>
                </c:pt>
                <c:pt idx="6607">
                  <c:v>-108.84630450467699</c:v>
                </c:pt>
                <c:pt idx="6608">
                  <c:v>-114.601400430814</c:v>
                </c:pt>
                <c:pt idx="6609">
                  <c:v>-109.717007050148</c:v>
                </c:pt>
                <c:pt idx="6610">
                  <c:v>-104.839965349699</c:v>
                </c:pt>
                <c:pt idx="6611">
                  <c:v>-114.877283193758</c:v>
                </c:pt>
                <c:pt idx="6612">
                  <c:v>-107.30867241419</c:v>
                </c:pt>
                <c:pt idx="6613">
                  <c:v>-108.234898991579</c:v>
                </c:pt>
                <c:pt idx="6614">
                  <c:v>-105.430506126878</c:v>
                </c:pt>
                <c:pt idx="6615">
                  <c:v>-100.726009917753</c:v>
                </c:pt>
                <c:pt idx="6616">
                  <c:v>-106.838407334968</c:v>
                </c:pt>
                <c:pt idx="6617">
                  <c:v>-105.84609377797899</c:v>
                </c:pt>
                <c:pt idx="6618">
                  <c:v>-103.358375618012</c:v>
                </c:pt>
                <c:pt idx="6619">
                  <c:v>-103.282941496744</c:v>
                </c:pt>
                <c:pt idx="6620">
                  <c:v>-112.35430285824</c:v>
                </c:pt>
                <c:pt idx="6621">
                  <c:v>-112.42791010779401</c:v>
                </c:pt>
                <c:pt idx="6622">
                  <c:v>-107.82888964791</c:v>
                </c:pt>
                <c:pt idx="6623">
                  <c:v>-114.86199948162</c:v>
                </c:pt>
                <c:pt idx="6624">
                  <c:v>-109.150371371828</c:v>
                </c:pt>
                <c:pt idx="6625">
                  <c:v>-108.478944062236</c:v>
                </c:pt>
                <c:pt idx="6626">
                  <c:v>-119.945586524378</c:v>
                </c:pt>
                <c:pt idx="6627">
                  <c:v>-111.99654755368999</c:v>
                </c:pt>
                <c:pt idx="6628">
                  <c:v>-112.775153389715</c:v>
                </c:pt>
                <c:pt idx="6629">
                  <c:v>-113.058712580753</c:v>
                </c:pt>
                <c:pt idx="6630">
                  <c:v>-125.639060935606</c:v>
                </c:pt>
                <c:pt idx="6631">
                  <c:v>-112.89182158597499</c:v>
                </c:pt>
                <c:pt idx="6632">
                  <c:v>-106.78021039188199</c:v>
                </c:pt>
                <c:pt idx="6633">
                  <c:v>-110.421768138635</c:v>
                </c:pt>
                <c:pt idx="6634">
                  <c:v>-109.314476165229</c:v>
                </c:pt>
                <c:pt idx="6635">
                  <c:v>-103.756655515387</c:v>
                </c:pt>
                <c:pt idx="6636">
                  <c:v>-110.633432233573</c:v>
                </c:pt>
                <c:pt idx="6637">
                  <c:v>-110.081868895875</c:v>
                </c:pt>
                <c:pt idx="6638">
                  <c:v>-107.971846274212</c:v>
                </c:pt>
                <c:pt idx="6639">
                  <c:v>-104.95640206317999</c:v>
                </c:pt>
                <c:pt idx="6640">
                  <c:v>-111.157267945021</c:v>
                </c:pt>
                <c:pt idx="6641">
                  <c:v>-114.083274623112</c:v>
                </c:pt>
                <c:pt idx="6642">
                  <c:v>-112.11766658290099</c:v>
                </c:pt>
                <c:pt idx="6643">
                  <c:v>-106.59431779623699</c:v>
                </c:pt>
                <c:pt idx="6644">
                  <c:v>-114.509234859519</c:v>
                </c:pt>
                <c:pt idx="6645">
                  <c:v>-104.549104440528</c:v>
                </c:pt>
                <c:pt idx="6646">
                  <c:v>-120.657414026883</c:v>
                </c:pt>
                <c:pt idx="6647">
                  <c:v>-107.625612726989</c:v>
                </c:pt>
                <c:pt idx="6648">
                  <c:v>-110.874249404498</c:v>
                </c:pt>
                <c:pt idx="6649">
                  <c:v>-106.872301443992</c:v>
                </c:pt>
                <c:pt idx="6650">
                  <c:v>-102.549261862162</c:v>
                </c:pt>
                <c:pt idx="6651">
                  <c:v>-111.10404112349499</c:v>
                </c:pt>
                <c:pt idx="6652">
                  <c:v>-139.173336578229</c:v>
                </c:pt>
                <c:pt idx="6653">
                  <c:v>-110.524206623466</c:v>
                </c:pt>
                <c:pt idx="6654">
                  <c:v>-107.431879655798</c:v>
                </c:pt>
                <c:pt idx="6655">
                  <c:v>-119.61268303804</c:v>
                </c:pt>
                <c:pt idx="6656">
                  <c:v>-108.244868701561</c:v>
                </c:pt>
                <c:pt idx="6657">
                  <c:v>-103.173505301368</c:v>
                </c:pt>
                <c:pt idx="6658">
                  <c:v>-114.000513334847</c:v>
                </c:pt>
                <c:pt idx="6659">
                  <c:v>-110.377389392843</c:v>
                </c:pt>
                <c:pt idx="6660">
                  <c:v>-116.394089651287</c:v>
                </c:pt>
                <c:pt idx="6661">
                  <c:v>-104.736931219637</c:v>
                </c:pt>
                <c:pt idx="6662">
                  <c:v>-109.86453017679101</c:v>
                </c:pt>
                <c:pt idx="6663">
                  <c:v>-120.87684503048401</c:v>
                </c:pt>
                <c:pt idx="6664">
                  <c:v>-104.245898059978</c:v>
                </c:pt>
                <c:pt idx="6665">
                  <c:v>-120.255062036412</c:v>
                </c:pt>
                <c:pt idx="6666">
                  <c:v>-103.588283785172</c:v>
                </c:pt>
                <c:pt idx="6667">
                  <c:v>-111.738660124267</c:v>
                </c:pt>
                <c:pt idx="6668">
                  <c:v>-109.86726081755999</c:v>
                </c:pt>
                <c:pt idx="6669">
                  <c:v>-114.04664144303599</c:v>
                </c:pt>
                <c:pt idx="6670">
                  <c:v>-100.614679384119</c:v>
                </c:pt>
                <c:pt idx="6671">
                  <c:v>-109.60169750162601</c:v>
                </c:pt>
                <c:pt idx="6672">
                  <c:v>-105.19495523834399</c:v>
                </c:pt>
                <c:pt idx="6673">
                  <c:v>-98.938118017179207</c:v>
                </c:pt>
                <c:pt idx="6674">
                  <c:v>-102.525504541131</c:v>
                </c:pt>
                <c:pt idx="6675">
                  <c:v>-98.654725269555101</c:v>
                </c:pt>
                <c:pt idx="6676">
                  <c:v>-100.81065173377</c:v>
                </c:pt>
                <c:pt idx="6677">
                  <c:v>-103.267435034172</c:v>
                </c:pt>
                <c:pt idx="6678">
                  <c:v>-109.978081322553</c:v>
                </c:pt>
                <c:pt idx="6679">
                  <c:v>-108.456336688031</c:v>
                </c:pt>
                <c:pt idx="6680">
                  <c:v>-108.11504837095499</c:v>
                </c:pt>
                <c:pt idx="6681">
                  <c:v>-107.48439220243201</c:v>
                </c:pt>
                <c:pt idx="6682">
                  <c:v>-108.462318485949</c:v>
                </c:pt>
                <c:pt idx="6683">
                  <c:v>-113.927343533618</c:v>
                </c:pt>
                <c:pt idx="6684">
                  <c:v>-109.93593665416201</c:v>
                </c:pt>
                <c:pt idx="6685">
                  <c:v>-128.38318247519101</c:v>
                </c:pt>
                <c:pt idx="6686">
                  <c:v>-115.433820955169</c:v>
                </c:pt>
                <c:pt idx="6687">
                  <c:v>-103.137023108165</c:v>
                </c:pt>
                <c:pt idx="6688">
                  <c:v>-113.929991627012</c:v>
                </c:pt>
                <c:pt idx="6689">
                  <c:v>-111.25438627323</c:v>
                </c:pt>
                <c:pt idx="6690">
                  <c:v>-109.680474637622</c:v>
                </c:pt>
                <c:pt idx="6691">
                  <c:v>-108.87003154500501</c:v>
                </c:pt>
                <c:pt idx="6692">
                  <c:v>-108.382913350866</c:v>
                </c:pt>
                <c:pt idx="6693">
                  <c:v>-109.19912946651</c:v>
                </c:pt>
                <c:pt idx="6694">
                  <c:v>-104.72208944653001</c:v>
                </c:pt>
                <c:pt idx="6695">
                  <c:v>-110.848901534886</c:v>
                </c:pt>
                <c:pt idx="6696">
                  <c:v>-115.659830912326</c:v>
                </c:pt>
                <c:pt idx="6697">
                  <c:v>-111.744659852769</c:v>
                </c:pt>
                <c:pt idx="6698">
                  <c:v>-107.950566042093</c:v>
                </c:pt>
                <c:pt idx="6699">
                  <c:v>-105.26260285436101</c:v>
                </c:pt>
                <c:pt idx="6700">
                  <c:v>-107.28153387544</c:v>
                </c:pt>
                <c:pt idx="6701">
                  <c:v>-121.106495754124</c:v>
                </c:pt>
                <c:pt idx="6702">
                  <c:v>-108.400582226661</c:v>
                </c:pt>
                <c:pt idx="6703">
                  <c:v>-112.276755731636</c:v>
                </c:pt>
                <c:pt idx="6704">
                  <c:v>-113.229255056238</c:v>
                </c:pt>
                <c:pt idx="6705">
                  <c:v>-114.253297846612</c:v>
                </c:pt>
                <c:pt idx="6706">
                  <c:v>-106.623709574072</c:v>
                </c:pt>
                <c:pt idx="6707">
                  <c:v>-109.630816606794</c:v>
                </c:pt>
                <c:pt idx="6708">
                  <c:v>-109.735451575376</c:v>
                </c:pt>
                <c:pt idx="6709">
                  <c:v>-116.024372781623</c:v>
                </c:pt>
                <c:pt idx="6710">
                  <c:v>-106.622783278216</c:v>
                </c:pt>
                <c:pt idx="6711">
                  <c:v>-114.140896746606</c:v>
                </c:pt>
                <c:pt idx="6712">
                  <c:v>-110.559022676532</c:v>
                </c:pt>
                <c:pt idx="6713">
                  <c:v>-115.77978709849999</c:v>
                </c:pt>
                <c:pt idx="6714">
                  <c:v>-107.290509530112</c:v>
                </c:pt>
                <c:pt idx="6715">
                  <c:v>-111.01001860268499</c:v>
                </c:pt>
                <c:pt idx="6716">
                  <c:v>-104.774470678303</c:v>
                </c:pt>
                <c:pt idx="6717">
                  <c:v>-109.462631013951</c:v>
                </c:pt>
                <c:pt idx="6718">
                  <c:v>-111.119934512843</c:v>
                </c:pt>
                <c:pt idx="6719">
                  <c:v>-107.568774497083</c:v>
                </c:pt>
                <c:pt idx="6720">
                  <c:v>-106.88189494972799</c:v>
                </c:pt>
                <c:pt idx="6721">
                  <c:v>-103.44979944372599</c:v>
                </c:pt>
                <c:pt idx="6722">
                  <c:v>-106.60495995022499</c:v>
                </c:pt>
                <c:pt idx="6723">
                  <c:v>-105.397016012981</c:v>
                </c:pt>
                <c:pt idx="6724">
                  <c:v>-105.206175296015</c:v>
                </c:pt>
                <c:pt idx="6725">
                  <c:v>-108.22375928769</c:v>
                </c:pt>
                <c:pt idx="6726">
                  <c:v>-108.689448638531</c:v>
                </c:pt>
                <c:pt idx="6727">
                  <c:v>-112.13749238261801</c:v>
                </c:pt>
                <c:pt idx="6728">
                  <c:v>-105.947546828165</c:v>
                </c:pt>
                <c:pt idx="6729">
                  <c:v>-103.158660990047</c:v>
                </c:pt>
                <c:pt idx="6730">
                  <c:v>-109.96396998588</c:v>
                </c:pt>
                <c:pt idx="6731">
                  <c:v>-106.635191850079</c:v>
                </c:pt>
                <c:pt idx="6732">
                  <c:v>-104.773586778702</c:v>
                </c:pt>
                <c:pt idx="6733">
                  <c:v>-104.599153857369</c:v>
                </c:pt>
                <c:pt idx="6734">
                  <c:v>-120.465770083218</c:v>
                </c:pt>
                <c:pt idx="6735">
                  <c:v>-96.507609727216703</c:v>
                </c:pt>
                <c:pt idx="6736">
                  <c:v>-98.652174402686299</c:v>
                </c:pt>
                <c:pt idx="6737">
                  <c:v>-103.474921529159</c:v>
                </c:pt>
                <c:pt idx="6738">
                  <c:v>-100.355238841568</c:v>
                </c:pt>
                <c:pt idx="6739">
                  <c:v>-100.899332619915</c:v>
                </c:pt>
                <c:pt idx="6740">
                  <c:v>-102.05739095465</c:v>
                </c:pt>
                <c:pt idx="6741">
                  <c:v>-110.174869519651</c:v>
                </c:pt>
                <c:pt idx="6742">
                  <c:v>-105.432030579895</c:v>
                </c:pt>
                <c:pt idx="6743">
                  <c:v>-110.522490101394</c:v>
                </c:pt>
                <c:pt idx="6744">
                  <c:v>-109.65432067570499</c:v>
                </c:pt>
                <c:pt idx="6745">
                  <c:v>-110.815820379876</c:v>
                </c:pt>
                <c:pt idx="6746">
                  <c:v>-104.251022272759</c:v>
                </c:pt>
                <c:pt idx="6747">
                  <c:v>-119.781264154346</c:v>
                </c:pt>
                <c:pt idx="6748">
                  <c:v>-108.345391456984</c:v>
                </c:pt>
                <c:pt idx="6749">
                  <c:v>-106.545414848077</c:v>
                </c:pt>
                <c:pt idx="6750">
                  <c:v>-105.13671933442799</c:v>
                </c:pt>
                <c:pt idx="6751">
                  <c:v>-102.78705196281</c:v>
                </c:pt>
                <c:pt idx="6752">
                  <c:v>-107.365461954107</c:v>
                </c:pt>
                <c:pt idx="6753">
                  <c:v>-105.831934122124</c:v>
                </c:pt>
                <c:pt idx="6754">
                  <c:v>-114.35450979437999</c:v>
                </c:pt>
                <c:pt idx="6755">
                  <c:v>-104.762249539747</c:v>
                </c:pt>
                <c:pt idx="6756">
                  <c:v>-105.912368060907</c:v>
                </c:pt>
                <c:pt idx="6757">
                  <c:v>-101.354457409831</c:v>
                </c:pt>
                <c:pt idx="6758">
                  <c:v>-106.77538446817201</c:v>
                </c:pt>
                <c:pt idx="6759">
                  <c:v>-114.258062811523</c:v>
                </c:pt>
                <c:pt idx="6760">
                  <c:v>-111.074915742966</c:v>
                </c:pt>
                <c:pt idx="6761">
                  <c:v>-100.38887122267001</c:v>
                </c:pt>
                <c:pt idx="6762">
                  <c:v>-112.98421608912101</c:v>
                </c:pt>
                <c:pt idx="6763">
                  <c:v>-99.850335280633502</c:v>
                </c:pt>
                <c:pt idx="6764">
                  <c:v>-105.66094285292201</c:v>
                </c:pt>
                <c:pt idx="6765">
                  <c:v>-111.882565668729</c:v>
                </c:pt>
                <c:pt idx="6766">
                  <c:v>-112.042431538166</c:v>
                </c:pt>
                <c:pt idx="6767">
                  <c:v>-101.225574671487</c:v>
                </c:pt>
                <c:pt idx="6768">
                  <c:v>-106.932378717913</c:v>
                </c:pt>
                <c:pt idx="6769">
                  <c:v>-110.81544317448</c:v>
                </c:pt>
                <c:pt idx="6770">
                  <c:v>-123.96522919491601</c:v>
                </c:pt>
                <c:pt idx="6771">
                  <c:v>-107.19986968820101</c:v>
                </c:pt>
                <c:pt idx="6772">
                  <c:v>-124.40122176718501</c:v>
                </c:pt>
                <c:pt idx="6773">
                  <c:v>-109.81448467106</c:v>
                </c:pt>
                <c:pt idx="6774">
                  <c:v>-106.483383830544</c:v>
                </c:pt>
                <c:pt idx="6775">
                  <c:v>-101.075534083755</c:v>
                </c:pt>
                <c:pt idx="6776">
                  <c:v>-109.560221498343</c:v>
                </c:pt>
                <c:pt idx="6777">
                  <c:v>-113.46764572533</c:v>
                </c:pt>
                <c:pt idx="6778">
                  <c:v>-110.836920094002</c:v>
                </c:pt>
                <c:pt idx="6779">
                  <c:v>-105.043709186055</c:v>
                </c:pt>
                <c:pt idx="6780">
                  <c:v>-109.858151885825</c:v>
                </c:pt>
                <c:pt idx="6781">
                  <c:v>-105.729540889844</c:v>
                </c:pt>
                <c:pt idx="6782">
                  <c:v>-115.117471956975</c:v>
                </c:pt>
                <c:pt idx="6783">
                  <c:v>-104.948342387282</c:v>
                </c:pt>
                <c:pt idx="6784">
                  <c:v>-104.45899090771699</c:v>
                </c:pt>
                <c:pt idx="6785">
                  <c:v>-101.86401961065199</c:v>
                </c:pt>
                <c:pt idx="6786">
                  <c:v>-105.64431027623201</c:v>
                </c:pt>
                <c:pt idx="6787">
                  <c:v>-101.56520229112</c:v>
                </c:pt>
                <c:pt idx="6788">
                  <c:v>-101.985778067201</c:v>
                </c:pt>
                <c:pt idx="6789">
                  <c:v>-104.63115635147599</c:v>
                </c:pt>
                <c:pt idx="6790">
                  <c:v>-113.683045283151</c:v>
                </c:pt>
                <c:pt idx="6791">
                  <c:v>-100.07730325173701</c:v>
                </c:pt>
                <c:pt idx="6792">
                  <c:v>-104.292526802466</c:v>
                </c:pt>
                <c:pt idx="6793">
                  <c:v>-100.595624620707</c:v>
                </c:pt>
                <c:pt idx="6794">
                  <c:v>-106.545104771233</c:v>
                </c:pt>
                <c:pt idx="6795">
                  <c:v>-102.427798220431</c:v>
                </c:pt>
                <c:pt idx="6796">
                  <c:v>-108.323679238521</c:v>
                </c:pt>
                <c:pt idx="6797">
                  <c:v>-102.765946293458</c:v>
                </c:pt>
                <c:pt idx="6798">
                  <c:v>-100.294849523713</c:v>
                </c:pt>
                <c:pt idx="6799">
                  <c:v>-116.83871538995299</c:v>
                </c:pt>
                <c:pt idx="6800">
                  <c:v>-97.559970997443102</c:v>
                </c:pt>
                <c:pt idx="6801">
                  <c:v>-103.312244837812</c:v>
                </c:pt>
                <c:pt idx="6802">
                  <c:v>-100.799585801191</c:v>
                </c:pt>
                <c:pt idx="6803">
                  <c:v>-101.114616180637</c:v>
                </c:pt>
                <c:pt idx="6804">
                  <c:v>-104.12888170169001</c:v>
                </c:pt>
                <c:pt idx="6805">
                  <c:v>-104.702417378072</c:v>
                </c:pt>
                <c:pt idx="6806">
                  <c:v>-99.925935276376407</c:v>
                </c:pt>
                <c:pt idx="6807">
                  <c:v>-102.307461881785</c:v>
                </c:pt>
                <c:pt idx="6808">
                  <c:v>-101.94696772586499</c:v>
                </c:pt>
                <c:pt idx="6809">
                  <c:v>-95.305470489108401</c:v>
                </c:pt>
                <c:pt idx="6810">
                  <c:v>-100.108199071112</c:v>
                </c:pt>
                <c:pt idx="6811">
                  <c:v>-101.586891870857</c:v>
                </c:pt>
                <c:pt idx="6812">
                  <c:v>-97.338706239255799</c:v>
                </c:pt>
                <c:pt idx="6813">
                  <c:v>-99.376920689039196</c:v>
                </c:pt>
                <c:pt idx="6814">
                  <c:v>-99.143379370261101</c:v>
                </c:pt>
                <c:pt idx="6815">
                  <c:v>-96.788319126743204</c:v>
                </c:pt>
                <c:pt idx="6816">
                  <c:v>-97.724093761853396</c:v>
                </c:pt>
                <c:pt idx="6817">
                  <c:v>-96.108200709284802</c:v>
                </c:pt>
                <c:pt idx="6818">
                  <c:v>-93.538107518031396</c:v>
                </c:pt>
                <c:pt idx="6819">
                  <c:v>-91.673678569889702</c:v>
                </c:pt>
                <c:pt idx="6820">
                  <c:v>-95.167091355152607</c:v>
                </c:pt>
                <c:pt idx="6821">
                  <c:v>-100.069103214187</c:v>
                </c:pt>
                <c:pt idx="6822">
                  <c:v>-105.82053087704701</c:v>
                </c:pt>
                <c:pt idx="6823">
                  <c:v>-102.03930462776501</c:v>
                </c:pt>
                <c:pt idx="6824">
                  <c:v>-98.740639773088404</c:v>
                </c:pt>
                <c:pt idx="6825">
                  <c:v>-98.122937766189196</c:v>
                </c:pt>
                <c:pt idx="6826">
                  <c:v>-96.430285872905003</c:v>
                </c:pt>
                <c:pt idx="6827">
                  <c:v>-97.496108574403195</c:v>
                </c:pt>
                <c:pt idx="6828">
                  <c:v>-96.485313892913695</c:v>
                </c:pt>
                <c:pt idx="6829">
                  <c:v>-94.384240347196396</c:v>
                </c:pt>
                <c:pt idx="6830">
                  <c:v>-95.637073946105602</c:v>
                </c:pt>
                <c:pt idx="6831">
                  <c:v>-97.898633803388407</c:v>
                </c:pt>
                <c:pt idx="6832">
                  <c:v>-96.541582676617494</c:v>
                </c:pt>
                <c:pt idx="6833">
                  <c:v>-94.570101227901901</c:v>
                </c:pt>
                <c:pt idx="6834">
                  <c:v>-93.528502706003806</c:v>
                </c:pt>
                <c:pt idx="6835">
                  <c:v>-96.634645582679795</c:v>
                </c:pt>
                <c:pt idx="6836">
                  <c:v>-92.809767872921398</c:v>
                </c:pt>
                <c:pt idx="6837">
                  <c:v>-93.187886491113801</c:v>
                </c:pt>
                <c:pt idx="6838">
                  <c:v>-92.8379734234327</c:v>
                </c:pt>
                <c:pt idx="6839">
                  <c:v>-91.446913564186602</c:v>
                </c:pt>
                <c:pt idx="6840">
                  <c:v>-91.823336159025004</c:v>
                </c:pt>
                <c:pt idx="6841">
                  <c:v>-91.336857596962204</c:v>
                </c:pt>
                <c:pt idx="6842">
                  <c:v>-89.902622801036998</c:v>
                </c:pt>
                <c:pt idx="6843">
                  <c:v>-91.159176058529994</c:v>
                </c:pt>
                <c:pt idx="6844">
                  <c:v>-88.972969590385603</c:v>
                </c:pt>
                <c:pt idx="6845">
                  <c:v>-88.927493064081602</c:v>
                </c:pt>
                <c:pt idx="6846">
                  <c:v>-89.409506290172104</c:v>
                </c:pt>
                <c:pt idx="6847">
                  <c:v>-88.558300337448003</c:v>
                </c:pt>
                <c:pt idx="6848">
                  <c:v>-87.458116309221296</c:v>
                </c:pt>
                <c:pt idx="6849">
                  <c:v>-86.417140867585204</c:v>
                </c:pt>
                <c:pt idx="6850">
                  <c:v>-86.411882697641701</c:v>
                </c:pt>
                <c:pt idx="6851">
                  <c:v>-85.399862885861197</c:v>
                </c:pt>
                <c:pt idx="6852">
                  <c:v>-84.9643309487831</c:v>
                </c:pt>
                <c:pt idx="6853">
                  <c:v>-84.119896168338897</c:v>
                </c:pt>
                <c:pt idx="6854">
                  <c:v>-84.113903127570694</c:v>
                </c:pt>
                <c:pt idx="6855">
                  <c:v>-82.834915813946793</c:v>
                </c:pt>
                <c:pt idx="6856">
                  <c:v>-81.852760990663796</c:v>
                </c:pt>
                <c:pt idx="6857">
                  <c:v>-81.015813992986295</c:v>
                </c:pt>
                <c:pt idx="6858">
                  <c:v>-79.464852860042399</c:v>
                </c:pt>
                <c:pt idx="6859">
                  <c:v>-78.408371027006993</c:v>
                </c:pt>
                <c:pt idx="6860">
                  <c:v>-76.962842971847095</c:v>
                </c:pt>
                <c:pt idx="6861">
                  <c:v>-75.265489621263796</c:v>
                </c:pt>
                <c:pt idx="6862">
                  <c:v>-73.373215936085401</c:v>
                </c:pt>
                <c:pt idx="6863">
                  <c:v>-70.824836248342606</c:v>
                </c:pt>
                <c:pt idx="6864">
                  <c:v>-67.774377653447303</c:v>
                </c:pt>
                <c:pt idx="6865">
                  <c:v>-63.563985129932298</c:v>
                </c:pt>
                <c:pt idx="6866">
                  <c:v>-61.684231180266501</c:v>
                </c:pt>
                <c:pt idx="6867">
                  <c:v>-65.644301200226494</c:v>
                </c:pt>
                <c:pt idx="6868">
                  <c:v>-69.637887448205106</c:v>
                </c:pt>
                <c:pt idx="6869">
                  <c:v>-72.899417627706598</c:v>
                </c:pt>
                <c:pt idx="6870">
                  <c:v>-75.745275725871494</c:v>
                </c:pt>
                <c:pt idx="6871">
                  <c:v>-77.326477226744998</c:v>
                </c:pt>
                <c:pt idx="6872">
                  <c:v>-79.495532345897701</c:v>
                </c:pt>
                <c:pt idx="6873">
                  <c:v>-78.7446776902257</c:v>
                </c:pt>
                <c:pt idx="6874">
                  <c:v>-77.226806452980995</c:v>
                </c:pt>
                <c:pt idx="6875">
                  <c:v>-79.240297533556003</c:v>
                </c:pt>
                <c:pt idx="6876">
                  <c:v>-80.446152278065796</c:v>
                </c:pt>
                <c:pt idx="6877">
                  <c:v>-81.480415099488496</c:v>
                </c:pt>
                <c:pt idx="6878">
                  <c:v>-83.633359056754003</c:v>
                </c:pt>
                <c:pt idx="6879">
                  <c:v>-84.843013740820595</c:v>
                </c:pt>
                <c:pt idx="6880">
                  <c:v>-85.393998342928199</c:v>
                </c:pt>
                <c:pt idx="6881">
                  <c:v>-86.728102736614801</c:v>
                </c:pt>
                <c:pt idx="6882">
                  <c:v>-88.336379794683793</c:v>
                </c:pt>
                <c:pt idx="6883">
                  <c:v>-88.682843257098696</c:v>
                </c:pt>
                <c:pt idx="6884">
                  <c:v>-91.427733880044997</c:v>
                </c:pt>
                <c:pt idx="6885">
                  <c:v>-92.340144304860004</c:v>
                </c:pt>
                <c:pt idx="6886">
                  <c:v>-96.302760262086593</c:v>
                </c:pt>
                <c:pt idx="6887">
                  <c:v>-98.273585788991298</c:v>
                </c:pt>
                <c:pt idx="6888">
                  <c:v>-102.04772726017001</c:v>
                </c:pt>
                <c:pt idx="6889">
                  <c:v>-106.470554503568</c:v>
                </c:pt>
                <c:pt idx="6890">
                  <c:v>-99.330834385344502</c:v>
                </c:pt>
                <c:pt idx="6891">
                  <c:v>-96.476741387427694</c:v>
                </c:pt>
                <c:pt idx="6892">
                  <c:v>-93.554646384375701</c:v>
                </c:pt>
                <c:pt idx="6893">
                  <c:v>-90.974667517492094</c:v>
                </c:pt>
                <c:pt idx="6894">
                  <c:v>-87.965915363832295</c:v>
                </c:pt>
                <c:pt idx="6895">
                  <c:v>-86.864357499265594</c:v>
                </c:pt>
                <c:pt idx="6896">
                  <c:v>-84.212976384662099</c:v>
                </c:pt>
                <c:pt idx="6897">
                  <c:v>-82.056333472483999</c:v>
                </c:pt>
                <c:pt idx="6898">
                  <c:v>-80.020413499087695</c:v>
                </c:pt>
                <c:pt idx="6899">
                  <c:v>-77.714506110619396</c:v>
                </c:pt>
                <c:pt idx="6900">
                  <c:v>-75.850823092374895</c:v>
                </c:pt>
                <c:pt idx="6901">
                  <c:v>-73.011135323849402</c:v>
                </c:pt>
                <c:pt idx="6902">
                  <c:v>-69.796877471408905</c:v>
                </c:pt>
                <c:pt idx="6903">
                  <c:v>-65.626499457202399</c:v>
                </c:pt>
                <c:pt idx="6904">
                  <c:v>-61.078413494314098</c:v>
                </c:pt>
                <c:pt idx="6905">
                  <c:v>-61.979059288984203</c:v>
                </c:pt>
                <c:pt idx="6906">
                  <c:v>-66.227746917544096</c:v>
                </c:pt>
                <c:pt idx="6907">
                  <c:v>-69.306718721515395</c:v>
                </c:pt>
                <c:pt idx="6908">
                  <c:v>-71.854386791705195</c:v>
                </c:pt>
                <c:pt idx="6909">
                  <c:v>-73.775560967949204</c:v>
                </c:pt>
                <c:pt idx="6910">
                  <c:v>-75.457270448755395</c:v>
                </c:pt>
                <c:pt idx="6911">
                  <c:v>-76.893140243880097</c:v>
                </c:pt>
                <c:pt idx="6912">
                  <c:v>-77.8619301628259</c:v>
                </c:pt>
                <c:pt idx="6913">
                  <c:v>-78.724117090603599</c:v>
                </c:pt>
                <c:pt idx="6914">
                  <c:v>-80.331404751371394</c:v>
                </c:pt>
                <c:pt idx="6915">
                  <c:v>-87.599827663821898</c:v>
                </c:pt>
                <c:pt idx="6916">
                  <c:v>-87.578720481822302</c:v>
                </c:pt>
                <c:pt idx="6917">
                  <c:v>-89.768108990298799</c:v>
                </c:pt>
                <c:pt idx="6918">
                  <c:v>-90.324008629607604</c:v>
                </c:pt>
                <c:pt idx="6919">
                  <c:v>-94.182181798301499</c:v>
                </c:pt>
                <c:pt idx="6920">
                  <c:v>-99.279054979720996</c:v>
                </c:pt>
                <c:pt idx="6921">
                  <c:v>-100.937697385508</c:v>
                </c:pt>
                <c:pt idx="6922">
                  <c:v>-95.584079369444098</c:v>
                </c:pt>
                <c:pt idx="6923">
                  <c:v>-91.421977283280796</c:v>
                </c:pt>
                <c:pt idx="6924">
                  <c:v>-87.946773884110996</c:v>
                </c:pt>
                <c:pt idx="6925">
                  <c:v>-85.937463637938393</c:v>
                </c:pt>
                <c:pt idx="6926">
                  <c:v>-84.080630581187094</c:v>
                </c:pt>
                <c:pt idx="6927">
                  <c:v>-82.042041696356804</c:v>
                </c:pt>
                <c:pt idx="6928">
                  <c:v>-80.411023159513903</c:v>
                </c:pt>
                <c:pt idx="6929">
                  <c:v>-78.911453636046801</c:v>
                </c:pt>
                <c:pt idx="6930">
                  <c:v>-78.006792003337907</c:v>
                </c:pt>
                <c:pt idx="6931">
                  <c:v>-76.139398337294395</c:v>
                </c:pt>
                <c:pt idx="6932">
                  <c:v>-74.892790662795505</c:v>
                </c:pt>
                <c:pt idx="6933">
                  <c:v>-73.532930842946101</c:v>
                </c:pt>
                <c:pt idx="6934">
                  <c:v>-72.137672423686197</c:v>
                </c:pt>
                <c:pt idx="6935">
                  <c:v>-70.385038351664207</c:v>
                </c:pt>
                <c:pt idx="6936">
                  <c:v>-68.742284237284906</c:v>
                </c:pt>
                <c:pt idx="6937">
                  <c:v>-66.855712598888402</c:v>
                </c:pt>
                <c:pt idx="6938">
                  <c:v>-64.789300537630993</c:v>
                </c:pt>
                <c:pt idx="6939">
                  <c:v>-62.334559742554603</c:v>
                </c:pt>
                <c:pt idx="6940">
                  <c:v>-60.382367363628497</c:v>
                </c:pt>
                <c:pt idx="6941">
                  <c:v>-60.294825314712597</c:v>
                </c:pt>
                <c:pt idx="6942">
                  <c:v>-62.136198803585501</c:v>
                </c:pt>
                <c:pt idx="6943">
                  <c:v>-64.535274223955795</c:v>
                </c:pt>
                <c:pt idx="6944">
                  <c:v>-66.745786635737204</c:v>
                </c:pt>
                <c:pt idx="6945">
                  <c:v>-68.631564240243904</c:v>
                </c:pt>
                <c:pt idx="6946">
                  <c:v>-70.3651768690643</c:v>
                </c:pt>
                <c:pt idx="6947">
                  <c:v>-71.773578976557303</c:v>
                </c:pt>
                <c:pt idx="6948">
                  <c:v>-73.046022976151903</c:v>
                </c:pt>
                <c:pt idx="6949">
                  <c:v>-74.368687351679398</c:v>
                </c:pt>
                <c:pt idx="6950">
                  <c:v>-75.393526562145794</c:v>
                </c:pt>
                <c:pt idx="6951">
                  <c:v>-76.108419724957301</c:v>
                </c:pt>
                <c:pt idx="6952">
                  <c:v>-77.3514923463445</c:v>
                </c:pt>
                <c:pt idx="6953">
                  <c:v>-78.404648272226495</c:v>
                </c:pt>
                <c:pt idx="6954">
                  <c:v>-78.806920996733098</c:v>
                </c:pt>
                <c:pt idx="6955">
                  <c:v>-79.794577343475694</c:v>
                </c:pt>
                <c:pt idx="6956">
                  <c:v>-80.858033521912105</c:v>
                </c:pt>
                <c:pt idx="6957">
                  <c:v>-81.050236434013101</c:v>
                </c:pt>
                <c:pt idx="6958">
                  <c:v>-81.896252267276097</c:v>
                </c:pt>
                <c:pt idx="6959">
                  <c:v>-83.439253716021497</c:v>
                </c:pt>
                <c:pt idx="6960">
                  <c:v>-82.746886925556495</c:v>
                </c:pt>
                <c:pt idx="6961">
                  <c:v>-84.751896010553494</c:v>
                </c:pt>
                <c:pt idx="6962">
                  <c:v>-85.042869765930902</c:v>
                </c:pt>
                <c:pt idx="6963">
                  <c:v>-85.482163381955502</c:v>
                </c:pt>
                <c:pt idx="6964">
                  <c:v>-86.267060046522403</c:v>
                </c:pt>
                <c:pt idx="6965">
                  <c:v>-86.467058044748299</c:v>
                </c:pt>
                <c:pt idx="6966">
                  <c:v>-86.410038223156107</c:v>
                </c:pt>
                <c:pt idx="6967">
                  <c:v>-87.779439959419307</c:v>
                </c:pt>
                <c:pt idx="6968">
                  <c:v>-88.003807436915807</c:v>
                </c:pt>
                <c:pt idx="6969">
                  <c:v>-89.116215942164601</c:v>
                </c:pt>
                <c:pt idx="6970">
                  <c:v>-90.305127222931802</c:v>
                </c:pt>
                <c:pt idx="6971">
                  <c:v>-90.722811871355503</c:v>
                </c:pt>
                <c:pt idx="6972">
                  <c:v>-90.600232094726493</c:v>
                </c:pt>
                <c:pt idx="6973">
                  <c:v>-90.757633999968604</c:v>
                </c:pt>
                <c:pt idx="6974">
                  <c:v>-91.306026591878094</c:v>
                </c:pt>
                <c:pt idx="6975">
                  <c:v>-91.412962843463703</c:v>
                </c:pt>
                <c:pt idx="6976">
                  <c:v>-92.667298686222793</c:v>
                </c:pt>
                <c:pt idx="6977">
                  <c:v>-93.593938808439006</c:v>
                </c:pt>
                <c:pt idx="6978">
                  <c:v>-94.334509108120997</c:v>
                </c:pt>
                <c:pt idx="6979">
                  <c:v>-93.9913641107578</c:v>
                </c:pt>
                <c:pt idx="6980">
                  <c:v>-94.310703072952805</c:v>
                </c:pt>
                <c:pt idx="6981">
                  <c:v>-92.979809066957401</c:v>
                </c:pt>
                <c:pt idx="6982">
                  <c:v>-96.083031024211294</c:v>
                </c:pt>
                <c:pt idx="6983">
                  <c:v>-95.426783562115602</c:v>
                </c:pt>
                <c:pt idx="6984">
                  <c:v>-93.730361462387606</c:v>
                </c:pt>
                <c:pt idx="6985">
                  <c:v>-94.744348287939403</c:v>
                </c:pt>
                <c:pt idx="6986">
                  <c:v>-94.939976996896306</c:v>
                </c:pt>
                <c:pt idx="6987">
                  <c:v>-98.119818327804694</c:v>
                </c:pt>
                <c:pt idx="6988">
                  <c:v>-95.7572993536849</c:v>
                </c:pt>
                <c:pt idx="6989">
                  <c:v>-99.103724156317796</c:v>
                </c:pt>
                <c:pt idx="6990">
                  <c:v>-101.642156316368</c:v>
                </c:pt>
                <c:pt idx="6991">
                  <c:v>-94.7854593110943</c:v>
                </c:pt>
                <c:pt idx="6992">
                  <c:v>-99.896630261421905</c:v>
                </c:pt>
                <c:pt idx="6993">
                  <c:v>-100.365975982547</c:v>
                </c:pt>
                <c:pt idx="6994">
                  <c:v>-103.16791881164301</c:v>
                </c:pt>
                <c:pt idx="6995">
                  <c:v>-97.860549531852797</c:v>
                </c:pt>
                <c:pt idx="6996">
                  <c:v>-102.588097849036</c:v>
                </c:pt>
                <c:pt idx="6997">
                  <c:v>-100.688325771186</c:v>
                </c:pt>
                <c:pt idx="6998">
                  <c:v>-101.87457287696699</c:v>
                </c:pt>
                <c:pt idx="6999">
                  <c:v>-103.675762241642</c:v>
                </c:pt>
                <c:pt idx="7000">
                  <c:v>-102.605689564523</c:v>
                </c:pt>
                <c:pt idx="7001">
                  <c:v>-104.400383809513</c:v>
                </c:pt>
                <c:pt idx="7002">
                  <c:v>-99.188666856141595</c:v>
                </c:pt>
                <c:pt idx="7003">
                  <c:v>-102.37630336471599</c:v>
                </c:pt>
                <c:pt idx="7004">
                  <c:v>-102.289271921721</c:v>
                </c:pt>
                <c:pt idx="7005">
                  <c:v>-100.620399642705</c:v>
                </c:pt>
                <c:pt idx="7006">
                  <c:v>-102.25242816193899</c:v>
                </c:pt>
                <c:pt idx="7007">
                  <c:v>-106.57427162156399</c:v>
                </c:pt>
                <c:pt idx="7008">
                  <c:v>-102.599300623009</c:v>
                </c:pt>
                <c:pt idx="7009">
                  <c:v>-101.537271607534</c:v>
                </c:pt>
                <c:pt idx="7010">
                  <c:v>-109.48742889264</c:v>
                </c:pt>
                <c:pt idx="7011">
                  <c:v>-101.54238550445901</c:v>
                </c:pt>
                <c:pt idx="7012">
                  <c:v>-104.18968127297499</c:v>
                </c:pt>
                <c:pt idx="7013">
                  <c:v>-114.59449424815401</c:v>
                </c:pt>
                <c:pt idx="7014">
                  <c:v>-102.959546757654</c:v>
                </c:pt>
                <c:pt idx="7015">
                  <c:v>-107.09271896091801</c:v>
                </c:pt>
                <c:pt idx="7016">
                  <c:v>-106.416174552557</c:v>
                </c:pt>
                <c:pt idx="7017">
                  <c:v>-103.418109279676</c:v>
                </c:pt>
                <c:pt idx="7018">
                  <c:v>-116.79981454783</c:v>
                </c:pt>
                <c:pt idx="7019">
                  <c:v>-111.64165714221799</c:v>
                </c:pt>
                <c:pt idx="7020">
                  <c:v>-106.851592905703</c:v>
                </c:pt>
                <c:pt idx="7021">
                  <c:v>-110.615638767186</c:v>
                </c:pt>
                <c:pt idx="7022">
                  <c:v>-104.503348372798</c:v>
                </c:pt>
                <c:pt idx="7023">
                  <c:v>-106.384464419645</c:v>
                </c:pt>
                <c:pt idx="7024">
                  <c:v>-112.12218075121901</c:v>
                </c:pt>
                <c:pt idx="7025">
                  <c:v>-104.605282230087</c:v>
                </c:pt>
                <c:pt idx="7026">
                  <c:v>-112.40818215027799</c:v>
                </c:pt>
                <c:pt idx="7027">
                  <c:v>-107.613485346419</c:v>
                </c:pt>
                <c:pt idx="7028">
                  <c:v>-107.035074957733</c:v>
                </c:pt>
                <c:pt idx="7029">
                  <c:v>-111.11145548843901</c:v>
                </c:pt>
                <c:pt idx="7030">
                  <c:v>-109.873874922927</c:v>
                </c:pt>
                <c:pt idx="7031">
                  <c:v>-118.13491448184099</c:v>
                </c:pt>
                <c:pt idx="7032">
                  <c:v>-105.23992576298301</c:v>
                </c:pt>
                <c:pt idx="7033">
                  <c:v>-103.55608324747</c:v>
                </c:pt>
                <c:pt idx="7034">
                  <c:v>-103.875312069069</c:v>
                </c:pt>
                <c:pt idx="7035">
                  <c:v>-110.40117982443</c:v>
                </c:pt>
                <c:pt idx="7036">
                  <c:v>-111.53084852382899</c:v>
                </c:pt>
                <c:pt idx="7037">
                  <c:v>-105.520824896381</c:v>
                </c:pt>
                <c:pt idx="7038">
                  <c:v>-105.93838926207</c:v>
                </c:pt>
                <c:pt idx="7039">
                  <c:v>-105.50255531412201</c:v>
                </c:pt>
                <c:pt idx="7040">
                  <c:v>-106.45734080234899</c:v>
                </c:pt>
                <c:pt idx="7041">
                  <c:v>-110.243375479178</c:v>
                </c:pt>
                <c:pt idx="7042">
                  <c:v>-110.21669552131</c:v>
                </c:pt>
                <c:pt idx="7043">
                  <c:v>-113.4836848866</c:v>
                </c:pt>
                <c:pt idx="7044">
                  <c:v>-115.237209572993</c:v>
                </c:pt>
                <c:pt idx="7045">
                  <c:v>-109.767049473847</c:v>
                </c:pt>
                <c:pt idx="7046">
                  <c:v>-108.400230981837</c:v>
                </c:pt>
                <c:pt idx="7047">
                  <c:v>-110.884447553889</c:v>
                </c:pt>
                <c:pt idx="7048">
                  <c:v>-108.807537995598</c:v>
                </c:pt>
                <c:pt idx="7049">
                  <c:v>-122.928144202963</c:v>
                </c:pt>
                <c:pt idx="7050">
                  <c:v>-109.531402194645</c:v>
                </c:pt>
                <c:pt idx="7051">
                  <c:v>-113.612013697561</c:v>
                </c:pt>
                <c:pt idx="7052">
                  <c:v>-116.255974759867</c:v>
                </c:pt>
                <c:pt idx="7053">
                  <c:v>-115.35734334238199</c:v>
                </c:pt>
                <c:pt idx="7054">
                  <c:v>-115.272644277534</c:v>
                </c:pt>
                <c:pt idx="7055">
                  <c:v>-118.721054437059</c:v>
                </c:pt>
                <c:pt idx="7056">
                  <c:v>-107.674590387875</c:v>
                </c:pt>
                <c:pt idx="7057">
                  <c:v>-103.226501143032</c:v>
                </c:pt>
                <c:pt idx="7058">
                  <c:v>-107.934828406731</c:v>
                </c:pt>
                <c:pt idx="7059">
                  <c:v>-111.167330018304</c:v>
                </c:pt>
                <c:pt idx="7060">
                  <c:v>-111.151532587067</c:v>
                </c:pt>
                <c:pt idx="7061">
                  <c:v>-106.65182200508001</c:v>
                </c:pt>
                <c:pt idx="7062">
                  <c:v>-109.176151027975</c:v>
                </c:pt>
                <c:pt idx="7063">
                  <c:v>-107.830018613756</c:v>
                </c:pt>
                <c:pt idx="7064">
                  <c:v>-119.938093425513</c:v>
                </c:pt>
                <c:pt idx="7065">
                  <c:v>-113.61853954519999</c:v>
                </c:pt>
                <c:pt idx="7066">
                  <c:v>-101.68583796025401</c:v>
                </c:pt>
                <c:pt idx="7067">
                  <c:v>-108.899216583323</c:v>
                </c:pt>
                <c:pt idx="7068">
                  <c:v>-110.59141039206099</c:v>
                </c:pt>
                <c:pt idx="7069">
                  <c:v>-115.565294650236</c:v>
                </c:pt>
                <c:pt idx="7070">
                  <c:v>-116.25876899959</c:v>
                </c:pt>
                <c:pt idx="7071">
                  <c:v>-104.28532710943399</c:v>
                </c:pt>
                <c:pt idx="7072">
                  <c:v>-117.114833105058</c:v>
                </c:pt>
                <c:pt idx="7073">
                  <c:v>-125.064168439623</c:v>
                </c:pt>
                <c:pt idx="7074">
                  <c:v>-113.939246898809</c:v>
                </c:pt>
                <c:pt idx="7075">
                  <c:v>-116.73304575334799</c:v>
                </c:pt>
                <c:pt idx="7076">
                  <c:v>-120.217783570208</c:v>
                </c:pt>
                <c:pt idx="7077">
                  <c:v>-106.405871031282</c:v>
                </c:pt>
                <c:pt idx="7078">
                  <c:v>-110.366553707769</c:v>
                </c:pt>
                <c:pt idx="7079">
                  <c:v>-116.509205382871</c:v>
                </c:pt>
                <c:pt idx="7080">
                  <c:v>-110.13566486092201</c:v>
                </c:pt>
                <c:pt idx="7081">
                  <c:v>-109.41876569305801</c:v>
                </c:pt>
                <c:pt idx="7082">
                  <c:v>-123.01098010087701</c:v>
                </c:pt>
                <c:pt idx="7083">
                  <c:v>-105.827358310943</c:v>
                </c:pt>
                <c:pt idx="7084">
                  <c:v>-108.56942575459</c:v>
                </c:pt>
                <c:pt idx="7085">
                  <c:v>-109.745018533695</c:v>
                </c:pt>
                <c:pt idx="7086">
                  <c:v>-108.79546003997</c:v>
                </c:pt>
                <c:pt idx="7087">
                  <c:v>-112.988653583564</c:v>
                </c:pt>
                <c:pt idx="7088">
                  <c:v>-106.850005852837</c:v>
                </c:pt>
                <c:pt idx="7089">
                  <c:v>-109.01974194272999</c:v>
                </c:pt>
                <c:pt idx="7090">
                  <c:v>-116.306614810714</c:v>
                </c:pt>
                <c:pt idx="7091">
                  <c:v>-121.06889876267201</c:v>
                </c:pt>
                <c:pt idx="7092">
                  <c:v>-111.748782210748</c:v>
                </c:pt>
                <c:pt idx="7093">
                  <c:v>-118.983988526812</c:v>
                </c:pt>
                <c:pt idx="7094">
                  <c:v>-105.749403616043</c:v>
                </c:pt>
                <c:pt idx="7095">
                  <c:v>-129.122246934988</c:v>
                </c:pt>
                <c:pt idx="7096">
                  <c:v>-112.294535523813</c:v>
                </c:pt>
                <c:pt idx="7097">
                  <c:v>-105.333483725238</c:v>
                </c:pt>
                <c:pt idx="7098">
                  <c:v>-108.747848532605</c:v>
                </c:pt>
                <c:pt idx="7099">
                  <c:v>-107.327901855975</c:v>
                </c:pt>
                <c:pt idx="7100">
                  <c:v>-119.60936936690401</c:v>
                </c:pt>
                <c:pt idx="7101">
                  <c:v>-113.95844666609401</c:v>
                </c:pt>
                <c:pt idx="7102">
                  <c:v>-108.68118419136999</c:v>
                </c:pt>
                <c:pt idx="7103">
                  <c:v>-116.149322354601</c:v>
                </c:pt>
                <c:pt idx="7104">
                  <c:v>-112.795097137497</c:v>
                </c:pt>
                <c:pt idx="7105">
                  <c:v>-105.19080234357401</c:v>
                </c:pt>
                <c:pt idx="7106">
                  <c:v>-101.24321378384199</c:v>
                </c:pt>
                <c:pt idx="7107">
                  <c:v>-114.454210193013</c:v>
                </c:pt>
                <c:pt idx="7108">
                  <c:v>-110.112585157982</c:v>
                </c:pt>
                <c:pt idx="7109">
                  <c:v>-109.300628626535</c:v>
                </c:pt>
                <c:pt idx="7110">
                  <c:v>-105.709916418193</c:v>
                </c:pt>
                <c:pt idx="7111">
                  <c:v>-110.343696069744</c:v>
                </c:pt>
                <c:pt idx="7112">
                  <c:v>-113.855219116271</c:v>
                </c:pt>
                <c:pt idx="7113">
                  <c:v>-104.613429605262</c:v>
                </c:pt>
                <c:pt idx="7114">
                  <c:v>-114.272973699689</c:v>
                </c:pt>
                <c:pt idx="7115">
                  <c:v>-112.576378404968</c:v>
                </c:pt>
                <c:pt idx="7116">
                  <c:v>-126.589440425861</c:v>
                </c:pt>
                <c:pt idx="7117">
                  <c:v>-108.21747941584999</c:v>
                </c:pt>
                <c:pt idx="7118">
                  <c:v>-125.13130597763001</c:v>
                </c:pt>
                <c:pt idx="7119">
                  <c:v>-117.88787238805099</c:v>
                </c:pt>
                <c:pt idx="7120">
                  <c:v>-122.573714601986</c:v>
                </c:pt>
                <c:pt idx="7121">
                  <c:v>-114.88101806065799</c:v>
                </c:pt>
                <c:pt idx="7122">
                  <c:v>-110.804249409851</c:v>
                </c:pt>
                <c:pt idx="7123">
                  <c:v>-112.997968983232</c:v>
                </c:pt>
                <c:pt idx="7124">
                  <c:v>-108.615359431192</c:v>
                </c:pt>
                <c:pt idx="7125">
                  <c:v>-111.85148754705899</c:v>
                </c:pt>
                <c:pt idx="7126">
                  <c:v>-117.45723788433</c:v>
                </c:pt>
                <c:pt idx="7127">
                  <c:v>-115.072545670794</c:v>
                </c:pt>
                <c:pt idx="7128">
                  <c:v>-114.173751364205</c:v>
                </c:pt>
                <c:pt idx="7129">
                  <c:v>-117.051278860325</c:v>
                </c:pt>
                <c:pt idx="7130">
                  <c:v>-113.150037650024</c:v>
                </c:pt>
                <c:pt idx="7131">
                  <c:v>-107.510908739177</c:v>
                </c:pt>
                <c:pt idx="7132">
                  <c:v>-122.532656105337</c:v>
                </c:pt>
                <c:pt idx="7133">
                  <c:v>-109.327197348082</c:v>
                </c:pt>
                <c:pt idx="7134">
                  <c:v>-102.28620548103601</c:v>
                </c:pt>
                <c:pt idx="7135">
                  <c:v>-104.61703022317</c:v>
                </c:pt>
                <c:pt idx="7136">
                  <c:v>-105.084482534953</c:v>
                </c:pt>
                <c:pt idx="7137">
                  <c:v>-114.62586945181999</c:v>
                </c:pt>
                <c:pt idx="7138">
                  <c:v>-110.301333748273</c:v>
                </c:pt>
                <c:pt idx="7139">
                  <c:v>-107.586214565815</c:v>
                </c:pt>
                <c:pt idx="7140">
                  <c:v>-110.192430621817</c:v>
                </c:pt>
                <c:pt idx="7141">
                  <c:v>-107.78288786238301</c:v>
                </c:pt>
                <c:pt idx="7142">
                  <c:v>-103.862222905538</c:v>
                </c:pt>
                <c:pt idx="7143">
                  <c:v>-107.302866050688</c:v>
                </c:pt>
                <c:pt idx="7144">
                  <c:v>-119.868588307913</c:v>
                </c:pt>
                <c:pt idx="7145">
                  <c:v>-130.622638679326</c:v>
                </c:pt>
                <c:pt idx="7146">
                  <c:v>-112.663827646467</c:v>
                </c:pt>
                <c:pt idx="7147">
                  <c:v>-123.680761978137</c:v>
                </c:pt>
                <c:pt idx="7148">
                  <c:v>-124.232913770145</c:v>
                </c:pt>
                <c:pt idx="7149">
                  <c:v>-103.87302844032</c:v>
                </c:pt>
                <c:pt idx="7150">
                  <c:v>-111.17094891702</c:v>
                </c:pt>
                <c:pt idx="7151">
                  <c:v>-113.90675664206699</c:v>
                </c:pt>
                <c:pt idx="7152">
                  <c:v>-105.37057850401</c:v>
                </c:pt>
                <c:pt idx="7153">
                  <c:v>-103.929257375783</c:v>
                </c:pt>
                <c:pt idx="7154">
                  <c:v>-119.202739622713</c:v>
                </c:pt>
                <c:pt idx="7155">
                  <c:v>-106.04153147038799</c:v>
                </c:pt>
                <c:pt idx="7156">
                  <c:v>-107.839764541267</c:v>
                </c:pt>
                <c:pt idx="7157">
                  <c:v>-111.921650596639</c:v>
                </c:pt>
                <c:pt idx="7158">
                  <c:v>-110.00463012733501</c:v>
                </c:pt>
                <c:pt idx="7159">
                  <c:v>-105.944279386494</c:v>
                </c:pt>
                <c:pt idx="7160">
                  <c:v>-99.062438793132102</c:v>
                </c:pt>
                <c:pt idx="7161">
                  <c:v>-118.160554495661</c:v>
                </c:pt>
                <c:pt idx="7162">
                  <c:v>-103.53847162028799</c:v>
                </c:pt>
                <c:pt idx="7163">
                  <c:v>-106.035461054851</c:v>
                </c:pt>
                <c:pt idx="7164">
                  <c:v>-108.176236024537</c:v>
                </c:pt>
                <c:pt idx="7165">
                  <c:v>-106.764488654663</c:v>
                </c:pt>
                <c:pt idx="7166">
                  <c:v>-110.061489062687</c:v>
                </c:pt>
                <c:pt idx="7167">
                  <c:v>-109.515248399416</c:v>
                </c:pt>
                <c:pt idx="7168">
                  <c:v>-110.168691527893</c:v>
                </c:pt>
                <c:pt idx="7169">
                  <c:v>-102.193925628554</c:v>
                </c:pt>
                <c:pt idx="7170">
                  <c:v>-104.641516726292</c:v>
                </c:pt>
                <c:pt idx="7171">
                  <c:v>-127.34401025951399</c:v>
                </c:pt>
                <c:pt idx="7172">
                  <c:v>-103.09836815981799</c:v>
                </c:pt>
                <c:pt idx="7173">
                  <c:v>-107.49309541322199</c:v>
                </c:pt>
                <c:pt idx="7174">
                  <c:v>-103.651427271221</c:v>
                </c:pt>
                <c:pt idx="7175">
                  <c:v>-133.33245399620699</c:v>
                </c:pt>
                <c:pt idx="7176">
                  <c:v>-121.367393435902</c:v>
                </c:pt>
                <c:pt idx="7177">
                  <c:v>-137.21196562759101</c:v>
                </c:pt>
                <c:pt idx="7178">
                  <c:v>-107.35982465853</c:v>
                </c:pt>
                <c:pt idx="7179">
                  <c:v>-116.458284280741</c:v>
                </c:pt>
                <c:pt idx="7180">
                  <c:v>-119.858400443345</c:v>
                </c:pt>
                <c:pt idx="7181">
                  <c:v>-101.72955036873</c:v>
                </c:pt>
                <c:pt idx="7182">
                  <c:v>-108.87946360532101</c:v>
                </c:pt>
                <c:pt idx="7183">
                  <c:v>-111.495518741937</c:v>
                </c:pt>
                <c:pt idx="7184">
                  <c:v>-107.501417487022</c:v>
                </c:pt>
                <c:pt idx="7185">
                  <c:v>-109.007067899923</c:v>
                </c:pt>
                <c:pt idx="7186">
                  <c:v>-110.470161411546</c:v>
                </c:pt>
                <c:pt idx="7187">
                  <c:v>-109.78921412016599</c:v>
                </c:pt>
                <c:pt idx="7188">
                  <c:v>-99.671013512091605</c:v>
                </c:pt>
                <c:pt idx="7189">
                  <c:v>-109.190552746796</c:v>
                </c:pt>
                <c:pt idx="7190">
                  <c:v>-101.439439726808</c:v>
                </c:pt>
                <c:pt idx="7191">
                  <c:v>-101.451741712173</c:v>
                </c:pt>
                <c:pt idx="7192">
                  <c:v>-107.938980864678</c:v>
                </c:pt>
                <c:pt idx="7193">
                  <c:v>-106.780513693183</c:v>
                </c:pt>
                <c:pt idx="7194">
                  <c:v>-102.72820182187201</c:v>
                </c:pt>
                <c:pt idx="7195">
                  <c:v>-104.871818679482</c:v>
                </c:pt>
                <c:pt idx="7196">
                  <c:v>-103.334132269818</c:v>
                </c:pt>
                <c:pt idx="7197">
                  <c:v>-101.640711372756</c:v>
                </c:pt>
                <c:pt idx="7198">
                  <c:v>-102.446702141881</c:v>
                </c:pt>
                <c:pt idx="7199">
                  <c:v>-106.624634798911</c:v>
                </c:pt>
                <c:pt idx="7200">
                  <c:v>-109.117211019374</c:v>
                </c:pt>
                <c:pt idx="7201">
                  <c:v>-115.936978193499</c:v>
                </c:pt>
                <c:pt idx="7202">
                  <c:v>-100.394905464421</c:v>
                </c:pt>
                <c:pt idx="7203">
                  <c:v>-103.012006944677</c:v>
                </c:pt>
                <c:pt idx="7204">
                  <c:v>-108.12218215206001</c:v>
                </c:pt>
                <c:pt idx="7205">
                  <c:v>-111.490913948344</c:v>
                </c:pt>
                <c:pt idx="7206">
                  <c:v>-103.295176523121</c:v>
                </c:pt>
                <c:pt idx="7207">
                  <c:v>-103.045904322228</c:v>
                </c:pt>
                <c:pt idx="7208">
                  <c:v>-101.458263629573</c:v>
                </c:pt>
                <c:pt idx="7209">
                  <c:v>-105.374037104952</c:v>
                </c:pt>
                <c:pt idx="7210">
                  <c:v>-120.991133549285</c:v>
                </c:pt>
                <c:pt idx="7211">
                  <c:v>-106.531668723336</c:v>
                </c:pt>
                <c:pt idx="7212">
                  <c:v>-101.49687266395</c:v>
                </c:pt>
                <c:pt idx="7213">
                  <c:v>-119.01845123904199</c:v>
                </c:pt>
                <c:pt idx="7214">
                  <c:v>-111.261271048271</c:v>
                </c:pt>
                <c:pt idx="7215">
                  <c:v>-99.246843553879998</c:v>
                </c:pt>
                <c:pt idx="7216">
                  <c:v>-98.822099014597597</c:v>
                </c:pt>
                <c:pt idx="7217">
                  <c:v>-109.937108051946</c:v>
                </c:pt>
                <c:pt idx="7218">
                  <c:v>-98.747113103281194</c:v>
                </c:pt>
                <c:pt idx="7219">
                  <c:v>-100.988849343388</c:v>
                </c:pt>
                <c:pt idx="7220">
                  <c:v>-101.093296030212</c:v>
                </c:pt>
                <c:pt idx="7221">
                  <c:v>-97.829990369269893</c:v>
                </c:pt>
                <c:pt idx="7222">
                  <c:v>-98.959415579283601</c:v>
                </c:pt>
                <c:pt idx="7223">
                  <c:v>-97.216258776504404</c:v>
                </c:pt>
                <c:pt idx="7224">
                  <c:v>-100.60428158249501</c:v>
                </c:pt>
                <c:pt idx="7225">
                  <c:v>-96.905106529477393</c:v>
                </c:pt>
                <c:pt idx="7226">
                  <c:v>-94.689037480800494</c:v>
                </c:pt>
                <c:pt idx="7227">
                  <c:v>-97.0649551120014</c:v>
                </c:pt>
                <c:pt idx="7228">
                  <c:v>-97.468140247161799</c:v>
                </c:pt>
                <c:pt idx="7229">
                  <c:v>-94.490737153670196</c:v>
                </c:pt>
                <c:pt idx="7230">
                  <c:v>-95.676515815467198</c:v>
                </c:pt>
                <c:pt idx="7231">
                  <c:v>-95.240669994052297</c:v>
                </c:pt>
                <c:pt idx="7232">
                  <c:v>-93.247597515034997</c:v>
                </c:pt>
                <c:pt idx="7233">
                  <c:v>-93.176928730974495</c:v>
                </c:pt>
                <c:pt idx="7234">
                  <c:v>-92.132442818731306</c:v>
                </c:pt>
                <c:pt idx="7235">
                  <c:v>-89.962990176179801</c:v>
                </c:pt>
                <c:pt idx="7236">
                  <c:v>-87.584069474363105</c:v>
                </c:pt>
                <c:pt idx="7237">
                  <c:v>-87.065357559635302</c:v>
                </c:pt>
                <c:pt idx="7238">
                  <c:v>-84.607947189573295</c:v>
                </c:pt>
                <c:pt idx="7239">
                  <c:v>-87.396184754657298</c:v>
                </c:pt>
                <c:pt idx="7240">
                  <c:v>-89.938756908556698</c:v>
                </c:pt>
                <c:pt idx="7241">
                  <c:v>-94.150922872881694</c:v>
                </c:pt>
                <c:pt idx="7242">
                  <c:v>-97.025147401746295</c:v>
                </c:pt>
                <c:pt idx="7243">
                  <c:v>-101.10344977366699</c:v>
                </c:pt>
                <c:pt idx="7244">
                  <c:v>-108.026345436993</c:v>
                </c:pt>
                <c:pt idx="7245">
                  <c:v>-104.783323809154</c:v>
                </c:pt>
                <c:pt idx="7246">
                  <c:v>-118.72379782054399</c:v>
                </c:pt>
                <c:pt idx="7247">
                  <c:v>-108.257103838183</c:v>
                </c:pt>
                <c:pt idx="7248">
                  <c:v>-107.79490926973401</c:v>
                </c:pt>
                <c:pt idx="7249">
                  <c:v>-118.937036437025</c:v>
                </c:pt>
                <c:pt idx="7250">
                  <c:v>-107.789036186736</c:v>
                </c:pt>
                <c:pt idx="7251">
                  <c:v>-102.371146700472</c:v>
                </c:pt>
                <c:pt idx="7252">
                  <c:v>-99.487746785425401</c:v>
                </c:pt>
                <c:pt idx="7253">
                  <c:v>-101.78126393173299</c:v>
                </c:pt>
                <c:pt idx="7254">
                  <c:v>-98.657547757652793</c:v>
                </c:pt>
                <c:pt idx="7255">
                  <c:v>-100.652878581631</c:v>
                </c:pt>
                <c:pt idx="7256">
                  <c:v>-98.147756009117501</c:v>
                </c:pt>
                <c:pt idx="7257">
                  <c:v>-94.490151773748806</c:v>
                </c:pt>
                <c:pt idx="7258">
                  <c:v>-93.9432382372174</c:v>
                </c:pt>
                <c:pt idx="7259">
                  <c:v>-95.076530230014995</c:v>
                </c:pt>
                <c:pt idx="7260">
                  <c:v>-93.076382784619398</c:v>
                </c:pt>
                <c:pt idx="7261">
                  <c:v>-90.465087837981997</c:v>
                </c:pt>
                <c:pt idx="7262">
                  <c:v>-89.583126739396803</c:v>
                </c:pt>
                <c:pt idx="7263">
                  <c:v>-89.517306512980596</c:v>
                </c:pt>
                <c:pt idx="7264">
                  <c:v>-87.522375332608704</c:v>
                </c:pt>
                <c:pt idx="7265">
                  <c:v>-85.3213915013459</c:v>
                </c:pt>
                <c:pt idx="7266">
                  <c:v>-82.677177341419593</c:v>
                </c:pt>
                <c:pt idx="7267">
                  <c:v>-79.640156626324298</c:v>
                </c:pt>
                <c:pt idx="7268">
                  <c:v>-74.589845522473098</c:v>
                </c:pt>
                <c:pt idx="7269">
                  <c:v>-71.751638074405093</c:v>
                </c:pt>
                <c:pt idx="7270">
                  <c:v>-76.367173880280006</c:v>
                </c:pt>
                <c:pt idx="7271">
                  <c:v>-80.4738306765678</c:v>
                </c:pt>
                <c:pt idx="7272">
                  <c:v>-83.603637763496394</c:v>
                </c:pt>
                <c:pt idx="7273">
                  <c:v>-86.683135210083506</c:v>
                </c:pt>
                <c:pt idx="7274">
                  <c:v>-87.719039086319697</c:v>
                </c:pt>
                <c:pt idx="7275">
                  <c:v>-90.287235039500999</c:v>
                </c:pt>
                <c:pt idx="7276">
                  <c:v>-91.443395003989707</c:v>
                </c:pt>
                <c:pt idx="7277">
                  <c:v>-91.676928453182896</c:v>
                </c:pt>
                <c:pt idx="7278">
                  <c:v>-92.701705292578595</c:v>
                </c:pt>
                <c:pt idx="7279">
                  <c:v>-97.061812629044994</c:v>
                </c:pt>
                <c:pt idx="7280">
                  <c:v>-97.236867259352294</c:v>
                </c:pt>
                <c:pt idx="7281">
                  <c:v>-94.333376623127407</c:v>
                </c:pt>
                <c:pt idx="7282">
                  <c:v>-95.672782608801299</c:v>
                </c:pt>
                <c:pt idx="7283">
                  <c:v>-99.358479982023496</c:v>
                </c:pt>
                <c:pt idx="7284">
                  <c:v>-100.853474226427</c:v>
                </c:pt>
                <c:pt idx="7285">
                  <c:v>-97.497336368206902</c:v>
                </c:pt>
                <c:pt idx="7286">
                  <c:v>-100.367922385003</c:v>
                </c:pt>
                <c:pt idx="7287">
                  <c:v>-104.23173068574</c:v>
                </c:pt>
                <c:pt idx="7288">
                  <c:v>-104.215715535363</c:v>
                </c:pt>
                <c:pt idx="7289">
                  <c:v>-106.889460777774</c:v>
                </c:pt>
                <c:pt idx="7290">
                  <c:v>-104.81002402183201</c:v>
                </c:pt>
                <c:pt idx="7291">
                  <c:v>-100.63796083177201</c:v>
                </c:pt>
                <c:pt idx="7292">
                  <c:v>-89.753274210907506</c:v>
                </c:pt>
                <c:pt idx="7293">
                  <c:v>-84.324482012206204</c:v>
                </c:pt>
                <c:pt idx="7294">
                  <c:v>-87.182986464355395</c:v>
                </c:pt>
                <c:pt idx="7295">
                  <c:v>-91.095801213064505</c:v>
                </c:pt>
                <c:pt idx="7296">
                  <c:v>-92.490758646880707</c:v>
                </c:pt>
                <c:pt idx="7297">
                  <c:v>-92.364970319062195</c:v>
                </c:pt>
                <c:pt idx="7298">
                  <c:v>-95.099070203784706</c:v>
                </c:pt>
                <c:pt idx="7299">
                  <c:v>-95.484464571567102</c:v>
                </c:pt>
                <c:pt idx="7300">
                  <c:v>-98.186109332220596</c:v>
                </c:pt>
                <c:pt idx="7301">
                  <c:v>-97.869663653790198</c:v>
                </c:pt>
                <c:pt idx="7302">
                  <c:v>-99.286614398445806</c:v>
                </c:pt>
                <c:pt idx="7303">
                  <c:v>-98.129193479108693</c:v>
                </c:pt>
                <c:pt idx="7304">
                  <c:v>-97.243527530906505</c:v>
                </c:pt>
                <c:pt idx="7305">
                  <c:v>-96.564722718232701</c:v>
                </c:pt>
                <c:pt idx="7306">
                  <c:v>-96.368592302319101</c:v>
                </c:pt>
                <c:pt idx="7307">
                  <c:v>-94.421323885943494</c:v>
                </c:pt>
                <c:pt idx="7308">
                  <c:v>-94.779284536372202</c:v>
                </c:pt>
                <c:pt idx="7309">
                  <c:v>-95.411089600769799</c:v>
                </c:pt>
                <c:pt idx="7310">
                  <c:v>-97.302544963124703</c:v>
                </c:pt>
                <c:pt idx="7311">
                  <c:v>-96.352112344575204</c:v>
                </c:pt>
                <c:pt idx="7312">
                  <c:v>-92.861495109603894</c:v>
                </c:pt>
                <c:pt idx="7313">
                  <c:v>-94.6043311004115</c:v>
                </c:pt>
                <c:pt idx="7314">
                  <c:v>-92.968880187460897</c:v>
                </c:pt>
                <c:pt idx="7315">
                  <c:v>-92.883632343305493</c:v>
                </c:pt>
                <c:pt idx="7316">
                  <c:v>-93.048346312997396</c:v>
                </c:pt>
                <c:pt idx="7317">
                  <c:v>-91.123772912172498</c:v>
                </c:pt>
                <c:pt idx="7318">
                  <c:v>-93.6688538640297</c:v>
                </c:pt>
                <c:pt idx="7319">
                  <c:v>-91.927266306990504</c:v>
                </c:pt>
                <c:pt idx="7320">
                  <c:v>-92.028089160394103</c:v>
                </c:pt>
                <c:pt idx="7321">
                  <c:v>-89.755583050187596</c:v>
                </c:pt>
                <c:pt idx="7322">
                  <c:v>-89.832594395481294</c:v>
                </c:pt>
                <c:pt idx="7323">
                  <c:v>-87.775702468856096</c:v>
                </c:pt>
                <c:pt idx="7324">
                  <c:v>-88.090235799381006</c:v>
                </c:pt>
                <c:pt idx="7325">
                  <c:v>-86.3507763075432</c:v>
                </c:pt>
                <c:pt idx="7326">
                  <c:v>-85.108404191184107</c:v>
                </c:pt>
                <c:pt idx="7327">
                  <c:v>-83.802859356931194</c:v>
                </c:pt>
                <c:pt idx="7328">
                  <c:v>-82.598738811441606</c:v>
                </c:pt>
                <c:pt idx="7329">
                  <c:v>-80.967734709106693</c:v>
                </c:pt>
                <c:pt idx="7330">
                  <c:v>-78.872185536851504</c:v>
                </c:pt>
                <c:pt idx="7331">
                  <c:v>-77.3576682153127</c:v>
                </c:pt>
                <c:pt idx="7332">
                  <c:v>-75.549941324053194</c:v>
                </c:pt>
                <c:pt idx="7333">
                  <c:v>-74.459863769740593</c:v>
                </c:pt>
                <c:pt idx="7334">
                  <c:v>-74.771546977394394</c:v>
                </c:pt>
                <c:pt idx="7335">
                  <c:v>-76.244382206463996</c:v>
                </c:pt>
                <c:pt idx="7336">
                  <c:v>-77.895008758950198</c:v>
                </c:pt>
                <c:pt idx="7337">
                  <c:v>-79.479803422403805</c:v>
                </c:pt>
                <c:pt idx="7338">
                  <c:v>-80.783261438353506</c:v>
                </c:pt>
                <c:pt idx="7339">
                  <c:v>-82.081082630003493</c:v>
                </c:pt>
                <c:pt idx="7340">
                  <c:v>-83.448429287029597</c:v>
                </c:pt>
                <c:pt idx="7341">
                  <c:v>-84.203749550211896</c:v>
                </c:pt>
                <c:pt idx="7342">
                  <c:v>-84.981679706405004</c:v>
                </c:pt>
                <c:pt idx="7343">
                  <c:v>-85.365004237914206</c:v>
                </c:pt>
                <c:pt idx="7344">
                  <c:v>-87.078524621908301</c:v>
                </c:pt>
                <c:pt idx="7345">
                  <c:v>-88.058502354251104</c:v>
                </c:pt>
                <c:pt idx="7346">
                  <c:v>-87.420894703953806</c:v>
                </c:pt>
                <c:pt idx="7347">
                  <c:v>-87.794336766066394</c:v>
                </c:pt>
                <c:pt idx="7348">
                  <c:v>-89.0961693415627</c:v>
                </c:pt>
                <c:pt idx="7349">
                  <c:v>-89.754447124933094</c:v>
                </c:pt>
                <c:pt idx="7350">
                  <c:v>-89.345392714114894</c:v>
                </c:pt>
                <c:pt idx="7351">
                  <c:v>-89.290730698390604</c:v>
                </c:pt>
                <c:pt idx="7352">
                  <c:v>-88.7546639703842</c:v>
                </c:pt>
                <c:pt idx="7353">
                  <c:v>-88.883315747982195</c:v>
                </c:pt>
                <c:pt idx="7354">
                  <c:v>-89.980003390126001</c:v>
                </c:pt>
                <c:pt idx="7355">
                  <c:v>-90.752806900535504</c:v>
                </c:pt>
                <c:pt idx="7356">
                  <c:v>-91.914609576960999</c:v>
                </c:pt>
                <c:pt idx="7357">
                  <c:v>-91.417120935597396</c:v>
                </c:pt>
                <c:pt idx="7358">
                  <c:v>-91.883586372154298</c:v>
                </c:pt>
                <c:pt idx="7359">
                  <c:v>-91.058057199136101</c:v>
                </c:pt>
                <c:pt idx="7360">
                  <c:v>-90.756291449802603</c:v>
                </c:pt>
                <c:pt idx="7361">
                  <c:v>-92.218018018881395</c:v>
                </c:pt>
                <c:pt idx="7362">
                  <c:v>-93.095975899878397</c:v>
                </c:pt>
                <c:pt idx="7363">
                  <c:v>-92.360210222867593</c:v>
                </c:pt>
                <c:pt idx="7364">
                  <c:v>-91.063483169764396</c:v>
                </c:pt>
                <c:pt idx="7365">
                  <c:v>-92.016032435032599</c:v>
                </c:pt>
                <c:pt idx="7366">
                  <c:v>-93.691609376253098</c:v>
                </c:pt>
                <c:pt idx="7367">
                  <c:v>-92.034901600023105</c:v>
                </c:pt>
                <c:pt idx="7368">
                  <c:v>-91.605547011921203</c:v>
                </c:pt>
                <c:pt idx="7369">
                  <c:v>-91.969074888865507</c:v>
                </c:pt>
                <c:pt idx="7370">
                  <c:v>-92.049004385745107</c:v>
                </c:pt>
                <c:pt idx="7371">
                  <c:v>-93.711824420450498</c:v>
                </c:pt>
                <c:pt idx="7372">
                  <c:v>-93.355147066078402</c:v>
                </c:pt>
                <c:pt idx="7373">
                  <c:v>-92.743159707438096</c:v>
                </c:pt>
                <c:pt idx="7374">
                  <c:v>-91.824837328659697</c:v>
                </c:pt>
                <c:pt idx="7375">
                  <c:v>-93.209195603333498</c:v>
                </c:pt>
                <c:pt idx="7376">
                  <c:v>-93.551117492132306</c:v>
                </c:pt>
                <c:pt idx="7377">
                  <c:v>-91.622211731629207</c:v>
                </c:pt>
                <c:pt idx="7378">
                  <c:v>-93.455768852969598</c:v>
                </c:pt>
                <c:pt idx="7379">
                  <c:v>-92.118250587730898</c:v>
                </c:pt>
                <c:pt idx="7380">
                  <c:v>-92.934083323462502</c:v>
                </c:pt>
                <c:pt idx="7381">
                  <c:v>-93.417794967520507</c:v>
                </c:pt>
                <c:pt idx="7382">
                  <c:v>-93.834840336347398</c:v>
                </c:pt>
                <c:pt idx="7383">
                  <c:v>-92.225648308998899</c:v>
                </c:pt>
                <c:pt idx="7384">
                  <c:v>-93.409681266720199</c:v>
                </c:pt>
                <c:pt idx="7385">
                  <c:v>-93.090211427343704</c:v>
                </c:pt>
                <c:pt idx="7386">
                  <c:v>-92.992467193090505</c:v>
                </c:pt>
                <c:pt idx="7387">
                  <c:v>-93.247988336766994</c:v>
                </c:pt>
                <c:pt idx="7388">
                  <c:v>-92.674520012962802</c:v>
                </c:pt>
                <c:pt idx="7389">
                  <c:v>-92.211338051166294</c:v>
                </c:pt>
                <c:pt idx="7390">
                  <c:v>-94.455501520627294</c:v>
                </c:pt>
                <c:pt idx="7391">
                  <c:v>-93.058758902481401</c:v>
                </c:pt>
                <c:pt idx="7392">
                  <c:v>-93.074601969358099</c:v>
                </c:pt>
                <c:pt idx="7393">
                  <c:v>-93.049228041425593</c:v>
                </c:pt>
                <c:pt idx="7394">
                  <c:v>-93.151612616664593</c:v>
                </c:pt>
                <c:pt idx="7395">
                  <c:v>-91.3142243531845</c:v>
                </c:pt>
                <c:pt idx="7396">
                  <c:v>-93.238806836631099</c:v>
                </c:pt>
                <c:pt idx="7397">
                  <c:v>-92.989235635097998</c:v>
                </c:pt>
                <c:pt idx="7398">
                  <c:v>-92.856971480002201</c:v>
                </c:pt>
                <c:pt idx="7399">
                  <c:v>-92.657427509612504</c:v>
                </c:pt>
                <c:pt idx="7400">
                  <c:v>-91.461405674506395</c:v>
                </c:pt>
                <c:pt idx="7401">
                  <c:v>-93.268044740219096</c:v>
                </c:pt>
                <c:pt idx="7402">
                  <c:v>-91.953646765004905</c:v>
                </c:pt>
                <c:pt idx="7403">
                  <c:v>-92.015810773916698</c:v>
                </c:pt>
                <c:pt idx="7404">
                  <c:v>-92.407915382717306</c:v>
                </c:pt>
                <c:pt idx="7405">
                  <c:v>-92.292781531538694</c:v>
                </c:pt>
                <c:pt idx="7406">
                  <c:v>-92.939432801186399</c:v>
                </c:pt>
                <c:pt idx="7407">
                  <c:v>-91.902880910381199</c:v>
                </c:pt>
                <c:pt idx="7408">
                  <c:v>-92.3479269854286</c:v>
                </c:pt>
                <c:pt idx="7409">
                  <c:v>-92.3131261806124</c:v>
                </c:pt>
                <c:pt idx="7410">
                  <c:v>-91.521258923610702</c:v>
                </c:pt>
                <c:pt idx="7411">
                  <c:v>-90.074333830591399</c:v>
                </c:pt>
                <c:pt idx="7412">
                  <c:v>-90.788602945347193</c:v>
                </c:pt>
                <c:pt idx="7413">
                  <c:v>-91.668063618985002</c:v>
                </c:pt>
                <c:pt idx="7414">
                  <c:v>-92.159963413207507</c:v>
                </c:pt>
                <c:pt idx="7415">
                  <c:v>-91.670210568460305</c:v>
                </c:pt>
                <c:pt idx="7416">
                  <c:v>-91.706764553296097</c:v>
                </c:pt>
                <c:pt idx="7417">
                  <c:v>-90.2620059856783</c:v>
                </c:pt>
                <c:pt idx="7418">
                  <c:v>-90.362534648044402</c:v>
                </c:pt>
                <c:pt idx="7419">
                  <c:v>-91.691617648805206</c:v>
                </c:pt>
                <c:pt idx="7420">
                  <c:v>-92.049826021201099</c:v>
                </c:pt>
                <c:pt idx="7421">
                  <c:v>-91.530627293864995</c:v>
                </c:pt>
                <c:pt idx="7422">
                  <c:v>-90.339400513263797</c:v>
                </c:pt>
                <c:pt idx="7423">
                  <c:v>-90.332019825282899</c:v>
                </c:pt>
                <c:pt idx="7424">
                  <c:v>-90.893465815419603</c:v>
                </c:pt>
                <c:pt idx="7425">
                  <c:v>-89.841021144962198</c:v>
                </c:pt>
                <c:pt idx="7426">
                  <c:v>-89.916969608354293</c:v>
                </c:pt>
                <c:pt idx="7427">
                  <c:v>-90.279253464422993</c:v>
                </c:pt>
                <c:pt idx="7428">
                  <c:v>-90.678478174412206</c:v>
                </c:pt>
                <c:pt idx="7429">
                  <c:v>-90.0844243244875</c:v>
                </c:pt>
                <c:pt idx="7430">
                  <c:v>-89.636954535421296</c:v>
                </c:pt>
                <c:pt idx="7431">
                  <c:v>-88.618375309847394</c:v>
                </c:pt>
                <c:pt idx="7432">
                  <c:v>-89.035950698156896</c:v>
                </c:pt>
                <c:pt idx="7433">
                  <c:v>-89.514677944524905</c:v>
                </c:pt>
                <c:pt idx="7434">
                  <c:v>-89.193499845937396</c:v>
                </c:pt>
                <c:pt idx="7435">
                  <c:v>-88.765910279053202</c:v>
                </c:pt>
                <c:pt idx="7436">
                  <c:v>-89.395251306403793</c:v>
                </c:pt>
                <c:pt idx="7437">
                  <c:v>-89.421806521370002</c:v>
                </c:pt>
                <c:pt idx="7438">
                  <c:v>-88.318083892967607</c:v>
                </c:pt>
                <c:pt idx="7439">
                  <c:v>-89.101903083482696</c:v>
                </c:pt>
                <c:pt idx="7440">
                  <c:v>-88.407456198533694</c:v>
                </c:pt>
                <c:pt idx="7441">
                  <c:v>-88.014144516845207</c:v>
                </c:pt>
                <c:pt idx="7442">
                  <c:v>-87.828058264339504</c:v>
                </c:pt>
                <c:pt idx="7443">
                  <c:v>-87.339038453484307</c:v>
                </c:pt>
                <c:pt idx="7444">
                  <c:v>-87.759106657813703</c:v>
                </c:pt>
                <c:pt idx="7445">
                  <c:v>-87.807255459175195</c:v>
                </c:pt>
                <c:pt idx="7446">
                  <c:v>-86.926133930611698</c:v>
                </c:pt>
                <c:pt idx="7447">
                  <c:v>-87.134614111316694</c:v>
                </c:pt>
                <c:pt idx="7448">
                  <c:v>-87.310147744602602</c:v>
                </c:pt>
                <c:pt idx="7449">
                  <c:v>-86.931944946250397</c:v>
                </c:pt>
                <c:pt idx="7450">
                  <c:v>-88.028398855657301</c:v>
                </c:pt>
                <c:pt idx="7451">
                  <c:v>-88.480456625124205</c:v>
                </c:pt>
                <c:pt idx="7452">
                  <c:v>-89.463928170101894</c:v>
                </c:pt>
                <c:pt idx="7453">
                  <c:v>-90.862409521619895</c:v>
                </c:pt>
                <c:pt idx="7454">
                  <c:v>-85.230204039703295</c:v>
                </c:pt>
                <c:pt idx="7455">
                  <c:v>-77.663508466604497</c:v>
                </c:pt>
                <c:pt idx="7456">
                  <c:v>-78.737118497636004</c:v>
                </c:pt>
                <c:pt idx="7457">
                  <c:v>-79.706771087197396</c:v>
                </c:pt>
                <c:pt idx="7458">
                  <c:v>-79.773735956607695</c:v>
                </c:pt>
                <c:pt idx="7459">
                  <c:v>-79.527780106633898</c:v>
                </c:pt>
                <c:pt idx="7460">
                  <c:v>-78.842893045199204</c:v>
                </c:pt>
                <c:pt idx="7461">
                  <c:v>-77.835943180321706</c:v>
                </c:pt>
                <c:pt idx="7462">
                  <c:v>-82.530733619182698</c:v>
                </c:pt>
                <c:pt idx="7463">
                  <c:v>-80.966702240426997</c:v>
                </c:pt>
                <c:pt idx="7464">
                  <c:v>-85.475985026826706</c:v>
                </c:pt>
                <c:pt idx="7465">
                  <c:v>-86.874363286617907</c:v>
                </c:pt>
                <c:pt idx="7466">
                  <c:v>-85.710691746664907</c:v>
                </c:pt>
                <c:pt idx="7467">
                  <c:v>-85.290558793263003</c:v>
                </c:pt>
                <c:pt idx="7468">
                  <c:v>-74.071732823799493</c:v>
                </c:pt>
                <c:pt idx="7469">
                  <c:v>-74.654104928878098</c:v>
                </c:pt>
                <c:pt idx="7470">
                  <c:v>-82.561612830451296</c:v>
                </c:pt>
                <c:pt idx="7471">
                  <c:v>-95.828705676301993</c:v>
                </c:pt>
                <c:pt idx="7472">
                  <c:v>-79.328092691790701</c:v>
                </c:pt>
                <c:pt idx="7473">
                  <c:v>-78.172691877115</c:v>
                </c:pt>
                <c:pt idx="7474">
                  <c:v>-76.016857069739402</c:v>
                </c:pt>
                <c:pt idx="7475">
                  <c:v>-73.250770411228203</c:v>
                </c:pt>
                <c:pt idx="7476">
                  <c:v>-73.921834782610006</c:v>
                </c:pt>
                <c:pt idx="7477">
                  <c:v>-74.638862728370398</c:v>
                </c:pt>
                <c:pt idx="7478">
                  <c:v>-74.755881090635199</c:v>
                </c:pt>
                <c:pt idx="7479">
                  <c:v>-74.680596474484503</c:v>
                </c:pt>
                <c:pt idx="7480">
                  <c:v>-74.326966071926904</c:v>
                </c:pt>
                <c:pt idx="7481">
                  <c:v>-73.838156708601602</c:v>
                </c:pt>
                <c:pt idx="7482">
                  <c:v>-75.088642119381305</c:v>
                </c:pt>
                <c:pt idx="7483">
                  <c:v>-74.521689147721801</c:v>
                </c:pt>
                <c:pt idx="7484">
                  <c:v>-73.961556495127098</c:v>
                </c:pt>
                <c:pt idx="7485">
                  <c:v>-73.372202656088405</c:v>
                </c:pt>
                <c:pt idx="7486">
                  <c:v>-73.007560405894907</c:v>
                </c:pt>
                <c:pt idx="7487">
                  <c:v>-72.717270067794701</c:v>
                </c:pt>
                <c:pt idx="7488">
                  <c:v>-72.381286488193993</c:v>
                </c:pt>
                <c:pt idx="7489">
                  <c:v>-72.172428197476506</c:v>
                </c:pt>
                <c:pt idx="7490">
                  <c:v>-71.816477170697596</c:v>
                </c:pt>
                <c:pt idx="7491">
                  <c:v>-71.500205573780505</c:v>
                </c:pt>
                <c:pt idx="7492">
                  <c:v>-71.305395100846596</c:v>
                </c:pt>
                <c:pt idx="7493">
                  <c:v>-71.0941650716601</c:v>
                </c:pt>
                <c:pt idx="7494">
                  <c:v>-71.0524400997474</c:v>
                </c:pt>
                <c:pt idx="7495">
                  <c:v>-71.084552846502106</c:v>
                </c:pt>
                <c:pt idx="7496">
                  <c:v>-71.229247914009505</c:v>
                </c:pt>
                <c:pt idx="7497">
                  <c:v>-71.241364174961703</c:v>
                </c:pt>
                <c:pt idx="7498">
                  <c:v>-71.697998042843494</c:v>
                </c:pt>
                <c:pt idx="7499">
                  <c:v>-72.761088838539493</c:v>
                </c:pt>
                <c:pt idx="7500">
                  <c:v>-73.807417553663996</c:v>
                </c:pt>
                <c:pt idx="7501">
                  <c:v>-68.989775696321601</c:v>
                </c:pt>
                <c:pt idx="7502">
                  <c:v>-64.090804339731207</c:v>
                </c:pt>
                <c:pt idx="7503">
                  <c:v>-65.282886847502098</c:v>
                </c:pt>
                <c:pt idx="7504">
                  <c:v>-66.160388296718807</c:v>
                </c:pt>
                <c:pt idx="7505">
                  <c:v>-66.807772844687193</c:v>
                </c:pt>
                <c:pt idx="7506">
                  <c:v>-67.262523368462993</c:v>
                </c:pt>
                <c:pt idx="7507">
                  <c:v>-67.441118195356196</c:v>
                </c:pt>
                <c:pt idx="7508">
                  <c:v>-67.700079876260702</c:v>
                </c:pt>
                <c:pt idx="7509">
                  <c:v>-67.846063573217194</c:v>
                </c:pt>
                <c:pt idx="7510">
                  <c:v>-67.957336432042496</c:v>
                </c:pt>
                <c:pt idx="7511">
                  <c:v>-68.081058268385107</c:v>
                </c:pt>
                <c:pt idx="7512">
                  <c:v>-67.815992858382899</c:v>
                </c:pt>
                <c:pt idx="7513">
                  <c:v>-67.587662142775201</c:v>
                </c:pt>
                <c:pt idx="7514">
                  <c:v>-67.750161539614197</c:v>
                </c:pt>
                <c:pt idx="7515">
                  <c:v>-67.721470197579606</c:v>
                </c:pt>
                <c:pt idx="7516">
                  <c:v>-67.671973029999606</c:v>
                </c:pt>
                <c:pt idx="7517">
                  <c:v>-67.586041449132907</c:v>
                </c:pt>
                <c:pt idx="7518">
                  <c:v>-67.463098876075406</c:v>
                </c:pt>
                <c:pt idx="7519">
                  <c:v>-67.400610597135497</c:v>
                </c:pt>
                <c:pt idx="7520">
                  <c:v>-67.250338924355603</c:v>
                </c:pt>
                <c:pt idx="7521">
                  <c:v>-66.961772906403198</c:v>
                </c:pt>
                <c:pt idx="7522">
                  <c:v>-66.848390520935695</c:v>
                </c:pt>
                <c:pt idx="7523">
                  <c:v>-66.551593925277103</c:v>
                </c:pt>
                <c:pt idx="7524">
                  <c:v>-66.248571174924294</c:v>
                </c:pt>
                <c:pt idx="7525">
                  <c:v>-65.985171221371104</c:v>
                </c:pt>
                <c:pt idx="7526">
                  <c:v>-65.630639048582097</c:v>
                </c:pt>
                <c:pt idx="7527">
                  <c:v>-65.157263004454094</c:v>
                </c:pt>
                <c:pt idx="7528">
                  <c:v>-64.769381990211699</c:v>
                </c:pt>
                <c:pt idx="7529">
                  <c:v>-64.300554536981494</c:v>
                </c:pt>
                <c:pt idx="7530">
                  <c:v>-63.763286835405601</c:v>
                </c:pt>
                <c:pt idx="7531">
                  <c:v>-63.0447099214906</c:v>
                </c:pt>
                <c:pt idx="7532">
                  <c:v>-62.331808537852098</c:v>
                </c:pt>
                <c:pt idx="7533">
                  <c:v>-61.505856906785297</c:v>
                </c:pt>
                <c:pt idx="7534">
                  <c:v>-60.493222077920997</c:v>
                </c:pt>
                <c:pt idx="7535">
                  <c:v>-59.487647791326999</c:v>
                </c:pt>
                <c:pt idx="7536">
                  <c:v>-58.072539047851102</c:v>
                </c:pt>
                <c:pt idx="7537">
                  <c:v>-56.554166457304802</c:v>
                </c:pt>
                <c:pt idx="7538">
                  <c:v>-54.693973735854399</c:v>
                </c:pt>
                <c:pt idx="7539">
                  <c:v>-52.351902764208297</c:v>
                </c:pt>
                <c:pt idx="7540">
                  <c:v>-49.785094101427099</c:v>
                </c:pt>
                <c:pt idx="7541">
                  <c:v>-48.299571808889802</c:v>
                </c:pt>
                <c:pt idx="7542">
                  <c:v>-49.584744736814201</c:v>
                </c:pt>
                <c:pt idx="7543">
                  <c:v>-52.2904394878475</c:v>
                </c:pt>
                <c:pt idx="7544">
                  <c:v>-54.791782965502598</c:v>
                </c:pt>
                <c:pt idx="7545">
                  <c:v>-57.005404858147401</c:v>
                </c:pt>
                <c:pt idx="7546">
                  <c:v>-58.860792360227698</c:v>
                </c:pt>
                <c:pt idx="7547">
                  <c:v>-60.391538960831397</c:v>
                </c:pt>
                <c:pt idx="7548">
                  <c:v>-61.729627925736203</c:v>
                </c:pt>
                <c:pt idx="7549">
                  <c:v>-62.900119739583403</c:v>
                </c:pt>
                <c:pt idx="7550">
                  <c:v>-63.941004370351202</c:v>
                </c:pt>
                <c:pt idx="7551">
                  <c:v>-64.971123990113199</c:v>
                </c:pt>
                <c:pt idx="7552">
                  <c:v>-65.748454953743504</c:v>
                </c:pt>
                <c:pt idx="7553">
                  <c:v>-66.552042030389401</c:v>
                </c:pt>
                <c:pt idx="7554">
                  <c:v>-67.303232301961401</c:v>
                </c:pt>
                <c:pt idx="7555">
                  <c:v>-67.932271762200102</c:v>
                </c:pt>
                <c:pt idx="7556">
                  <c:v>-68.562040776434799</c:v>
                </c:pt>
                <c:pt idx="7557">
                  <c:v>-69.102757794748797</c:v>
                </c:pt>
                <c:pt idx="7558">
                  <c:v>-69.645483289247096</c:v>
                </c:pt>
                <c:pt idx="7559">
                  <c:v>-70.112630440769806</c:v>
                </c:pt>
                <c:pt idx="7560">
                  <c:v>-70.653759751203296</c:v>
                </c:pt>
                <c:pt idx="7561">
                  <c:v>-71.152667414692999</c:v>
                </c:pt>
                <c:pt idx="7562">
                  <c:v>-71.619115753743699</c:v>
                </c:pt>
                <c:pt idx="7563">
                  <c:v>-72.172709605636697</c:v>
                </c:pt>
                <c:pt idx="7564">
                  <c:v>-71.826435227404502</c:v>
                </c:pt>
                <c:pt idx="7565">
                  <c:v>-72.341917178862204</c:v>
                </c:pt>
                <c:pt idx="7566">
                  <c:v>-72.494548124484893</c:v>
                </c:pt>
                <c:pt idx="7567">
                  <c:v>-72.909122443014894</c:v>
                </c:pt>
                <c:pt idx="7568">
                  <c:v>-73.131073841808899</c:v>
                </c:pt>
                <c:pt idx="7569">
                  <c:v>-73.576085389856999</c:v>
                </c:pt>
                <c:pt idx="7570">
                  <c:v>-73.676002021572998</c:v>
                </c:pt>
                <c:pt idx="7571">
                  <c:v>-73.873993762352796</c:v>
                </c:pt>
                <c:pt idx="7572">
                  <c:v>-73.933749755160306</c:v>
                </c:pt>
                <c:pt idx="7573">
                  <c:v>-74.105337692000703</c:v>
                </c:pt>
                <c:pt idx="7574">
                  <c:v>-74.281864917135906</c:v>
                </c:pt>
                <c:pt idx="7575">
                  <c:v>-74.365354838495605</c:v>
                </c:pt>
                <c:pt idx="7576">
                  <c:v>-74.264495293127197</c:v>
                </c:pt>
                <c:pt idx="7577">
                  <c:v>-74.486266976753299</c:v>
                </c:pt>
                <c:pt idx="7578">
                  <c:v>-74.435290198460706</c:v>
                </c:pt>
                <c:pt idx="7579">
                  <c:v>-74.273294624361995</c:v>
                </c:pt>
                <c:pt idx="7580">
                  <c:v>-74.245358098169504</c:v>
                </c:pt>
                <c:pt idx="7581">
                  <c:v>-74.086385127053006</c:v>
                </c:pt>
                <c:pt idx="7582">
                  <c:v>-74.184890283103798</c:v>
                </c:pt>
                <c:pt idx="7583">
                  <c:v>-73.866307486903295</c:v>
                </c:pt>
                <c:pt idx="7584">
                  <c:v>-73.665989066743194</c:v>
                </c:pt>
                <c:pt idx="7585">
                  <c:v>-73.302101447217197</c:v>
                </c:pt>
                <c:pt idx="7586">
                  <c:v>-72.735174168541803</c:v>
                </c:pt>
                <c:pt idx="7587">
                  <c:v>-72.424493204905204</c:v>
                </c:pt>
                <c:pt idx="7588">
                  <c:v>-71.565361485388095</c:v>
                </c:pt>
                <c:pt idx="7589">
                  <c:v>-70.821032558612202</c:v>
                </c:pt>
                <c:pt idx="7590">
                  <c:v>-69.677228917346696</c:v>
                </c:pt>
                <c:pt idx="7591">
                  <c:v>-68.209558928683194</c:v>
                </c:pt>
                <c:pt idx="7592">
                  <c:v>-66.399406897974004</c:v>
                </c:pt>
                <c:pt idx="7593">
                  <c:v>-63.998799009032503</c:v>
                </c:pt>
                <c:pt idx="7594">
                  <c:v>-61.567082937531197</c:v>
                </c:pt>
                <c:pt idx="7595">
                  <c:v>-61.897722752305597</c:v>
                </c:pt>
                <c:pt idx="7596">
                  <c:v>-65.405993024299093</c:v>
                </c:pt>
                <c:pt idx="7597">
                  <c:v>-69.073156074479797</c:v>
                </c:pt>
                <c:pt idx="7598">
                  <c:v>-72.0738208957426</c:v>
                </c:pt>
                <c:pt idx="7599">
                  <c:v>-74.771662448409202</c:v>
                </c:pt>
                <c:pt idx="7600">
                  <c:v>-76.954988158555807</c:v>
                </c:pt>
                <c:pt idx="7601">
                  <c:v>-79.359054007374297</c:v>
                </c:pt>
                <c:pt idx="7602">
                  <c:v>-81.264470452695406</c:v>
                </c:pt>
                <c:pt idx="7603">
                  <c:v>-83.2237643627506</c:v>
                </c:pt>
                <c:pt idx="7604">
                  <c:v>-85.082437389724404</c:v>
                </c:pt>
                <c:pt idx="7605">
                  <c:v>-86.905333767052298</c:v>
                </c:pt>
                <c:pt idx="7606">
                  <c:v>-88.170317003632405</c:v>
                </c:pt>
                <c:pt idx="7607">
                  <c:v>-90.725928263915705</c:v>
                </c:pt>
                <c:pt idx="7608">
                  <c:v>-92.638509288997199</c:v>
                </c:pt>
                <c:pt idx="7609">
                  <c:v>-95.195583613012701</c:v>
                </c:pt>
                <c:pt idx="7610">
                  <c:v>-95.966029348102296</c:v>
                </c:pt>
                <c:pt idx="7611">
                  <c:v>-96.170185735918906</c:v>
                </c:pt>
                <c:pt idx="7612">
                  <c:v>-102.74081840716001</c:v>
                </c:pt>
                <c:pt idx="7613">
                  <c:v>-107.527189192008</c:v>
                </c:pt>
                <c:pt idx="7614">
                  <c:v>-107.546910175889</c:v>
                </c:pt>
                <c:pt idx="7615">
                  <c:v>-121.35694861809</c:v>
                </c:pt>
                <c:pt idx="7616">
                  <c:v>-120.400946820123</c:v>
                </c:pt>
                <c:pt idx="7617">
                  <c:v>-111.35354706782</c:v>
                </c:pt>
                <c:pt idx="7618">
                  <c:v>-105.85542832463101</c:v>
                </c:pt>
                <c:pt idx="7619">
                  <c:v>-102.786570687489</c:v>
                </c:pt>
                <c:pt idx="7620">
                  <c:v>-98.316581472014207</c:v>
                </c:pt>
                <c:pt idx="7621">
                  <c:v>-99.7437513022616</c:v>
                </c:pt>
                <c:pt idx="7622">
                  <c:v>-101.15776714929601</c:v>
                </c:pt>
                <c:pt idx="7623">
                  <c:v>-96.701942434974995</c:v>
                </c:pt>
                <c:pt idx="7624">
                  <c:v>-99.713331964538497</c:v>
                </c:pt>
                <c:pt idx="7625">
                  <c:v>-97.465160066647798</c:v>
                </c:pt>
                <c:pt idx="7626">
                  <c:v>-100.683568623536</c:v>
                </c:pt>
                <c:pt idx="7627">
                  <c:v>-98.495232169170194</c:v>
                </c:pt>
                <c:pt idx="7628">
                  <c:v>-96.920555096513496</c:v>
                </c:pt>
                <c:pt idx="7629">
                  <c:v>-97.740765104586401</c:v>
                </c:pt>
                <c:pt idx="7630">
                  <c:v>-96.661645966829596</c:v>
                </c:pt>
                <c:pt idx="7631">
                  <c:v>-97.697681394325997</c:v>
                </c:pt>
                <c:pt idx="7632">
                  <c:v>-94.474684626359803</c:v>
                </c:pt>
                <c:pt idx="7633">
                  <c:v>-94.551884320097599</c:v>
                </c:pt>
                <c:pt idx="7634">
                  <c:v>-95.422779841953698</c:v>
                </c:pt>
                <c:pt idx="7635">
                  <c:v>-92.049240443593206</c:v>
                </c:pt>
                <c:pt idx="7636">
                  <c:v>-93.925956380763395</c:v>
                </c:pt>
                <c:pt idx="7637">
                  <c:v>-93.695705104026501</c:v>
                </c:pt>
                <c:pt idx="7638">
                  <c:v>-93.032447332923894</c:v>
                </c:pt>
                <c:pt idx="7639">
                  <c:v>-94.730385137307707</c:v>
                </c:pt>
                <c:pt idx="7640">
                  <c:v>-93.467938904634906</c:v>
                </c:pt>
                <c:pt idx="7641">
                  <c:v>-94.124210032055203</c:v>
                </c:pt>
                <c:pt idx="7642">
                  <c:v>-92.330635699773694</c:v>
                </c:pt>
                <c:pt idx="7643">
                  <c:v>-92.522231382490801</c:v>
                </c:pt>
                <c:pt idx="7644">
                  <c:v>-93.248966870400295</c:v>
                </c:pt>
                <c:pt idx="7645">
                  <c:v>-94.904469404319698</c:v>
                </c:pt>
                <c:pt idx="7646">
                  <c:v>-94.174480140724199</c:v>
                </c:pt>
                <c:pt idx="7647">
                  <c:v>-94.794404399564201</c:v>
                </c:pt>
                <c:pt idx="7648">
                  <c:v>-93.786340845026999</c:v>
                </c:pt>
                <c:pt idx="7649">
                  <c:v>-95.641225532909203</c:v>
                </c:pt>
                <c:pt idx="7650">
                  <c:v>-96.004516376822806</c:v>
                </c:pt>
                <c:pt idx="7651">
                  <c:v>-94.008810077712596</c:v>
                </c:pt>
                <c:pt idx="7652">
                  <c:v>-94.564662203870995</c:v>
                </c:pt>
                <c:pt idx="7653">
                  <c:v>-95.163755897911301</c:v>
                </c:pt>
                <c:pt idx="7654">
                  <c:v>-96.321261727473399</c:v>
                </c:pt>
                <c:pt idx="7655">
                  <c:v>-99.8071722435688</c:v>
                </c:pt>
                <c:pt idx="7656">
                  <c:v>-105.249477436924</c:v>
                </c:pt>
                <c:pt idx="7657">
                  <c:v>-100.683346621563</c:v>
                </c:pt>
                <c:pt idx="7658">
                  <c:v>-93.3844830553451</c:v>
                </c:pt>
                <c:pt idx="7659">
                  <c:v>-88.840702975184101</c:v>
                </c:pt>
                <c:pt idx="7660">
                  <c:v>-82.821782684628602</c:v>
                </c:pt>
                <c:pt idx="7661">
                  <c:v>-79.2153634670222</c:v>
                </c:pt>
                <c:pt idx="7662">
                  <c:v>-77.412345632530204</c:v>
                </c:pt>
                <c:pt idx="7663">
                  <c:v>-77.798400797025593</c:v>
                </c:pt>
                <c:pt idx="7664">
                  <c:v>-78.231044081573302</c:v>
                </c:pt>
                <c:pt idx="7665">
                  <c:v>-78.683273218226304</c:v>
                </c:pt>
                <c:pt idx="7666">
                  <c:v>-79.111923271794197</c:v>
                </c:pt>
                <c:pt idx="7667">
                  <c:v>-79.289478774848305</c:v>
                </c:pt>
                <c:pt idx="7668">
                  <c:v>-79.625634094508101</c:v>
                </c:pt>
                <c:pt idx="7669">
                  <c:v>-79.573899895203894</c:v>
                </c:pt>
                <c:pt idx="7670">
                  <c:v>-79.165063963336706</c:v>
                </c:pt>
                <c:pt idx="7671">
                  <c:v>-79.195426813177505</c:v>
                </c:pt>
                <c:pt idx="7672">
                  <c:v>-78.537400999003694</c:v>
                </c:pt>
                <c:pt idx="7673">
                  <c:v>-78.437442889929102</c:v>
                </c:pt>
                <c:pt idx="7674">
                  <c:v>-77.919469225610698</c:v>
                </c:pt>
                <c:pt idx="7675">
                  <c:v>-77.533765750639901</c:v>
                </c:pt>
                <c:pt idx="7676">
                  <c:v>-77.022158087065094</c:v>
                </c:pt>
                <c:pt idx="7677">
                  <c:v>-76.331595275253605</c:v>
                </c:pt>
                <c:pt idx="7678">
                  <c:v>-75.749569929510798</c:v>
                </c:pt>
                <c:pt idx="7679">
                  <c:v>-75.027509787403702</c:v>
                </c:pt>
                <c:pt idx="7680">
                  <c:v>-74.358224863904198</c:v>
                </c:pt>
                <c:pt idx="7681">
                  <c:v>-73.385644425911906</c:v>
                </c:pt>
                <c:pt idx="7682">
                  <c:v>-72.375684807894899</c:v>
                </c:pt>
                <c:pt idx="7683">
                  <c:v>-71.224832596454405</c:v>
                </c:pt>
                <c:pt idx="7684">
                  <c:v>-69.748798047405899</c:v>
                </c:pt>
                <c:pt idx="7685">
                  <c:v>-67.607520690404101</c:v>
                </c:pt>
                <c:pt idx="7686">
                  <c:v>-64.696391568938395</c:v>
                </c:pt>
                <c:pt idx="7687">
                  <c:v>-66.031819508966095</c:v>
                </c:pt>
                <c:pt idx="7688">
                  <c:v>-72.939759437416299</c:v>
                </c:pt>
                <c:pt idx="7689">
                  <c:v>-79.838280817684804</c:v>
                </c:pt>
                <c:pt idx="7690">
                  <c:v>-86.886914434880097</c:v>
                </c:pt>
                <c:pt idx="7691">
                  <c:v>-93.856458792270004</c:v>
                </c:pt>
                <c:pt idx="7692">
                  <c:v>-97.604780630410701</c:v>
                </c:pt>
                <c:pt idx="7693">
                  <c:v>-94.325106645528805</c:v>
                </c:pt>
                <c:pt idx="7694">
                  <c:v>-91.808454052387901</c:v>
                </c:pt>
                <c:pt idx="7695">
                  <c:v>-89.935224338941694</c:v>
                </c:pt>
                <c:pt idx="7696">
                  <c:v>-90.233583624469503</c:v>
                </c:pt>
                <c:pt idx="7697">
                  <c:v>-89.388146623768293</c:v>
                </c:pt>
                <c:pt idx="7698">
                  <c:v>-89.293042449129004</c:v>
                </c:pt>
                <c:pt idx="7699">
                  <c:v>-90.125517951555395</c:v>
                </c:pt>
                <c:pt idx="7700">
                  <c:v>-89.736239218214195</c:v>
                </c:pt>
                <c:pt idx="7701">
                  <c:v>-89.472165903087202</c:v>
                </c:pt>
                <c:pt idx="7702">
                  <c:v>-90.414978944423595</c:v>
                </c:pt>
                <c:pt idx="7703">
                  <c:v>-89.987689518505803</c:v>
                </c:pt>
                <c:pt idx="7704">
                  <c:v>-89.957500761895005</c:v>
                </c:pt>
                <c:pt idx="7705">
                  <c:v>-90.4841068339651</c:v>
                </c:pt>
                <c:pt idx="7706">
                  <c:v>-90.126487884615102</c:v>
                </c:pt>
                <c:pt idx="7707">
                  <c:v>-91.015245782718907</c:v>
                </c:pt>
                <c:pt idx="7708">
                  <c:v>-91.337227700350496</c:v>
                </c:pt>
                <c:pt idx="7709">
                  <c:v>-91.458265180651097</c:v>
                </c:pt>
                <c:pt idx="7710">
                  <c:v>-90.396101128220906</c:v>
                </c:pt>
                <c:pt idx="7711">
                  <c:v>-90.980522055878495</c:v>
                </c:pt>
                <c:pt idx="7712">
                  <c:v>-92.243580151395804</c:v>
                </c:pt>
                <c:pt idx="7713">
                  <c:v>-93.335062124492396</c:v>
                </c:pt>
                <c:pt idx="7714">
                  <c:v>-93.300938067545701</c:v>
                </c:pt>
                <c:pt idx="7715">
                  <c:v>-92.648164203736201</c:v>
                </c:pt>
                <c:pt idx="7716">
                  <c:v>-95.2001880208893</c:v>
                </c:pt>
                <c:pt idx="7717">
                  <c:v>-93.473683607785205</c:v>
                </c:pt>
                <c:pt idx="7718">
                  <c:v>-93.8587751902039</c:v>
                </c:pt>
                <c:pt idx="7719">
                  <c:v>-93.648992546909398</c:v>
                </c:pt>
                <c:pt idx="7720">
                  <c:v>-94.453980628299604</c:v>
                </c:pt>
                <c:pt idx="7721">
                  <c:v>-93.654598524330893</c:v>
                </c:pt>
                <c:pt idx="7722">
                  <c:v>-96.819667123388498</c:v>
                </c:pt>
                <c:pt idx="7723">
                  <c:v>-95.451804431509899</c:v>
                </c:pt>
                <c:pt idx="7724">
                  <c:v>-95.582986209028903</c:v>
                </c:pt>
                <c:pt idx="7725">
                  <c:v>-96.905236759870505</c:v>
                </c:pt>
                <c:pt idx="7726">
                  <c:v>-95.511341818450205</c:v>
                </c:pt>
                <c:pt idx="7727">
                  <c:v>-96.549009069922505</c:v>
                </c:pt>
                <c:pt idx="7728">
                  <c:v>-96.725471704662795</c:v>
                </c:pt>
                <c:pt idx="7729">
                  <c:v>-98.519789692518302</c:v>
                </c:pt>
                <c:pt idx="7730">
                  <c:v>-96.930531398094899</c:v>
                </c:pt>
                <c:pt idx="7731">
                  <c:v>-97.383975098386401</c:v>
                </c:pt>
                <c:pt idx="7732">
                  <c:v>-97.932770720418503</c:v>
                </c:pt>
                <c:pt idx="7733">
                  <c:v>-99.659628846363404</c:v>
                </c:pt>
                <c:pt idx="7734">
                  <c:v>-96.883318969648997</c:v>
                </c:pt>
                <c:pt idx="7735">
                  <c:v>-96.790267134442203</c:v>
                </c:pt>
                <c:pt idx="7736">
                  <c:v>-98.921244004638794</c:v>
                </c:pt>
                <c:pt idx="7737">
                  <c:v>-96.169957120891098</c:v>
                </c:pt>
                <c:pt idx="7738">
                  <c:v>-98.592629964261704</c:v>
                </c:pt>
                <c:pt idx="7739">
                  <c:v>-98.536742533229898</c:v>
                </c:pt>
                <c:pt idx="7740">
                  <c:v>-100.244191830962</c:v>
                </c:pt>
                <c:pt idx="7741">
                  <c:v>-98.956975286753803</c:v>
                </c:pt>
                <c:pt idx="7742">
                  <c:v>-97.458950693273806</c:v>
                </c:pt>
                <c:pt idx="7743">
                  <c:v>-100.512037084779</c:v>
                </c:pt>
                <c:pt idx="7744">
                  <c:v>-103.332032958384</c:v>
                </c:pt>
                <c:pt idx="7745">
                  <c:v>-98.546002284674501</c:v>
                </c:pt>
                <c:pt idx="7746">
                  <c:v>-96.710457751544396</c:v>
                </c:pt>
                <c:pt idx="7747">
                  <c:v>-101.033833354339</c:v>
                </c:pt>
                <c:pt idx="7748">
                  <c:v>-99.718776903930802</c:v>
                </c:pt>
                <c:pt idx="7749">
                  <c:v>-98.259588181098906</c:v>
                </c:pt>
                <c:pt idx="7750">
                  <c:v>-100.317864685901</c:v>
                </c:pt>
                <c:pt idx="7751">
                  <c:v>-101.84769858433501</c:v>
                </c:pt>
                <c:pt idx="7752">
                  <c:v>-98.4655372478597</c:v>
                </c:pt>
                <c:pt idx="7753">
                  <c:v>-99.491520681046694</c:v>
                </c:pt>
                <c:pt idx="7754">
                  <c:v>-100.557973517761</c:v>
                </c:pt>
                <c:pt idx="7755">
                  <c:v>-101.094503698662</c:v>
                </c:pt>
                <c:pt idx="7756">
                  <c:v>-100.794288083637</c:v>
                </c:pt>
                <c:pt idx="7757">
                  <c:v>-101.199385948368</c:v>
                </c:pt>
                <c:pt idx="7758">
                  <c:v>-96.464301284978802</c:v>
                </c:pt>
                <c:pt idx="7759">
                  <c:v>-103.694065710562</c:v>
                </c:pt>
                <c:pt idx="7760">
                  <c:v>-102.614501420718</c:v>
                </c:pt>
                <c:pt idx="7761">
                  <c:v>-99.891148746558201</c:v>
                </c:pt>
                <c:pt idx="7762">
                  <c:v>-99.975293233174</c:v>
                </c:pt>
                <c:pt idx="7763">
                  <c:v>-101.42353351812601</c:v>
                </c:pt>
                <c:pt idx="7764">
                  <c:v>-99.380953681753198</c:v>
                </c:pt>
                <c:pt idx="7765">
                  <c:v>-100.581904921402</c:v>
                </c:pt>
                <c:pt idx="7766">
                  <c:v>-100.715294291609</c:v>
                </c:pt>
                <c:pt idx="7767">
                  <c:v>-97.067404956356498</c:v>
                </c:pt>
                <c:pt idx="7768">
                  <c:v>-101.38329672528801</c:v>
                </c:pt>
                <c:pt idx="7769">
                  <c:v>-99.362339536487298</c:v>
                </c:pt>
                <c:pt idx="7770">
                  <c:v>-103.822403711088</c:v>
                </c:pt>
                <c:pt idx="7771">
                  <c:v>-102.70096918907601</c:v>
                </c:pt>
                <c:pt idx="7772">
                  <c:v>-102.171087915057</c:v>
                </c:pt>
                <c:pt idx="7773">
                  <c:v>-102.349719464477</c:v>
                </c:pt>
                <c:pt idx="7774">
                  <c:v>-99.836870312531403</c:v>
                </c:pt>
                <c:pt idx="7775">
                  <c:v>-100.230100062109</c:v>
                </c:pt>
                <c:pt idx="7776">
                  <c:v>-109.205837075872</c:v>
                </c:pt>
                <c:pt idx="7777">
                  <c:v>-102.333546066652</c:v>
                </c:pt>
                <c:pt idx="7778">
                  <c:v>-101.526378534391</c:v>
                </c:pt>
                <c:pt idx="7779">
                  <c:v>-109.016309204793</c:v>
                </c:pt>
                <c:pt idx="7780">
                  <c:v>-102.29880687068901</c:v>
                </c:pt>
                <c:pt idx="7781">
                  <c:v>-99.206677150661804</c:v>
                </c:pt>
                <c:pt idx="7782">
                  <c:v>-101.741973975794</c:v>
                </c:pt>
                <c:pt idx="7783">
                  <c:v>-101.995768907738</c:v>
                </c:pt>
                <c:pt idx="7784">
                  <c:v>-102.38292066892799</c:v>
                </c:pt>
                <c:pt idx="7785">
                  <c:v>-102.682070585109</c:v>
                </c:pt>
                <c:pt idx="7786">
                  <c:v>-105.015984753596</c:v>
                </c:pt>
                <c:pt idx="7787">
                  <c:v>-101.227383213678</c:v>
                </c:pt>
                <c:pt idx="7788">
                  <c:v>-101.03387483015101</c:v>
                </c:pt>
                <c:pt idx="7789">
                  <c:v>-104.705587524395</c:v>
                </c:pt>
                <c:pt idx="7790">
                  <c:v>-104.574267335431</c:v>
                </c:pt>
                <c:pt idx="7791">
                  <c:v>-107.88027360749</c:v>
                </c:pt>
                <c:pt idx="7792">
                  <c:v>-101.463034972275</c:v>
                </c:pt>
                <c:pt idx="7793">
                  <c:v>-102.27386196665</c:v>
                </c:pt>
                <c:pt idx="7794">
                  <c:v>-103.887774721152</c:v>
                </c:pt>
                <c:pt idx="7795">
                  <c:v>-107.046913991313</c:v>
                </c:pt>
                <c:pt idx="7796">
                  <c:v>-101.920435381099</c:v>
                </c:pt>
                <c:pt idx="7797">
                  <c:v>-100.29365291945101</c:v>
                </c:pt>
                <c:pt idx="7798">
                  <c:v>-97.572490201376098</c:v>
                </c:pt>
                <c:pt idx="7799">
                  <c:v>-103.19419681911501</c:v>
                </c:pt>
                <c:pt idx="7800">
                  <c:v>-107.414943745004</c:v>
                </c:pt>
                <c:pt idx="7801">
                  <c:v>-103.462799576999</c:v>
                </c:pt>
                <c:pt idx="7802">
                  <c:v>-102.83659821590101</c:v>
                </c:pt>
                <c:pt idx="7803">
                  <c:v>-106.955842736036</c:v>
                </c:pt>
                <c:pt idx="7804">
                  <c:v>-102.23321477085599</c:v>
                </c:pt>
                <c:pt idx="7805">
                  <c:v>-102.849851741216</c:v>
                </c:pt>
                <c:pt idx="7806">
                  <c:v>-103.463371366648</c:v>
                </c:pt>
                <c:pt idx="7807">
                  <c:v>-102.506322558446</c:v>
                </c:pt>
                <c:pt idx="7808">
                  <c:v>-103.852234897711</c:v>
                </c:pt>
                <c:pt idx="7809">
                  <c:v>-100.39423624586701</c:v>
                </c:pt>
                <c:pt idx="7810">
                  <c:v>-101.691830381215</c:v>
                </c:pt>
                <c:pt idx="7811">
                  <c:v>-103.956171913969</c:v>
                </c:pt>
                <c:pt idx="7812">
                  <c:v>-101.14768708018801</c:v>
                </c:pt>
                <c:pt idx="7813">
                  <c:v>-102.246277319431</c:v>
                </c:pt>
                <c:pt idx="7814">
                  <c:v>-99.905070024356206</c:v>
                </c:pt>
                <c:pt idx="7815">
                  <c:v>-101.672232360839</c:v>
                </c:pt>
                <c:pt idx="7816">
                  <c:v>-103.30074789466499</c:v>
                </c:pt>
                <c:pt idx="7817">
                  <c:v>-100.883631422439</c:v>
                </c:pt>
                <c:pt idx="7818">
                  <c:v>-100.475839069473</c:v>
                </c:pt>
                <c:pt idx="7819">
                  <c:v>-102.224478698179</c:v>
                </c:pt>
                <c:pt idx="7820">
                  <c:v>-102.752980285368</c:v>
                </c:pt>
                <c:pt idx="7821">
                  <c:v>-102.605241956177</c:v>
                </c:pt>
                <c:pt idx="7822">
                  <c:v>-100.634406815849</c:v>
                </c:pt>
                <c:pt idx="7823">
                  <c:v>-101.844719782149</c:v>
                </c:pt>
                <c:pt idx="7824">
                  <c:v>-111.538805202788</c:v>
                </c:pt>
                <c:pt idx="7825">
                  <c:v>-101.70280385119</c:v>
                </c:pt>
                <c:pt idx="7826">
                  <c:v>-100.327601006021</c:v>
                </c:pt>
                <c:pt idx="7827">
                  <c:v>-99.417489779343597</c:v>
                </c:pt>
                <c:pt idx="7828">
                  <c:v>-102.644471838961</c:v>
                </c:pt>
                <c:pt idx="7829">
                  <c:v>-100.63517631694</c:v>
                </c:pt>
                <c:pt idx="7830">
                  <c:v>-98.677600314470894</c:v>
                </c:pt>
                <c:pt idx="7831">
                  <c:v>-102.565353457125</c:v>
                </c:pt>
                <c:pt idx="7832">
                  <c:v>-101.55451530886999</c:v>
                </c:pt>
                <c:pt idx="7833">
                  <c:v>-102.496162530257</c:v>
                </c:pt>
                <c:pt idx="7834">
                  <c:v>-99.187982766886506</c:v>
                </c:pt>
                <c:pt idx="7835">
                  <c:v>-99.041235598478593</c:v>
                </c:pt>
                <c:pt idx="7836">
                  <c:v>-98.949802636735299</c:v>
                </c:pt>
                <c:pt idx="7837">
                  <c:v>-100.847050469414</c:v>
                </c:pt>
                <c:pt idx="7838">
                  <c:v>-99.677296171992793</c:v>
                </c:pt>
                <c:pt idx="7839">
                  <c:v>-98.417690884079093</c:v>
                </c:pt>
                <c:pt idx="7840">
                  <c:v>-97.780756020867202</c:v>
                </c:pt>
                <c:pt idx="7841">
                  <c:v>-102.19730893782901</c:v>
                </c:pt>
                <c:pt idx="7842">
                  <c:v>-96.882804134653497</c:v>
                </c:pt>
                <c:pt idx="7843">
                  <c:v>-97.106612102836806</c:v>
                </c:pt>
                <c:pt idx="7844">
                  <c:v>-99.684763611813395</c:v>
                </c:pt>
                <c:pt idx="7845">
                  <c:v>-96.485765750708893</c:v>
                </c:pt>
                <c:pt idx="7846">
                  <c:v>-95.288395107431398</c:v>
                </c:pt>
                <c:pt idx="7847">
                  <c:v>-96.666565797453799</c:v>
                </c:pt>
                <c:pt idx="7848">
                  <c:v>-96.776537886510795</c:v>
                </c:pt>
                <c:pt idx="7849">
                  <c:v>-95.313511456874195</c:v>
                </c:pt>
                <c:pt idx="7850">
                  <c:v>-94.616042961413996</c:v>
                </c:pt>
                <c:pt idx="7851">
                  <c:v>-95.967279790903206</c:v>
                </c:pt>
                <c:pt idx="7852">
                  <c:v>-96.154318593102104</c:v>
                </c:pt>
                <c:pt idx="7853">
                  <c:v>-95.030991528833297</c:v>
                </c:pt>
                <c:pt idx="7854">
                  <c:v>-93.053058873006094</c:v>
                </c:pt>
                <c:pt idx="7855">
                  <c:v>-92.160503146169205</c:v>
                </c:pt>
                <c:pt idx="7856">
                  <c:v>-92.439898668529807</c:v>
                </c:pt>
                <c:pt idx="7857">
                  <c:v>-90.903378172543498</c:v>
                </c:pt>
                <c:pt idx="7858">
                  <c:v>-90.145665365975503</c:v>
                </c:pt>
                <c:pt idx="7859">
                  <c:v>-89.317048690835605</c:v>
                </c:pt>
                <c:pt idx="7860">
                  <c:v>-87.839428529026605</c:v>
                </c:pt>
                <c:pt idx="7861">
                  <c:v>-86.223872583316705</c:v>
                </c:pt>
                <c:pt idx="7862">
                  <c:v>-85.297609328790102</c:v>
                </c:pt>
                <c:pt idx="7863">
                  <c:v>-83.974803150905899</c:v>
                </c:pt>
                <c:pt idx="7864">
                  <c:v>-81.659801415930502</c:v>
                </c:pt>
                <c:pt idx="7865">
                  <c:v>-79.290482027559605</c:v>
                </c:pt>
                <c:pt idx="7866">
                  <c:v>-76.493360978256405</c:v>
                </c:pt>
                <c:pt idx="7867">
                  <c:v>-72.912269111479702</c:v>
                </c:pt>
                <c:pt idx="7868">
                  <c:v>-69.280115771222199</c:v>
                </c:pt>
                <c:pt idx="7869">
                  <c:v>-67.667300872372394</c:v>
                </c:pt>
                <c:pt idx="7870">
                  <c:v>-69.603781292393506</c:v>
                </c:pt>
                <c:pt idx="7871">
                  <c:v>-73.395459432488494</c:v>
                </c:pt>
                <c:pt idx="7872">
                  <c:v>-77.953992766020406</c:v>
                </c:pt>
                <c:pt idx="7873">
                  <c:v>-82.841804129308997</c:v>
                </c:pt>
                <c:pt idx="7874">
                  <c:v>-87.0081068610193</c:v>
                </c:pt>
                <c:pt idx="7875">
                  <c:v>-90.465303133125502</c:v>
                </c:pt>
                <c:pt idx="7876">
                  <c:v>-96.708295226509506</c:v>
                </c:pt>
                <c:pt idx="7877">
                  <c:v>-100.68111305958701</c:v>
                </c:pt>
                <c:pt idx="7878">
                  <c:v>-104.098655356566</c:v>
                </c:pt>
                <c:pt idx="7879">
                  <c:v>-106.606790631332</c:v>
                </c:pt>
                <c:pt idx="7880">
                  <c:v>-120.960553523691</c:v>
                </c:pt>
                <c:pt idx="7881">
                  <c:v>-109.53399998192801</c:v>
                </c:pt>
                <c:pt idx="7882">
                  <c:v>-117.79837174463999</c:v>
                </c:pt>
                <c:pt idx="7883">
                  <c:v>-105.307053777663</c:v>
                </c:pt>
                <c:pt idx="7884">
                  <c:v>-109.576905041176</c:v>
                </c:pt>
                <c:pt idx="7885">
                  <c:v>-108.97907239500501</c:v>
                </c:pt>
                <c:pt idx="7886">
                  <c:v>-115.55180840115101</c:v>
                </c:pt>
                <c:pt idx="7887">
                  <c:v>-105.053970915291</c:v>
                </c:pt>
                <c:pt idx="7888">
                  <c:v>-102.376548968175</c:v>
                </c:pt>
                <c:pt idx="7889">
                  <c:v>-102.391864814408</c:v>
                </c:pt>
                <c:pt idx="7890">
                  <c:v>-112.03754860116899</c:v>
                </c:pt>
                <c:pt idx="7891">
                  <c:v>-106.556987549726</c:v>
                </c:pt>
                <c:pt idx="7892">
                  <c:v>-111.99427049149401</c:v>
                </c:pt>
                <c:pt idx="7893">
                  <c:v>-111.846490394566</c:v>
                </c:pt>
                <c:pt idx="7894">
                  <c:v>-110.096198616861</c:v>
                </c:pt>
                <c:pt idx="7895">
                  <c:v>-111.37824757182</c:v>
                </c:pt>
                <c:pt idx="7896">
                  <c:v>-112.001601621897</c:v>
                </c:pt>
                <c:pt idx="7897">
                  <c:v>-105.946295665414</c:v>
                </c:pt>
                <c:pt idx="7898">
                  <c:v>-107.540276743207</c:v>
                </c:pt>
                <c:pt idx="7899">
                  <c:v>-111.628005550981</c:v>
                </c:pt>
                <c:pt idx="7900">
                  <c:v>-116.42896127220401</c:v>
                </c:pt>
                <c:pt idx="7901">
                  <c:v>-107.59610961557399</c:v>
                </c:pt>
                <c:pt idx="7902">
                  <c:v>-110.10848910262099</c:v>
                </c:pt>
                <c:pt idx="7903">
                  <c:v>-111.409857318664</c:v>
                </c:pt>
                <c:pt idx="7904">
                  <c:v>-103.74543143472</c:v>
                </c:pt>
                <c:pt idx="7905">
                  <c:v>-104.85781065501</c:v>
                </c:pt>
                <c:pt idx="7906">
                  <c:v>-109.60800404943301</c:v>
                </c:pt>
                <c:pt idx="7907">
                  <c:v>-109.79562645667001</c:v>
                </c:pt>
                <c:pt idx="7908">
                  <c:v>-117.67238585136</c:v>
                </c:pt>
                <c:pt idx="7909">
                  <c:v>-112.802548866145</c:v>
                </c:pt>
                <c:pt idx="7910">
                  <c:v>-129.45191932167799</c:v>
                </c:pt>
                <c:pt idx="7911">
                  <c:v>-118.23924050795701</c:v>
                </c:pt>
                <c:pt idx="7912">
                  <c:v>-113.86821396543399</c:v>
                </c:pt>
                <c:pt idx="7913">
                  <c:v>-107.763722069233</c:v>
                </c:pt>
                <c:pt idx="7914">
                  <c:v>-113.572192469966</c:v>
                </c:pt>
                <c:pt idx="7915">
                  <c:v>-112.329508342908</c:v>
                </c:pt>
                <c:pt idx="7916">
                  <c:v>-109.92425170989399</c:v>
                </c:pt>
                <c:pt idx="7917">
                  <c:v>-112.661217525653</c:v>
                </c:pt>
                <c:pt idx="7918">
                  <c:v>-109.411195945689</c:v>
                </c:pt>
                <c:pt idx="7919">
                  <c:v>-113.996238092075</c:v>
                </c:pt>
                <c:pt idx="7920">
                  <c:v>-121.10236100466101</c:v>
                </c:pt>
                <c:pt idx="7921">
                  <c:v>-119.52467711600799</c:v>
                </c:pt>
                <c:pt idx="7922">
                  <c:v>-107.396560207405</c:v>
                </c:pt>
                <c:pt idx="7923">
                  <c:v>-109.108820711465</c:v>
                </c:pt>
                <c:pt idx="7924">
                  <c:v>-120.530839286118</c:v>
                </c:pt>
                <c:pt idx="7925">
                  <c:v>-107.03342302245601</c:v>
                </c:pt>
                <c:pt idx="7926">
                  <c:v>-110.85853324775999</c:v>
                </c:pt>
                <c:pt idx="7927">
                  <c:v>-112.825318286667</c:v>
                </c:pt>
                <c:pt idx="7928">
                  <c:v>-122.541732938732</c:v>
                </c:pt>
                <c:pt idx="7929">
                  <c:v>-106.12876353114</c:v>
                </c:pt>
                <c:pt idx="7930">
                  <c:v>-107.766217402214</c:v>
                </c:pt>
                <c:pt idx="7931">
                  <c:v>-106.443486256276</c:v>
                </c:pt>
                <c:pt idx="7932">
                  <c:v>-109.344569432417</c:v>
                </c:pt>
                <c:pt idx="7933">
                  <c:v>-105.55016310282601</c:v>
                </c:pt>
                <c:pt idx="7934">
                  <c:v>-110.218518828971</c:v>
                </c:pt>
                <c:pt idx="7935">
                  <c:v>-112.050451419235</c:v>
                </c:pt>
                <c:pt idx="7936">
                  <c:v>-125.987648320264</c:v>
                </c:pt>
                <c:pt idx="7937">
                  <c:v>-119.523017305284</c:v>
                </c:pt>
                <c:pt idx="7938">
                  <c:v>-109.27439132560799</c:v>
                </c:pt>
                <c:pt idx="7939">
                  <c:v>-115.146877332527</c:v>
                </c:pt>
                <c:pt idx="7940">
                  <c:v>-107.66261273841</c:v>
                </c:pt>
                <c:pt idx="7941">
                  <c:v>-107.53332941407901</c:v>
                </c:pt>
                <c:pt idx="7942">
                  <c:v>-116.537962152361</c:v>
                </c:pt>
                <c:pt idx="7943">
                  <c:v>-112.868062699419</c:v>
                </c:pt>
                <c:pt idx="7944">
                  <c:v>-108.673068673009</c:v>
                </c:pt>
                <c:pt idx="7945">
                  <c:v>-118.740959171247</c:v>
                </c:pt>
                <c:pt idx="7946">
                  <c:v>-111.63372606713099</c:v>
                </c:pt>
                <c:pt idx="7947">
                  <c:v>-103.601874320634</c:v>
                </c:pt>
                <c:pt idx="7948">
                  <c:v>-119.231234765151</c:v>
                </c:pt>
                <c:pt idx="7949">
                  <c:v>-115.862011400523</c:v>
                </c:pt>
                <c:pt idx="7950">
                  <c:v>-108.966015392853</c:v>
                </c:pt>
                <c:pt idx="7951">
                  <c:v>-114.672995025831</c:v>
                </c:pt>
                <c:pt idx="7952">
                  <c:v>-115.09003268314</c:v>
                </c:pt>
                <c:pt idx="7953">
                  <c:v>-124.812982794874</c:v>
                </c:pt>
                <c:pt idx="7954">
                  <c:v>-113.48287469160699</c:v>
                </c:pt>
                <c:pt idx="7955">
                  <c:v>-107.993366149651</c:v>
                </c:pt>
                <c:pt idx="7956">
                  <c:v>-110.41569918646501</c:v>
                </c:pt>
                <c:pt idx="7957">
                  <c:v>-107.491403035874</c:v>
                </c:pt>
                <c:pt idx="7958">
                  <c:v>-110.144347667936</c:v>
                </c:pt>
                <c:pt idx="7959">
                  <c:v>-106.666223735362</c:v>
                </c:pt>
                <c:pt idx="7960">
                  <c:v>-119.57045016379401</c:v>
                </c:pt>
                <c:pt idx="7961">
                  <c:v>-115.64106233264</c:v>
                </c:pt>
                <c:pt idx="7962">
                  <c:v>-104.53653183924</c:v>
                </c:pt>
                <c:pt idx="7963">
                  <c:v>-110.455227106997</c:v>
                </c:pt>
                <c:pt idx="7964">
                  <c:v>-111.57385201441301</c:v>
                </c:pt>
                <c:pt idx="7965">
                  <c:v>-108.43021101777499</c:v>
                </c:pt>
                <c:pt idx="7966">
                  <c:v>-105.80073475051999</c:v>
                </c:pt>
                <c:pt idx="7967">
                  <c:v>-110.389738701224</c:v>
                </c:pt>
                <c:pt idx="7968">
                  <c:v>-116.905137703549</c:v>
                </c:pt>
                <c:pt idx="7969">
                  <c:v>-106.79006813637901</c:v>
                </c:pt>
                <c:pt idx="7970">
                  <c:v>-107.27405417052699</c:v>
                </c:pt>
                <c:pt idx="7971">
                  <c:v>-107.67320558885901</c:v>
                </c:pt>
                <c:pt idx="7972">
                  <c:v>-108.59347807384</c:v>
                </c:pt>
                <c:pt idx="7973">
                  <c:v>-108.957764938236</c:v>
                </c:pt>
                <c:pt idx="7974">
                  <c:v>-108.792873622014</c:v>
                </c:pt>
                <c:pt idx="7975">
                  <c:v>-115.488938176537</c:v>
                </c:pt>
                <c:pt idx="7976">
                  <c:v>-120.15773262920101</c:v>
                </c:pt>
                <c:pt idx="7977">
                  <c:v>-110.334363805736</c:v>
                </c:pt>
                <c:pt idx="7978">
                  <c:v>-109.80103913087</c:v>
                </c:pt>
                <c:pt idx="7979">
                  <c:v>-109.805077532884</c:v>
                </c:pt>
                <c:pt idx="7980">
                  <c:v>-104.70055108058099</c:v>
                </c:pt>
                <c:pt idx="7981">
                  <c:v>-121.31793735807599</c:v>
                </c:pt>
                <c:pt idx="7982">
                  <c:v>-110.147491236817</c:v>
                </c:pt>
                <c:pt idx="7983">
                  <c:v>-103.864195937188</c:v>
                </c:pt>
                <c:pt idx="7984">
                  <c:v>-107.57775605205801</c:v>
                </c:pt>
                <c:pt idx="7985">
                  <c:v>-109.48646605930099</c:v>
                </c:pt>
                <c:pt idx="7986">
                  <c:v>-102.50358627134899</c:v>
                </c:pt>
                <c:pt idx="7987">
                  <c:v>-103.818703152262</c:v>
                </c:pt>
                <c:pt idx="7988">
                  <c:v>-95.976594656786602</c:v>
                </c:pt>
                <c:pt idx="7989">
                  <c:v>-92.852083551793399</c:v>
                </c:pt>
                <c:pt idx="7990">
                  <c:v>-94.427440573931804</c:v>
                </c:pt>
                <c:pt idx="7991">
                  <c:v>-97.275643129988197</c:v>
                </c:pt>
                <c:pt idx="7992">
                  <c:v>-99.580117038497306</c:v>
                </c:pt>
                <c:pt idx="7993">
                  <c:v>-107.446905471421</c:v>
                </c:pt>
                <c:pt idx="7994">
                  <c:v>-104.302526855083</c:v>
                </c:pt>
                <c:pt idx="7995">
                  <c:v>-107.172576312898</c:v>
                </c:pt>
                <c:pt idx="7996">
                  <c:v>-106.787181162737</c:v>
                </c:pt>
                <c:pt idx="7997">
                  <c:v>-121.23989844498399</c:v>
                </c:pt>
                <c:pt idx="7998">
                  <c:v>-108.80163138152</c:v>
                </c:pt>
                <c:pt idx="7999">
                  <c:v>-107.44753509268899</c:v>
                </c:pt>
                <c:pt idx="8000">
                  <c:v>-110.977211222335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E1-4D6E-9DFC-B3FCAC824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62352"/>
        <c:axId val="1996444848"/>
      </c:scatterChart>
      <c:scatterChart>
        <c:scatterStyle val="smoothMarker"/>
        <c:varyColors val="0"/>
        <c:ser>
          <c:idx val="1"/>
          <c:order val="1"/>
          <c:tx>
            <c:v>S11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'S21, S11 antenna 138 mm 990 - 1'!$B$6:$B$8006</c:f>
              <c:numCache>
                <c:formatCode>0.000</c:formatCode>
                <c:ptCount val="8001"/>
                <c:pt idx="0">
                  <c:v>990</c:v>
                </c:pt>
                <c:pt idx="1">
                  <c:v>990.09500000000003</c:v>
                </c:pt>
                <c:pt idx="2">
                  <c:v>990.19</c:v>
                </c:pt>
                <c:pt idx="3">
                  <c:v>990.28499999999997</c:v>
                </c:pt>
                <c:pt idx="4">
                  <c:v>990.38</c:v>
                </c:pt>
                <c:pt idx="5">
                  <c:v>990.47500000000002</c:v>
                </c:pt>
                <c:pt idx="6">
                  <c:v>990.57</c:v>
                </c:pt>
                <c:pt idx="7">
                  <c:v>990.66499999999996</c:v>
                </c:pt>
                <c:pt idx="8">
                  <c:v>990.76</c:v>
                </c:pt>
                <c:pt idx="9">
                  <c:v>990.85500000000002</c:v>
                </c:pt>
                <c:pt idx="10">
                  <c:v>990.95</c:v>
                </c:pt>
                <c:pt idx="11">
                  <c:v>991.04499999999996</c:v>
                </c:pt>
                <c:pt idx="12">
                  <c:v>991.14</c:v>
                </c:pt>
                <c:pt idx="13">
                  <c:v>991.23500000000001</c:v>
                </c:pt>
                <c:pt idx="14">
                  <c:v>991.33</c:v>
                </c:pt>
                <c:pt idx="15">
                  <c:v>991.42499999999995</c:v>
                </c:pt>
                <c:pt idx="16">
                  <c:v>991.52</c:v>
                </c:pt>
                <c:pt idx="17">
                  <c:v>991.61500000000001</c:v>
                </c:pt>
                <c:pt idx="18">
                  <c:v>991.71</c:v>
                </c:pt>
                <c:pt idx="19">
                  <c:v>991.80499999999995</c:v>
                </c:pt>
                <c:pt idx="20">
                  <c:v>991.9</c:v>
                </c:pt>
                <c:pt idx="21">
                  <c:v>991.995</c:v>
                </c:pt>
                <c:pt idx="22">
                  <c:v>992.09</c:v>
                </c:pt>
                <c:pt idx="23">
                  <c:v>992.18499999999995</c:v>
                </c:pt>
                <c:pt idx="24">
                  <c:v>992.28</c:v>
                </c:pt>
                <c:pt idx="25">
                  <c:v>992.375</c:v>
                </c:pt>
                <c:pt idx="26">
                  <c:v>992.47</c:v>
                </c:pt>
                <c:pt idx="27">
                  <c:v>992.56500000000005</c:v>
                </c:pt>
                <c:pt idx="28">
                  <c:v>992.66</c:v>
                </c:pt>
                <c:pt idx="29">
                  <c:v>992.755</c:v>
                </c:pt>
                <c:pt idx="30">
                  <c:v>992.85</c:v>
                </c:pt>
                <c:pt idx="31">
                  <c:v>992.94500000000005</c:v>
                </c:pt>
                <c:pt idx="32">
                  <c:v>993.04</c:v>
                </c:pt>
                <c:pt idx="33">
                  <c:v>993.13499999999999</c:v>
                </c:pt>
                <c:pt idx="34">
                  <c:v>993.23</c:v>
                </c:pt>
                <c:pt idx="35">
                  <c:v>993.32500000000005</c:v>
                </c:pt>
                <c:pt idx="36">
                  <c:v>993.42</c:v>
                </c:pt>
                <c:pt idx="37">
                  <c:v>993.51499999999999</c:v>
                </c:pt>
                <c:pt idx="38">
                  <c:v>993.61</c:v>
                </c:pt>
                <c:pt idx="39">
                  <c:v>993.70500000000004</c:v>
                </c:pt>
                <c:pt idx="40">
                  <c:v>993.8</c:v>
                </c:pt>
                <c:pt idx="41">
                  <c:v>993.89499999999998</c:v>
                </c:pt>
                <c:pt idx="42">
                  <c:v>993.99</c:v>
                </c:pt>
                <c:pt idx="43">
                  <c:v>994.08500000000004</c:v>
                </c:pt>
                <c:pt idx="44">
                  <c:v>994.18</c:v>
                </c:pt>
                <c:pt idx="45">
                  <c:v>994.27499999999998</c:v>
                </c:pt>
                <c:pt idx="46">
                  <c:v>994.37</c:v>
                </c:pt>
                <c:pt idx="47">
                  <c:v>994.46500000000003</c:v>
                </c:pt>
                <c:pt idx="48">
                  <c:v>994.56</c:v>
                </c:pt>
                <c:pt idx="49">
                  <c:v>994.65499999999997</c:v>
                </c:pt>
                <c:pt idx="50">
                  <c:v>994.75</c:v>
                </c:pt>
                <c:pt idx="51">
                  <c:v>994.84500000000003</c:v>
                </c:pt>
                <c:pt idx="52">
                  <c:v>994.94</c:v>
                </c:pt>
                <c:pt idx="53">
                  <c:v>995.03499999999997</c:v>
                </c:pt>
                <c:pt idx="54">
                  <c:v>995.13</c:v>
                </c:pt>
                <c:pt idx="55">
                  <c:v>995.22500000000002</c:v>
                </c:pt>
                <c:pt idx="56">
                  <c:v>995.32</c:v>
                </c:pt>
                <c:pt idx="57">
                  <c:v>995.41499999999996</c:v>
                </c:pt>
                <c:pt idx="58">
                  <c:v>995.51</c:v>
                </c:pt>
                <c:pt idx="59">
                  <c:v>995.60500000000002</c:v>
                </c:pt>
                <c:pt idx="60">
                  <c:v>995.7</c:v>
                </c:pt>
                <c:pt idx="61">
                  <c:v>995.79499999999996</c:v>
                </c:pt>
                <c:pt idx="62">
                  <c:v>995.89</c:v>
                </c:pt>
                <c:pt idx="63">
                  <c:v>995.98500000000001</c:v>
                </c:pt>
                <c:pt idx="64">
                  <c:v>996.08</c:v>
                </c:pt>
                <c:pt idx="65">
                  <c:v>996.17499999999995</c:v>
                </c:pt>
                <c:pt idx="66">
                  <c:v>996.27</c:v>
                </c:pt>
                <c:pt idx="67">
                  <c:v>996.36500000000001</c:v>
                </c:pt>
                <c:pt idx="68">
                  <c:v>996.46</c:v>
                </c:pt>
                <c:pt idx="69">
                  <c:v>996.55499999999995</c:v>
                </c:pt>
                <c:pt idx="70">
                  <c:v>996.65</c:v>
                </c:pt>
                <c:pt idx="71">
                  <c:v>996.745</c:v>
                </c:pt>
                <c:pt idx="72">
                  <c:v>996.84</c:v>
                </c:pt>
                <c:pt idx="73">
                  <c:v>996.93499999999995</c:v>
                </c:pt>
                <c:pt idx="74">
                  <c:v>997.03</c:v>
                </c:pt>
                <c:pt idx="75">
                  <c:v>997.125</c:v>
                </c:pt>
                <c:pt idx="76">
                  <c:v>997.22</c:v>
                </c:pt>
                <c:pt idx="77">
                  <c:v>997.31500000000005</c:v>
                </c:pt>
                <c:pt idx="78">
                  <c:v>997.41</c:v>
                </c:pt>
                <c:pt idx="79">
                  <c:v>997.505</c:v>
                </c:pt>
                <c:pt idx="80">
                  <c:v>997.6</c:v>
                </c:pt>
                <c:pt idx="81">
                  <c:v>997.69500000000005</c:v>
                </c:pt>
                <c:pt idx="82">
                  <c:v>997.79</c:v>
                </c:pt>
                <c:pt idx="83">
                  <c:v>997.88499999999999</c:v>
                </c:pt>
                <c:pt idx="84">
                  <c:v>997.98</c:v>
                </c:pt>
                <c:pt idx="85">
                  <c:v>998.07500000000005</c:v>
                </c:pt>
                <c:pt idx="86">
                  <c:v>998.17</c:v>
                </c:pt>
                <c:pt idx="87">
                  <c:v>998.26499999999999</c:v>
                </c:pt>
                <c:pt idx="88">
                  <c:v>998.36</c:v>
                </c:pt>
                <c:pt idx="89">
                  <c:v>998.45500000000004</c:v>
                </c:pt>
                <c:pt idx="90">
                  <c:v>998.55</c:v>
                </c:pt>
                <c:pt idx="91">
                  <c:v>998.64499999999998</c:v>
                </c:pt>
                <c:pt idx="92">
                  <c:v>998.74</c:v>
                </c:pt>
                <c:pt idx="93">
                  <c:v>998.83500000000004</c:v>
                </c:pt>
                <c:pt idx="94">
                  <c:v>998.93</c:v>
                </c:pt>
                <c:pt idx="95">
                  <c:v>999.02499999999998</c:v>
                </c:pt>
                <c:pt idx="96">
                  <c:v>999.12</c:v>
                </c:pt>
                <c:pt idx="97">
                  <c:v>999.21500000000003</c:v>
                </c:pt>
                <c:pt idx="98">
                  <c:v>999.31</c:v>
                </c:pt>
                <c:pt idx="99">
                  <c:v>999.40499999999997</c:v>
                </c:pt>
                <c:pt idx="100">
                  <c:v>999.5</c:v>
                </c:pt>
                <c:pt idx="101">
                  <c:v>999.59500000000003</c:v>
                </c:pt>
                <c:pt idx="102">
                  <c:v>999.69</c:v>
                </c:pt>
                <c:pt idx="103">
                  <c:v>999.78499999999997</c:v>
                </c:pt>
                <c:pt idx="104">
                  <c:v>999.88</c:v>
                </c:pt>
                <c:pt idx="105">
                  <c:v>999.97500000000002</c:v>
                </c:pt>
                <c:pt idx="106">
                  <c:v>1000.07</c:v>
                </c:pt>
                <c:pt idx="107">
                  <c:v>1000.165</c:v>
                </c:pt>
                <c:pt idx="108">
                  <c:v>1000.26</c:v>
                </c:pt>
                <c:pt idx="109">
                  <c:v>1000.355</c:v>
                </c:pt>
                <c:pt idx="110">
                  <c:v>1000.45</c:v>
                </c:pt>
                <c:pt idx="111">
                  <c:v>1000.545</c:v>
                </c:pt>
                <c:pt idx="112">
                  <c:v>1000.64</c:v>
                </c:pt>
                <c:pt idx="113">
                  <c:v>1000.735</c:v>
                </c:pt>
                <c:pt idx="114">
                  <c:v>1000.83</c:v>
                </c:pt>
                <c:pt idx="115">
                  <c:v>1000.925</c:v>
                </c:pt>
                <c:pt idx="116">
                  <c:v>1001.02</c:v>
                </c:pt>
                <c:pt idx="117">
                  <c:v>1001.115</c:v>
                </c:pt>
                <c:pt idx="118">
                  <c:v>1001.21</c:v>
                </c:pt>
                <c:pt idx="119">
                  <c:v>1001.3049999999999</c:v>
                </c:pt>
                <c:pt idx="120">
                  <c:v>1001.4</c:v>
                </c:pt>
                <c:pt idx="121">
                  <c:v>1001.495</c:v>
                </c:pt>
                <c:pt idx="122">
                  <c:v>1001.59</c:v>
                </c:pt>
                <c:pt idx="123">
                  <c:v>1001.6849999999999</c:v>
                </c:pt>
                <c:pt idx="124">
                  <c:v>1001.78</c:v>
                </c:pt>
                <c:pt idx="125">
                  <c:v>1001.875</c:v>
                </c:pt>
                <c:pt idx="126">
                  <c:v>1001.97</c:v>
                </c:pt>
                <c:pt idx="127">
                  <c:v>1002.0650000000001</c:v>
                </c:pt>
                <c:pt idx="128">
                  <c:v>1002.16</c:v>
                </c:pt>
                <c:pt idx="129">
                  <c:v>1002.255</c:v>
                </c:pt>
                <c:pt idx="130">
                  <c:v>1002.35</c:v>
                </c:pt>
                <c:pt idx="131">
                  <c:v>1002.4450000000001</c:v>
                </c:pt>
                <c:pt idx="132">
                  <c:v>1002.54</c:v>
                </c:pt>
                <c:pt idx="133">
                  <c:v>1002.635</c:v>
                </c:pt>
                <c:pt idx="134">
                  <c:v>1002.73</c:v>
                </c:pt>
                <c:pt idx="135">
                  <c:v>1002.825</c:v>
                </c:pt>
                <c:pt idx="136">
                  <c:v>1002.92</c:v>
                </c:pt>
                <c:pt idx="137">
                  <c:v>1003.015</c:v>
                </c:pt>
                <c:pt idx="138">
                  <c:v>1003.11</c:v>
                </c:pt>
                <c:pt idx="139">
                  <c:v>1003.205</c:v>
                </c:pt>
                <c:pt idx="140">
                  <c:v>1003.3</c:v>
                </c:pt>
                <c:pt idx="141">
                  <c:v>1003.395</c:v>
                </c:pt>
                <c:pt idx="142">
                  <c:v>1003.49</c:v>
                </c:pt>
                <c:pt idx="143">
                  <c:v>1003.585</c:v>
                </c:pt>
                <c:pt idx="144">
                  <c:v>1003.68</c:v>
                </c:pt>
                <c:pt idx="145">
                  <c:v>1003.775</c:v>
                </c:pt>
                <c:pt idx="146">
                  <c:v>1003.87</c:v>
                </c:pt>
                <c:pt idx="147">
                  <c:v>1003.965</c:v>
                </c:pt>
                <c:pt idx="148">
                  <c:v>1004.06</c:v>
                </c:pt>
                <c:pt idx="149">
                  <c:v>1004.155</c:v>
                </c:pt>
                <c:pt idx="150">
                  <c:v>1004.25</c:v>
                </c:pt>
                <c:pt idx="151">
                  <c:v>1004.345</c:v>
                </c:pt>
                <c:pt idx="152">
                  <c:v>1004.44</c:v>
                </c:pt>
                <c:pt idx="153">
                  <c:v>1004.535</c:v>
                </c:pt>
                <c:pt idx="154">
                  <c:v>1004.63</c:v>
                </c:pt>
                <c:pt idx="155">
                  <c:v>1004.725</c:v>
                </c:pt>
                <c:pt idx="156">
                  <c:v>1004.82</c:v>
                </c:pt>
                <c:pt idx="157">
                  <c:v>1004.915</c:v>
                </c:pt>
                <c:pt idx="158">
                  <c:v>1005.01</c:v>
                </c:pt>
                <c:pt idx="159">
                  <c:v>1005.105</c:v>
                </c:pt>
                <c:pt idx="160">
                  <c:v>1005.2</c:v>
                </c:pt>
                <c:pt idx="161">
                  <c:v>1005.295</c:v>
                </c:pt>
                <c:pt idx="162">
                  <c:v>1005.39</c:v>
                </c:pt>
                <c:pt idx="163">
                  <c:v>1005.485</c:v>
                </c:pt>
                <c:pt idx="164">
                  <c:v>1005.58</c:v>
                </c:pt>
                <c:pt idx="165">
                  <c:v>1005.675</c:v>
                </c:pt>
                <c:pt idx="166">
                  <c:v>1005.77</c:v>
                </c:pt>
                <c:pt idx="167">
                  <c:v>1005.865</c:v>
                </c:pt>
                <c:pt idx="168">
                  <c:v>1005.96</c:v>
                </c:pt>
                <c:pt idx="169">
                  <c:v>1006.0549999999999</c:v>
                </c:pt>
                <c:pt idx="170">
                  <c:v>1006.15</c:v>
                </c:pt>
                <c:pt idx="171">
                  <c:v>1006.245</c:v>
                </c:pt>
                <c:pt idx="172">
                  <c:v>1006.34</c:v>
                </c:pt>
                <c:pt idx="173">
                  <c:v>1006.4349999999999</c:v>
                </c:pt>
                <c:pt idx="174">
                  <c:v>1006.53</c:v>
                </c:pt>
                <c:pt idx="175">
                  <c:v>1006.625</c:v>
                </c:pt>
                <c:pt idx="176">
                  <c:v>1006.72</c:v>
                </c:pt>
                <c:pt idx="177">
                  <c:v>1006.8150000000001</c:v>
                </c:pt>
                <c:pt idx="178">
                  <c:v>1006.91</c:v>
                </c:pt>
                <c:pt idx="179">
                  <c:v>1007.005</c:v>
                </c:pt>
                <c:pt idx="180">
                  <c:v>1007.1</c:v>
                </c:pt>
                <c:pt idx="181">
                  <c:v>1007.1950000000001</c:v>
                </c:pt>
                <c:pt idx="182">
                  <c:v>1007.29</c:v>
                </c:pt>
                <c:pt idx="183">
                  <c:v>1007.385</c:v>
                </c:pt>
                <c:pt idx="184">
                  <c:v>1007.48</c:v>
                </c:pt>
                <c:pt idx="185">
                  <c:v>1007.575</c:v>
                </c:pt>
                <c:pt idx="186">
                  <c:v>1007.67</c:v>
                </c:pt>
                <c:pt idx="187">
                  <c:v>1007.765</c:v>
                </c:pt>
                <c:pt idx="188">
                  <c:v>1007.86</c:v>
                </c:pt>
                <c:pt idx="189">
                  <c:v>1007.955</c:v>
                </c:pt>
                <c:pt idx="190">
                  <c:v>1008.05</c:v>
                </c:pt>
                <c:pt idx="191">
                  <c:v>1008.145</c:v>
                </c:pt>
                <c:pt idx="192">
                  <c:v>1008.24</c:v>
                </c:pt>
                <c:pt idx="193">
                  <c:v>1008.335</c:v>
                </c:pt>
                <c:pt idx="194">
                  <c:v>1008.43</c:v>
                </c:pt>
                <c:pt idx="195">
                  <c:v>1008.525</c:v>
                </c:pt>
                <c:pt idx="196">
                  <c:v>1008.62</c:v>
                </c:pt>
                <c:pt idx="197">
                  <c:v>1008.715</c:v>
                </c:pt>
                <c:pt idx="198">
                  <c:v>1008.81</c:v>
                </c:pt>
                <c:pt idx="199">
                  <c:v>1008.905</c:v>
                </c:pt>
                <c:pt idx="200">
                  <c:v>1009</c:v>
                </c:pt>
                <c:pt idx="201">
                  <c:v>1009.095</c:v>
                </c:pt>
                <c:pt idx="202">
                  <c:v>1009.19</c:v>
                </c:pt>
                <c:pt idx="203">
                  <c:v>1009.285</c:v>
                </c:pt>
                <c:pt idx="204">
                  <c:v>1009.38</c:v>
                </c:pt>
                <c:pt idx="205">
                  <c:v>1009.475</c:v>
                </c:pt>
                <c:pt idx="206">
                  <c:v>1009.57</c:v>
                </c:pt>
                <c:pt idx="207">
                  <c:v>1009.665</c:v>
                </c:pt>
                <c:pt idx="208">
                  <c:v>1009.76</c:v>
                </c:pt>
                <c:pt idx="209">
                  <c:v>1009.855</c:v>
                </c:pt>
                <c:pt idx="210">
                  <c:v>1009.95</c:v>
                </c:pt>
                <c:pt idx="211">
                  <c:v>1010.045</c:v>
                </c:pt>
                <c:pt idx="212">
                  <c:v>1010.14</c:v>
                </c:pt>
                <c:pt idx="213">
                  <c:v>1010.235</c:v>
                </c:pt>
                <c:pt idx="214">
                  <c:v>1010.33</c:v>
                </c:pt>
                <c:pt idx="215">
                  <c:v>1010.425</c:v>
                </c:pt>
                <c:pt idx="216">
                  <c:v>1010.52</c:v>
                </c:pt>
                <c:pt idx="217">
                  <c:v>1010.615</c:v>
                </c:pt>
                <c:pt idx="218">
                  <c:v>1010.71</c:v>
                </c:pt>
                <c:pt idx="219">
                  <c:v>1010.8049999999999</c:v>
                </c:pt>
                <c:pt idx="220">
                  <c:v>1010.9</c:v>
                </c:pt>
                <c:pt idx="221">
                  <c:v>1010.995</c:v>
                </c:pt>
                <c:pt idx="222">
                  <c:v>1011.09</c:v>
                </c:pt>
                <c:pt idx="223">
                  <c:v>1011.1849999999999</c:v>
                </c:pt>
                <c:pt idx="224">
                  <c:v>1011.28</c:v>
                </c:pt>
                <c:pt idx="225">
                  <c:v>1011.375</c:v>
                </c:pt>
                <c:pt idx="226">
                  <c:v>1011.47</c:v>
                </c:pt>
                <c:pt idx="227">
                  <c:v>1011.5650000000001</c:v>
                </c:pt>
                <c:pt idx="228">
                  <c:v>1011.66</c:v>
                </c:pt>
                <c:pt idx="229">
                  <c:v>1011.755</c:v>
                </c:pt>
                <c:pt idx="230">
                  <c:v>1011.85</c:v>
                </c:pt>
                <c:pt idx="231">
                  <c:v>1011.9450000000001</c:v>
                </c:pt>
                <c:pt idx="232">
                  <c:v>1012.04</c:v>
                </c:pt>
                <c:pt idx="233">
                  <c:v>1012.135</c:v>
                </c:pt>
                <c:pt idx="234">
                  <c:v>1012.23</c:v>
                </c:pt>
                <c:pt idx="235">
                  <c:v>1012.325</c:v>
                </c:pt>
                <c:pt idx="236">
                  <c:v>1012.42</c:v>
                </c:pt>
                <c:pt idx="237">
                  <c:v>1012.515</c:v>
                </c:pt>
                <c:pt idx="238">
                  <c:v>1012.61</c:v>
                </c:pt>
                <c:pt idx="239">
                  <c:v>1012.705</c:v>
                </c:pt>
                <c:pt idx="240">
                  <c:v>1012.8</c:v>
                </c:pt>
                <c:pt idx="241">
                  <c:v>1012.895</c:v>
                </c:pt>
                <c:pt idx="242">
                  <c:v>1012.99</c:v>
                </c:pt>
                <c:pt idx="243">
                  <c:v>1013.085</c:v>
                </c:pt>
                <c:pt idx="244">
                  <c:v>1013.18</c:v>
                </c:pt>
                <c:pt idx="245">
                  <c:v>1013.275</c:v>
                </c:pt>
                <c:pt idx="246">
                  <c:v>1013.37</c:v>
                </c:pt>
                <c:pt idx="247">
                  <c:v>1013.465</c:v>
                </c:pt>
                <c:pt idx="248">
                  <c:v>1013.56</c:v>
                </c:pt>
                <c:pt idx="249">
                  <c:v>1013.655</c:v>
                </c:pt>
                <c:pt idx="250">
                  <c:v>1013.75</c:v>
                </c:pt>
                <c:pt idx="251">
                  <c:v>1013.845</c:v>
                </c:pt>
                <c:pt idx="252">
                  <c:v>1013.94</c:v>
                </c:pt>
                <c:pt idx="253">
                  <c:v>1014.035</c:v>
                </c:pt>
                <c:pt idx="254">
                  <c:v>1014.13</c:v>
                </c:pt>
                <c:pt idx="255">
                  <c:v>1014.225</c:v>
                </c:pt>
                <c:pt idx="256">
                  <c:v>1014.32</c:v>
                </c:pt>
                <c:pt idx="257">
                  <c:v>1014.415</c:v>
                </c:pt>
                <c:pt idx="258">
                  <c:v>1014.51</c:v>
                </c:pt>
                <c:pt idx="259">
                  <c:v>1014.605</c:v>
                </c:pt>
                <c:pt idx="260">
                  <c:v>1014.7</c:v>
                </c:pt>
                <c:pt idx="261">
                  <c:v>1014.795</c:v>
                </c:pt>
                <c:pt idx="262">
                  <c:v>1014.89</c:v>
                </c:pt>
                <c:pt idx="263">
                  <c:v>1014.985</c:v>
                </c:pt>
                <c:pt idx="264">
                  <c:v>1015.08</c:v>
                </c:pt>
                <c:pt idx="265">
                  <c:v>1015.175</c:v>
                </c:pt>
                <c:pt idx="266">
                  <c:v>1015.27</c:v>
                </c:pt>
                <c:pt idx="267">
                  <c:v>1015.365</c:v>
                </c:pt>
                <c:pt idx="268">
                  <c:v>1015.46</c:v>
                </c:pt>
                <c:pt idx="269">
                  <c:v>1015.5549999999999</c:v>
                </c:pt>
                <c:pt idx="270">
                  <c:v>1015.65</c:v>
                </c:pt>
                <c:pt idx="271">
                  <c:v>1015.745</c:v>
                </c:pt>
                <c:pt idx="272">
                  <c:v>1015.84</c:v>
                </c:pt>
                <c:pt idx="273">
                  <c:v>1015.9349999999999</c:v>
                </c:pt>
                <c:pt idx="274">
                  <c:v>1016.03</c:v>
                </c:pt>
                <c:pt idx="275">
                  <c:v>1016.125</c:v>
                </c:pt>
                <c:pt idx="276">
                  <c:v>1016.22</c:v>
                </c:pt>
                <c:pt idx="277">
                  <c:v>1016.3150000000001</c:v>
                </c:pt>
                <c:pt idx="278">
                  <c:v>1016.41</c:v>
                </c:pt>
                <c:pt idx="279">
                  <c:v>1016.505</c:v>
                </c:pt>
                <c:pt idx="280">
                  <c:v>1016.6</c:v>
                </c:pt>
                <c:pt idx="281">
                  <c:v>1016.6950000000001</c:v>
                </c:pt>
                <c:pt idx="282">
                  <c:v>1016.79</c:v>
                </c:pt>
                <c:pt idx="283">
                  <c:v>1016.885</c:v>
                </c:pt>
                <c:pt idx="284">
                  <c:v>1016.98</c:v>
                </c:pt>
                <c:pt idx="285">
                  <c:v>1017.075</c:v>
                </c:pt>
                <c:pt idx="286">
                  <c:v>1017.17</c:v>
                </c:pt>
                <c:pt idx="287">
                  <c:v>1017.265</c:v>
                </c:pt>
                <c:pt idx="288">
                  <c:v>1017.36</c:v>
                </c:pt>
                <c:pt idx="289">
                  <c:v>1017.455</c:v>
                </c:pt>
                <c:pt idx="290">
                  <c:v>1017.55</c:v>
                </c:pt>
                <c:pt idx="291">
                  <c:v>1017.645</c:v>
                </c:pt>
                <c:pt idx="292">
                  <c:v>1017.74</c:v>
                </c:pt>
                <c:pt idx="293">
                  <c:v>1017.835</c:v>
                </c:pt>
                <c:pt idx="294">
                  <c:v>1017.93</c:v>
                </c:pt>
                <c:pt idx="295">
                  <c:v>1018.025</c:v>
                </c:pt>
                <c:pt idx="296">
                  <c:v>1018.12</c:v>
                </c:pt>
                <c:pt idx="297">
                  <c:v>1018.215</c:v>
                </c:pt>
                <c:pt idx="298">
                  <c:v>1018.31</c:v>
                </c:pt>
                <c:pt idx="299">
                  <c:v>1018.405</c:v>
                </c:pt>
                <c:pt idx="300">
                  <c:v>1018.5</c:v>
                </c:pt>
                <c:pt idx="301">
                  <c:v>1018.595</c:v>
                </c:pt>
                <c:pt idx="302">
                  <c:v>1018.69</c:v>
                </c:pt>
                <c:pt idx="303">
                  <c:v>1018.785</c:v>
                </c:pt>
                <c:pt idx="304">
                  <c:v>1018.88</c:v>
                </c:pt>
                <c:pt idx="305">
                  <c:v>1018.975</c:v>
                </c:pt>
                <c:pt idx="306">
                  <c:v>1019.07</c:v>
                </c:pt>
                <c:pt idx="307">
                  <c:v>1019.165</c:v>
                </c:pt>
                <c:pt idx="308">
                  <c:v>1019.26</c:v>
                </c:pt>
                <c:pt idx="309">
                  <c:v>1019.355</c:v>
                </c:pt>
                <c:pt idx="310">
                  <c:v>1019.45</c:v>
                </c:pt>
                <c:pt idx="311">
                  <c:v>1019.545</c:v>
                </c:pt>
                <c:pt idx="312">
                  <c:v>1019.64</c:v>
                </c:pt>
                <c:pt idx="313">
                  <c:v>1019.735</c:v>
                </c:pt>
                <c:pt idx="314">
                  <c:v>1019.83</c:v>
                </c:pt>
                <c:pt idx="315">
                  <c:v>1019.925</c:v>
                </c:pt>
                <c:pt idx="316">
                  <c:v>1020.02</c:v>
                </c:pt>
                <c:pt idx="317">
                  <c:v>1020.115</c:v>
                </c:pt>
                <c:pt idx="318">
                  <c:v>1020.21</c:v>
                </c:pt>
                <c:pt idx="319">
                  <c:v>1020.3049999999999</c:v>
                </c:pt>
                <c:pt idx="320">
                  <c:v>1020.4</c:v>
                </c:pt>
                <c:pt idx="321">
                  <c:v>1020.495</c:v>
                </c:pt>
                <c:pt idx="322">
                  <c:v>1020.59</c:v>
                </c:pt>
                <c:pt idx="323">
                  <c:v>1020.6849999999999</c:v>
                </c:pt>
                <c:pt idx="324">
                  <c:v>1020.78</c:v>
                </c:pt>
                <c:pt idx="325">
                  <c:v>1020.875</c:v>
                </c:pt>
                <c:pt idx="326">
                  <c:v>1020.97</c:v>
                </c:pt>
                <c:pt idx="327">
                  <c:v>1021.0650000000001</c:v>
                </c:pt>
                <c:pt idx="328">
                  <c:v>1021.16</c:v>
                </c:pt>
                <c:pt idx="329">
                  <c:v>1021.255</c:v>
                </c:pt>
                <c:pt idx="330">
                  <c:v>1021.35</c:v>
                </c:pt>
                <c:pt idx="331">
                  <c:v>1021.4450000000001</c:v>
                </c:pt>
                <c:pt idx="332">
                  <c:v>1021.54</c:v>
                </c:pt>
                <c:pt idx="333">
                  <c:v>1021.635</c:v>
                </c:pt>
                <c:pt idx="334">
                  <c:v>1021.73</c:v>
                </c:pt>
                <c:pt idx="335">
                  <c:v>1021.825</c:v>
                </c:pt>
                <c:pt idx="336">
                  <c:v>1021.92</c:v>
                </c:pt>
                <c:pt idx="337">
                  <c:v>1022.015</c:v>
                </c:pt>
                <c:pt idx="338">
                  <c:v>1022.11</c:v>
                </c:pt>
                <c:pt idx="339">
                  <c:v>1022.205</c:v>
                </c:pt>
                <c:pt idx="340">
                  <c:v>1022.3</c:v>
                </c:pt>
                <c:pt idx="341">
                  <c:v>1022.395</c:v>
                </c:pt>
                <c:pt idx="342">
                  <c:v>1022.49</c:v>
                </c:pt>
                <c:pt idx="343">
                  <c:v>1022.585</c:v>
                </c:pt>
                <c:pt idx="344">
                  <c:v>1022.68</c:v>
                </c:pt>
                <c:pt idx="345">
                  <c:v>1022.775</c:v>
                </c:pt>
                <c:pt idx="346">
                  <c:v>1022.87</c:v>
                </c:pt>
                <c:pt idx="347">
                  <c:v>1022.965</c:v>
                </c:pt>
                <c:pt idx="348">
                  <c:v>1023.06</c:v>
                </c:pt>
                <c:pt idx="349">
                  <c:v>1023.155</c:v>
                </c:pt>
                <c:pt idx="350">
                  <c:v>1023.25</c:v>
                </c:pt>
                <c:pt idx="351">
                  <c:v>1023.345</c:v>
                </c:pt>
                <c:pt idx="352">
                  <c:v>1023.44</c:v>
                </c:pt>
                <c:pt idx="353">
                  <c:v>1023.535</c:v>
                </c:pt>
                <c:pt idx="354">
                  <c:v>1023.63</c:v>
                </c:pt>
                <c:pt idx="355">
                  <c:v>1023.725</c:v>
                </c:pt>
                <c:pt idx="356">
                  <c:v>1023.82</c:v>
                </c:pt>
                <c:pt idx="357">
                  <c:v>1023.915</c:v>
                </c:pt>
                <c:pt idx="358">
                  <c:v>1024.01</c:v>
                </c:pt>
                <c:pt idx="359">
                  <c:v>1024.105</c:v>
                </c:pt>
                <c:pt idx="360">
                  <c:v>1024.2</c:v>
                </c:pt>
                <c:pt idx="361">
                  <c:v>1024.2950000000001</c:v>
                </c:pt>
                <c:pt idx="362">
                  <c:v>1024.3900000000001</c:v>
                </c:pt>
                <c:pt idx="363">
                  <c:v>1024.4849999999999</c:v>
                </c:pt>
                <c:pt idx="364">
                  <c:v>1024.58</c:v>
                </c:pt>
                <c:pt idx="365">
                  <c:v>1024.675</c:v>
                </c:pt>
                <c:pt idx="366">
                  <c:v>1024.77</c:v>
                </c:pt>
                <c:pt idx="367">
                  <c:v>1024.865</c:v>
                </c:pt>
                <c:pt idx="368">
                  <c:v>1024.96</c:v>
                </c:pt>
                <c:pt idx="369">
                  <c:v>1025.0550000000001</c:v>
                </c:pt>
                <c:pt idx="370">
                  <c:v>1025.1500000000001</c:v>
                </c:pt>
                <c:pt idx="371">
                  <c:v>1025.2449999999999</c:v>
                </c:pt>
                <c:pt idx="372">
                  <c:v>1025.3399999999999</c:v>
                </c:pt>
                <c:pt idx="373">
                  <c:v>1025.4349999999999</c:v>
                </c:pt>
                <c:pt idx="374">
                  <c:v>1025.53</c:v>
                </c:pt>
                <c:pt idx="375">
                  <c:v>1025.625</c:v>
                </c:pt>
                <c:pt idx="376">
                  <c:v>1025.72</c:v>
                </c:pt>
                <c:pt idx="377">
                  <c:v>1025.8150000000001</c:v>
                </c:pt>
                <c:pt idx="378">
                  <c:v>1025.9100000000001</c:v>
                </c:pt>
                <c:pt idx="379">
                  <c:v>1026.0050000000001</c:v>
                </c:pt>
                <c:pt idx="380">
                  <c:v>1026.0999999999999</c:v>
                </c:pt>
                <c:pt idx="381">
                  <c:v>1026.1949999999999</c:v>
                </c:pt>
                <c:pt idx="382">
                  <c:v>1026.29</c:v>
                </c:pt>
                <c:pt idx="383">
                  <c:v>1026.385</c:v>
                </c:pt>
                <c:pt idx="384">
                  <c:v>1026.48</c:v>
                </c:pt>
                <c:pt idx="385">
                  <c:v>1026.575</c:v>
                </c:pt>
                <c:pt idx="386">
                  <c:v>1026.67</c:v>
                </c:pt>
                <c:pt idx="387">
                  <c:v>1026.7650000000001</c:v>
                </c:pt>
                <c:pt idx="388">
                  <c:v>1026.8599999999999</c:v>
                </c:pt>
                <c:pt idx="389">
                  <c:v>1026.9549999999999</c:v>
                </c:pt>
                <c:pt idx="390">
                  <c:v>1027.05</c:v>
                </c:pt>
                <c:pt idx="391">
                  <c:v>1027.145</c:v>
                </c:pt>
                <c:pt idx="392">
                  <c:v>1027.24</c:v>
                </c:pt>
                <c:pt idx="393">
                  <c:v>1027.335</c:v>
                </c:pt>
                <c:pt idx="394">
                  <c:v>1027.43</c:v>
                </c:pt>
                <c:pt idx="395">
                  <c:v>1027.5250000000001</c:v>
                </c:pt>
                <c:pt idx="396">
                  <c:v>1027.6199999999999</c:v>
                </c:pt>
                <c:pt idx="397">
                  <c:v>1027.7149999999999</c:v>
                </c:pt>
                <c:pt idx="398">
                  <c:v>1027.81</c:v>
                </c:pt>
                <c:pt idx="399">
                  <c:v>1027.905</c:v>
                </c:pt>
                <c:pt idx="400">
                  <c:v>1028</c:v>
                </c:pt>
                <c:pt idx="401">
                  <c:v>1028.095</c:v>
                </c:pt>
                <c:pt idx="402">
                  <c:v>1028.19</c:v>
                </c:pt>
                <c:pt idx="403">
                  <c:v>1028.2850000000001</c:v>
                </c:pt>
                <c:pt idx="404">
                  <c:v>1028.3800000000001</c:v>
                </c:pt>
                <c:pt idx="405">
                  <c:v>1028.4749999999999</c:v>
                </c:pt>
                <c:pt idx="406">
                  <c:v>1028.57</c:v>
                </c:pt>
                <c:pt idx="407">
                  <c:v>1028.665</c:v>
                </c:pt>
                <c:pt idx="408">
                  <c:v>1028.76</c:v>
                </c:pt>
                <c:pt idx="409">
                  <c:v>1028.855</c:v>
                </c:pt>
                <c:pt idx="410">
                  <c:v>1028.95</c:v>
                </c:pt>
                <c:pt idx="411">
                  <c:v>1029.0450000000001</c:v>
                </c:pt>
                <c:pt idx="412">
                  <c:v>1029.1400000000001</c:v>
                </c:pt>
                <c:pt idx="413">
                  <c:v>1029.2349999999999</c:v>
                </c:pt>
                <c:pt idx="414">
                  <c:v>1029.33</c:v>
                </c:pt>
                <c:pt idx="415">
                  <c:v>1029.425</c:v>
                </c:pt>
                <c:pt idx="416">
                  <c:v>1029.52</c:v>
                </c:pt>
                <c:pt idx="417">
                  <c:v>1029.615</c:v>
                </c:pt>
                <c:pt idx="418">
                  <c:v>1029.71</c:v>
                </c:pt>
                <c:pt idx="419">
                  <c:v>1029.8050000000001</c:v>
                </c:pt>
                <c:pt idx="420">
                  <c:v>1029.9000000000001</c:v>
                </c:pt>
                <c:pt idx="421">
                  <c:v>1029.9949999999999</c:v>
                </c:pt>
                <c:pt idx="422">
                  <c:v>1030.0899999999999</c:v>
                </c:pt>
                <c:pt idx="423">
                  <c:v>1030.1849999999999</c:v>
                </c:pt>
                <c:pt idx="424">
                  <c:v>1030.28</c:v>
                </c:pt>
                <c:pt idx="425">
                  <c:v>1030.375</c:v>
                </c:pt>
                <c:pt idx="426">
                  <c:v>1030.47</c:v>
                </c:pt>
                <c:pt idx="427">
                  <c:v>1030.5650000000001</c:v>
                </c:pt>
                <c:pt idx="428">
                  <c:v>1030.6600000000001</c:v>
                </c:pt>
                <c:pt idx="429">
                  <c:v>1030.7550000000001</c:v>
                </c:pt>
                <c:pt idx="430">
                  <c:v>1030.8499999999999</c:v>
                </c:pt>
                <c:pt idx="431">
                  <c:v>1030.9449999999999</c:v>
                </c:pt>
                <c:pt idx="432">
                  <c:v>1031.04</c:v>
                </c:pt>
                <c:pt idx="433">
                  <c:v>1031.135</c:v>
                </c:pt>
                <c:pt idx="434">
                  <c:v>1031.23</c:v>
                </c:pt>
                <c:pt idx="435">
                  <c:v>1031.325</c:v>
                </c:pt>
                <c:pt idx="436">
                  <c:v>1031.42</c:v>
                </c:pt>
                <c:pt idx="437">
                  <c:v>1031.5150000000001</c:v>
                </c:pt>
                <c:pt idx="438">
                  <c:v>1031.6099999999999</c:v>
                </c:pt>
                <c:pt idx="439">
                  <c:v>1031.7049999999999</c:v>
                </c:pt>
                <c:pt idx="440">
                  <c:v>1031.8</c:v>
                </c:pt>
                <c:pt idx="441">
                  <c:v>1031.895</c:v>
                </c:pt>
                <c:pt idx="442">
                  <c:v>1031.99</c:v>
                </c:pt>
                <c:pt idx="443">
                  <c:v>1032.085</c:v>
                </c:pt>
                <c:pt idx="444">
                  <c:v>1032.18</c:v>
                </c:pt>
                <c:pt idx="445">
                  <c:v>1032.2750000000001</c:v>
                </c:pt>
                <c:pt idx="446">
                  <c:v>1032.3699999999999</c:v>
                </c:pt>
                <c:pt idx="447">
                  <c:v>1032.4649999999999</c:v>
                </c:pt>
                <c:pt idx="448">
                  <c:v>1032.56</c:v>
                </c:pt>
                <c:pt idx="449">
                  <c:v>1032.655</c:v>
                </c:pt>
                <c:pt idx="450">
                  <c:v>1032.75</c:v>
                </c:pt>
                <c:pt idx="451">
                  <c:v>1032.845</c:v>
                </c:pt>
                <c:pt idx="452">
                  <c:v>1032.94</c:v>
                </c:pt>
                <c:pt idx="453">
                  <c:v>1033.0350000000001</c:v>
                </c:pt>
                <c:pt idx="454">
                  <c:v>1033.1300000000001</c:v>
                </c:pt>
                <c:pt idx="455">
                  <c:v>1033.2249999999999</c:v>
                </c:pt>
                <c:pt idx="456">
                  <c:v>1033.32</c:v>
                </c:pt>
                <c:pt idx="457">
                  <c:v>1033.415</c:v>
                </c:pt>
                <c:pt idx="458">
                  <c:v>1033.51</c:v>
                </c:pt>
                <c:pt idx="459">
                  <c:v>1033.605</c:v>
                </c:pt>
                <c:pt idx="460">
                  <c:v>1033.7</c:v>
                </c:pt>
                <c:pt idx="461">
                  <c:v>1033.7950000000001</c:v>
                </c:pt>
                <c:pt idx="462">
                  <c:v>1033.8900000000001</c:v>
                </c:pt>
                <c:pt idx="463">
                  <c:v>1033.9849999999999</c:v>
                </c:pt>
                <c:pt idx="464">
                  <c:v>1034.08</c:v>
                </c:pt>
                <c:pt idx="465">
                  <c:v>1034.175</c:v>
                </c:pt>
                <c:pt idx="466">
                  <c:v>1034.27</c:v>
                </c:pt>
                <c:pt idx="467">
                  <c:v>1034.365</c:v>
                </c:pt>
                <c:pt idx="468">
                  <c:v>1034.46</c:v>
                </c:pt>
                <c:pt idx="469">
                  <c:v>1034.5550000000001</c:v>
                </c:pt>
                <c:pt idx="470">
                  <c:v>1034.6500000000001</c:v>
                </c:pt>
                <c:pt idx="471">
                  <c:v>1034.7449999999999</c:v>
                </c:pt>
                <c:pt idx="472">
                  <c:v>1034.8399999999999</c:v>
                </c:pt>
                <c:pt idx="473">
                  <c:v>1034.9349999999999</c:v>
                </c:pt>
                <c:pt idx="474">
                  <c:v>1035.03</c:v>
                </c:pt>
                <c:pt idx="475">
                  <c:v>1035.125</c:v>
                </c:pt>
                <c:pt idx="476">
                  <c:v>1035.22</c:v>
                </c:pt>
                <c:pt idx="477">
                  <c:v>1035.3150000000001</c:v>
                </c:pt>
                <c:pt idx="478">
                  <c:v>1035.4100000000001</c:v>
                </c:pt>
                <c:pt idx="479">
                  <c:v>1035.5050000000001</c:v>
                </c:pt>
                <c:pt idx="480">
                  <c:v>1035.5999999999999</c:v>
                </c:pt>
                <c:pt idx="481">
                  <c:v>1035.6949999999999</c:v>
                </c:pt>
                <c:pt idx="482">
                  <c:v>1035.79</c:v>
                </c:pt>
                <c:pt idx="483">
                  <c:v>1035.885</c:v>
                </c:pt>
                <c:pt idx="484">
                  <c:v>1035.98</c:v>
                </c:pt>
                <c:pt idx="485">
                  <c:v>1036.075</c:v>
                </c:pt>
                <c:pt idx="486">
                  <c:v>1036.17</c:v>
                </c:pt>
                <c:pt idx="487">
                  <c:v>1036.2650000000001</c:v>
                </c:pt>
                <c:pt idx="488">
                  <c:v>1036.3599999999999</c:v>
                </c:pt>
                <c:pt idx="489">
                  <c:v>1036.4549999999999</c:v>
                </c:pt>
                <c:pt idx="490">
                  <c:v>1036.55</c:v>
                </c:pt>
                <c:pt idx="491">
                  <c:v>1036.645</c:v>
                </c:pt>
                <c:pt idx="492">
                  <c:v>1036.74</c:v>
                </c:pt>
                <c:pt idx="493">
                  <c:v>1036.835</c:v>
                </c:pt>
                <c:pt idx="494">
                  <c:v>1036.93</c:v>
                </c:pt>
                <c:pt idx="495">
                  <c:v>1037.0250000000001</c:v>
                </c:pt>
                <c:pt idx="496">
                  <c:v>1037.1199999999999</c:v>
                </c:pt>
                <c:pt idx="497">
                  <c:v>1037.2149999999999</c:v>
                </c:pt>
                <c:pt idx="498">
                  <c:v>1037.31</c:v>
                </c:pt>
                <c:pt idx="499">
                  <c:v>1037.405</c:v>
                </c:pt>
                <c:pt idx="500">
                  <c:v>1037.5</c:v>
                </c:pt>
                <c:pt idx="501">
                  <c:v>1037.595</c:v>
                </c:pt>
                <c:pt idx="502">
                  <c:v>1037.69</c:v>
                </c:pt>
                <c:pt idx="503">
                  <c:v>1037.7850000000001</c:v>
                </c:pt>
                <c:pt idx="504">
                  <c:v>1037.8800000000001</c:v>
                </c:pt>
                <c:pt idx="505">
                  <c:v>1037.9749999999999</c:v>
                </c:pt>
                <c:pt idx="506">
                  <c:v>1038.07</c:v>
                </c:pt>
                <c:pt idx="507">
                  <c:v>1038.165</c:v>
                </c:pt>
                <c:pt idx="508">
                  <c:v>1038.26</c:v>
                </c:pt>
                <c:pt idx="509">
                  <c:v>1038.355</c:v>
                </c:pt>
                <c:pt idx="510">
                  <c:v>1038.45</c:v>
                </c:pt>
                <c:pt idx="511">
                  <c:v>1038.5450000000001</c:v>
                </c:pt>
                <c:pt idx="512">
                  <c:v>1038.6400000000001</c:v>
                </c:pt>
                <c:pt idx="513">
                  <c:v>1038.7349999999999</c:v>
                </c:pt>
                <c:pt idx="514">
                  <c:v>1038.83</c:v>
                </c:pt>
                <c:pt idx="515">
                  <c:v>1038.925</c:v>
                </c:pt>
                <c:pt idx="516">
                  <c:v>1039.02</c:v>
                </c:pt>
                <c:pt idx="517">
                  <c:v>1039.115</c:v>
                </c:pt>
                <c:pt idx="518">
                  <c:v>1039.21</c:v>
                </c:pt>
                <c:pt idx="519">
                  <c:v>1039.3050000000001</c:v>
                </c:pt>
                <c:pt idx="520">
                  <c:v>1039.4000000000001</c:v>
                </c:pt>
                <c:pt idx="521">
                  <c:v>1039.4949999999999</c:v>
                </c:pt>
                <c:pt idx="522">
                  <c:v>1039.5899999999999</c:v>
                </c:pt>
                <c:pt idx="523">
                  <c:v>1039.6849999999999</c:v>
                </c:pt>
                <c:pt idx="524">
                  <c:v>1039.78</c:v>
                </c:pt>
                <c:pt idx="525">
                  <c:v>1039.875</c:v>
                </c:pt>
                <c:pt idx="526">
                  <c:v>1039.97</c:v>
                </c:pt>
                <c:pt idx="527">
                  <c:v>1040.0650000000001</c:v>
                </c:pt>
                <c:pt idx="528">
                  <c:v>1040.1600000000001</c:v>
                </c:pt>
                <c:pt idx="529">
                  <c:v>1040.2550000000001</c:v>
                </c:pt>
                <c:pt idx="530">
                  <c:v>1040.3499999999999</c:v>
                </c:pt>
                <c:pt idx="531">
                  <c:v>1040.4449999999999</c:v>
                </c:pt>
                <c:pt idx="532">
                  <c:v>1040.54</c:v>
                </c:pt>
                <c:pt idx="533">
                  <c:v>1040.635</c:v>
                </c:pt>
                <c:pt idx="534">
                  <c:v>1040.73</c:v>
                </c:pt>
                <c:pt idx="535">
                  <c:v>1040.825</c:v>
                </c:pt>
                <c:pt idx="536">
                  <c:v>1040.92</c:v>
                </c:pt>
                <c:pt idx="537">
                  <c:v>1041.0150000000001</c:v>
                </c:pt>
                <c:pt idx="538">
                  <c:v>1041.1099999999999</c:v>
                </c:pt>
                <c:pt idx="539">
                  <c:v>1041.2049999999999</c:v>
                </c:pt>
                <c:pt idx="540">
                  <c:v>1041.3</c:v>
                </c:pt>
                <c:pt idx="541">
                  <c:v>1041.395</c:v>
                </c:pt>
                <c:pt idx="542">
                  <c:v>1041.49</c:v>
                </c:pt>
                <c:pt idx="543">
                  <c:v>1041.585</c:v>
                </c:pt>
                <c:pt idx="544">
                  <c:v>1041.68</c:v>
                </c:pt>
                <c:pt idx="545">
                  <c:v>1041.7750000000001</c:v>
                </c:pt>
                <c:pt idx="546">
                  <c:v>1041.8699999999999</c:v>
                </c:pt>
                <c:pt idx="547">
                  <c:v>1041.9649999999999</c:v>
                </c:pt>
                <c:pt idx="548">
                  <c:v>1042.06</c:v>
                </c:pt>
                <c:pt idx="549">
                  <c:v>1042.155</c:v>
                </c:pt>
                <c:pt idx="550">
                  <c:v>1042.25</c:v>
                </c:pt>
                <c:pt idx="551">
                  <c:v>1042.345</c:v>
                </c:pt>
                <c:pt idx="552">
                  <c:v>1042.44</c:v>
                </c:pt>
                <c:pt idx="553">
                  <c:v>1042.5350000000001</c:v>
                </c:pt>
                <c:pt idx="554">
                  <c:v>1042.6300000000001</c:v>
                </c:pt>
                <c:pt idx="555">
                  <c:v>1042.7249999999999</c:v>
                </c:pt>
                <c:pt idx="556">
                  <c:v>1042.82</c:v>
                </c:pt>
                <c:pt idx="557">
                  <c:v>1042.915</c:v>
                </c:pt>
                <c:pt idx="558">
                  <c:v>1043.01</c:v>
                </c:pt>
                <c:pt idx="559">
                  <c:v>1043.105</c:v>
                </c:pt>
                <c:pt idx="560">
                  <c:v>1043.2</c:v>
                </c:pt>
                <c:pt idx="561">
                  <c:v>1043.2950000000001</c:v>
                </c:pt>
                <c:pt idx="562">
                  <c:v>1043.3900000000001</c:v>
                </c:pt>
                <c:pt idx="563">
                  <c:v>1043.4849999999999</c:v>
                </c:pt>
                <c:pt idx="564">
                  <c:v>1043.58</c:v>
                </c:pt>
                <c:pt idx="565">
                  <c:v>1043.675</c:v>
                </c:pt>
                <c:pt idx="566">
                  <c:v>1043.77</c:v>
                </c:pt>
                <c:pt idx="567">
                  <c:v>1043.865</c:v>
                </c:pt>
                <c:pt idx="568">
                  <c:v>1043.96</c:v>
                </c:pt>
                <c:pt idx="569">
                  <c:v>1044.0550000000001</c:v>
                </c:pt>
                <c:pt idx="570">
                  <c:v>1044.1500000000001</c:v>
                </c:pt>
                <c:pt idx="571">
                  <c:v>1044.2449999999999</c:v>
                </c:pt>
                <c:pt idx="572">
                  <c:v>1044.3399999999999</c:v>
                </c:pt>
                <c:pt idx="573">
                  <c:v>1044.4349999999999</c:v>
                </c:pt>
                <c:pt idx="574">
                  <c:v>1044.53</c:v>
                </c:pt>
                <c:pt idx="575">
                  <c:v>1044.625</c:v>
                </c:pt>
                <c:pt idx="576">
                  <c:v>1044.72</c:v>
                </c:pt>
                <c:pt idx="577">
                  <c:v>1044.8150000000001</c:v>
                </c:pt>
                <c:pt idx="578">
                  <c:v>1044.9100000000001</c:v>
                </c:pt>
                <c:pt idx="579">
                  <c:v>1045.0050000000001</c:v>
                </c:pt>
                <c:pt idx="580">
                  <c:v>1045.0999999999999</c:v>
                </c:pt>
                <c:pt idx="581">
                  <c:v>1045.1949999999999</c:v>
                </c:pt>
                <c:pt idx="582">
                  <c:v>1045.29</c:v>
                </c:pt>
                <c:pt idx="583">
                  <c:v>1045.385</c:v>
                </c:pt>
                <c:pt idx="584">
                  <c:v>1045.48</c:v>
                </c:pt>
                <c:pt idx="585">
                  <c:v>1045.575</c:v>
                </c:pt>
                <c:pt idx="586">
                  <c:v>1045.67</c:v>
                </c:pt>
                <c:pt idx="587">
                  <c:v>1045.7650000000001</c:v>
                </c:pt>
                <c:pt idx="588">
                  <c:v>1045.8599999999999</c:v>
                </c:pt>
                <c:pt idx="589">
                  <c:v>1045.9549999999999</c:v>
                </c:pt>
                <c:pt idx="590">
                  <c:v>1046.05</c:v>
                </c:pt>
                <c:pt idx="591">
                  <c:v>1046.145</c:v>
                </c:pt>
                <c:pt idx="592">
                  <c:v>1046.24</c:v>
                </c:pt>
                <c:pt idx="593">
                  <c:v>1046.335</c:v>
                </c:pt>
                <c:pt idx="594">
                  <c:v>1046.43</c:v>
                </c:pt>
                <c:pt idx="595">
                  <c:v>1046.5250000000001</c:v>
                </c:pt>
                <c:pt idx="596">
                  <c:v>1046.6199999999999</c:v>
                </c:pt>
                <c:pt idx="597">
                  <c:v>1046.7149999999999</c:v>
                </c:pt>
                <c:pt idx="598">
                  <c:v>1046.81</c:v>
                </c:pt>
                <c:pt idx="599">
                  <c:v>1046.905</c:v>
                </c:pt>
                <c:pt idx="600">
                  <c:v>1047</c:v>
                </c:pt>
                <c:pt idx="601">
                  <c:v>1047.095</c:v>
                </c:pt>
                <c:pt idx="602">
                  <c:v>1047.19</c:v>
                </c:pt>
                <c:pt idx="603">
                  <c:v>1047.2850000000001</c:v>
                </c:pt>
                <c:pt idx="604">
                  <c:v>1047.3800000000001</c:v>
                </c:pt>
                <c:pt idx="605">
                  <c:v>1047.4749999999999</c:v>
                </c:pt>
                <c:pt idx="606">
                  <c:v>1047.57</c:v>
                </c:pt>
                <c:pt idx="607">
                  <c:v>1047.665</c:v>
                </c:pt>
                <c:pt idx="608">
                  <c:v>1047.76</c:v>
                </c:pt>
                <c:pt idx="609">
                  <c:v>1047.855</c:v>
                </c:pt>
                <c:pt idx="610">
                  <c:v>1047.95</c:v>
                </c:pt>
                <c:pt idx="611">
                  <c:v>1048.0450000000001</c:v>
                </c:pt>
                <c:pt idx="612">
                  <c:v>1048.1400000000001</c:v>
                </c:pt>
                <c:pt idx="613">
                  <c:v>1048.2349999999999</c:v>
                </c:pt>
                <c:pt idx="614">
                  <c:v>1048.33</c:v>
                </c:pt>
                <c:pt idx="615">
                  <c:v>1048.425</c:v>
                </c:pt>
                <c:pt idx="616">
                  <c:v>1048.52</c:v>
                </c:pt>
                <c:pt idx="617">
                  <c:v>1048.615</c:v>
                </c:pt>
                <c:pt idx="618">
                  <c:v>1048.71</c:v>
                </c:pt>
                <c:pt idx="619">
                  <c:v>1048.8050000000001</c:v>
                </c:pt>
                <c:pt idx="620">
                  <c:v>1048.9000000000001</c:v>
                </c:pt>
                <c:pt idx="621">
                  <c:v>1048.9949999999999</c:v>
                </c:pt>
                <c:pt idx="622">
                  <c:v>1049.0899999999999</c:v>
                </c:pt>
                <c:pt idx="623">
                  <c:v>1049.1849999999999</c:v>
                </c:pt>
                <c:pt idx="624">
                  <c:v>1049.28</c:v>
                </c:pt>
                <c:pt idx="625">
                  <c:v>1049.375</c:v>
                </c:pt>
                <c:pt idx="626">
                  <c:v>1049.47</c:v>
                </c:pt>
                <c:pt idx="627">
                  <c:v>1049.5650000000001</c:v>
                </c:pt>
                <c:pt idx="628">
                  <c:v>1049.6600000000001</c:v>
                </c:pt>
                <c:pt idx="629">
                  <c:v>1049.7550000000001</c:v>
                </c:pt>
                <c:pt idx="630">
                  <c:v>1049.8499999999999</c:v>
                </c:pt>
                <c:pt idx="631">
                  <c:v>1049.9449999999999</c:v>
                </c:pt>
                <c:pt idx="632">
                  <c:v>1050.04</c:v>
                </c:pt>
                <c:pt idx="633">
                  <c:v>1050.135</c:v>
                </c:pt>
                <c:pt idx="634">
                  <c:v>1050.23</c:v>
                </c:pt>
                <c:pt idx="635">
                  <c:v>1050.325</c:v>
                </c:pt>
                <c:pt idx="636">
                  <c:v>1050.42</c:v>
                </c:pt>
                <c:pt idx="637">
                  <c:v>1050.5150000000001</c:v>
                </c:pt>
                <c:pt idx="638">
                  <c:v>1050.6099999999999</c:v>
                </c:pt>
                <c:pt idx="639">
                  <c:v>1050.7049999999999</c:v>
                </c:pt>
                <c:pt idx="640">
                  <c:v>1050.8</c:v>
                </c:pt>
                <c:pt idx="641">
                  <c:v>1050.895</c:v>
                </c:pt>
                <c:pt idx="642">
                  <c:v>1050.99</c:v>
                </c:pt>
                <c:pt idx="643">
                  <c:v>1051.085</c:v>
                </c:pt>
                <c:pt idx="644">
                  <c:v>1051.18</c:v>
                </c:pt>
                <c:pt idx="645">
                  <c:v>1051.2750000000001</c:v>
                </c:pt>
                <c:pt idx="646">
                  <c:v>1051.3699999999999</c:v>
                </c:pt>
                <c:pt idx="647">
                  <c:v>1051.4649999999999</c:v>
                </c:pt>
                <c:pt idx="648">
                  <c:v>1051.56</c:v>
                </c:pt>
                <c:pt idx="649">
                  <c:v>1051.655</c:v>
                </c:pt>
                <c:pt idx="650">
                  <c:v>1051.75</c:v>
                </c:pt>
                <c:pt idx="651">
                  <c:v>1051.845</c:v>
                </c:pt>
                <c:pt idx="652">
                  <c:v>1051.94</c:v>
                </c:pt>
                <c:pt idx="653">
                  <c:v>1052.0350000000001</c:v>
                </c:pt>
                <c:pt idx="654">
                  <c:v>1052.1300000000001</c:v>
                </c:pt>
                <c:pt idx="655">
                  <c:v>1052.2249999999999</c:v>
                </c:pt>
                <c:pt idx="656">
                  <c:v>1052.32</c:v>
                </c:pt>
                <c:pt idx="657">
                  <c:v>1052.415</c:v>
                </c:pt>
                <c:pt idx="658">
                  <c:v>1052.51</c:v>
                </c:pt>
                <c:pt idx="659">
                  <c:v>1052.605</c:v>
                </c:pt>
                <c:pt idx="660">
                  <c:v>1052.7</c:v>
                </c:pt>
                <c:pt idx="661">
                  <c:v>1052.7950000000001</c:v>
                </c:pt>
                <c:pt idx="662">
                  <c:v>1052.8900000000001</c:v>
                </c:pt>
                <c:pt idx="663">
                  <c:v>1052.9849999999999</c:v>
                </c:pt>
                <c:pt idx="664">
                  <c:v>1053.08</c:v>
                </c:pt>
                <c:pt idx="665">
                  <c:v>1053.175</c:v>
                </c:pt>
                <c:pt idx="666">
                  <c:v>1053.27</c:v>
                </c:pt>
                <c:pt idx="667">
                  <c:v>1053.365</c:v>
                </c:pt>
                <c:pt idx="668">
                  <c:v>1053.46</c:v>
                </c:pt>
                <c:pt idx="669">
                  <c:v>1053.5550000000001</c:v>
                </c:pt>
                <c:pt idx="670">
                  <c:v>1053.6500000000001</c:v>
                </c:pt>
                <c:pt idx="671">
                  <c:v>1053.7449999999999</c:v>
                </c:pt>
                <c:pt idx="672">
                  <c:v>1053.8399999999999</c:v>
                </c:pt>
                <c:pt idx="673">
                  <c:v>1053.9349999999999</c:v>
                </c:pt>
                <c:pt idx="674">
                  <c:v>1054.03</c:v>
                </c:pt>
                <c:pt idx="675">
                  <c:v>1054.125</c:v>
                </c:pt>
                <c:pt idx="676">
                  <c:v>1054.22</c:v>
                </c:pt>
                <c:pt idx="677">
                  <c:v>1054.3150000000001</c:v>
                </c:pt>
                <c:pt idx="678">
                  <c:v>1054.4100000000001</c:v>
                </c:pt>
                <c:pt idx="679">
                  <c:v>1054.5050000000001</c:v>
                </c:pt>
                <c:pt idx="680">
                  <c:v>1054.5999999999999</c:v>
                </c:pt>
                <c:pt idx="681">
                  <c:v>1054.6949999999999</c:v>
                </c:pt>
                <c:pt idx="682">
                  <c:v>1054.79</c:v>
                </c:pt>
                <c:pt idx="683">
                  <c:v>1054.885</c:v>
                </c:pt>
                <c:pt idx="684">
                  <c:v>1054.98</c:v>
                </c:pt>
                <c:pt idx="685">
                  <c:v>1055.075</c:v>
                </c:pt>
                <c:pt idx="686">
                  <c:v>1055.17</c:v>
                </c:pt>
                <c:pt idx="687">
                  <c:v>1055.2650000000001</c:v>
                </c:pt>
                <c:pt idx="688">
                  <c:v>1055.3599999999999</c:v>
                </c:pt>
                <c:pt idx="689">
                  <c:v>1055.4549999999999</c:v>
                </c:pt>
                <c:pt idx="690">
                  <c:v>1055.55</c:v>
                </c:pt>
                <c:pt idx="691">
                  <c:v>1055.645</c:v>
                </c:pt>
                <c:pt idx="692">
                  <c:v>1055.74</c:v>
                </c:pt>
                <c:pt idx="693">
                  <c:v>1055.835</c:v>
                </c:pt>
                <c:pt idx="694">
                  <c:v>1055.93</c:v>
                </c:pt>
                <c:pt idx="695">
                  <c:v>1056.0250000000001</c:v>
                </c:pt>
                <c:pt idx="696">
                  <c:v>1056.1199999999999</c:v>
                </c:pt>
                <c:pt idx="697">
                  <c:v>1056.2149999999999</c:v>
                </c:pt>
                <c:pt idx="698">
                  <c:v>1056.31</c:v>
                </c:pt>
                <c:pt idx="699">
                  <c:v>1056.405</c:v>
                </c:pt>
                <c:pt idx="700">
                  <c:v>1056.5</c:v>
                </c:pt>
                <c:pt idx="701">
                  <c:v>1056.595</c:v>
                </c:pt>
                <c:pt idx="702">
                  <c:v>1056.69</c:v>
                </c:pt>
                <c:pt idx="703">
                  <c:v>1056.7850000000001</c:v>
                </c:pt>
                <c:pt idx="704">
                  <c:v>1056.8800000000001</c:v>
                </c:pt>
                <c:pt idx="705">
                  <c:v>1056.9749999999999</c:v>
                </c:pt>
                <c:pt idx="706">
                  <c:v>1057.07</c:v>
                </c:pt>
                <c:pt idx="707">
                  <c:v>1057.165</c:v>
                </c:pt>
                <c:pt idx="708">
                  <c:v>1057.26</c:v>
                </c:pt>
                <c:pt idx="709">
                  <c:v>1057.355</c:v>
                </c:pt>
                <c:pt idx="710">
                  <c:v>1057.45</c:v>
                </c:pt>
                <c:pt idx="711">
                  <c:v>1057.5450000000001</c:v>
                </c:pt>
                <c:pt idx="712">
                  <c:v>1057.6400000000001</c:v>
                </c:pt>
                <c:pt idx="713">
                  <c:v>1057.7349999999999</c:v>
                </c:pt>
                <c:pt idx="714">
                  <c:v>1057.83</c:v>
                </c:pt>
                <c:pt idx="715">
                  <c:v>1057.925</c:v>
                </c:pt>
                <c:pt idx="716">
                  <c:v>1058.02</c:v>
                </c:pt>
                <c:pt idx="717">
                  <c:v>1058.115</c:v>
                </c:pt>
                <c:pt idx="718">
                  <c:v>1058.21</c:v>
                </c:pt>
                <c:pt idx="719">
                  <c:v>1058.3050000000001</c:v>
                </c:pt>
                <c:pt idx="720">
                  <c:v>1058.4000000000001</c:v>
                </c:pt>
                <c:pt idx="721">
                  <c:v>1058.4949999999999</c:v>
                </c:pt>
                <c:pt idx="722">
                  <c:v>1058.5899999999999</c:v>
                </c:pt>
                <c:pt idx="723">
                  <c:v>1058.6849999999999</c:v>
                </c:pt>
                <c:pt idx="724">
                  <c:v>1058.78</c:v>
                </c:pt>
                <c:pt idx="725">
                  <c:v>1058.875</c:v>
                </c:pt>
                <c:pt idx="726">
                  <c:v>1058.97</c:v>
                </c:pt>
                <c:pt idx="727">
                  <c:v>1059.0650000000001</c:v>
                </c:pt>
                <c:pt idx="728">
                  <c:v>1059.1600000000001</c:v>
                </c:pt>
                <c:pt idx="729">
                  <c:v>1059.2550000000001</c:v>
                </c:pt>
                <c:pt idx="730">
                  <c:v>1059.3499999999999</c:v>
                </c:pt>
                <c:pt idx="731">
                  <c:v>1059.4449999999999</c:v>
                </c:pt>
                <c:pt idx="732">
                  <c:v>1059.54</c:v>
                </c:pt>
                <c:pt idx="733">
                  <c:v>1059.635</c:v>
                </c:pt>
                <c:pt idx="734">
                  <c:v>1059.73</c:v>
                </c:pt>
                <c:pt idx="735">
                  <c:v>1059.825</c:v>
                </c:pt>
                <c:pt idx="736">
                  <c:v>1059.92</c:v>
                </c:pt>
                <c:pt idx="737">
                  <c:v>1060.0150000000001</c:v>
                </c:pt>
                <c:pt idx="738">
                  <c:v>1060.1099999999999</c:v>
                </c:pt>
                <c:pt idx="739">
                  <c:v>1060.2049999999999</c:v>
                </c:pt>
                <c:pt idx="740">
                  <c:v>1060.3</c:v>
                </c:pt>
                <c:pt idx="741">
                  <c:v>1060.395</c:v>
                </c:pt>
                <c:pt idx="742">
                  <c:v>1060.49</c:v>
                </c:pt>
                <c:pt idx="743">
                  <c:v>1060.585</c:v>
                </c:pt>
                <c:pt idx="744">
                  <c:v>1060.68</c:v>
                </c:pt>
                <c:pt idx="745">
                  <c:v>1060.7750000000001</c:v>
                </c:pt>
                <c:pt idx="746">
                  <c:v>1060.8699999999999</c:v>
                </c:pt>
                <c:pt idx="747">
                  <c:v>1060.9649999999999</c:v>
                </c:pt>
                <c:pt idx="748">
                  <c:v>1061.06</c:v>
                </c:pt>
                <c:pt idx="749">
                  <c:v>1061.155</c:v>
                </c:pt>
                <c:pt idx="750">
                  <c:v>1061.25</c:v>
                </c:pt>
                <c:pt idx="751">
                  <c:v>1061.345</c:v>
                </c:pt>
                <c:pt idx="752">
                  <c:v>1061.44</c:v>
                </c:pt>
                <c:pt idx="753">
                  <c:v>1061.5350000000001</c:v>
                </c:pt>
                <c:pt idx="754">
                  <c:v>1061.6300000000001</c:v>
                </c:pt>
                <c:pt idx="755">
                  <c:v>1061.7249999999999</c:v>
                </c:pt>
                <c:pt idx="756">
                  <c:v>1061.82</c:v>
                </c:pt>
                <c:pt idx="757">
                  <c:v>1061.915</c:v>
                </c:pt>
                <c:pt idx="758">
                  <c:v>1062.01</c:v>
                </c:pt>
                <c:pt idx="759">
                  <c:v>1062.105</c:v>
                </c:pt>
                <c:pt idx="760">
                  <c:v>1062.2</c:v>
                </c:pt>
                <c:pt idx="761">
                  <c:v>1062.2950000000001</c:v>
                </c:pt>
                <c:pt idx="762">
                  <c:v>1062.3900000000001</c:v>
                </c:pt>
                <c:pt idx="763">
                  <c:v>1062.4849999999999</c:v>
                </c:pt>
                <c:pt idx="764">
                  <c:v>1062.58</c:v>
                </c:pt>
                <c:pt idx="765">
                  <c:v>1062.675</c:v>
                </c:pt>
                <c:pt idx="766">
                  <c:v>1062.77</c:v>
                </c:pt>
                <c:pt idx="767">
                  <c:v>1062.865</c:v>
                </c:pt>
                <c:pt idx="768">
                  <c:v>1062.96</c:v>
                </c:pt>
                <c:pt idx="769">
                  <c:v>1063.0550000000001</c:v>
                </c:pt>
                <c:pt idx="770">
                  <c:v>1063.1500000000001</c:v>
                </c:pt>
                <c:pt idx="771">
                  <c:v>1063.2449999999999</c:v>
                </c:pt>
                <c:pt idx="772">
                  <c:v>1063.3399999999999</c:v>
                </c:pt>
                <c:pt idx="773">
                  <c:v>1063.4349999999999</c:v>
                </c:pt>
                <c:pt idx="774">
                  <c:v>1063.53</c:v>
                </c:pt>
                <c:pt idx="775">
                  <c:v>1063.625</c:v>
                </c:pt>
                <c:pt idx="776">
                  <c:v>1063.72</c:v>
                </c:pt>
                <c:pt idx="777">
                  <c:v>1063.8150000000001</c:v>
                </c:pt>
                <c:pt idx="778">
                  <c:v>1063.9100000000001</c:v>
                </c:pt>
                <c:pt idx="779">
                  <c:v>1064.0050000000001</c:v>
                </c:pt>
                <c:pt idx="780">
                  <c:v>1064.0999999999999</c:v>
                </c:pt>
                <c:pt idx="781">
                  <c:v>1064.1949999999999</c:v>
                </c:pt>
                <c:pt idx="782">
                  <c:v>1064.29</c:v>
                </c:pt>
                <c:pt idx="783">
                  <c:v>1064.385</c:v>
                </c:pt>
                <c:pt idx="784">
                  <c:v>1064.48</c:v>
                </c:pt>
                <c:pt idx="785">
                  <c:v>1064.575</c:v>
                </c:pt>
                <c:pt idx="786">
                  <c:v>1064.67</c:v>
                </c:pt>
                <c:pt idx="787">
                  <c:v>1064.7650000000001</c:v>
                </c:pt>
                <c:pt idx="788">
                  <c:v>1064.8599999999999</c:v>
                </c:pt>
                <c:pt idx="789">
                  <c:v>1064.9549999999999</c:v>
                </c:pt>
                <c:pt idx="790">
                  <c:v>1065.05</c:v>
                </c:pt>
                <c:pt idx="791">
                  <c:v>1065.145</c:v>
                </c:pt>
                <c:pt idx="792">
                  <c:v>1065.24</c:v>
                </c:pt>
                <c:pt idx="793">
                  <c:v>1065.335</c:v>
                </c:pt>
                <c:pt idx="794">
                  <c:v>1065.43</c:v>
                </c:pt>
                <c:pt idx="795">
                  <c:v>1065.5250000000001</c:v>
                </c:pt>
                <c:pt idx="796">
                  <c:v>1065.6199999999999</c:v>
                </c:pt>
                <c:pt idx="797">
                  <c:v>1065.7149999999999</c:v>
                </c:pt>
                <c:pt idx="798">
                  <c:v>1065.81</c:v>
                </c:pt>
                <c:pt idx="799">
                  <c:v>1065.905</c:v>
                </c:pt>
                <c:pt idx="800">
                  <c:v>1066</c:v>
                </c:pt>
                <c:pt idx="801">
                  <c:v>1066.095</c:v>
                </c:pt>
                <c:pt idx="802">
                  <c:v>1066.19</c:v>
                </c:pt>
                <c:pt idx="803">
                  <c:v>1066.2850000000001</c:v>
                </c:pt>
                <c:pt idx="804">
                  <c:v>1066.3800000000001</c:v>
                </c:pt>
                <c:pt idx="805">
                  <c:v>1066.4749999999999</c:v>
                </c:pt>
                <c:pt idx="806">
                  <c:v>1066.57</c:v>
                </c:pt>
                <c:pt idx="807">
                  <c:v>1066.665</c:v>
                </c:pt>
                <c:pt idx="808">
                  <c:v>1066.76</c:v>
                </c:pt>
                <c:pt idx="809">
                  <c:v>1066.855</c:v>
                </c:pt>
                <c:pt idx="810">
                  <c:v>1066.95</c:v>
                </c:pt>
                <c:pt idx="811">
                  <c:v>1067.0450000000001</c:v>
                </c:pt>
                <c:pt idx="812">
                  <c:v>1067.1400000000001</c:v>
                </c:pt>
                <c:pt idx="813">
                  <c:v>1067.2349999999999</c:v>
                </c:pt>
                <c:pt idx="814">
                  <c:v>1067.33</c:v>
                </c:pt>
                <c:pt idx="815">
                  <c:v>1067.425</c:v>
                </c:pt>
                <c:pt idx="816">
                  <c:v>1067.52</c:v>
                </c:pt>
                <c:pt idx="817">
                  <c:v>1067.615</c:v>
                </c:pt>
                <c:pt idx="818">
                  <c:v>1067.71</c:v>
                </c:pt>
                <c:pt idx="819">
                  <c:v>1067.8050000000001</c:v>
                </c:pt>
                <c:pt idx="820">
                  <c:v>1067.9000000000001</c:v>
                </c:pt>
                <c:pt idx="821">
                  <c:v>1067.9949999999999</c:v>
                </c:pt>
                <c:pt idx="822">
                  <c:v>1068.0899999999999</c:v>
                </c:pt>
                <c:pt idx="823">
                  <c:v>1068.1849999999999</c:v>
                </c:pt>
                <c:pt idx="824">
                  <c:v>1068.28</c:v>
                </c:pt>
                <c:pt idx="825">
                  <c:v>1068.375</c:v>
                </c:pt>
                <c:pt idx="826">
                  <c:v>1068.47</c:v>
                </c:pt>
                <c:pt idx="827">
                  <c:v>1068.5650000000001</c:v>
                </c:pt>
                <c:pt idx="828">
                  <c:v>1068.6600000000001</c:v>
                </c:pt>
                <c:pt idx="829">
                  <c:v>1068.7550000000001</c:v>
                </c:pt>
                <c:pt idx="830">
                  <c:v>1068.8499999999999</c:v>
                </c:pt>
                <c:pt idx="831">
                  <c:v>1068.9449999999999</c:v>
                </c:pt>
                <c:pt idx="832">
                  <c:v>1069.04</c:v>
                </c:pt>
                <c:pt idx="833">
                  <c:v>1069.135</c:v>
                </c:pt>
                <c:pt idx="834">
                  <c:v>1069.23</c:v>
                </c:pt>
                <c:pt idx="835">
                  <c:v>1069.325</c:v>
                </c:pt>
                <c:pt idx="836">
                  <c:v>1069.42</c:v>
                </c:pt>
                <c:pt idx="837">
                  <c:v>1069.5150000000001</c:v>
                </c:pt>
                <c:pt idx="838">
                  <c:v>1069.6099999999999</c:v>
                </c:pt>
                <c:pt idx="839">
                  <c:v>1069.7049999999999</c:v>
                </c:pt>
                <c:pt idx="840">
                  <c:v>1069.8</c:v>
                </c:pt>
                <c:pt idx="841">
                  <c:v>1069.895</c:v>
                </c:pt>
                <c:pt idx="842">
                  <c:v>1069.99</c:v>
                </c:pt>
                <c:pt idx="843">
                  <c:v>1070.085</c:v>
                </c:pt>
                <c:pt idx="844">
                  <c:v>1070.18</c:v>
                </c:pt>
                <c:pt idx="845">
                  <c:v>1070.2750000000001</c:v>
                </c:pt>
                <c:pt idx="846">
                  <c:v>1070.3699999999999</c:v>
                </c:pt>
                <c:pt idx="847">
                  <c:v>1070.4649999999999</c:v>
                </c:pt>
                <c:pt idx="848">
                  <c:v>1070.56</c:v>
                </c:pt>
                <c:pt idx="849">
                  <c:v>1070.655</c:v>
                </c:pt>
                <c:pt idx="850">
                  <c:v>1070.75</c:v>
                </c:pt>
                <c:pt idx="851">
                  <c:v>1070.845</c:v>
                </c:pt>
                <c:pt idx="852">
                  <c:v>1070.94</c:v>
                </c:pt>
                <c:pt idx="853">
                  <c:v>1071.0350000000001</c:v>
                </c:pt>
                <c:pt idx="854">
                  <c:v>1071.1300000000001</c:v>
                </c:pt>
                <c:pt idx="855">
                  <c:v>1071.2249999999999</c:v>
                </c:pt>
                <c:pt idx="856">
                  <c:v>1071.32</c:v>
                </c:pt>
                <c:pt idx="857">
                  <c:v>1071.415</c:v>
                </c:pt>
                <c:pt idx="858">
                  <c:v>1071.51</c:v>
                </c:pt>
                <c:pt idx="859">
                  <c:v>1071.605</c:v>
                </c:pt>
                <c:pt idx="860">
                  <c:v>1071.7</c:v>
                </c:pt>
                <c:pt idx="861">
                  <c:v>1071.7950000000001</c:v>
                </c:pt>
                <c:pt idx="862">
                  <c:v>1071.8900000000001</c:v>
                </c:pt>
                <c:pt idx="863">
                  <c:v>1071.9849999999999</c:v>
                </c:pt>
                <c:pt idx="864">
                  <c:v>1072.08</c:v>
                </c:pt>
                <c:pt idx="865">
                  <c:v>1072.175</c:v>
                </c:pt>
                <c:pt idx="866">
                  <c:v>1072.27</c:v>
                </c:pt>
                <c:pt idx="867">
                  <c:v>1072.365</c:v>
                </c:pt>
                <c:pt idx="868">
                  <c:v>1072.46</c:v>
                </c:pt>
                <c:pt idx="869">
                  <c:v>1072.5550000000001</c:v>
                </c:pt>
                <c:pt idx="870">
                  <c:v>1072.6500000000001</c:v>
                </c:pt>
                <c:pt idx="871">
                  <c:v>1072.7449999999999</c:v>
                </c:pt>
                <c:pt idx="872">
                  <c:v>1072.8399999999999</c:v>
                </c:pt>
                <c:pt idx="873">
                  <c:v>1072.9349999999999</c:v>
                </c:pt>
                <c:pt idx="874">
                  <c:v>1073.03</c:v>
                </c:pt>
                <c:pt idx="875">
                  <c:v>1073.125</c:v>
                </c:pt>
                <c:pt idx="876">
                  <c:v>1073.22</c:v>
                </c:pt>
                <c:pt idx="877">
                  <c:v>1073.3150000000001</c:v>
                </c:pt>
                <c:pt idx="878">
                  <c:v>1073.4100000000001</c:v>
                </c:pt>
                <c:pt idx="879">
                  <c:v>1073.5050000000001</c:v>
                </c:pt>
                <c:pt idx="880">
                  <c:v>1073.5999999999999</c:v>
                </c:pt>
                <c:pt idx="881">
                  <c:v>1073.6949999999999</c:v>
                </c:pt>
                <c:pt idx="882">
                  <c:v>1073.79</c:v>
                </c:pt>
                <c:pt idx="883">
                  <c:v>1073.885</c:v>
                </c:pt>
                <c:pt idx="884">
                  <c:v>1073.98</c:v>
                </c:pt>
                <c:pt idx="885">
                  <c:v>1074.075</c:v>
                </c:pt>
                <c:pt idx="886">
                  <c:v>1074.17</c:v>
                </c:pt>
                <c:pt idx="887">
                  <c:v>1074.2650000000001</c:v>
                </c:pt>
                <c:pt idx="888">
                  <c:v>1074.3599999999999</c:v>
                </c:pt>
                <c:pt idx="889">
                  <c:v>1074.4549999999999</c:v>
                </c:pt>
                <c:pt idx="890">
                  <c:v>1074.55</c:v>
                </c:pt>
                <c:pt idx="891">
                  <c:v>1074.645</c:v>
                </c:pt>
                <c:pt idx="892">
                  <c:v>1074.74</c:v>
                </c:pt>
                <c:pt idx="893">
                  <c:v>1074.835</c:v>
                </c:pt>
                <c:pt idx="894">
                  <c:v>1074.93</c:v>
                </c:pt>
                <c:pt idx="895">
                  <c:v>1075.0250000000001</c:v>
                </c:pt>
                <c:pt idx="896">
                  <c:v>1075.1199999999999</c:v>
                </c:pt>
                <c:pt idx="897">
                  <c:v>1075.2149999999999</c:v>
                </c:pt>
                <c:pt idx="898">
                  <c:v>1075.31</c:v>
                </c:pt>
                <c:pt idx="899">
                  <c:v>1075.405</c:v>
                </c:pt>
                <c:pt idx="900">
                  <c:v>1075.5</c:v>
                </c:pt>
                <c:pt idx="901">
                  <c:v>1075.595</c:v>
                </c:pt>
                <c:pt idx="902">
                  <c:v>1075.69</c:v>
                </c:pt>
                <c:pt idx="903">
                  <c:v>1075.7850000000001</c:v>
                </c:pt>
                <c:pt idx="904">
                  <c:v>1075.8800000000001</c:v>
                </c:pt>
                <c:pt idx="905">
                  <c:v>1075.9749999999999</c:v>
                </c:pt>
                <c:pt idx="906">
                  <c:v>1076.07</c:v>
                </c:pt>
                <c:pt idx="907">
                  <c:v>1076.165</c:v>
                </c:pt>
                <c:pt idx="908">
                  <c:v>1076.26</c:v>
                </c:pt>
                <c:pt idx="909">
                  <c:v>1076.355</c:v>
                </c:pt>
                <c:pt idx="910">
                  <c:v>1076.45</c:v>
                </c:pt>
                <c:pt idx="911">
                  <c:v>1076.5450000000001</c:v>
                </c:pt>
                <c:pt idx="912">
                  <c:v>1076.6400000000001</c:v>
                </c:pt>
                <c:pt idx="913">
                  <c:v>1076.7349999999999</c:v>
                </c:pt>
                <c:pt idx="914">
                  <c:v>1076.83</c:v>
                </c:pt>
                <c:pt idx="915">
                  <c:v>1076.925</c:v>
                </c:pt>
                <c:pt idx="916">
                  <c:v>1077.02</c:v>
                </c:pt>
                <c:pt idx="917">
                  <c:v>1077.115</c:v>
                </c:pt>
                <c:pt idx="918">
                  <c:v>1077.21</c:v>
                </c:pt>
                <c:pt idx="919">
                  <c:v>1077.3050000000001</c:v>
                </c:pt>
                <c:pt idx="920">
                  <c:v>1077.4000000000001</c:v>
                </c:pt>
                <c:pt idx="921">
                  <c:v>1077.4949999999999</c:v>
                </c:pt>
                <c:pt idx="922">
                  <c:v>1077.5899999999999</c:v>
                </c:pt>
                <c:pt idx="923">
                  <c:v>1077.6849999999999</c:v>
                </c:pt>
                <c:pt idx="924">
                  <c:v>1077.78</c:v>
                </c:pt>
                <c:pt idx="925">
                  <c:v>1077.875</c:v>
                </c:pt>
                <c:pt idx="926">
                  <c:v>1077.97</c:v>
                </c:pt>
                <c:pt idx="927">
                  <c:v>1078.0650000000001</c:v>
                </c:pt>
                <c:pt idx="928">
                  <c:v>1078.1600000000001</c:v>
                </c:pt>
                <c:pt idx="929">
                  <c:v>1078.2550000000001</c:v>
                </c:pt>
                <c:pt idx="930">
                  <c:v>1078.3499999999999</c:v>
                </c:pt>
                <c:pt idx="931">
                  <c:v>1078.4449999999999</c:v>
                </c:pt>
                <c:pt idx="932">
                  <c:v>1078.54</c:v>
                </c:pt>
                <c:pt idx="933">
                  <c:v>1078.635</c:v>
                </c:pt>
                <c:pt idx="934">
                  <c:v>1078.73</c:v>
                </c:pt>
                <c:pt idx="935">
                  <c:v>1078.825</c:v>
                </c:pt>
                <c:pt idx="936">
                  <c:v>1078.92</c:v>
                </c:pt>
                <c:pt idx="937">
                  <c:v>1079.0150000000001</c:v>
                </c:pt>
                <c:pt idx="938">
                  <c:v>1079.1099999999999</c:v>
                </c:pt>
                <c:pt idx="939">
                  <c:v>1079.2049999999999</c:v>
                </c:pt>
                <c:pt idx="940">
                  <c:v>1079.3</c:v>
                </c:pt>
                <c:pt idx="941">
                  <c:v>1079.395</c:v>
                </c:pt>
                <c:pt idx="942">
                  <c:v>1079.49</c:v>
                </c:pt>
                <c:pt idx="943">
                  <c:v>1079.585</c:v>
                </c:pt>
                <c:pt idx="944">
                  <c:v>1079.68</c:v>
                </c:pt>
                <c:pt idx="945">
                  <c:v>1079.7750000000001</c:v>
                </c:pt>
                <c:pt idx="946">
                  <c:v>1079.8699999999999</c:v>
                </c:pt>
                <c:pt idx="947">
                  <c:v>1079.9649999999999</c:v>
                </c:pt>
                <c:pt idx="948">
                  <c:v>1080.06</c:v>
                </c:pt>
                <c:pt idx="949">
                  <c:v>1080.155</c:v>
                </c:pt>
                <c:pt idx="950">
                  <c:v>1080.25</c:v>
                </c:pt>
                <c:pt idx="951">
                  <c:v>1080.345</c:v>
                </c:pt>
                <c:pt idx="952">
                  <c:v>1080.44</c:v>
                </c:pt>
                <c:pt idx="953">
                  <c:v>1080.5350000000001</c:v>
                </c:pt>
                <c:pt idx="954">
                  <c:v>1080.6300000000001</c:v>
                </c:pt>
                <c:pt idx="955">
                  <c:v>1080.7249999999999</c:v>
                </c:pt>
                <c:pt idx="956">
                  <c:v>1080.82</c:v>
                </c:pt>
                <c:pt idx="957">
                  <c:v>1080.915</c:v>
                </c:pt>
                <c:pt idx="958">
                  <c:v>1081.01</c:v>
                </c:pt>
                <c:pt idx="959">
                  <c:v>1081.105</c:v>
                </c:pt>
                <c:pt idx="960">
                  <c:v>1081.2</c:v>
                </c:pt>
                <c:pt idx="961">
                  <c:v>1081.2950000000001</c:v>
                </c:pt>
                <c:pt idx="962">
                  <c:v>1081.3900000000001</c:v>
                </c:pt>
                <c:pt idx="963">
                  <c:v>1081.4849999999999</c:v>
                </c:pt>
                <c:pt idx="964">
                  <c:v>1081.58</c:v>
                </c:pt>
                <c:pt idx="965">
                  <c:v>1081.675</c:v>
                </c:pt>
                <c:pt idx="966">
                  <c:v>1081.77</c:v>
                </c:pt>
                <c:pt idx="967">
                  <c:v>1081.865</c:v>
                </c:pt>
                <c:pt idx="968">
                  <c:v>1081.96</c:v>
                </c:pt>
                <c:pt idx="969">
                  <c:v>1082.0550000000001</c:v>
                </c:pt>
                <c:pt idx="970">
                  <c:v>1082.1500000000001</c:v>
                </c:pt>
                <c:pt idx="971">
                  <c:v>1082.2449999999999</c:v>
                </c:pt>
                <c:pt idx="972">
                  <c:v>1082.3399999999999</c:v>
                </c:pt>
                <c:pt idx="973">
                  <c:v>1082.4349999999999</c:v>
                </c:pt>
                <c:pt idx="974">
                  <c:v>1082.53</c:v>
                </c:pt>
                <c:pt idx="975">
                  <c:v>1082.625</c:v>
                </c:pt>
                <c:pt idx="976">
                  <c:v>1082.72</c:v>
                </c:pt>
                <c:pt idx="977">
                  <c:v>1082.8150000000001</c:v>
                </c:pt>
                <c:pt idx="978">
                  <c:v>1082.9100000000001</c:v>
                </c:pt>
                <c:pt idx="979">
                  <c:v>1083.0050000000001</c:v>
                </c:pt>
                <c:pt idx="980">
                  <c:v>1083.0999999999999</c:v>
                </c:pt>
                <c:pt idx="981">
                  <c:v>1083.1949999999999</c:v>
                </c:pt>
                <c:pt idx="982">
                  <c:v>1083.29</c:v>
                </c:pt>
                <c:pt idx="983">
                  <c:v>1083.385</c:v>
                </c:pt>
                <c:pt idx="984">
                  <c:v>1083.48</c:v>
                </c:pt>
                <c:pt idx="985">
                  <c:v>1083.575</c:v>
                </c:pt>
                <c:pt idx="986">
                  <c:v>1083.67</c:v>
                </c:pt>
                <c:pt idx="987">
                  <c:v>1083.7650000000001</c:v>
                </c:pt>
                <c:pt idx="988">
                  <c:v>1083.8599999999999</c:v>
                </c:pt>
                <c:pt idx="989">
                  <c:v>1083.9549999999999</c:v>
                </c:pt>
                <c:pt idx="990">
                  <c:v>1084.05</c:v>
                </c:pt>
                <c:pt idx="991">
                  <c:v>1084.145</c:v>
                </c:pt>
                <c:pt idx="992">
                  <c:v>1084.24</c:v>
                </c:pt>
                <c:pt idx="993">
                  <c:v>1084.335</c:v>
                </c:pt>
                <c:pt idx="994">
                  <c:v>1084.43</c:v>
                </c:pt>
                <c:pt idx="995">
                  <c:v>1084.5250000000001</c:v>
                </c:pt>
                <c:pt idx="996">
                  <c:v>1084.6199999999999</c:v>
                </c:pt>
                <c:pt idx="997">
                  <c:v>1084.7149999999999</c:v>
                </c:pt>
                <c:pt idx="998">
                  <c:v>1084.81</c:v>
                </c:pt>
                <c:pt idx="999">
                  <c:v>1084.905</c:v>
                </c:pt>
                <c:pt idx="1000">
                  <c:v>1085</c:v>
                </c:pt>
                <c:pt idx="1001">
                  <c:v>1085.095</c:v>
                </c:pt>
                <c:pt idx="1002">
                  <c:v>1085.19</c:v>
                </c:pt>
                <c:pt idx="1003">
                  <c:v>1085.2850000000001</c:v>
                </c:pt>
                <c:pt idx="1004">
                  <c:v>1085.3800000000001</c:v>
                </c:pt>
                <c:pt idx="1005">
                  <c:v>1085.4749999999999</c:v>
                </c:pt>
                <c:pt idx="1006">
                  <c:v>1085.57</c:v>
                </c:pt>
                <c:pt idx="1007">
                  <c:v>1085.665</c:v>
                </c:pt>
                <c:pt idx="1008">
                  <c:v>1085.76</c:v>
                </c:pt>
                <c:pt idx="1009">
                  <c:v>1085.855</c:v>
                </c:pt>
                <c:pt idx="1010">
                  <c:v>1085.95</c:v>
                </c:pt>
                <c:pt idx="1011">
                  <c:v>1086.0450000000001</c:v>
                </c:pt>
                <c:pt idx="1012">
                  <c:v>1086.1400000000001</c:v>
                </c:pt>
                <c:pt idx="1013">
                  <c:v>1086.2349999999999</c:v>
                </c:pt>
                <c:pt idx="1014">
                  <c:v>1086.33</c:v>
                </c:pt>
                <c:pt idx="1015">
                  <c:v>1086.425</c:v>
                </c:pt>
                <c:pt idx="1016">
                  <c:v>1086.52</c:v>
                </c:pt>
                <c:pt idx="1017">
                  <c:v>1086.615</c:v>
                </c:pt>
                <c:pt idx="1018">
                  <c:v>1086.71</c:v>
                </c:pt>
                <c:pt idx="1019">
                  <c:v>1086.8050000000001</c:v>
                </c:pt>
                <c:pt idx="1020">
                  <c:v>1086.9000000000001</c:v>
                </c:pt>
                <c:pt idx="1021">
                  <c:v>1086.9949999999999</c:v>
                </c:pt>
                <c:pt idx="1022">
                  <c:v>1087.0899999999999</c:v>
                </c:pt>
                <c:pt idx="1023">
                  <c:v>1087.1849999999999</c:v>
                </c:pt>
                <c:pt idx="1024">
                  <c:v>1087.28</c:v>
                </c:pt>
                <c:pt idx="1025">
                  <c:v>1087.375</c:v>
                </c:pt>
                <c:pt idx="1026">
                  <c:v>1087.47</c:v>
                </c:pt>
                <c:pt idx="1027">
                  <c:v>1087.5650000000001</c:v>
                </c:pt>
                <c:pt idx="1028">
                  <c:v>1087.6600000000001</c:v>
                </c:pt>
                <c:pt idx="1029">
                  <c:v>1087.7550000000001</c:v>
                </c:pt>
                <c:pt idx="1030">
                  <c:v>1087.8499999999999</c:v>
                </c:pt>
                <c:pt idx="1031">
                  <c:v>1087.9449999999999</c:v>
                </c:pt>
                <c:pt idx="1032">
                  <c:v>1088.04</c:v>
                </c:pt>
                <c:pt idx="1033">
                  <c:v>1088.135</c:v>
                </c:pt>
                <c:pt idx="1034">
                  <c:v>1088.23</c:v>
                </c:pt>
                <c:pt idx="1035">
                  <c:v>1088.325</c:v>
                </c:pt>
                <c:pt idx="1036">
                  <c:v>1088.42</c:v>
                </c:pt>
                <c:pt idx="1037">
                  <c:v>1088.5150000000001</c:v>
                </c:pt>
                <c:pt idx="1038">
                  <c:v>1088.6099999999999</c:v>
                </c:pt>
                <c:pt idx="1039">
                  <c:v>1088.7049999999999</c:v>
                </c:pt>
                <c:pt idx="1040">
                  <c:v>1088.8</c:v>
                </c:pt>
                <c:pt idx="1041">
                  <c:v>1088.895</c:v>
                </c:pt>
                <c:pt idx="1042">
                  <c:v>1088.99</c:v>
                </c:pt>
                <c:pt idx="1043">
                  <c:v>1089.085</c:v>
                </c:pt>
                <c:pt idx="1044">
                  <c:v>1089.18</c:v>
                </c:pt>
                <c:pt idx="1045">
                  <c:v>1089.2750000000001</c:v>
                </c:pt>
                <c:pt idx="1046">
                  <c:v>1089.3699999999999</c:v>
                </c:pt>
                <c:pt idx="1047">
                  <c:v>1089.4649999999999</c:v>
                </c:pt>
                <c:pt idx="1048">
                  <c:v>1089.56</c:v>
                </c:pt>
                <c:pt idx="1049">
                  <c:v>1089.655</c:v>
                </c:pt>
                <c:pt idx="1050">
                  <c:v>1089.75</c:v>
                </c:pt>
                <c:pt idx="1051">
                  <c:v>1089.845</c:v>
                </c:pt>
                <c:pt idx="1052">
                  <c:v>1089.94</c:v>
                </c:pt>
                <c:pt idx="1053">
                  <c:v>1090.0350000000001</c:v>
                </c:pt>
                <c:pt idx="1054">
                  <c:v>1090.1300000000001</c:v>
                </c:pt>
                <c:pt idx="1055">
                  <c:v>1090.2249999999999</c:v>
                </c:pt>
                <c:pt idx="1056">
                  <c:v>1090.32</c:v>
                </c:pt>
                <c:pt idx="1057">
                  <c:v>1090.415</c:v>
                </c:pt>
                <c:pt idx="1058">
                  <c:v>1090.51</c:v>
                </c:pt>
                <c:pt idx="1059">
                  <c:v>1090.605</c:v>
                </c:pt>
                <c:pt idx="1060">
                  <c:v>1090.7</c:v>
                </c:pt>
                <c:pt idx="1061">
                  <c:v>1090.7950000000001</c:v>
                </c:pt>
                <c:pt idx="1062">
                  <c:v>1090.8900000000001</c:v>
                </c:pt>
                <c:pt idx="1063">
                  <c:v>1090.9849999999999</c:v>
                </c:pt>
                <c:pt idx="1064">
                  <c:v>1091.08</c:v>
                </c:pt>
                <c:pt idx="1065">
                  <c:v>1091.175</c:v>
                </c:pt>
                <c:pt idx="1066">
                  <c:v>1091.27</c:v>
                </c:pt>
                <c:pt idx="1067">
                  <c:v>1091.365</c:v>
                </c:pt>
                <c:pt idx="1068">
                  <c:v>1091.46</c:v>
                </c:pt>
                <c:pt idx="1069">
                  <c:v>1091.5550000000001</c:v>
                </c:pt>
                <c:pt idx="1070">
                  <c:v>1091.6500000000001</c:v>
                </c:pt>
                <c:pt idx="1071">
                  <c:v>1091.7449999999999</c:v>
                </c:pt>
                <c:pt idx="1072">
                  <c:v>1091.8399999999999</c:v>
                </c:pt>
                <c:pt idx="1073">
                  <c:v>1091.9349999999999</c:v>
                </c:pt>
                <c:pt idx="1074">
                  <c:v>1092.03</c:v>
                </c:pt>
                <c:pt idx="1075">
                  <c:v>1092.125</c:v>
                </c:pt>
                <c:pt idx="1076">
                  <c:v>1092.22</c:v>
                </c:pt>
                <c:pt idx="1077">
                  <c:v>1092.3150000000001</c:v>
                </c:pt>
                <c:pt idx="1078">
                  <c:v>1092.4100000000001</c:v>
                </c:pt>
                <c:pt idx="1079">
                  <c:v>1092.5050000000001</c:v>
                </c:pt>
                <c:pt idx="1080">
                  <c:v>1092.5999999999999</c:v>
                </c:pt>
                <c:pt idx="1081">
                  <c:v>1092.6949999999999</c:v>
                </c:pt>
                <c:pt idx="1082">
                  <c:v>1092.79</c:v>
                </c:pt>
                <c:pt idx="1083">
                  <c:v>1092.885</c:v>
                </c:pt>
                <c:pt idx="1084">
                  <c:v>1092.98</c:v>
                </c:pt>
                <c:pt idx="1085">
                  <c:v>1093.075</c:v>
                </c:pt>
                <c:pt idx="1086">
                  <c:v>1093.17</c:v>
                </c:pt>
                <c:pt idx="1087">
                  <c:v>1093.2650000000001</c:v>
                </c:pt>
                <c:pt idx="1088">
                  <c:v>1093.3599999999999</c:v>
                </c:pt>
                <c:pt idx="1089">
                  <c:v>1093.4549999999999</c:v>
                </c:pt>
                <c:pt idx="1090">
                  <c:v>1093.55</c:v>
                </c:pt>
                <c:pt idx="1091">
                  <c:v>1093.645</c:v>
                </c:pt>
                <c:pt idx="1092">
                  <c:v>1093.74</c:v>
                </c:pt>
                <c:pt idx="1093">
                  <c:v>1093.835</c:v>
                </c:pt>
                <c:pt idx="1094">
                  <c:v>1093.93</c:v>
                </c:pt>
                <c:pt idx="1095">
                  <c:v>1094.0250000000001</c:v>
                </c:pt>
                <c:pt idx="1096">
                  <c:v>1094.1199999999999</c:v>
                </c:pt>
                <c:pt idx="1097">
                  <c:v>1094.2149999999999</c:v>
                </c:pt>
                <c:pt idx="1098">
                  <c:v>1094.31</c:v>
                </c:pt>
                <c:pt idx="1099">
                  <c:v>1094.405</c:v>
                </c:pt>
                <c:pt idx="1100">
                  <c:v>1094.5</c:v>
                </c:pt>
                <c:pt idx="1101">
                  <c:v>1094.595</c:v>
                </c:pt>
                <c:pt idx="1102">
                  <c:v>1094.69</c:v>
                </c:pt>
                <c:pt idx="1103">
                  <c:v>1094.7850000000001</c:v>
                </c:pt>
                <c:pt idx="1104">
                  <c:v>1094.8800000000001</c:v>
                </c:pt>
                <c:pt idx="1105">
                  <c:v>1094.9749999999999</c:v>
                </c:pt>
                <c:pt idx="1106">
                  <c:v>1095.07</c:v>
                </c:pt>
                <c:pt idx="1107">
                  <c:v>1095.165</c:v>
                </c:pt>
                <c:pt idx="1108">
                  <c:v>1095.26</c:v>
                </c:pt>
                <c:pt idx="1109">
                  <c:v>1095.355</c:v>
                </c:pt>
                <c:pt idx="1110">
                  <c:v>1095.45</c:v>
                </c:pt>
                <c:pt idx="1111">
                  <c:v>1095.5450000000001</c:v>
                </c:pt>
                <c:pt idx="1112">
                  <c:v>1095.6400000000001</c:v>
                </c:pt>
                <c:pt idx="1113">
                  <c:v>1095.7349999999999</c:v>
                </c:pt>
                <c:pt idx="1114">
                  <c:v>1095.83</c:v>
                </c:pt>
                <c:pt idx="1115">
                  <c:v>1095.925</c:v>
                </c:pt>
                <c:pt idx="1116">
                  <c:v>1096.02</c:v>
                </c:pt>
                <c:pt idx="1117">
                  <c:v>1096.115</c:v>
                </c:pt>
                <c:pt idx="1118">
                  <c:v>1096.21</c:v>
                </c:pt>
                <c:pt idx="1119">
                  <c:v>1096.3050000000001</c:v>
                </c:pt>
                <c:pt idx="1120">
                  <c:v>1096.4000000000001</c:v>
                </c:pt>
                <c:pt idx="1121">
                  <c:v>1096.4949999999999</c:v>
                </c:pt>
                <c:pt idx="1122">
                  <c:v>1096.5899999999999</c:v>
                </c:pt>
                <c:pt idx="1123">
                  <c:v>1096.6849999999999</c:v>
                </c:pt>
                <c:pt idx="1124">
                  <c:v>1096.78</c:v>
                </c:pt>
                <c:pt idx="1125">
                  <c:v>1096.875</c:v>
                </c:pt>
                <c:pt idx="1126">
                  <c:v>1096.97</c:v>
                </c:pt>
                <c:pt idx="1127">
                  <c:v>1097.0650000000001</c:v>
                </c:pt>
                <c:pt idx="1128">
                  <c:v>1097.1600000000001</c:v>
                </c:pt>
                <c:pt idx="1129">
                  <c:v>1097.2550000000001</c:v>
                </c:pt>
                <c:pt idx="1130">
                  <c:v>1097.3499999999999</c:v>
                </c:pt>
                <c:pt idx="1131">
                  <c:v>1097.4449999999999</c:v>
                </c:pt>
                <c:pt idx="1132">
                  <c:v>1097.54</c:v>
                </c:pt>
                <c:pt idx="1133">
                  <c:v>1097.635</c:v>
                </c:pt>
                <c:pt idx="1134">
                  <c:v>1097.73</c:v>
                </c:pt>
                <c:pt idx="1135">
                  <c:v>1097.825</c:v>
                </c:pt>
                <c:pt idx="1136">
                  <c:v>1097.92</c:v>
                </c:pt>
                <c:pt idx="1137">
                  <c:v>1098.0150000000001</c:v>
                </c:pt>
                <c:pt idx="1138">
                  <c:v>1098.1099999999999</c:v>
                </c:pt>
                <c:pt idx="1139">
                  <c:v>1098.2049999999999</c:v>
                </c:pt>
                <c:pt idx="1140">
                  <c:v>1098.3</c:v>
                </c:pt>
                <c:pt idx="1141">
                  <c:v>1098.395</c:v>
                </c:pt>
                <c:pt idx="1142">
                  <c:v>1098.49</c:v>
                </c:pt>
                <c:pt idx="1143">
                  <c:v>1098.585</c:v>
                </c:pt>
                <c:pt idx="1144">
                  <c:v>1098.68</c:v>
                </c:pt>
                <c:pt idx="1145">
                  <c:v>1098.7750000000001</c:v>
                </c:pt>
                <c:pt idx="1146">
                  <c:v>1098.8699999999999</c:v>
                </c:pt>
                <c:pt idx="1147">
                  <c:v>1098.9649999999999</c:v>
                </c:pt>
                <c:pt idx="1148">
                  <c:v>1099.06</c:v>
                </c:pt>
                <c:pt idx="1149">
                  <c:v>1099.155</c:v>
                </c:pt>
                <c:pt idx="1150">
                  <c:v>1099.25</c:v>
                </c:pt>
                <c:pt idx="1151">
                  <c:v>1099.345</c:v>
                </c:pt>
                <c:pt idx="1152">
                  <c:v>1099.44</c:v>
                </c:pt>
                <c:pt idx="1153">
                  <c:v>1099.5350000000001</c:v>
                </c:pt>
                <c:pt idx="1154">
                  <c:v>1099.6300000000001</c:v>
                </c:pt>
                <c:pt idx="1155">
                  <c:v>1099.7249999999999</c:v>
                </c:pt>
                <c:pt idx="1156">
                  <c:v>1099.82</c:v>
                </c:pt>
                <c:pt idx="1157">
                  <c:v>1099.915</c:v>
                </c:pt>
                <c:pt idx="1158">
                  <c:v>1100.01</c:v>
                </c:pt>
                <c:pt idx="1159">
                  <c:v>1100.105</c:v>
                </c:pt>
                <c:pt idx="1160">
                  <c:v>1100.2</c:v>
                </c:pt>
                <c:pt idx="1161">
                  <c:v>1100.2950000000001</c:v>
                </c:pt>
                <c:pt idx="1162">
                  <c:v>1100.3900000000001</c:v>
                </c:pt>
                <c:pt idx="1163">
                  <c:v>1100.4849999999999</c:v>
                </c:pt>
                <c:pt idx="1164">
                  <c:v>1100.58</c:v>
                </c:pt>
                <c:pt idx="1165">
                  <c:v>1100.675</c:v>
                </c:pt>
                <c:pt idx="1166">
                  <c:v>1100.77</c:v>
                </c:pt>
                <c:pt idx="1167">
                  <c:v>1100.865</c:v>
                </c:pt>
                <c:pt idx="1168">
                  <c:v>1100.96</c:v>
                </c:pt>
                <c:pt idx="1169">
                  <c:v>1101.0550000000001</c:v>
                </c:pt>
                <c:pt idx="1170">
                  <c:v>1101.1500000000001</c:v>
                </c:pt>
                <c:pt idx="1171">
                  <c:v>1101.2449999999999</c:v>
                </c:pt>
                <c:pt idx="1172">
                  <c:v>1101.3399999999999</c:v>
                </c:pt>
                <c:pt idx="1173">
                  <c:v>1101.4349999999999</c:v>
                </c:pt>
                <c:pt idx="1174">
                  <c:v>1101.53</c:v>
                </c:pt>
                <c:pt idx="1175">
                  <c:v>1101.625</c:v>
                </c:pt>
                <c:pt idx="1176">
                  <c:v>1101.72</c:v>
                </c:pt>
                <c:pt idx="1177">
                  <c:v>1101.8150000000001</c:v>
                </c:pt>
                <c:pt idx="1178">
                  <c:v>1101.9100000000001</c:v>
                </c:pt>
                <c:pt idx="1179">
                  <c:v>1102.0050000000001</c:v>
                </c:pt>
                <c:pt idx="1180">
                  <c:v>1102.0999999999999</c:v>
                </c:pt>
                <c:pt idx="1181">
                  <c:v>1102.1949999999999</c:v>
                </c:pt>
                <c:pt idx="1182">
                  <c:v>1102.29</c:v>
                </c:pt>
                <c:pt idx="1183">
                  <c:v>1102.385</c:v>
                </c:pt>
                <c:pt idx="1184">
                  <c:v>1102.48</c:v>
                </c:pt>
                <c:pt idx="1185">
                  <c:v>1102.575</c:v>
                </c:pt>
                <c:pt idx="1186">
                  <c:v>1102.67</c:v>
                </c:pt>
                <c:pt idx="1187">
                  <c:v>1102.7650000000001</c:v>
                </c:pt>
                <c:pt idx="1188">
                  <c:v>1102.8599999999999</c:v>
                </c:pt>
                <c:pt idx="1189">
                  <c:v>1102.9549999999999</c:v>
                </c:pt>
                <c:pt idx="1190">
                  <c:v>1103.05</c:v>
                </c:pt>
                <c:pt idx="1191">
                  <c:v>1103.145</c:v>
                </c:pt>
                <c:pt idx="1192">
                  <c:v>1103.24</c:v>
                </c:pt>
                <c:pt idx="1193">
                  <c:v>1103.335</c:v>
                </c:pt>
                <c:pt idx="1194">
                  <c:v>1103.43</c:v>
                </c:pt>
                <c:pt idx="1195">
                  <c:v>1103.5250000000001</c:v>
                </c:pt>
                <c:pt idx="1196">
                  <c:v>1103.6199999999999</c:v>
                </c:pt>
                <c:pt idx="1197">
                  <c:v>1103.7149999999999</c:v>
                </c:pt>
                <c:pt idx="1198">
                  <c:v>1103.81</c:v>
                </c:pt>
                <c:pt idx="1199">
                  <c:v>1103.905</c:v>
                </c:pt>
                <c:pt idx="1200">
                  <c:v>1104</c:v>
                </c:pt>
                <c:pt idx="1201">
                  <c:v>1104.095</c:v>
                </c:pt>
                <c:pt idx="1202">
                  <c:v>1104.19</c:v>
                </c:pt>
                <c:pt idx="1203">
                  <c:v>1104.2850000000001</c:v>
                </c:pt>
                <c:pt idx="1204">
                  <c:v>1104.3800000000001</c:v>
                </c:pt>
                <c:pt idx="1205">
                  <c:v>1104.4749999999999</c:v>
                </c:pt>
                <c:pt idx="1206">
                  <c:v>1104.57</c:v>
                </c:pt>
                <c:pt idx="1207">
                  <c:v>1104.665</c:v>
                </c:pt>
                <c:pt idx="1208">
                  <c:v>1104.76</c:v>
                </c:pt>
                <c:pt idx="1209">
                  <c:v>1104.855</c:v>
                </c:pt>
                <c:pt idx="1210">
                  <c:v>1104.95</c:v>
                </c:pt>
                <c:pt idx="1211">
                  <c:v>1105.0450000000001</c:v>
                </c:pt>
                <c:pt idx="1212">
                  <c:v>1105.1400000000001</c:v>
                </c:pt>
                <c:pt idx="1213">
                  <c:v>1105.2349999999999</c:v>
                </c:pt>
                <c:pt idx="1214">
                  <c:v>1105.33</c:v>
                </c:pt>
                <c:pt idx="1215">
                  <c:v>1105.425</c:v>
                </c:pt>
                <c:pt idx="1216">
                  <c:v>1105.52</c:v>
                </c:pt>
                <c:pt idx="1217">
                  <c:v>1105.615</c:v>
                </c:pt>
                <c:pt idx="1218">
                  <c:v>1105.71</c:v>
                </c:pt>
                <c:pt idx="1219">
                  <c:v>1105.8050000000001</c:v>
                </c:pt>
                <c:pt idx="1220">
                  <c:v>1105.9000000000001</c:v>
                </c:pt>
                <c:pt idx="1221">
                  <c:v>1105.9949999999999</c:v>
                </c:pt>
                <c:pt idx="1222">
                  <c:v>1106.0899999999999</c:v>
                </c:pt>
                <c:pt idx="1223">
                  <c:v>1106.1849999999999</c:v>
                </c:pt>
                <c:pt idx="1224">
                  <c:v>1106.28</c:v>
                </c:pt>
                <c:pt idx="1225">
                  <c:v>1106.375</c:v>
                </c:pt>
                <c:pt idx="1226">
                  <c:v>1106.47</c:v>
                </c:pt>
                <c:pt idx="1227">
                  <c:v>1106.5650000000001</c:v>
                </c:pt>
                <c:pt idx="1228">
                  <c:v>1106.6600000000001</c:v>
                </c:pt>
                <c:pt idx="1229">
                  <c:v>1106.7550000000001</c:v>
                </c:pt>
                <c:pt idx="1230">
                  <c:v>1106.8499999999999</c:v>
                </c:pt>
                <c:pt idx="1231">
                  <c:v>1106.9449999999999</c:v>
                </c:pt>
                <c:pt idx="1232">
                  <c:v>1107.04</c:v>
                </c:pt>
                <c:pt idx="1233">
                  <c:v>1107.135</c:v>
                </c:pt>
                <c:pt idx="1234">
                  <c:v>1107.23</c:v>
                </c:pt>
                <c:pt idx="1235">
                  <c:v>1107.325</c:v>
                </c:pt>
                <c:pt idx="1236">
                  <c:v>1107.42</c:v>
                </c:pt>
                <c:pt idx="1237">
                  <c:v>1107.5150000000001</c:v>
                </c:pt>
                <c:pt idx="1238">
                  <c:v>1107.6099999999999</c:v>
                </c:pt>
                <c:pt idx="1239">
                  <c:v>1107.7049999999999</c:v>
                </c:pt>
                <c:pt idx="1240">
                  <c:v>1107.8</c:v>
                </c:pt>
                <c:pt idx="1241">
                  <c:v>1107.895</c:v>
                </c:pt>
                <c:pt idx="1242">
                  <c:v>1107.99</c:v>
                </c:pt>
                <c:pt idx="1243">
                  <c:v>1108.085</c:v>
                </c:pt>
                <c:pt idx="1244">
                  <c:v>1108.18</c:v>
                </c:pt>
                <c:pt idx="1245">
                  <c:v>1108.2750000000001</c:v>
                </c:pt>
                <c:pt idx="1246">
                  <c:v>1108.3699999999999</c:v>
                </c:pt>
                <c:pt idx="1247">
                  <c:v>1108.4649999999999</c:v>
                </c:pt>
                <c:pt idx="1248">
                  <c:v>1108.56</c:v>
                </c:pt>
                <c:pt idx="1249">
                  <c:v>1108.655</c:v>
                </c:pt>
                <c:pt idx="1250">
                  <c:v>1108.75</c:v>
                </c:pt>
                <c:pt idx="1251">
                  <c:v>1108.845</c:v>
                </c:pt>
                <c:pt idx="1252">
                  <c:v>1108.94</c:v>
                </c:pt>
                <c:pt idx="1253">
                  <c:v>1109.0350000000001</c:v>
                </c:pt>
                <c:pt idx="1254">
                  <c:v>1109.1300000000001</c:v>
                </c:pt>
                <c:pt idx="1255">
                  <c:v>1109.2249999999999</c:v>
                </c:pt>
                <c:pt idx="1256">
                  <c:v>1109.32</c:v>
                </c:pt>
                <c:pt idx="1257">
                  <c:v>1109.415</c:v>
                </c:pt>
                <c:pt idx="1258">
                  <c:v>1109.51</c:v>
                </c:pt>
                <c:pt idx="1259">
                  <c:v>1109.605</c:v>
                </c:pt>
                <c:pt idx="1260">
                  <c:v>1109.7</c:v>
                </c:pt>
                <c:pt idx="1261">
                  <c:v>1109.7950000000001</c:v>
                </c:pt>
                <c:pt idx="1262">
                  <c:v>1109.8900000000001</c:v>
                </c:pt>
                <c:pt idx="1263">
                  <c:v>1109.9849999999999</c:v>
                </c:pt>
                <c:pt idx="1264">
                  <c:v>1110.08</c:v>
                </c:pt>
                <c:pt idx="1265">
                  <c:v>1110.175</c:v>
                </c:pt>
                <c:pt idx="1266">
                  <c:v>1110.27</c:v>
                </c:pt>
                <c:pt idx="1267">
                  <c:v>1110.365</c:v>
                </c:pt>
                <c:pt idx="1268">
                  <c:v>1110.46</c:v>
                </c:pt>
                <c:pt idx="1269">
                  <c:v>1110.5550000000001</c:v>
                </c:pt>
                <c:pt idx="1270">
                  <c:v>1110.6500000000001</c:v>
                </c:pt>
                <c:pt idx="1271">
                  <c:v>1110.7449999999999</c:v>
                </c:pt>
                <c:pt idx="1272">
                  <c:v>1110.8399999999999</c:v>
                </c:pt>
                <c:pt idx="1273">
                  <c:v>1110.9349999999999</c:v>
                </c:pt>
                <c:pt idx="1274">
                  <c:v>1111.03</c:v>
                </c:pt>
                <c:pt idx="1275">
                  <c:v>1111.125</c:v>
                </c:pt>
                <c:pt idx="1276">
                  <c:v>1111.22</c:v>
                </c:pt>
                <c:pt idx="1277">
                  <c:v>1111.3150000000001</c:v>
                </c:pt>
                <c:pt idx="1278">
                  <c:v>1111.4100000000001</c:v>
                </c:pt>
                <c:pt idx="1279">
                  <c:v>1111.5050000000001</c:v>
                </c:pt>
                <c:pt idx="1280">
                  <c:v>1111.5999999999999</c:v>
                </c:pt>
                <c:pt idx="1281">
                  <c:v>1111.6949999999999</c:v>
                </c:pt>
                <c:pt idx="1282">
                  <c:v>1111.79</c:v>
                </c:pt>
                <c:pt idx="1283">
                  <c:v>1111.885</c:v>
                </c:pt>
                <c:pt idx="1284">
                  <c:v>1111.98</c:v>
                </c:pt>
                <c:pt idx="1285">
                  <c:v>1112.075</c:v>
                </c:pt>
                <c:pt idx="1286">
                  <c:v>1112.17</c:v>
                </c:pt>
                <c:pt idx="1287">
                  <c:v>1112.2650000000001</c:v>
                </c:pt>
                <c:pt idx="1288">
                  <c:v>1112.3599999999999</c:v>
                </c:pt>
                <c:pt idx="1289">
                  <c:v>1112.4549999999999</c:v>
                </c:pt>
                <c:pt idx="1290">
                  <c:v>1112.55</c:v>
                </c:pt>
                <c:pt idx="1291">
                  <c:v>1112.645</c:v>
                </c:pt>
                <c:pt idx="1292">
                  <c:v>1112.74</c:v>
                </c:pt>
                <c:pt idx="1293">
                  <c:v>1112.835</c:v>
                </c:pt>
                <c:pt idx="1294">
                  <c:v>1112.93</c:v>
                </c:pt>
                <c:pt idx="1295">
                  <c:v>1113.0250000000001</c:v>
                </c:pt>
                <c:pt idx="1296">
                  <c:v>1113.1199999999999</c:v>
                </c:pt>
                <c:pt idx="1297">
                  <c:v>1113.2149999999999</c:v>
                </c:pt>
                <c:pt idx="1298">
                  <c:v>1113.31</c:v>
                </c:pt>
                <c:pt idx="1299">
                  <c:v>1113.405</c:v>
                </c:pt>
                <c:pt idx="1300">
                  <c:v>1113.5</c:v>
                </c:pt>
                <c:pt idx="1301">
                  <c:v>1113.595</c:v>
                </c:pt>
                <c:pt idx="1302">
                  <c:v>1113.69</c:v>
                </c:pt>
                <c:pt idx="1303">
                  <c:v>1113.7850000000001</c:v>
                </c:pt>
                <c:pt idx="1304">
                  <c:v>1113.8800000000001</c:v>
                </c:pt>
                <c:pt idx="1305">
                  <c:v>1113.9749999999999</c:v>
                </c:pt>
                <c:pt idx="1306">
                  <c:v>1114.07</c:v>
                </c:pt>
                <c:pt idx="1307">
                  <c:v>1114.165</c:v>
                </c:pt>
                <c:pt idx="1308">
                  <c:v>1114.26</c:v>
                </c:pt>
                <c:pt idx="1309">
                  <c:v>1114.355</c:v>
                </c:pt>
                <c:pt idx="1310">
                  <c:v>1114.45</c:v>
                </c:pt>
                <c:pt idx="1311">
                  <c:v>1114.5450000000001</c:v>
                </c:pt>
                <c:pt idx="1312">
                  <c:v>1114.6400000000001</c:v>
                </c:pt>
                <c:pt idx="1313">
                  <c:v>1114.7349999999999</c:v>
                </c:pt>
                <c:pt idx="1314">
                  <c:v>1114.83</c:v>
                </c:pt>
                <c:pt idx="1315">
                  <c:v>1114.925</c:v>
                </c:pt>
                <c:pt idx="1316">
                  <c:v>1115.02</c:v>
                </c:pt>
                <c:pt idx="1317">
                  <c:v>1115.115</c:v>
                </c:pt>
                <c:pt idx="1318">
                  <c:v>1115.21</c:v>
                </c:pt>
                <c:pt idx="1319">
                  <c:v>1115.3050000000001</c:v>
                </c:pt>
                <c:pt idx="1320">
                  <c:v>1115.4000000000001</c:v>
                </c:pt>
                <c:pt idx="1321">
                  <c:v>1115.4949999999999</c:v>
                </c:pt>
                <c:pt idx="1322">
                  <c:v>1115.5899999999999</c:v>
                </c:pt>
                <c:pt idx="1323">
                  <c:v>1115.6849999999999</c:v>
                </c:pt>
                <c:pt idx="1324">
                  <c:v>1115.78</c:v>
                </c:pt>
                <c:pt idx="1325">
                  <c:v>1115.875</c:v>
                </c:pt>
                <c:pt idx="1326">
                  <c:v>1115.97</c:v>
                </c:pt>
                <c:pt idx="1327">
                  <c:v>1116.0650000000001</c:v>
                </c:pt>
                <c:pt idx="1328">
                  <c:v>1116.1600000000001</c:v>
                </c:pt>
                <c:pt idx="1329">
                  <c:v>1116.2550000000001</c:v>
                </c:pt>
                <c:pt idx="1330">
                  <c:v>1116.3499999999999</c:v>
                </c:pt>
                <c:pt idx="1331">
                  <c:v>1116.4449999999999</c:v>
                </c:pt>
                <c:pt idx="1332">
                  <c:v>1116.54</c:v>
                </c:pt>
                <c:pt idx="1333">
                  <c:v>1116.635</c:v>
                </c:pt>
                <c:pt idx="1334">
                  <c:v>1116.73</c:v>
                </c:pt>
                <c:pt idx="1335">
                  <c:v>1116.825</c:v>
                </c:pt>
                <c:pt idx="1336">
                  <c:v>1116.92</c:v>
                </c:pt>
                <c:pt idx="1337">
                  <c:v>1117.0150000000001</c:v>
                </c:pt>
                <c:pt idx="1338">
                  <c:v>1117.1099999999999</c:v>
                </c:pt>
                <c:pt idx="1339">
                  <c:v>1117.2049999999999</c:v>
                </c:pt>
                <c:pt idx="1340">
                  <c:v>1117.3</c:v>
                </c:pt>
                <c:pt idx="1341">
                  <c:v>1117.395</c:v>
                </c:pt>
                <c:pt idx="1342">
                  <c:v>1117.49</c:v>
                </c:pt>
                <c:pt idx="1343">
                  <c:v>1117.585</c:v>
                </c:pt>
                <c:pt idx="1344">
                  <c:v>1117.68</c:v>
                </c:pt>
                <c:pt idx="1345">
                  <c:v>1117.7750000000001</c:v>
                </c:pt>
                <c:pt idx="1346">
                  <c:v>1117.8699999999999</c:v>
                </c:pt>
                <c:pt idx="1347">
                  <c:v>1117.9649999999999</c:v>
                </c:pt>
                <c:pt idx="1348">
                  <c:v>1118.06</c:v>
                </c:pt>
                <c:pt idx="1349">
                  <c:v>1118.155</c:v>
                </c:pt>
                <c:pt idx="1350">
                  <c:v>1118.25</c:v>
                </c:pt>
                <c:pt idx="1351">
                  <c:v>1118.345</c:v>
                </c:pt>
                <c:pt idx="1352">
                  <c:v>1118.44</c:v>
                </c:pt>
                <c:pt idx="1353">
                  <c:v>1118.5350000000001</c:v>
                </c:pt>
                <c:pt idx="1354">
                  <c:v>1118.6300000000001</c:v>
                </c:pt>
                <c:pt idx="1355">
                  <c:v>1118.7249999999999</c:v>
                </c:pt>
                <c:pt idx="1356">
                  <c:v>1118.82</c:v>
                </c:pt>
                <c:pt idx="1357">
                  <c:v>1118.915</c:v>
                </c:pt>
                <c:pt idx="1358">
                  <c:v>1119.01</c:v>
                </c:pt>
                <c:pt idx="1359">
                  <c:v>1119.105</c:v>
                </c:pt>
                <c:pt idx="1360">
                  <c:v>1119.2</c:v>
                </c:pt>
                <c:pt idx="1361">
                  <c:v>1119.2950000000001</c:v>
                </c:pt>
                <c:pt idx="1362">
                  <c:v>1119.3900000000001</c:v>
                </c:pt>
                <c:pt idx="1363">
                  <c:v>1119.4849999999999</c:v>
                </c:pt>
                <c:pt idx="1364">
                  <c:v>1119.58</c:v>
                </c:pt>
                <c:pt idx="1365">
                  <c:v>1119.675</c:v>
                </c:pt>
                <c:pt idx="1366">
                  <c:v>1119.77</c:v>
                </c:pt>
                <c:pt idx="1367">
                  <c:v>1119.865</c:v>
                </c:pt>
                <c:pt idx="1368">
                  <c:v>1119.96</c:v>
                </c:pt>
                <c:pt idx="1369">
                  <c:v>1120.0550000000001</c:v>
                </c:pt>
                <c:pt idx="1370">
                  <c:v>1120.1500000000001</c:v>
                </c:pt>
                <c:pt idx="1371">
                  <c:v>1120.2449999999999</c:v>
                </c:pt>
                <c:pt idx="1372">
                  <c:v>1120.3399999999999</c:v>
                </c:pt>
                <c:pt idx="1373">
                  <c:v>1120.4349999999999</c:v>
                </c:pt>
                <c:pt idx="1374">
                  <c:v>1120.53</c:v>
                </c:pt>
                <c:pt idx="1375">
                  <c:v>1120.625</c:v>
                </c:pt>
                <c:pt idx="1376">
                  <c:v>1120.72</c:v>
                </c:pt>
                <c:pt idx="1377">
                  <c:v>1120.8150000000001</c:v>
                </c:pt>
                <c:pt idx="1378">
                  <c:v>1120.9100000000001</c:v>
                </c:pt>
                <c:pt idx="1379">
                  <c:v>1121.0050000000001</c:v>
                </c:pt>
                <c:pt idx="1380">
                  <c:v>1121.0999999999999</c:v>
                </c:pt>
                <c:pt idx="1381">
                  <c:v>1121.1949999999999</c:v>
                </c:pt>
                <c:pt idx="1382">
                  <c:v>1121.29</c:v>
                </c:pt>
                <c:pt idx="1383">
                  <c:v>1121.385</c:v>
                </c:pt>
                <c:pt idx="1384">
                  <c:v>1121.48</c:v>
                </c:pt>
                <c:pt idx="1385">
                  <c:v>1121.575</c:v>
                </c:pt>
                <c:pt idx="1386">
                  <c:v>1121.67</c:v>
                </c:pt>
                <c:pt idx="1387">
                  <c:v>1121.7650000000001</c:v>
                </c:pt>
                <c:pt idx="1388">
                  <c:v>1121.8599999999999</c:v>
                </c:pt>
                <c:pt idx="1389">
                  <c:v>1121.9549999999999</c:v>
                </c:pt>
                <c:pt idx="1390">
                  <c:v>1122.05</c:v>
                </c:pt>
                <c:pt idx="1391">
                  <c:v>1122.145</c:v>
                </c:pt>
                <c:pt idx="1392">
                  <c:v>1122.24</c:v>
                </c:pt>
                <c:pt idx="1393">
                  <c:v>1122.335</c:v>
                </c:pt>
                <c:pt idx="1394">
                  <c:v>1122.43</c:v>
                </c:pt>
                <c:pt idx="1395">
                  <c:v>1122.5250000000001</c:v>
                </c:pt>
                <c:pt idx="1396">
                  <c:v>1122.6199999999999</c:v>
                </c:pt>
                <c:pt idx="1397">
                  <c:v>1122.7149999999999</c:v>
                </c:pt>
                <c:pt idx="1398">
                  <c:v>1122.81</c:v>
                </c:pt>
                <c:pt idx="1399">
                  <c:v>1122.905</c:v>
                </c:pt>
                <c:pt idx="1400">
                  <c:v>1123</c:v>
                </c:pt>
                <c:pt idx="1401">
                  <c:v>1123.095</c:v>
                </c:pt>
                <c:pt idx="1402">
                  <c:v>1123.19</c:v>
                </c:pt>
                <c:pt idx="1403">
                  <c:v>1123.2850000000001</c:v>
                </c:pt>
                <c:pt idx="1404">
                  <c:v>1123.3800000000001</c:v>
                </c:pt>
                <c:pt idx="1405">
                  <c:v>1123.4749999999999</c:v>
                </c:pt>
                <c:pt idx="1406">
                  <c:v>1123.57</c:v>
                </c:pt>
                <c:pt idx="1407">
                  <c:v>1123.665</c:v>
                </c:pt>
                <c:pt idx="1408">
                  <c:v>1123.76</c:v>
                </c:pt>
                <c:pt idx="1409">
                  <c:v>1123.855</c:v>
                </c:pt>
                <c:pt idx="1410">
                  <c:v>1123.95</c:v>
                </c:pt>
                <c:pt idx="1411">
                  <c:v>1124.0450000000001</c:v>
                </c:pt>
                <c:pt idx="1412">
                  <c:v>1124.1400000000001</c:v>
                </c:pt>
                <c:pt idx="1413">
                  <c:v>1124.2349999999999</c:v>
                </c:pt>
                <c:pt idx="1414">
                  <c:v>1124.33</c:v>
                </c:pt>
                <c:pt idx="1415">
                  <c:v>1124.425</c:v>
                </c:pt>
                <c:pt idx="1416">
                  <c:v>1124.52</c:v>
                </c:pt>
                <c:pt idx="1417">
                  <c:v>1124.615</c:v>
                </c:pt>
                <c:pt idx="1418">
                  <c:v>1124.71</c:v>
                </c:pt>
                <c:pt idx="1419">
                  <c:v>1124.8050000000001</c:v>
                </c:pt>
                <c:pt idx="1420">
                  <c:v>1124.9000000000001</c:v>
                </c:pt>
                <c:pt idx="1421">
                  <c:v>1124.9949999999999</c:v>
                </c:pt>
                <c:pt idx="1422">
                  <c:v>1125.0899999999999</c:v>
                </c:pt>
                <c:pt idx="1423">
                  <c:v>1125.1849999999999</c:v>
                </c:pt>
                <c:pt idx="1424">
                  <c:v>1125.28</c:v>
                </c:pt>
                <c:pt idx="1425">
                  <c:v>1125.375</c:v>
                </c:pt>
                <c:pt idx="1426">
                  <c:v>1125.47</c:v>
                </c:pt>
                <c:pt idx="1427">
                  <c:v>1125.5650000000001</c:v>
                </c:pt>
                <c:pt idx="1428">
                  <c:v>1125.6600000000001</c:v>
                </c:pt>
                <c:pt idx="1429">
                  <c:v>1125.7550000000001</c:v>
                </c:pt>
                <c:pt idx="1430">
                  <c:v>1125.8499999999999</c:v>
                </c:pt>
                <c:pt idx="1431">
                  <c:v>1125.9449999999999</c:v>
                </c:pt>
                <c:pt idx="1432">
                  <c:v>1126.04</c:v>
                </c:pt>
                <c:pt idx="1433">
                  <c:v>1126.135</c:v>
                </c:pt>
                <c:pt idx="1434">
                  <c:v>1126.23</c:v>
                </c:pt>
                <c:pt idx="1435">
                  <c:v>1126.325</c:v>
                </c:pt>
                <c:pt idx="1436">
                  <c:v>1126.42</c:v>
                </c:pt>
                <c:pt idx="1437">
                  <c:v>1126.5150000000001</c:v>
                </c:pt>
                <c:pt idx="1438">
                  <c:v>1126.6099999999999</c:v>
                </c:pt>
                <c:pt idx="1439">
                  <c:v>1126.7049999999999</c:v>
                </c:pt>
                <c:pt idx="1440">
                  <c:v>1126.8</c:v>
                </c:pt>
                <c:pt idx="1441">
                  <c:v>1126.895</c:v>
                </c:pt>
                <c:pt idx="1442">
                  <c:v>1126.99</c:v>
                </c:pt>
                <c:pt idx="1443">
                  <c:v>1127.085</c:v>
                </c:pt>
                <c:pt idx="1444">
                  <c:v>1127.18</c:v>
                </c:pt>
                <c:pt idx="1445">
                  <c:v>1127.2750000000001</c:v>
                </c:pt>
                <c:pt idx="1446">
                  <c:v>1127.3699999999999</c:v>
                </c:pt>
                <c:pt idx="1447">
                  <c:v>1127.4649999999999</c:v>
                </c:pt>
                <c:pt idx="1448">
                  <c:v>1127.56</c:v>
                </c:pt>
                <c:pt idx="1449">
                  <c:v>1127.655</c:v>
                </c:pt>
                <c:pt idx="1450">
                  <c:v>1127.75</c:v>
                </c:pt>
                <c:pt idx="1451">
                  <c:v>1127.845</c:v>
                </c:pt>
                <c:pt idx="1452">
                  <c:v>1127.94</c:v>
                </c:pt>
                <c:pt idx="1453">
                  <c:v>1128.0350000000001</c:v>
                </c:pt>
                <c:pt idx="1454">
                  <c:v>1128.1300000000001</c:v>
                </c:pt>
                <c:pt idx="1455">
                  <c:v>1128.2249999999999</c:v>
                </c:pt>
                <c:pt idx="1456">
                  <c:v>1128.32</c:v>
                </c:pt>
                <c:pt idx="1457">
                  <c:v>1128.415</c:v>
                </c:pt>
                <c:pt idx="1458">
                  <c:v>1128.51</c:v>
                </c:pt>
                <c:pt idx="1459">
                  <c:v>1128.605</c:v>
                </c:pt>
                <c:pt idx="1460">
                  <c:v>1128.7</c:v>
                </c:pt>
                <c:pt idx="1461">
                  <c:v>1128.7950000000001</c:v>
                </c:pt>
                <c:pt idx="1462">
                  <c:v>1128.8900000000001</c:v>
                </c:pt>
                <c:pt idx="1463">
                  <c:v>1128.9849999999999</c:v>
                </c:pt>
                <c:pt idx="1464">
                  <c:v>1129.08</c:v>
                </c:pt>
                <c:pt idx="1465">
                  <c:v>1129.175</c:v>
                </c:pt>
                <c:pt idx="1466">
                  <c:v>1129.27</c:v>
                </c:pt>
                <c:pt idx="1467">
                  <c:v>1129.365</c:v>
                </c:pt>
                <c:pt idx="1468">
                  <c:v>1129.46</c:v>
                </c:pt>
                <c:pt idx="1469">
                  <c:v>1129.5550000000001</c:v>
                </c:pt>
                <c:pt idx="1470">
                  <c:v>1129.6500000000001</c:v>
                </c:pt>
                <c:pt idx="1471">
                  <c:v>1129.7449999999999</c:v>
                </c:pt>
                <c:pt idx="1472">
                  <c:v>1129.8399999999999</c:v>
                </c:pt>
                <c:pt idx="1473">
                  <c:v>1129.9349999999999</c:v>
                </c:pt>
                <c:pt idx="1474">
                  <c:v>1130.03</c:v>
                </c:pt>
                <c:pt idx="1475">
                  <c:v>1130.125</c:v>
                </c:pt>
                <c:pt idx="1476">
                  <c:v>1130.22</c:v>
                </c:pt>
                <c:pt idx="1477">
                  <c:v>1130.3150000000001</c:v>
                </c:pt>
                <c:pt idx="1478">
                  <c:v>1130.4100000000001</c:v>
                </c:pt>
                <c:pt idx="1479">
                  <c:v>1130.5050000000001</c:v>
                </c:pt>
                <c:pt idx="1480">
                  <c:v>1130.5999999999999</c:v>
                </c:pt>
                <c:pt idx="1481">
                  <c:v>1130.6949999999999</c:v>
                </c:pt>
                <c:pt idx="1482">
                  <c:v>1130.79</c:v>
                </c:pt>
                <c:pt idx="1483">
                  <c:v>1130.885</c:v>
                </c:pt>
                <c:pt idx="1484">
                  <c:v>1130.98</c:v>
                </c:pt>
                <c:pt idx="1485">
                  <c:v>1131.075</c:v>
                </c:pt>
                <c:pt idx="1486">
                  <c:v>1131.17</c:v>
                </c:pt>
                <c:pt idx="1487">
                  <c:v>1131.2650000000001</c:v>
                </c:pt>
                <c:pt idx="1488">
                  <c:v>1131.3599999999999</c:v>
                </c:pt>
                <c:pt idx="1489">
                  <c:v>1131.4549999999999</c:v>
                </c:pt>
                <c:pt idx="1490">
                  <c:v>1131.55</c:v>
                </c:pt>
                <c:pt idx="1491">
                  <c:v>1131.645</c:v>
                </c:pt>
                <c:pt idx="1492">
                  <c:v>1131.74</c:v>
                </c:pt>
                <c:pt idx="1493">
                  <c:v>1131.835</c:v>
                </c:pt>
                <c:pt idx="1494">
                  <c:v>1131.93</c:v>
                </c:pt>
                <c:pt idx="1495">
                  <c:v>1132.0250000000001</c:v>
                </c:pt>
                <c:pt idx="1496">
                  <c:v>1132.1199999999999</c:v>
                </c:pt>
                <c:pt idx="1497">
                  <c:v>1132.2149999999999</c:v>
                </c:pt>
                <c:pt idx="1498">
                  <c:v>1132.31</c:v>
                </c:pt>
                <c:pt idx="1499">
                  <c:v>1132.405</c:v>
                </c:pt>
                <c:pt idx="1500">
                  <c:v>1132.5</c:v>
                </c:pt>
                <c:pt idx="1501">
                  <c:v>1132.595</c:v>
                </c:pt>
                <c:pt idx="1502">
                  <c:v>1132.69</c:v>
                </c:pt>
                <c:pt idx="1503">
                  <c:v>1132.7850000000001</c:v>
                </c:pt>
                <c:pt idx="1504">
                  <c:v>1132.8800000000001</c:v>
                </c:pt>
                <c:pt idx="1505">
                  <c:v>1132.9749999999999</c:v>
                </c:pt>
                <c:pt idx="1506">
                  <c:v>1133.07</c:v>
                </c:pt>
                <c:pt idx="1507">
                  <c:v>1133.165</c:v>
                </c:pt>
                <c:pt idx="1508">
                  <c:v>1133.26</c:v>
                </c:pt>
                <c:pt idx="1509">
                  <c:v>1133.355</c:v>
                </c:pt>
                <c:pt idx="1510">
                  <c:v>1133.45</c:v>
                </c:pt>
                <c:pt idx="1511">
                  <c:v>1133.5450000000001</c:v>
                </c:pt>
                <c:pt idx="1512">
                  <c:v>1133.6400000000001</c:v>
                </c:pt>
                <c:pt idx="1513">
                  <c:v>1133.7349999999999</c:v>
                </c:pt>
                <c:pt idx="1514">
                  <c:v>1133.83</c:v>
                </c:pt>
                <c:pt idx="1515">
                  <c:v>1133.925</c:v>
                </c:pt>
                <c:pt idx="1516">
                  <c:v>1134.02</c:v>
                </c:pt>
                <c:pt idx="1517">
                  <c:v>1134.115</c:v>
                </c:pt>
                <c:pt idx="1518">
                  <c:v>1134.21</c:v>
                </c:pt>
                <c:pt idx="1519">
                  <c:v>1134.3050000000001</c:v>
                </c:pt>
                <c:pt idx="1520">
                  <c:v>1134.4000000000001</c:v>
                </c:pt>
                <c:pt idx="1521">
                  <c:v>1134.4949999999999</c:v>
                </c:pt>
                <c:pt idx="1522">
                  <c:v>1134.5899999999999</c:v>
                </c:pt>
                <c:pt idx="1523">
                  <c:v>1134.6849999999999</c:v>
                </c:pt>
                <c:pt idx="1524">
                  <c:v>1134.78</c:v>
                </c:pt>
                <c:pt idx="1525">
                  <c:v>1134.875</c:v>
                </c:pt>
                <c:pt idx="1526">
                  <c:v>1134.97</c:v>
                </c:pt>
                <c:pt idx="1527">
                  <c:v>1135.0650000000001</c:v>
                </c:pt>
                <c:pt idx="1528">
                  <c:v>1135.1600000000001</c:v>
                </c:pt>
                <c:pt idx="1529">
                  <c:v>1135.2550000000001</c:v>
                </c:pt>
                <c:pt idx="1530">
                  <c:v>1135.3499999999999</c:v>
                </c:pt>
                <c:pt idx="1531">
                  <c:v>1135.4449999999999</c:v>
                </c:pt>
                <c:pt idx="1532">
                  <c:v>1135.54</c:v>
                </c:pt>
                <c:pt idx="1533">
                  <c:v>1135.635</c:v>
                </c:pt>
                <c:pt idx="1534">
                  <c:v>1135.73</c:v>
                </c:pt>
                <c:pt idx="1535">
                  <c:v>1135.825</c:v>
                </c:pt>
                <c:pt idx="1536">
                  <c:v>1135.92</c:v>
                </c:pt>
                <c:pt idx="1537">
                  <c:v>1136.0150000000001</c:v>
                </c:pt>
                <c:pt idx="1538">
                  <c:v>1136.1099999999999</c:v>
                </c:pt>
                <c:pt idx="1539">
                  <c:v>1136.2049999999999</c:v>
                </c:pt>
                <c:pt idx="1540">
                  <c:v>1136.3</c:v>
                </c:pt>
                <c:pt idx="1541">
                  <c:v>1136.395</c:v>
                </c:pt>
                <c:pt idx="1542">
                  <c:v>1136.49</c:v>
                </c:pt>
                <c:pt idx="1543">
                  <c:v>1136.585</c:v>
                </c:pt>
                <c:pt idx="1544">
                  <c:v>1136.68</c:v>
                </c:pt>
                <c:pt idx="1545">
                  <c:v>1136.7750000000001</c:v>
                </c:pt>
                <c:pt idx="1546">
                  <c:v>1136.8699999999999</c:v>
                </c:pt>
                <c:pt idx="1547">
                  <c:v>1136.9649999999999</c:v>
                </c:pt>
                <c:pt idx="1548">
                  <c:v>1137.06</c:v>
                </c:pt>
                <c:pt idx="1549">
                  <c:v>1137.155</c:v>
                </c:pt>
                <c:pt idx="1550">
                  <c:v>1137.25</c:v>
                </c:pt>
                <c:pt idx="1551">
                  <c:v>1137.345</c:v>
                </c:pt>
                <c:pt idx="1552">
                  <c:v>1137.44</c:v>
                </c:pt>
                <c:pt idx="1553">
                  <c:v>1137.5350000000001</c:v>
                </c:pt>
                <c:pt idx="1554">
                  <c:v>1137.6300000000001</c:v>
                </c:pt>
                <c:pt idx="1555">
                  <c:v>1137.7249999999999</c:v>
                </c:pt>
                <c:pt idx="1556">
                  <c:v>1137.82</c:v>
                </c:pt>
                <c:pt idx="1557">
                  <c:v>1137.915</c:v>
                </c:pt>
                <c:pt idx="1558">
                  <c:v>1138.01</c:v>
                </c:pt>
                <c:pt idx="1559">
                  <c:v>1138.105</c:v>
                </c:pt>
                <c:pt idx="1560">
                  <c:v>1138.2</c:v>
                </c:pt>
                <c:pt idx="1561">
                  <c:v>1138.2950000000001</c:v>
                </c:pt>
                <c:pt idx="1562">
                  <c:v>1138.3900000000001</c:v>
                </c:pt>
                <c:pt idx="1563">
                  <c:v>1138.4849999999999</c:v>
                </c:pt>
                <c:pt idx="1564">
                  <c:v>1138.58</c:v>
                </c:pt>
                <c:pt idx="1565">
                  <c:v>1138.675</c:v>
                </c:pt>
                <c:pt idx="1566">
                  <c:v>1138.77</c:v>
                </c:pt>
                <c:pt idx="1567">
                  <c:v>1138.865</c:v>
                </c:pt>
                <c:pt idx="1568">
                  <c:v>1138.96</c:v>
                </c:pt>
                <c:pt idx="1569">
                  <c:v>1139.0550000000001</c:v>
                </c:pt>
                <c:pt idx="1570">
                  <c:v>1139.1500000000001</c:v>
                </c:pt>
                <c:pt idx="1571">
                  <c:v>1139.2449999999999</c:v>
                </c:pt>
                <c:pt idx="1572">
                  <c:v>1139.3399999999999</c:v>
                </c:pt>
                <c:pt idx="1573">
                  <c:v>1139.4349999999999</c:v>
                </c:pt>
                <c:pt idx="1574">
                  <c:v>1139.53</c:v>
                </c:pt>
                <c:pt idx="1575">
                  <c:v>1139.625</c:v>
                </c:pt>
                <c:pt idx="1576">
                  <c:v>1139.72</c:v>
                </c:pt>
                <c:pt idx="1577">
                  <c:v>1139.8150000000001</c:v>
                </c:pt>
                <c:pt idx="1578">
                  <c:v>1139.9100000000001</c:v>
                </c:pt>
                <c:pt idx="1579">
                  <c:v>1140.0050000000001</c:v>
                </c:pt>
                <c:pt idx="1580">
                  <c:v>1140.0999999999999</c:v>
                </c:pt>
                <c:pt idx="1581">
                  <c:v>1140.1949999999999</c:v>
                </c:pt>
                <c:pt idx="1582">
                  <c:v>1140.29</c:v>
                </c:pt>
                <c:pt idx="1583">
                  <c:v>1140.385</c:v>
                </c:pt>
                <c:pt idx="1584">
                  <c:v>1140.48</c:v>
                </c:pt>
                <c:pt idx="1585">
                  <c:v>1140.575</c:v>
                </c:pt>
                <c:pt idx="1586">
                  <c:v>1140.67</c:v>
                </c:pt>
                <c:pt idx="1587">
                  <c:v>1140.7650000000001</c:v>
                </c:pt>
                <c:pt idx="1588">
                  <c:v>1140.8599999999999</c:v>
                </c:pt>
                <c:pt idx="1589">
                  <c:v>1140.9549999999999</c:v>
                </c:pt>
                <c:pt idx="1590">
                  <c:v>1141.05</c:v>
                </c:pt>
                <c:pt idx="1591">
                  <c:v>1141.145</c:v>
                </c:pt>
                <c:pt idx="1592">
                  <c:v>1141.24</c:v>
                </c:pt>
                <c:pt idx="1593">
                  <c:v>1141.335</c:v>
                </c:pt>
                <c:pt idx="1594">
                  <c:v>1141.43</c:v>
                </c:pt>
                <c:pt idx="1595">
                  <c:v>1141.5250000000001</c:v>
                </c:pt>
                <c:pt idx="1596">
                  <c:v>1141.6199999999999</c:v>
                </c:pt>
                <c:pt idx="1597">
                  <c:v>1141.7149999999999</c:v>
                </c:pt>
                <c:pt idx="1598">
                  <c:v>1141.81</c:v>
                </c:pt>
                <c:pt idx="1599">
                  <c:v>1141.905</c:v>
                </c:pt>
                <c:pt idx="1600">
                  <c:v>1142</c:v>
                </c:pt>
                <c:pt idx="1601">
                  <c:v>1142.095</c:v>
                </c:pt>
                <c:pt idx="1602">
                  <c:v>1142.19</c:v>
                </c:pt>
                <c:pt idx="1603">
                  <c:v>1142.2850000000001</c:v>
                </c:pt>
                <c:pt idx="1604">
                  <c:v>1142.3800000000001</c:v>
                </c:pt>
                <c:pt idx="1605">
                  <c:v>1142.4749999999999</c:v>
                </c:pt>
                <c:pt idx="1606">
                  <c:v>1142.57</c:v>
                </c:pt>
                <c:pt idx="1607">
                  <c:v>1142.665</c:v>
                </c:pt>
                <c:pt idx="1608">
                  <c:v>1142.76</c:v>
                </c:pt>
                <c:pt idx="1609">
                  <c:v>1142.855</c:v>
                </c:pt>
                <c:pt idx="1610">
                  <c:v>1142.95</c:v>
                </c:pt>
                <c:pt idx="1611">
                  <c:v>1143.0450000000001</c:v>
                </c:pt>
                <c:pt idx="1612">
                  <c:v>1143.1400000000001</c:v>
                </c:pt>
                <c:pt idx="1613">
                  <c:v>1143.2349999999999</c:v>
                </c:pt>
                <c:pt idx="1614">
                  <c:v>1143.33</c:v>
                </c:pt>
                <c:pt idx="1615">
                  <c:v>1143.425</c:v>
                </c:pt>
                <c:pt idx="1616">
                  <c:v>1143.52</c:v>
                </c:pt>
                <c:pt idx="1617">
                  <c:v>1143.615</c:v>
                </c:pt>
                <c:pt idx="1618">
                  <c:v>1143.71</c:v>
                </c:pt>
                <c:pt idx="1619">
                  <c:v>1143.8050000000001</c:v>
                </c:pt>
                <c:pt idx="1620">
                  <c:v>1143.9000000000001</c:v>
                </c:pt>
                <c:pt idx="1621">
                  <c:v>1143.9949999999999</c:v>
                </c:pt>
                <c:pt idx="1622">
                  <c:v>1144.0899999999999</c:v>
                </c:pt>
                <c:pt idx="1623">
                  <c:v>1144.1849999999999</c:v>
                </c:pt>
                <c:pt idx="1624">
                  <c:v>1144.28</c:v>
                </c:pt>
                <c:pt idx="1625">
                  <c:v>1144.375</c:v>
                </c:pt>
                <c:pt idx="1626">
                  <c:v>1144.47</c:v>
                </c:pt>
                <c:pt idx="1627">
                  <c:v>1144.5650000000001</c:v>
                </c:pt>
                <c:pt idx="1628">
                  <c:v>1144.6600000000001</c:v>
                </c:pt>
                <c:pt idx="1629">
                  <c:v>1144.7550000000001</c:v>
                </c:pt>
                <c:pt idx="1630">
                  <c:v>1144.8499999999999</c:v>
                </c:pt>
                <c:pt idx="1631">
                  <c:v>1144.9449999999999</c:v>
                </c:pt>
                <c:pt idx="1632">
                  <c:v>1145.04</c:v>
                </c:pt>
                <c:pt idx="1633">
                  <c:v>1145.135</c:v>
                </c:pt>
                <c:pt idx="1634">
                  <c:v>1145.23</c:v>
                </c:pt>
                <c:pt idx="1635">
                  <c:v>1145.325</c:v>
                </c:pt>
                <c:pt idx="1636">
                  <c:v>1145.42</c:v>
                </c:pt>
                <c:pt idx="1637">
                  <c:v>1145.5150000000001</c:v>
                </c:pt>
                <c:pt idx="1638">
                  <c:v>1145.6099999999999</c:v>
                </c:pt>
                <c:pt idx="1639">
                  <c:v>1145.7049999999999</c:v>
                </c:pt>
                <c:pt idx="1640">
                  <c:v>1145.8</c:v>
                </c:pt>
                <c:pt idx="1641">
                  <c:v>1145.895</c:v>
                </c:pt>
                <c:pt idx="1642">
                  <c:v>1145.99</c:v>
                </c:pt>
                <c:pt idx="1643">
                  <c:v>1146.085</c:v>
                </c:pt>
                <c:pt idx="1644">
                  <c:v>1146.18</c:v>
                </c:pt>
                <c:pt idx="1645">
                  <c:v>1146.2750000000001</c:v>
                </c:pt>
                <c:pt idx="1646">
                  <c:v>1146.3699999999999</c:v>
                </c:pt>
                <c:pt idx="1647">
                  <c:v>1146.4649999999999</c:v>
                </c:pt>
                <c:pt idx="1648">
                  <c:v>1146.56</c:v>
                </c:pt>
                <c:pt idx="1649">
                  <c:v>1146.655</c:v>
                </c:pt>
                <c:pt idx="1650">
                  <c:v>1146.75</c:v>
                </c:pt>
                <c:pt idx="1651">
                  <c:v>1146.845</c:v>
                </c:pt>
                <c:pt idx="1652">
                  <c:v>1146.94</c:v>
                </c:pt>
                <c:pt idx="1653">
                  <c:v>1147.0350000000001</c:v>
                </c:pt>
                <c:pt idx="1654">
                  <c:v>1147.1300000000001</c:v>
                </c:pt>
                <c:pt idx="1655">
                  <c:v>1147.2249999999999</c:v>
                </c:pt>
                <c:pt idx="1656">
                  <c:v>1147.32</c:v>
                </c:pt>
                <c:pt idx="1657">
                  <c:v>1147.415</c:v>
                </c:pt>
                <c:pt idx="1658">
                  <c:v>1147.51</c:v>
                </c:pt>
                <c:pt idx="1659">
                  <c:v>1147.605</c:v>
                </c:pt>
                <c:pt idx="1660">
                  <c:v>1147.7</c:v>
                </c:pt>
                <c:pt idx="1661">
                  <c:v>1147.7950000000001</c:v>
                </c:pt>
                <c:pt idx="1662">
                  <c:v>1147.8900000000001</c:v>
                </c:pt>
                <c:pt idx="1663">
                  <c:v>1147.9849999999999</c:v>
                </c:pt>
                <c:pt idx="1664">
                  <c:v>1148.08</c:v>
                </c:pt>
                <c:pt idx="1665">
                  <c:v>1148.175</c:v>
                </c:pt>
                <c:pt idx="1666">
                  <c:v>1148.27</c:v>
                </c:pt>
                <c:pt idx="1667">
                  <c:v>1148.365</c:v>
                </c:pt>
                <c:pt idx="1668">
                  <c:v>1148.46</c:v>
                </c:pt>
                <c:pt idx="1669">
                  <c:v>1148.5550000000001</c:v>
                </c:pt>
                <c:pt idx="1670">
                  <c:v>1148.6500000000001</c:v>
                </c:pt>
                <c:pt idx="1671">
                  <c:v>1148.7449999999999</c:v>
                </c:pt>
                <c:pt idx="1672">
                  <c:v>1148.8399999999999</c:v>
                </c:pt>
                <c:pt idx="1673">
                  <c:v>1148.9349999999999</c:v>
                </c:pt>
                <c:pt idx="1674">
                  <c:v>1149.03</c:v>
                </c:pt>
                <c:pt idx="1675">
                  <c:v>1149.125</c:v>
                </c:pt>
                <c:pt idx="1676">
                  <c:v>1149.22</c:v>
                </c:pt>
                <c:pt idx="1677">
                  <c:v>1149.3150000000001</c:v>
                </c:pt>
                <c:pt idx="1678">
                  <c:v>1149.4100000000001</c:v>
                </c:pt>
                <c:pt idx="1679">
                  <c:v>1149.5050000000001</c:v>
                </c:pt>
                <c:pt idx="1680">
                  <c:v>1149.5999999999999</c:v>
                </c:pt>
                <c:pt idx="1681">
                  <c:v>1149.6949999999999</c:v>
                </c:pt>
                <c:pt idx="1682">
                  <c:v>1149.79</c:v>
                </c:pt>
                <c:pt idx="1683">
                  <c:v>1149.885</c:v>
                </c:pt>
                <c:pt idx="1684">
                  <c:v>1149.98</c:v>
                </c:pt>
                <c:pt idx="1685">
                  <c:v>1150.075</c:v>
                </c:pt>
                <c:pt idx="1686">
                  <c:v>1150.17</c:v>
                </c:pt>
                <c:pt idx="1687">
                  <c:v>1150.2650000000001</c:v>
                </c:pt>
                <c:pt idx="1688">
                  <c:v>1150.3599999999999</c:v>
                </c:pt>
                <c:pt idx="1689">
                  <c:v>1150.4549999999999</c:v>
                </c:pt>
                <c:pt idx="1690">
                  <c:v>1150.55</c:v>
                </c:pt>
                <c:pt idx="1691">
                  <c:v>1150.645</c:v>
                </c:pt>
                <c:pt idx="1692">
                  <c:v>1150.74</c:v>
                </c:pt>
                <c:pt idx="1693">
                  <c:v>1150.835</c:v>
                </c:pt>
                <c:pt idx="1694">
                  <c:v>1150.93</c:v>
                </c:pt>
                <c:pt idx="1695">
                  <c:v>1151.0250000000001</c:v>
                </c:pt>
                <c:pt idx="1696">
                  <c:v>1151.1199999999999</c:v>
                </c:pt>
                <c:pt idx="1697">
                  <c:v>1151.2149999999999</c:v>
                </c:pt>
                <c:pt idx="1698">
                  <c:v>1151.31</c:v>
                </c:pt>
                <c:pt idx="1699">
                  <c:v>1151.405</c:v>
                </c:pt>
                <c:pt idx="1700">
                  <c:v>1151.5</c:v>
                </c:pt>
                <c:pt idx="1701">
                  <c:v>1151.595</c:v>
                </c:pt>
                <c:pt idx="1702">
                  <c:v>1151.69</c:v>
                </c:pt>
                <c:pt idx="1703">
                  <c:v>1151.7850000000001</c:v>
                </c:pt>
                <c:pt idx="1704">
                  <c:v>1151.8800000000001</c:v>
                </c:pt>
                <c:pt idx="1705">
                  <c:v>1151.9749999999999</c:v>
                </c:pt>
                <c:pt idx="1706">
                  <c:v>1152.07</c:v>
                </c:pt>
                <c:pt idx="1707">
                  <c:v>1152.165</c:v>
                </c:pt>
                <c:pt idx="1708">
                  <c:v>1152.26</c:v>
                </c:pt>
                <c:pt idx="1709">
                  <c:v>1152.355</c:v>
                </c:pt>
                <c:pt idx="1710">
                  <c:v>1152.45</c:v>
                </c:pt>
                <c:pt idx="1711">
                  <c:v>1152.5450000000001</c:v>
                </c:pt>
                <c:pt idx="1712">
                  <c:v>1152.6400000000001</c:v>
                </c:pt>
                <c:pt idx="1713">
                  <c:v>1152.7349999999999</c:v>
                </c:pt>
                <c:pt idx="1714">
                  <c:v>1152.83</c:v>
                </c:pt>
                <c:pt idx="1715">
                  <c:v>1152.925</c:v>
                </c:pt>
                <c:pt idx="1716">
                  <c:v>1153.02</c:v>
                </c:pt>
                <c:pt idx="1717">
                  <c:v>1153.115</c:v>
                </c:pt>
                <c:pt idx="1718">
                  <c:v>1153.21</c:v>
                </c:pt>
                <c:pt idx="1719">
                  <c:v>1153.3050000000001</c:v>
                </c:pt>
                <c:pt idx="1720">
                  <c:v>1153.4000000000001</c:v>
                </c:pt>
                <c:pt idx="1721">
                  <c:v>1153.4949999999999</c:v>
                </c:pt>
                <c:pt idx="1722">
                  <c:v>1153.5899999999999</c:v>
                </c:pt>
                <c:pt idx="1723">
                  <c:v>1153.6849999999999</c:v>
                </c:pt>
                <c:pt idx="1724">
                  <c:v>1153.78</c:v>
                </c:pt>
                <c:pt idx="1725">
                  <c:v>1153.875</c:v>
                </c:pt>
                <c:pt idx="1726">
                  <c:v>1153.97</c:v>
                </c:pt>
                <c:pt idx="1727">
                  <c:v>1154.0650000000001</c:v>
                </c:pt>
                <c:pt idx="1728">
                  <c:v>1154.1600000000001</c:v>
                </c:pt>
                <c:pt idx="1729">
                  <c:v>1154.2550000000001</c:v>
                </c:pt>
                <c:pt idx="1730">
                  <c:v>1154.3499999999999</c:v>
                </c:pt>
                <c:pt idx="1731">
                  <c:v>1154.4449999999999</c:v>
                </c:pt>
                <c:pt idx="1732">
                  <c:v>1154.54</c:v>
                </c:pt>
                <c:pt idx="1733">
                  <c:v>1154.635</c:v>
                </c:pt>
                <c:pt idx="1734">
                  <c:v>1154.73</c:v>
                </c:pt>
                <c:pt idx="1735">
                  <c:v>1154.825</c:v>
                </c:pt>
                <c:pt idx="1736">
                  <c:v>1154.92</c:v>
                </c:pt>
                <c:pt idx="1737">
                  <c:v>1155.0150000000001</c:v>
                </c:pt>
                <c:pt idx="1738">
                  <c:v>1155.1099999999999</c:v>
                </c:pt>
                <c:pt idx="1739">
                  <c:v>1155.2049999999999</c:v>
                </c:pt>
                <c:pt idx="1740">
                  <c:v>1155.3</c:v>
                </c:pt>
                <c:pt idx="1741">
                  <c:v>1155.395</c:v>
                </c:pt>
                <c:pt idx="1742">
                  <c:v>1155.49</c:v>
                </c:pt>
                <c:pt idx="1743">
                  <c:v>1155.585</c:v>
                </c:pt>
                <c:pt idx="1744">
                  <c:v>1155.68</c:v>
                </c:pt>
                <c:pt idx="1745">
                  <c:v>1155.7750000000001</c:v>
                </c:pt>
                <c:pt idx="1746">
                  <c:v>1155.8699999999999</c:v>
                </c:pt>
                <c:pt idx="1747">
                  <c:v>1155.9649999999999</c:v>
                </c:pt>
                <c:pt idx="1748">
                  <c:v>1156.06</c:v>
                </c:pt>
                <c:pt idx="1749">
                  <c:v>1156.155</c:v>
                </c:pt>
                <c:pt idx="1750">
                  <c:v>1156.25</c:v>
                </c:pt>
                <c:pt idx="1751">
                  <c:v>1156.345</c:v>
                </c:pt>
                <c:pt idx="1752">
                  <c:v>1156.44</c:v>
                </c:pt>
                <c:pt idx="1753">
                  <c:v>1156.5350000000001</c:v>
                </c:pt>
                <c:pt idx="1754">
                  <c:v>1156.6300000000001</c:v>
                </c:pt>
                <c:pt idx="1755">
                  <c:v>1156.7249999999999</c:v>
                </c:pt>
                <c:pt idx="1756">
                  <c:v>1156.82</c:v>
                </c:pt>
                <c:pt idx="1757">
                  <c:v>1156.915</c:v>
                </c:pt>
                <c:pt idx="1758">
                  <c:v>1157.01</c:v>
                </c:pt>
                <c:pt idx="1759">
                  <c:v>1157.105</c:v>
                </c:pt>
                <c:pt idx="1760">
                  <c:v>1157.2</c:v>
                </c:pt>
                <c:pt idx="1761">
                  <c:v>1157.2950000000001</c:v>
                </c:pt>
                <c:pt idx="1762">
                  <c:v>1157.3900000000001</c:v>
                </c:pt>
                <c:pt idx="1763">
                  <c:v>1157.4849999999999</c:v>
                </c:pt>
                <c:pt idx="1764">
                  <c:v>1157.58</c:v>
                </c:pt>
                <c:pt idx="1765">
                  <c:v>1157.675</c:v>
                </c:pt>
                <c:pt idx="1766">
                  <c:v>1157.77</c:v>
                </c:pt>
                <c:pt idx="1767">
                  <c:v>1157.865</c:v>
                </c:pt>
                <c:pt idx="1768">
                  <c:v>1157.96</c:v>
                </c:pt>
                <c:pt idx="1769">
                  <c:v>1158.0550000000001</c:v>
                </c:pt>
                <c:pt idx="1770">
                  <c:v>1158.1500000000001</c:v>
                </c:pt>
                <c:pt idx="1771">
                  <c:v>1158.2449999999999</c:v>
                </c:pt>
                <c:pt idx="1772">
                  <c:v>1158.3399999999999</c:v>
                </c:pt>
                <c:pt idx="1773">
                  <c:v>1158.4349999999999</c:v>
                </c:pt>
                <c:pt idx="1774">
                  <c:v>1158.53</c:v>
                </c:pt>
                <c:pt idx="1775">
                  <c:v>1158.625</c:v>
                </c:pt>
                <c:pt idx="1776">
                  <c:v>1158.72</c:v>
                </c:pt>
                <c:pt idx="1777">
                  <c:v>1158.8150000000001</c:v>
                </c:pt>
                <c:pt idx="1778">
                  <c:v>1158.9100000000001</c:v>
                </c:pt>
                <c:pt idx="1779">
                  <c:v>1159.0050000000001</c:v>
                </c:pt>
                <c:pt idx="1780">
                  <c:v>1159.0999999999999</c:v>
                </c:pt>
                <c:pt idx="1781">
                  <c:v>1159.1949999999999</c:v>
                </c:pt>
                <c:pt idx="1782">
                  <c:v>1159.29</c:v>
                </c:pt>
                <c:pt idx="1783">
                  <c:v>1159.385</c:v>
                </c:pt>
                <c:pt idx="1784">
                  <c:v>1159.48</c:v>
                </c:pt>
                <c:pt idx="1785">
                  <c:v>1159.575</c:v>
                </c:pt>
                <c:pt idx="1786">
                  <c:v>1159.67</c:v>
                </c:pt>
                <c:pt idx="1787">
                  <c:v>1159.7650000000001</c:v>
                </c:pt>
                <c:pt idx="1788">
                  <c:v>1159.8599999999999</c:v>
                </c:pt>
                <c:pt idx="1789">
                  <c:v>1159.9549999999999</c:v>
                </c:pt>
                <c:pt idx="1790">
                  <c:v>1160.05</c:v>
                </c:pt>
                <c:pt idx="1791">
                  <c:v>1160.145</c:v>
                </c:pt>
                <c:pt idx="1792">
                  <c:v>1160.24</c:v>
                </c:pt>
                <c:pt idx="1793">
                  <c:v>1160.335</c:v>
                </c:pt>
                <c:pt idx="1794">
                  <c:v>1160.43</c:v>
                </c:pt>
                <c:pt idx="1795">
                  <c:v>1160.5250000000001</c:v>
                </c:pt>
                <c:pt idx="1796">
                  <c:v>1160.6199999999999</c:v>
                </c:pt>
                <c:pt idx="1797">
                  <c:v>1160.7149999999999</c:v>
                </c:pt>
                <c:pt idx="1798">
                  <c:v>1160.81</c:v>
                </c:pt>
                <c:pt idx="1799">
                  <c:v>1160.905</c:v>
                </c:pt>
                <c:pt idx="1800">
                  <c:v>1161</c:v>
                </c:pt>
                <c:pt idx="1801">
                  <c:v>1161.095</c:v>
                </c:pt>
                <c:pt idx="1802">
                  <c:v>1161.19</c:v>
                </c:pt>
                <c:pt idx="1803">
                  <c:v>1161.2850000000001</c:v>
                </c:pt>
                <c:pt idx="1804">
                  <c:v>1161.3800000000001</c:v>
                </c:pt>
                <c:pt idx="1805">
                  <c:v>1161.4749999999999</c:v>
                </c:pt>
                <c:pt idx="1806">
                  <c:v>1161.57</c:v>
                </c:pt>
                <c:pt idx="1807">
                  <c:v>1161.665</c:v>
                </c:pt>
                <c:pt idx="1808">
                  <c:v>1161.76</c:v>
                </c:pt>
                <c:pt idx="1809">
                  <c:v>1161.855</c:v>
                </c:pt>
                <c:pt idx="1810">
                  <c:v>1161.95</c:v>
                </c:pt>
                <c:pt idx="1811">
                  <c:v>1162.0450000000001</c:v>
                </c:pt>
                <c:pt idx="1812">
                  <c:v>1162.1400000000001</c:v>
                </c:pt>
                <c:pt idx="1813">
                  <c:v>1162.2349999999999</c:v>
                </c:pt>
                <c:pt idx="1814">
                  <c:v>1162.33</c:v>
                </c:pt>
                <c:pt idx="1815">
                  <c:v>1162.425</c:v>
                </c:pt>
                <c:pt idx="1816">
                  <c:v>1162.52</c:v>
                </c:pt>
                <c:pt idx="1817">
                  <c:v>1162.615</c:v>
                </c:pt>
                <c:pt idx="1818">
                  <c:v>1162.71</c:v>
                </c:pt>
                <c:pt idx="1819">
                  <c:v>1162.8050000000001</c:v>
                </c:pt>
                <c:pt idx="1820">
                  <c:v>1162.9000000000001</c:v>
                </c:pt>
                <c:pt idx="1821">
                  <c:v>1162.9949999999999</c:v>
                </c:pt>
                <c:pt idx="1822">
                  <c:v>1163.0899999999999</c:v>
                </c:pt>
                <c:pt idx="1823">
                  <c:v>1163.1849999999999</c:v>
                </c:pt>
                <c:pt idx="1824">
                  <c:v>1163.28</c:v>
                </c:pt>
                <c:pt idx="1825">
                  <c:v>1163.375</c:v>
                </c:pt>
                <c:pt idx="1826">
                  <c:v>1163.47</c:v>
                </c:pt>
                <c:pt idx="1827">
                  <c:v>1163.5650000000001</c:v>
                </c:pt>
                <c:pt idx="1828">
                  <c:v>1163.6600000000001</c:v>
                </c:pt>
                <c:pt idx="1829">
                  <c:v>1163.7550000000001</c:v>
                </c:pt>
                <c:pt idx="1830">
                  <c:v>1163.8499999999999</c:v>
                </c:pt>
                <c:pt idx="1831">
                  <c:v>1163.9449999999999</c:v>
                </c:pt>
                <c:pt idx="1832">
                  <c:v>1164.04</c:v>
                </c:pt>
                <c:pt idx="1833">
                  <c:v>1164.135</c:v>
                </c:pt>
                <c:pt idx="1834">
                  <c:v>1164.23</c:v>
                </c:pt>
                <c:pt idx="1835">
                  <c:v>1164.325</c:v>
                </c:pt>
                <c:pt idx="1836">
                  <c:v>1164.42</c:v>
                </c:pt>
                <c:pt idx="1837">
                  <c:v>1164.5150000000001</c:v>
                </c:pt>
                <c:pt idx="1838">
                  <c:v>1164.6099999999999</c:v>
                </c:pt>
                <c:pt idx="1839">
                  <c:v>1164.7049999999999</c:v>
                </c:pt>
                <c:pt idx="1840">
                  <c:v>1164.8</c:v>
                </c:pt>
                <c:pt idx="1841">
                  <c:v>1164.895</c:v>
                </c:pt>
                <c:pt idx="1842">
                  <c:v>1164.99</c:v>
                </c:pt>
                <c:pt idx="1843">
                  <c:v>1165.085</c:v>
                </c:pt>
                <c:pt idx="1844">
                  <c:v>1165.18</c:v>
                </c:pt>
                <c:pt idx="1845">
                  <c:v>1165.2750000000001</c:v>
                </c:pt>
                <c:pt idx="1846">
                  <c:v>1165.3699999999999</c:v>
                </c:pt>
                <c:pt idx="1847">
                  <c:v>1165.4649999999999</c:v>
                </c:pt>
                <c:pt idx="1848">
                  <c:v>1165.56</c:v>
                </c:pt>
                <c:pt idx="1849">
                  <c:v>1165.655</c:v>
                </c:pt>
                <c:pt idx="1850">
                  <c:v>1165.75</c:v>
                </c:pt>
                <c:pt idx="1851">
                  <c:v>1165.845</c:v>
                </c:pt>
                <c:pt idx="1852">
                  <c:v>1165.94</c:v>
                </c:pt>
                <c:pt idx="1853">
                  <c:v>1166.0350000000001</c:v>
                </c:pt>
                <c:pt idx="1854">
                  <c:v>1166.1300000000001</c:v>
                </c:pt>
                <c:pt idx="1855">
                  <c:v>1166.2249999999999</c:v>
                </c:pt>
                <c:pt idx="1856">
                  <c:v>1166.32</c:v>
                </c:pt>
                <c:pt idx="1857">
                  <c:v>1166.415</c:v>
                </c:pt>
                <c:pt idx="1858">
                  <c:v>1166.51</c:v>
                </c:pt>
                <c:pt idx="1859">
                  <c:v>1166.605</c:v>
                </c:pt>
                <c:pt idx="1860">
                  <c:v>1166.7</c:v>
                </c:pt>
                <c:pt idx="1861">
                  <c:v>1166.7950000000001</c:v>
                </c:pt>
                <c:pt idx="1862">
                  <c:v>1166.8900000000001</c:v>
                </c:pt>
                <c:pt idx="1863">
                  <c:v>1166.9849999999999</c:v>
                </c:pt>
                <c:pt idx="1864">
                  <c:v>1167.08</c:v>
                </c:pt>
                <c:pt idx="1865">
                  <c:v>1167.175</c:v>
                </c:pt>
                <c:pt idx="1866">
                  <c:v>1167.27</c:v>
                </c:pt>
                <c:pt idx="1867">
                  <c:v>1167.365</c:v>
                </c:pt>
                <c:pt idx="1868">
                  <c:v>1167.46</c:v>
                </c:pt>
                <c:pt idx="1869">
                  <c:v>1167.5550000000001</c:v>
                </c:pt>
                <c:pt idx="1870">
                  <c:v>1167.6500000000001</c:v>
                </c:pt>
                <c:pt idx="1871">
                  <c:v>1167.7449999999999</c:v>
                </c:pt>
                <c:pt idx="1872">
                  <c:v>1167.8399999999999</c:v>
                </c:pt>
                <c:pt idx="1873">
                  <c:v>1167.9349999999999</c:v>
                </c:pt>
                <c:pt idx="1874">
                  <c:v>1168.03</c:v>
                </c:pt>
                <c:pt idx="1875">
                  <c:v>1168.125</c:v>
                </c:pt>
                <c:pt idx="1876">
                  <c:v>1168.22</c:v>
                </c:pt>
                <c:pt idx="1877">
                  <c:v>1168.3150000000001</c:v>
                </c:pt>
                <c:pt idx="1878">
                  <c:v>1168.4100000000001</c:v>
                </c:pt>
                <c:pt idx="1879">
                  <c:v>1168.5050000000001</c:v>
                </c:pt>
                <c:pt idx="1880">
                  <c:v>1168.5999999999999</c:v>
                </c:pt>
                <c:pt idx="1881">
                  <c:v>1168.6949999999999</c:v>
                </c:pt>
                <c:pt idx="1882">
                  <c:v>1168.79</c:v>
                </c:pt>
                <c:pt idx="1883">
                  <c:v>1168.885</c:v>
                </c:pt>
                <c:pt idx="1884">
                  <c:v>1168.98</c:v>
                </c:pt>
                <c:pt idx="1885">
                  <c:v>1169.075</c:v>
                </c:pt>
                <c:pt idx="1886">
                  <c:v>1169.17</c:v>
                </c:pt>
                <c:pt idx="1887">
                  <c:v>1169.2650000000001</c:v>
                </c:pt>
                <c:pt idx="1888">
                  <c:v>1169.3599999999999</c:v>
                </c:pt>
                <c:pt idx="1889">
                  <c:v>1169.4549999999999</c:v>
                </c:pt>
                <c:pt idx="1890">
                  <c:v>1169.55</c:v>
                </c:pt>
                <c:pt idx="1891">
                  <c:v>1169.645</c:v>
                </c:pt>
                <c:pt idx="1892">
                  <c:v>1169.74</c:v>
                </c:pt>
                <c:pt idx="1893">
                  <c:v>1169.835</c:v>
                </c:pt>
                <c:pt idx="1894">
                  <c:v>1169.93</c:v>
                </c:pt>
                <c:pt idx="1895">
                  <c:v>1170.0250000000001</c:v>
                </c:pt>
                <c:pt idx="1896">
                  <c:v>1170.1199999999999</c:v>
                </c:pt>
                <c:pt idx="1897">
                  <c:v>1170.2149999999999</c:v>
                </c:pt>
                <c:pt idx="1898">
                  <c:v>1170.31</c:v>
                </c:pt>
                <c:pt idx="1899">
                  <c:v>1170.405</c:v>
                </c:pt>
                <c:pt idx="1900">
                  <c:v>1170.5</c:v>
                </c:pt>
                <c:pt idx="1901">
                  <c:v>1170.595</c:v>
                </c:pt>
                <c:pt idx="1902">
                  <c:v>1170.69</c:v>
                </c:pt>
                <c:pt idx="1903">
                  <c:v>1170.7850000000001</c:v>
                </c:pt>
                <c:pt idx="1904">
                  <c:v>1170.8800000000001</c:v>
                </c:pt>
                <c:pt idx="1905">
                  <c:v>1170.9749999999999</c:v>
                </c:pt>
                <c:pt idx="1906">
                  <c:v>1171.07</c:v>
                </c:pt>
                <c:pt idx="1907">
                  <c:v>1171.165</c:v>
                </c:pt>
                <c:pt idx="1908">
                  <c:v>1171.26</c:v>
                </c:pt>
                <c:pt idx="1909">
                  <c:v>1171.355</c:v>
                </c:pt>
                <c:pt idx="1910">
                  <c:v>1171.45</c:v>
                </c:pt>
                <c:pt idx="1911">
                  <c:v>1171.5450000000001</c:v>
                </c:pt>
                <c:pt idx="1912">
                  <c:v>1171.6400000000001</c:v>
                </c:pt>
                <c:pt idx="1913">
                  <c:v>1171.7349999999999</c:v>
                </c:pt>
                <c:pt idx="1914">
                  <c:v>1171.83</c:v>
                </c:pt>
                <c:pt idx="1915">
                  <c:v>1171.925</c:v>
                </c:pt>
                <c:pt idx="1916">
                  <c:v>1172.02</c:v>
                </c:pt>
                <c:pt idx="1917">
                  <c:v>1172.115</c:v>
                </c:pt>
                <c:pt idx="1918">
                  <c:v>1172.21</c:v>
                </c:pt>
                <c:pt idx="1919">
                  <c:v>1172.3050000000001</c:v>
                </c:pt>
                <c:pt idx="1920">
                  <c:v>1172.4000000000001</c:v>
                </c:pt>
                <c:pt idx="1921">
                  <c:v>1172.4949999999999</c:v>
                </c:pt>
                <c:pt idx="1922">
                  <c:v>1172.5899999999999</c:v>
                </c:pt>
                <c:pt idx="1923">
                  <c:v>1172.6849999999999</c:v>
                </c:pt>
                <c:pt idx="1924">
                  <c:v>1172.78</c:v>
                </c:pt>
                <c:pt idx="1925">
                  <c:v>1172.875</c:v>
                </c:pt>
                <c:pt idx="1926">
                  <c:v>1172.97</c:v>
                </c:pt>
                <c:pt idx="1927">
                  <c:v>1173.0650000000001</c:v>
                </c:pt>
                <c:pt idx="1928">
                  <c:v>1173.1600000000001</c:v>
                </c:pt>
                <c:pt idx="1929">
                  <c:v>1173.2550000000001</c:v>
                </c:pt>
                <c:pt idx="1930">
                  <c:v>1173.3499999999999</c:v>
                </c:pt>
                <c:pt idx="1931">
                  <c:v>1173.4449999999999</c:v>
                </c:pt>
                <c:pt idx="1932">
                  <c:v>1173.54</c:v>
                </c:pt>
                <c:pt idx="1933">
                  <c:v>1173.635</c:v>
                </c:pt>
                <c:pt idx="1934">
                  <c:v>1173.73</c:v>
                </c:pt>
                <c:pt idx="1935">
                  <c:v>1173.825</c:v>
                </c:pt>
                <c:pt idx="1936">
                  <c:v>1173.92</c:v>
                </c:pt>
                <c:pt idx="1937">
                  <c:v>1174.0150000000001</c:v>
                </c:pt>
                <c:pt idx="1938">
                  <c:v>1174.1099999999999</c:v>
                </c:pt>
                <c:pt idx="1939">
                  <c:v>1174.2049999999999</c:v>
                </c:pt>
                <c:pt idx="1940">
                  <c:v>1174.3</c:v>
                </c:pt>
                <c:pt idx="1941">
                  <c:v>1174.395</c:v>
                </c:pt>
                <c:pt idx="1942">
                  <c:v>1174.49</c:v>
                </c:pt>
                <c:pt idx="1943">
                  <c:v>1174.585</c:v>
                </c:pt>
                <c:pt idx="1944">
                  <c:v>1174.68</c:v>
                </c:pt>
                <c:pt idx="1945">
                  <c:v>1174.7750000000001</c:v>
                </c:pt>
                <c:pt idx="1946">
                  <c:v>1174.8699999999999</c:v>
                </c:pt>
                <c:pt idx="1947">
                  <c:v>1174.9649999999999</c:v>
                </c:pt>
                <c:pt idx="1948">
                  <c:v>1175.06</c:v>
                </c:pt>
                <c:pt idx="1949">
                  <c:v>1175.155</c:v>
                </c:pt>
                <c:pt idx="1950">
                  <c:v>1175.25</c:v>
                </c:pt>
                <c:pt idx="1951">
                  <c:v>1175.345</c:v>
                </c:pt>
                <c:pt idx="1952">
                  <c:v>1175.44</c:v>
                </c:pt>
                <c:pt idx="1953">
                  <c:v>1175.5350000000001</c:v>
                </c:pt>
                <c:pt idx="1954">
                  <c:v>1175.6300000000001</c:v>
                </c:pt>
                <c:pt idx="1955">
                  <c:v>1175.7249999999999</c:v>
                </c:pt>
                <c:pt idx="1956">
                  <c:v>1175.82</c:v>
                </c:pt>
                <c:pt idx="1957">
                  <c:v>1175.915</c:v>
                </c:pt>
                <c:pt idx="1958">
                  <c:v>1176.01</c:v>
                </c:pt>
                <c:pt idx="1959">
                  <c:v>1176.105</c:v>
                </c:pt>
                <c:pt idx="1960">
                  <c:v>1176.2</c:v>
                </c:pt>
                <c:pt idx="1961">
                  <c:v>1176.2950000000001</c:v>
                </c:pt>
                <c:pt idx="1962">
                  <c:v>1176.3900000000001</c:v>
                </c:pt>
                <c:pt idx="1963">
                  <c:v>1176.4849999999999</c:v>
                </c:pt>
                <c:pt idx="1964">
                  <c:v>1176.58</c:v>
                </c:pt>
                <c:pt idx="1965">
                  <c:v>1176.675</c:v>
                </c:pt>
                <c:pt idx="1966">
                  <c:v>1176.77</c:v>
                </c:pt>
                <c:pt idx="1967">
                  <c:v>1176.865</c:v>
                </c:pt>
                <c:pt idx="1968">
                  <c:v>1176.96</c:v>
                </c:pt>
                <c:pt idx="1969">
                  <c:v>1177.0550000000001</c:v>
                </c:pt>
                <c:pt idx="1970">
                  <c:v>1177.1500000000001</c:v>
                </c:pt>
                <c:pt idx="1971">
                  <c:v>1177.2449999999999</c:v>
                </c:pt>
                <c:pt idx="1972">
                  <c:v>1177.3399999999999</c:v>
                </c:pt>
                <c:pt idx="1973">
                  <c:v>1177.4349999999999</c:v>
                </c:pt>
                <c:pt idx="1974">
                  <c:v>1177.53</c:v>
                </c:pt>
                <c:pt idx="1975">
                  <c:v>1177.625</c:v>
                </c:pt>
                <c:pt idx="1976">
                  <c:v>1177.72</c:v>
                </c:pt>
                <c:pt idx="1977">
                  <c:v>1177.8150000000001</c:v>
                </c:pt>
                <c:pt idx="1978">
                  <c:v>1177.9100000000001</c:v>
                </c:pt>
                <c:pt idx="1979">
                  <c:v>1178.0050000000001</c:v>
                </c:pt>
                <c:pt idx="1980">
                  <c:v>1178.0999999999999</c:v>
                </c:pt>
                <c:pt idx="1981">
                  <c:v>1178.1949999999999</c:v>
                </c:pt>
                <c:pt idx="1982">
                  <c:v>1178.29</c:v>
                </c:pt>
                <c:pt idx="1983">
                  <c:v>1178.385</c:v>
                </c:pt>
                <c:pt idx="1984">
                  <c:v>1178.48</c:v>
                </c:pt>
                <c:pt idx="1985">
                  <c:v>1178.575</c:v>
                </c:pt>
                <c:pt idx="1986">
                  <c:v>1178.67</c:v>
                </c:pt>
                <c:pt idx="1987">
                  <c:v>1178.7650000000001</c:v>
                </c:pt>
                <c:pt idx="1988">
                  <c:v>1178.8599999999999</c:v>
                </c:pt>
                <c:pt idx="1989">
                  <c:v>1178.9549999999999</c:v>
                </c:pt>
                <c:pt idx="1990">
                  <c:v>1179.05</c:v>
                </c:pt>
                <c:pt idx="1991">
                  <c:v>1179.145</c:v>
                </c:pt>
                <c:pt idx="1992">
                  <c:v>1179.24</c:v>
                </c:pt>
                <c:pt idx="1993">
                  <c:v>1179.335</c:v>
                </c:pt>
                <c:pt idx="1994">
                  <c:v>1179.43</c:v>
                </c:pt>
                <c:pt idx="1995">
                  <c:v>1179.5250000000001</c:v>
                </c:pt>
                <c:pt idx="1996">
                  <c:v>1179.6199999999999</c:v>
                </c:pt>
                <c:pt idx="1997">
                  <c:v>1179.7149999999999</c:v>
                </c:pt>
                <c:pt idx="1998">
                  <c:v>1179.81</c:v>
                </c:pt>
                <c:pt idx="1999">
                  <c:v>1179.905</c:v>
                </c:pt>
                <c:pt idx="2000">
                  <c:v>1180</c:v>
                </c:pt>
                <c:pt idx="2001">
                  <c:v>1180.095</c:v>
                </c:pt>
                <c:pt idx="2002">
                  <c:v>1180.19</c:v>
                </c:pt>
                <c:pt idx="2003">
                  <c:v>1180.2850000000001</c:v>
                </c:pt>
                <c:pt idx="2004">
                  <c:v>1180.3800000000001</c:v>
                </c:pt>
                <c:pt idx="2005">
                  <c:v>1180.4749999999999</c:v>
                </c:pt>
                <c:pt idx="2006">
                  <c:v>1180.57</c:v>
                </c:pt>
                <c:pt idx="2007">
                  <c:v>1180.665</c:v>
                </c:pt>
                <c:pt idx="2008">
                  <c:v>1180.76</c:v>
                </c:pt>
                <c:pt idx="2009">
                  <c:v>1180.855</c:v>
                </c:pt>
                <c:pt idx="2010">
                  <c:v>1180.95</c:v>
                </c:pt>
                <c:pt idx="2011">
                  <c:v>1181.0450000000001</c:v>
                </c:pt>
                <c:pt idx="2012">
                  <c:v>1181.1400000000001</c:v>
                </c:pt>
                <c:pt idx="2013">
                  <c:v>1181.2349999999999</c:v>
                </c:pt>
                <c:pt idx="2014">
                  <c:v>1181.33</c:v>
                </c:pt>
                <c:pt idx="2015">
                  <c:v>1181.425</c:v>
                </c:pt>
                <c:pt idx="2016">
                  <c:v>1181.52</c:v>
                </c:pt>
                <c:pt idx="2017">
                  <c:v>1181.615</c:v>
                </c:pt>
                <c:pt idx="2018">
                  <c:v>1181.71</c:v>
                </c:pt>
                <c:pt idx="2019">
                  <c:v>1181.8050000000001</c:v>
                </c:pt>
                <c:pt idx="2020">
                  <c:v>1181.9000000000001</c:v>
                </c:pt>
                <c:pt idx="2021">
                  <c:v>1181.9949999999999</c:v>
                </c:pt>
                <c:pt idx="2022">
                  <c:v>1182.0899999999999</c:v>
                </c:pt>
                <c:pt idx="2023">
                  <c:v>1182.1849999999999</c:v>
                </c:pt>
                <c:pt idx="2024">
                  <c:v>1182.28</c:v>
                </c:pt>
                <c:pt idx="2025">
                  <c:v>1182.375</c:v>
                </c:pt>
                <c:pt idx="2026">
                  <c:v>1182.47</c:v>
                </c:pt>
                <c:pt idx="2027">
                  <c:v>1182.5650000000001</c:v>
                </c:pt>
                <c:pt idx="2028">
                  <c:v>1182.6600000000001</c:v>
                </c:pt>
                <c:pt idx="2029">
                  <c:v>1182.7550000000001</c:v>
                </c:pt>
                <c:pt idx="2030">
                  <c:v>1182.8499999999999</c:v>
                </c:pt>
                <c:pt idx="2031">
                  <c:v>1182.9449999999999</c:v>
                </c:pt>
                <c:pt idx="2032">
                  <c:v>1183.04</c:v>
                </c:pt>
                <c:pt idx="2033">
                  <c:v>1183.135</c:v>
                </c:pt>
                <c:pt idx="2034">
                  <c:v>1183.23</c:v>
                </c:pt>
                <c:pt idx="2035">
                  <c:v>1183.325</c:v>
                </c:pt>
                <c:pt idx="2036">
                  <c:v>1183.42</c:v>
                </c:pt>
                <c:pt idx="2037">
                  <c:v>1183.5150000000001</c:v>
                </c:pt>
                <c:pt idx="2038">
                  <c:v>1183.6099999999999</c:v>
                </c:pt>
                <c:pt idx="2039">
                  <c:v>1183.7049999999999</c:v>
                </c:pt>
                <c:pt idx="2040">
                  <c:v>1183.8</c:v>
                </c:pt>
                <c:pt idx="2041">
                  <c:v>1183.895</c:v>
                </c:pt>
                <c:pt idx="2042">
                  <c:v>1183.99</c:v>
                </c:pt>
                <c:pt idx="2043">
                  <c:v>1184.085</c:v>
                </c:pt>
                <c:pt idx="2044">
                  <c:v>1184.18</c:v>
                </c:pt>
                <c:pt idx="2045">
                  <c:v>1184.2750000000001</c:v>
                </c:pt>
                <c:pt idx="2046">
                  <c:v>1184.3699999999999</c:v>
                </c:pt>
                <c:pt idx="2047">
                  <c:v>1184.4649999999999</c:v>
                </c:pt>
                <c:pt idx="2048">
                  <c:v>1184.56</c:v>
                </c:pt>
                <c:pt idx="2049">
                  <c:v>1184.655</c:v>
                </c:pt>
                <c:pt idx="2050">
                  <c:v>1184.75</c:v>
                </c:pt>
                <c:pt idx="2051">
                  <c:v>1184.845</c:v>
                </c:pt>
                <c:pt idx="2052">
                  <c:v>1184.94</c:v>
                </c:pt>
                <c:pt idx="2053">
                  <c:v>1185.0350000000001</c:v>
                </c:pt>
                <c:pt idx="2054">
                  <c:v>1185.1300000000001</c:v>
                </c:pt>
                <c:pt idx="2055">
                  <c:v>1185.2249999999999</c:v>
                </c:pt>
                <c:pt idx="2056">
                  <c:v>1185.32</c:v>
                </c:pt>
                <c:pt idx="2057">
                  <c:v>1185.415</c:v>
                </c:pt>
                <c:pt idx="2058">
                  <c:v>1185.51</c:v>
                </c:pt>
                <c:pt idx="2059">
                  <c:v>1185.605</c:v>
                </c:pt>
                <c:pt idx="2060">
                  <c:v>1185.7</c:v>
                </c:pt>
                <c:pt idx="2061">
                  <c:v>1185.7950000000001</c:v>
                </c:pt>
                <c:pt idx="2062">
                  <c:v>1185.8900000000001</c:v>
                </c:pt>
                <c:pt idx="2063">
                  <c:v>1185.9849999999999</c:v>
                </c:pt>
                <c:pt idx="2064">
                  <c:v>1186.08</c:v>
                </c:pt>
                <c:pt idx="2065">
                  <c:v>1186.175</c:v>
                </c:pt>
                <c:pt idx="2066">
                  <c:v>1186.27</c:v>
                </c:pt>
                <c:pt idx="2067">
                  <c:v>1186.365</c:v>
                </c:pt>
                <c:pt idx="2068">
                  <c:v>1186.46</c:v>
                </c:pt>
                <c:pt idx="2069">
                  <c:v>1186.5550000000001</c:v>
                </c:pt>
                <c:pt idx="2070">
                  <c:v>1186.6500000000001</c:v>
                </c:pt>
                <c:pt idx="2071">
                  <c:v>1186.7449999999999</c:v>
                </c:pt>
                <c:pt idx="2072">
                  <c:v>1186.8399999999999</c:v>
                </c:pt>
                <c:pt idx="2073">
                  <c:v>1186.9349999999999</c:v>
                </c:pt>
                <c:pt idx="2074">
                  <c:v>1187.03</c:v>
                </c:pt>
                <c:pt idx="2075">
                  <c:v>1187.125</c:v>
                </c:pt>
                <c:pt idx="2076">
                  <c:v>1187.22</c:v>
                </c:pt>
                <c:pt idx="2077">
                  <c:v>1187.3150000000001</c:v>
                </c:pt>
                <c:pt idx="2078">
                  <c:v>1187.4100000000001</c:v>
                </c:pt>
                <c:pt idx="2079">
                  <c:v>1187.5050000000001</c:v>
                </c:pt>
                <c:pt idx="2080">
                  <c:v>1187.5999999999999</c:v>
                </c:pt>
                <c:pt idx="2081">
                  <c:v>1187.6949999999999</c:v>
                </c:pt>
                <c:pt idx="2082">
                  <c:v>1187.79</c:v>
                </c:pt>
                <c:pt idx="2083">
                  <c:v>1187.885</c:v>
                </c:pt>
                <c:pt idx="2084">
                  <c:v>1187.98</c:v>
                </c:pt>
                <c:pt idx="2085">
                  <c:v>1188.075</c:v>
                </c:pt>
                <c:pt idx="2086">
                  <c:v>1188.17</c:v>
                </c:pt>
                <c:pt idx="2087">
                  <c:v>1188.2650000000001</c:v>
                </c:pt>
                <c:pt idx="2088">
                  <c:v>1188.3599999999999</c:v>
                </c:pt>
                <c:pt idx="2089">
                  <c:v>1188.4549999999999</c:v>
                </c:pt>
                <c:pt idx="2090">
                  <c:v>1188.55</c:v>
                </c:pt>
                <c:pt idx="2091">
                  <c:v>1188.645</c:v>
                </c:pt>
                <c:pt idx="2092">
                  <c:v>1188.74</c:v>
                </c:pt>
                <c:pt idx="2093">
                  <c:v>1188.835</c:v>
                </c:pt>
                <c:pt idx="2094">
                  <c:v>1188.93</c:v>
                </c:pt>
                <c:pt idx="2095">
                  <c:v>1189.0250000000001</c:v>
                </c:pt>
                <c:pt idx="2096">
                  <c:v>1189.1199999999999</c:v>
                </c:pt>
                <c:pt idx="2097">
                  <c:v>1189.2149999999999</c:v>
                </c:pt>
                <c:pt idx="2098">
                  <c:v>1189.31</c:v>
                </c:pt>
                <c:pt idx="2099">
                  <c:v>1189.405</c:v>
                </c:pt>
                <c:pt idx="2100">
                  <c:v>1189.5</c:v>
                </c:pt>
                <c:pt idx="2101">
                  <c:v>1189.595</c:v>
                </c:pt>
                <c:pt idx="2102">
                  <c:v>1189.69</c:v>
                </c:pt>
                <c:pt idx="2103">
                  <c:v>1189.7850000000001</c:v>
                </c:pt>
                <c:pt idx="2104">
                  <c:v>1189.8800000000001</c:v>
                </c:pt>
                <c:pt idx="2105">
                  <c:v>1189.9749999999999</c:v>
                </c:pt>
                <c:pt idx="2106">
                  <c:v>1190.07</c:v>
                </c:pt>
                <c:pt idx="2107">
                  <c:v>1190.165</c:v>
                </c:pt>
                <c:pt idx="2108">
                  <c:v>1190.26</c:v>
                </c:pt>
                <c:pt idx="2109">
                  <c:v>1190.355</c:v>
                </c:pt>
                <c:pt idx="2110">
                  <c:v>1190.45</c:v>
                </c:pt>
                <c:pt idx="2111">
                  <c:v>1190.5450000000001</c:v>
                </c:pt>
                <c:pt idx="2112">
                  <c:v>1190.6400000000001</c:v>
                </c:pt>
                <c:pt idx="2113">
                  <c:v>1190.7349999999999</c:v>
                </c:pt>
                <c:pt idx="2114">
                  <c:v>1190.83</c:v>
                </c:pt>
                <c:pt idx="2115">
                  <c:v>1190.925</c:v>
                </c:pt>
                <c:pt idx="2116">
                  <c:v>1191.02</c:v>
                </c:pt>
                <c:pt idx="2117">
                  <c:v>1191.115</c:v>
                </c:pt>
                <c:pt idx="2118">
                  <c:v>1191.21</c:v>
                </c:pt>
                <c:pt idx="2119">
                  <c:v>1191.3050000000001</c:v>
                </c:pt>
                <c:pt idx="2120">
                  <c:v>1191.4000000000001</c:v>
                </c:pt>
                <c:pt idx="2121">
                  <c:v>1191.4949999999999</c:v>
                </c:pt>
                <c:pt idx="2122">
                  <c:v>1191.5899999999999</c:v>
                </c:pt>
                <c:pt idx="2123">
                  <c:v>1191.6849999999999</c:v>
                </c:pt>
                <c:pt idx="2124">
                  <c:v>1191.78</c:v>
                </c:pt>
                <c:pt idx="2125">
                  <c:v>1191.875</c:v>
                </c:pt>
                <c:pt idx="2126">
                  <c:v>1191.97</c:v>
                </c:pt>
                <c:pt idx="2127">
                  <c:v>1192.0650000000001</c:v>
                </c:pt>
                <c:pt idx="2128">
                  <c:v>1192.1600000000001</c:v>
                </c:pt>
                <c:pt idx="2129">
                  <c:v>1192.2550000000001</c:v>
                </c:pt>
                <c:pt idx="2130">
                  <c:v>1192.3499999999999</c:v>
                </c:pt>
                <c:pt idx="2131">
                  <c:v>1192.4449999999999</c:v>
                </c:pt>
                <c:pt idx="2132">
                  <c:v>1192.54</c:v>
                </c:pt>
                <c:pt idx="2133">
                  <c:v>1192.635</c:v>
                </c:pt>
                <c:pt idx="2134">
                  <c:v>1192.73</c:v>
                </c:pt>
                <c:pt idx="2135">
                  <c:v>1192.825</c:v>
                </c:pt>
                <c:pt idx="2136">
                  <c:v>1192.92</c:v>
                </c:pt>
                <c:pt idx="2137">
                  <c:v>1193.0150000000001</c:v>
                </c:pt>
                <c:pt idx="2138">
                  <c:v>1193.1099999999999</c:v>
                </c:pt>
                <c:pt idx="2139">
                  <c:v>1193.2049999999999</c:v>
                </c:pt>
                <c:pt idx="2140">
                  <c:v>1193.3</c:v>
                </c:pt>
                <c:pt idx="2141">
                  <c:v>1193.395</c:v>
                </c:pt>
                <c:pt idx="2142">
                  <c:v>1193.49</c:v>
                </c:pt>
                <c:pt idx="2143">
                  <c:v>1193.585</c:v>
                </c:pt>
                <c:pt idx="2144">
                  <c:v>1193.68</c:v>
                </c:pt>
                <c:pt idx="2145">
                  <c:v>1193.7750000000001</c:v>
                </c:pt>
                <c:pt idx="2146">
                  <c:v>1193.8699999999999</c:v>
                </c:pt>
                <c:pt idx="2147">
                  <c:v>1193.9649999999999</c:v>
                </c:pt>
                <c:pt idx="2148">
                  <c:v>1194.06</c:v>
                </c:pt>
                <c:pt idx="2149">
                  <c:v>1194.155</c:v>
                </c:pt>
                <c:pt idx="2150">
                  <c:v>1194.25</c:v>
                </c:pt>
                <c:pt idx="2151">
                  <c:v>1194.345</c:v>
                </c:pt>
                <c:pt idx="2152">
                  <c:v>1194.44</c:v>
                </c:pt>
                <c:pt idx="2153">
                  <c:v>1194.5350000000001</c:v>
                </c:pt>
                <c:pt idx="2154">
                  <c:v>1194.6300000000001</c:v>
                </c:pt>
                <c:pt idx="2155">
                  <c:v>1194.7249999999999</c:v>
                </c:pt>
                <c:pt idx="2156">
                  <c:v>1194.82</c:v>
                </c:pt>
                <c:pt idx="2157">
                  <c:v>1194.915</c:v>
                </c:pt>
                <c:pt idx="2158">
                  <c:v>1195.01</c:v>
                </c:pt>
                <c:pt idx="2159">
                  <c:v>1195.105</c:v>
                </c:pt>
                <c:pt idx="2160">
                  <c:v>1195.2</c:v>
                </c:pt>
                <c:pt idx="2161">
                  <c:v>1195.2950000000001</c:v>
                </c:pt>
                <c:pt idx="2162">
                  <c:v>1195.3900000000001</c:v>
                </c:pt>
                <c:pt idx="2163">
                  <c:v>1195.4849999999999</c:v>
                </c:pt>
                <c:pt idx="2164">
                  <c:v>1195.58</c:v>
                </c:pt>
                <c:pt idx="2165">
                  <c:v>1195.675</c:v>
                </c:pt>
                <c:pt idx="2166">
                  <c:v>1195.77</c:v>
                </c:pt>
                <c:pt idx="2167">
                  <c:v>1195.865</c:v>
                </c:pt>
                <c:pt idx="2168">
                  <c:v>1195.96</c:v>
                </c:pt>
                <c:pt idx="2169">
                  <c:v>1196.0550000000001</c:v>
                </c:pt>
                <c:pt idx="2170">
                  <c:v>1196.1500000000001</c:v>
                </c:pt>
                <c:pt idx="2171">
                  <c:v>1196.2449999999999</c:v>
                </c:pt>
                <c:pt idx="2172">
                  <c:v>1196.3399999999999</c:v>
                </c:pt>
                <c:pt idx="2173">
                  <c:v>1196.4349999999999</c:v>
                </c:pt>
                <c:pt idx="2174">
                  <c:v>1196.53</c:v>
                </c:pt>
                <c:pt idx="2175">
                  <c:v>1196.625</c:v>
                </c:pt>
                <c:pt idx="2176">
                  <c:v>1196.72</c:v>
                </c:pt>
                <c:pt idx="2177">
                  <c:v>1196.8150000000001</c:v>
                </c:pt>
                <c:pt idx="2178">
                  <c:v>1196.9100000000001</c:v>
                </c:pt>
                <c:pt idx="2179">
                  <c:v>1197.0050000000001</c:v>
                </c:pt>
                <c:pt idx="2180">
                  <c:v>1197.0999999999999</c:v>
                </c:pt>
                <c:pt idx="2181">
                  <c:v>1197.1949999999999</c:v>
                </c:pt>
                <c:pt idx="2182">
                  <c:v>1197.29</c:v>
                </c:pt>
                <c:pt idx="2183">
                  <c:v>1197.385</c:v>
                </c:pt>
                <c:pt idx="2184">
                  <c:v>1197.48</c:v>
                </c:pt>
                <c:pt idx="2185">
                  <c:v>1197.575</c:v>
                </c:pt>
                <c:pt idx="2186">
                  <c:v>1197.67</c:v>
                </c:pt>
                <c:pt idx="2187">
                  <c:v>1197.7650000000001</c:v>
                </c:pt>
                <c:pt idx="2188">
                  <c:v>1197.8599999999999</c:v>
                </c:pt>
                <c:pt idx="2189">
                  <c:v>1197.9549999999999</c:v>
                </c:pt>
                <c:pt idx="2190">
                  <c:v>1198.05</c:v>
                </c:pt>
                <c:pt idx="2191">
                  <c:v>1198.145</c:v>
                </c:pt>
                <c:pt idx="2192">
                  <c:v>1198.24</c:v>
                </c:pt>
                <c:pt idx="2193">
                  <c:v>1198.335</c:v>
                </c:pt>
                <c:pt idx="2194">
                  <c:v>1198.43</c:v>
                </c:pt>
                <c:pt idx="2195">
                  <c:v>1198.5250000000001</c:v>
                </c:pt>
                <c:pt idx="2196">
                  <c:v>1198.6199999999999</c:v>
                </c:pt>
                <c:pt idx="2197">
                  <c:v>1198.7149999999999</c:v>
                </c:pt>
                <c:pt idx="2198">
                  <c:v>1198.81</c:v>
                </c:pt>
                <c:pt idx="2199">
                  <c:v>1198.905</c:v>
                </c:pt>
                <c:pt idx="2200">
                  <c:v>1199</c:v>
                </c:pt>
                <c:pt idx="2201">
                  <c:v>1199.095</c:v>
                </c:pt>
                <c:pt idx="2202">
                  <c:v>1199.19</c:v>
                </c:pt>
                <c:pt idx="2203">
                  <c:v>1199.2850000000001</c:v>
                </c:pt>
                <c:pt idx="2204">
                  <c:v>1199.3800000000001</c:v>
                </c:pt>
                <c:pt idx="2205">
                  <c:v>1199.4749999999999</c:v>
                </c:pt>
                <c:pt idx="2206">
                  <c:v>1199.57</c:v>
                </c:pt>
                <c:pt idx="2207">
                  <c:v>1199.665</c:v>
                </c:pt>
                <c:pt idx="2208">
                  <c:v>1199.76</c:v>
                </c:pt>
                <c:pt idx="2209">
                  <c:v>1199.855</c:v>
                </c:pt>
                <c:pt idx="2210">
                  <c:v>1199.95</c:v>
                </c:pt>
                <c:pt idx="2211">
                  <c:v>1200.0450000000001</c:v>
                </c:pt>
                <c:pt idx="2212">
                  <c:v>1200.1400000000001</c:v>
                </c:pt>
                <c:pt idx="2213">
                  <c:v>1200.2349999999999</c:v>
                </c:pt>
                <c:pt idx="2214">
                  <c:v>1200.33</c:v>
                </c:pt>
                <c:pt idx="2215">
                  <c:v>1200.425</c:v>
                </c:pt>
                <c:pt idx="2216">
                  <c:v>1200.52</c:v>
                </c:pt>
                <c:pt idx="2217">
                  <c:v>1200.615</c:v>
                </c:pt>
                <c:pt idx="2218">
                  <c:v>1200.71</c:v>
                </c:pt>
                <c:pt idx="2219">
                  <c:v>1200.8050000000001</c:v>
                </c:pt>
                <c:pt idx="2220">
                  <c:v>1200.9000000000001</c:v>
                </c:pt>
                <c:pt idx="2221">
                  <c:v>1200.9949999999999</c:v>
                </c:pt>
                <c:pt idx="2222">
                  <c:v>1201.0899999999999</c:v>
                </c:pt>
                <c:pt idx="2223">
                  <c:v>1201.1849999999999</c:v>
                </c:pt>
                <c:pt idx="2224">
                  <c:v>1201.28</c:v>
                </c:pt>
                <c:pt idx="2225">
                  <c:v>1201.375</c:v>
                </c:pt>
                <c:pt idx="2226">
                  <c:v>1201.47</c:v>
                </c:pt>
                <c:pt idx="2227">
                  <c:v>1201.5650000000001</c:v>
                </c:pt>
                <c:pt idx="2228">
                  <c:v>1201.6600000000001</c:v>
                </c:pt>
                <c:pt idx="2229">
                  <c:v>1201.7550000000001</c:v>
                </c:pt>
                <c:pt idx="2230">
                  <c:v>1201.8499999999999</c:v>
                </c:pt>
                <c:pt idx="2231">
                  <c:v>1201.9449999999999</c:v>
                </c:pt>
                <c:pt idx="2232">
                  <c:v>1202.04</c:v>
                </c:pt>
                <c:pt idx="2233">
                  <c:v>1202.135</c:v>
                </c:pt>
                <c:pt idx="2234">
                  <c:v>1202.23</c:v>
                </c:pt>
                <c:pt idx="2235">
                  <c:v>1202.325</c:v>
                </c:pt>
                <c:pt idx="2236">
                  <c:v>1202.42</c:v>
                </c:pt>
                <c:pt idx="2237">
                  <c:v>1202.5150000000001</c:v>
                </c:pt>
                <c:pt idx="2238">
                  <c:v>1202.6099999999999</c:v>
                </c:pt>
                <c:pt idx="2239">
                  <c:v>1202.7049999999999</c:v>
                </c:pt>
                <c:pt idx="2240">
                  <c:v>1202.8</c:v>
                </c:pt>
                <c:pt idx="2241">
                  <c:v>1202.895</c:v>
                </c:pt>
                <c:pt idx="2242">
                  <c:v>1202.99</c:v>
                </c:pt>
                <c:pt idx="2243">
                  <c:v>1203.085</c:v>
                </c:pt>
                <c:pt idx="2244">
                  <c:v>1203.18</c:v>
                </c:pt>
                <c:pt idx="2245">
                  <c:v>1203.2750000000001</c:v>
                </c:pt>
                <c:pt idx="2246">
                  <c:v>1203.3699999999999</c:v>
                </c:pt>
                <c:pt idx="2247">
                  <c:v>1203.4649999999999</c:v>
                </c:pt>
                <c:pt idx="2248">
                  <c:v>1203.56</c:v>
                </c:pt>
                <c:pt idx="2249">
                  <c:v>1203.655</c:v>
                </c:pt>
                <c:pt idx="2250">
                  <c:v>1203.75</c:v>
                </c:pt>
                <c:pt idx="2251">
                  <c:v>1203.845</c:v>
                </c:pt>
                <c:pt idx="2252">
                  <c:v>1203.94</c:v>
                </c:pt>
                <c:pt idx="2253">
                  <c:v>1204.0350000000001</c:v>
                </c:pt>
                <c:pt idx="2254">
                  <c:v>1204.1300000000001</c:v>
                </c:pt>
                <c:pt idx="2255">
                  <c:v>1204.2249999999999</c:v>
                </c:pt>
                <c:pt idx="2256">
                  <c:v>1204.32</c:v>
                </c:pt>
                <c:pt idx="2257">
                  <c:v>1204.415</c:v>
                </c:pt>
                <c:pt idx="2258">
                  <c:v>1204.51</c:v>
                </c:pt>
                <c:pt idx="2259">
                  <c:v>1204.605</c:v>
                </c:pt>
                <c:pt idx="2260">
                  <c:v>1204.7</c:v>
                </c:pt>
                <c:pt idx="2261">
                  <c:v>1204.7950000000001</c:v>
                </c:pt>
                <c:pt idx="2262">
                  <c:v>1204.8900000000001</c:v>
                </c:pt>
                <c:pt idx="2263">
                  <c:v>1204.9849999999999</c:v>
                </c:pt>
                <c:pt idx="2264">
                  <c:v>1205.08</c:v>
                </c:pt>
                <c:pt idx="2265">
                  <c:v>1205.175</c:v>
                </c:pt>
                <c:pt idx="2266">
                  <c:v>1205.27</c:v>
                </c:pt>
                <c:pt idx="2267">
                  <c:v>1205.365</c:v>
                </c:pt>
                <c:pt idx="2268">
                  <c:v>1205.46</c:v>
                </c:pt>
                <c:pt idx="2269">
                  <c:v>1205.5550000000001</c:v>
                </c:pt>
                <c:pt idx="2270">
                  <c:v>1205.6500000000001</c:v>
                </c:pt>
                <c:pt idx="2271">
                  <c:v>1205.7449999999999</c:v>
                </c:pt>
                <c:pt idx="2272">
                  <c:v>1205.8399999999999</c:v>
                </c:pt>
                <c:pt idx="2273">
                  <c:v>1205.9349999999999</c:v>
                </c:pt>
                <c:pt idx="2274">
                  <c:v>1206.03</c:v>
                </c:pt>
                <c:pt idx="2275">
                  <c:v>1206.125</c:v>
                </c:pt>
                <c:pt idx="2276">
                  <c:v>1206.22</c:v>
                </c:pt>
                <c:pt idx="2277">
                  <c:v>1206.3150000000001</c:v>
                </c:pt>
                <c:pt idx="2278">
                  <c:v>1206.4100000000001</c:v>
                </c:pt>
                <c:pt idx="2279">
                  <c:v>1206.5050000000001</c:v>
                </c:pt>
                <c:pt idx="2280">
                  <c:v>1206.5999999999999</c:v>
                </c:pt>
                <c:pt idx="2281">
                  <c:v>1206.6949999999999</c:v>
                </c:pt>
                <c:pt idx="2282">
                  <c:v>1206.79</c:v>
                </c:pt>
                <c:pt idx="2283">
                  <c:v>1206.885</c:v>
                </c:pt>
                <c:pt idx="2284">
                  <c:v>1206.98</c:v>
                </c:pt>
                <c:pt idx="2285">
                  <c:v>1207.075</c:v>
                </c:pt>
                <c:pt idx="2286">
                  <c:v>1207.17</c:v>
                </c:pt>
                <c:pt idx="2287">
                  <c:v>1207.2650000000001</c:v>
                </c:pt>
                <c:pt idx="2288">
                  <c:v>1207.3599999999999</c:v>
                </c:pt>
                <c:pt idx="2289">
                  <c:v>1207.4549999999999</c:v>
                </c:pt>
                <c:pt idx="2290">
                  <c:v>1207.55</c:v>
                </c:pt>
                <c:pt idx="2291">
                  <c:v>1207.645</c:v>
                </c:pt>
                <c:pt idx="2292">
                  <c:v>1207.74</c:v>
                </c:pt>
                <c:pt idx="2293">
                  <c:v>1207.835</c:v>
                </c:pt>
                <c:pt idx="2294">
                  <c:v>1207.93</c:v>
                </c:pt>
                <c:pt idx="2295">
                  <c:v>1208.0250000000001</c:v>
                </c:pt>
                <c:pt idx="2296">
                  <c:v>1208.1199999999999</c:v>
                </c:pt>
                <c:pt idx="2297">
                  <c:v>1208.2149999999999</c:v>
                </c:pt>
                <c:pt idx="2298">
                  <c:v>1208.31</c:v>
                </c:pt>
                <c:pt idx="2299">
                  <c:v>1208.405</c:v>
                </c:pt>
                <c:pt idx="2300">
                  <c:v>1208.5</c:v>
                </c:pt>
                <c:pt idx="2301">
                  <c:v>1208.595</c:v>
                </c:pt>
                <c:pt idx="2302">
                  <c:v>1208.69</c:v>
                </c:pt>
                <c:pt idx="2303">
                  <c:v>1208.7850000000001</c:v>
                </c:pt>
                <c:pt idx="2304">
                  <c:v>1208.8800000000001</c:v>
                </c:pt>
                <c:pt idx="2305">
                  <c:v>1208.9749999999999</c:v>
                </c:pt>
                <c:pt idx="2306">
                  <c:v>1209.07</c:v>
                </c:pt>
                <c:pt idx="2307">
                  <c:v>1209.165</c:v>
                </c:pt>
                <c:pt idx="2308">
                  <c:v>1209.26</c:v>
                </c:pt>
                <c:pt idx="2309">
                  <c:v>1209.355</c:v>
                </c:pt>
                <c:pt idx="2310">
                  <c:v>1209.45</c:v>
                </c:pt>
                <c:pt idx="2311">
                  <c:v>1209.5450000000001</c:v>
                </c:pt>
                <c:pt idx="2312">
                  <c:v>1209.6400000000001</c:v>
                </c:pt>
                <c:pt idx="2313">
                  <c:v>1209.7349999999999</c:v>
                </c:pt>
                <c:pt idx="2314">
                  <c:v>1209.83</c:v>
                </c:pt>
                <c:pt idx="2315">
                  <c:v>1209.925</c:v>
                </c:pt>
                <c:pt idx="2316">
                  <c:v>1210.02</c:v>
                </c:pt>
                <c:pt idx="2317">
                  <c:v>1210.115</c:v>
                </c:pt>
                <c:pt idx="2318">
                  <c:v>1210.21</c:v>
                </c:pt>
                <c:pt idx="2319">
                  <c:v>1210.3050000000001</c:v>
                </c:pt>
                <c:pt idx="2320">
                  <c:v>1210.4000000000001</c:v>
                </c:pt>
                <c:pt idx="2321">
                  <c:v>1210.4949999999999</c:v>
                </c:pt>
                <c:pt idx="2322">
                  <c:v>1210.5899999999999</c:v>
                </c:pt>
                <c:pt idx="2323">
                  <c:v>1210.6849999999999</c:v>
                </c:pt>
                <c:pt idx="2324">
                  <c:v>1210.78</c:v>
                </c:pt>
                <c:pt idx="2325">
                  <c:v>1210.875</c:v>
                </c:pt>
                <c:pt idx="2326">
                  <c:v>1210.97</c:v>
                </c:pt>
                <c:pt idx="2327">
                  <c:v>1211.0650000000001</c:v>
                </c:pt>
                <c:pt idx="2328">
                  <c:v>1211.1600000000001</c:v>
                </c:pt>
                <c:pt idx="2329">
                  <c:v>1211.2550000000001</c:v>
                </c:pt>
                <c:pt idx="2330">
                  <c:v>1211.3499999999999</c:v>
                </c:pt>
                <c:pt idx="2331">
                  <c:v>1211.4449999999999</c:v>
                </c:pt>
                <c:pt idx="2332">
                  <c:v>1211.54</c:v>
                </c:pt>
                <c:pt idx="2333">
                  <c:v>1211.635</c:v>
                </c:pt>
                <c:pt idx="2334">
                  <c:v>1211.73</c:v>
                </c:pt>
                <c:pt idx="2335">
                  <c:v>1211.825</c:v>
                </c:pt>
                <c:pt idx="2336">
                  <c:v>1211.92</c:v>
                </c:pt>
                <c:pt idx="2337">
                  <c:v>1212.0150000000001</c:v>
                </c:pt>
                <c:pt idx="2338">
                  <c:v>1212.1099999999999</c:v>
                </c:pt>
                <c:pt idx="2339">
                  <c:v>1212.2049999999999</c:v>
                </c:pt>
                <c:pt idx="2340">
                  <c:v>1212.3</c:v>
                </c:pt>
                <c:pt idx="2341">
                  <c:v>1212.395</c:v>
                </c:pt>
                <c:pt idx="2342">
                  <c:v>1212.49</c:v>
                </c:pt>
                <c:pt idx="2343">
                  <c:v>1212.585</c:v>
                </c:pt>
                <c:pt idx="2344">
                  <c:v>1212.68</c:v>
                </c:pt>
                <c:pt idx="2345">
                  <c:v>1212.7750000000001</c:v>
                </c:pt>
                <c:pt idx="2346">
                  <c:v>1212.8699999999999</c:v>
                </c:pt>
                <c:pt idx="2347">
                  <c:v>1212.9649999999999</c:v>
                </c:pt>
                <c:pt idx="2348">
                  <c:v>1213.06</c:v>
                </c:pt>
                <c:pt idx="2349">
                  <c:v>1213.155</c:v>
                </c:pt>
                <c:pt idx="2350">
                  <c:v>1213.25</c:v>
                </c:pt>
                <c:pt idx="2351">
                  <c:v>1213.345</c:v>
                </c:pt>
                <c:pt idx="2352">
                  <c:v>1213.44</c:v>
                </c:pt>
                <c:pt idx="2353">
                  <c:v>1213.5350000000001</c:v>
                </c:pt>
                <c:pt idx="2354">
                  <c:v>1213.6300000000001</c:v>
                </c:pt>
                <c:pt idx="2355">
                  <c:v>1213.7249999999999</c:v>
                </c:pt>
                <c:pt idx="2356">
                  <c:v>1213.82</c:v>
                </c:pt>
                <c:pt idx="2357">
                  <c:v>1213.915</c:v>
                </c:pt>
                <c:pt idx="2358">
                  <c:v>1214.01</c:v>
                </c:pt>
                <c:pt idx="2359">
                  <c:v>1214.105</c:v>
                </c:pt>
                <c:pt idx="2360">
                  <c:v>1214.2</c:v>
                </c:pt>
                <c:pt idx="2361">
                  <c:v>1214.2950000000001</c:v>
                </c:pt>
                <c:pt idx="2362">
                  <c:v>1214.3900000000001</c:v>
                </c:pt>
                <c:pt idx="2363">
                  <c:v>1214.4849999999999</c:v>
                </c:pt>
                <c:pt idx="2364">
                  <c:v>1214.58</c:v>
                </c:pt>
                <c:pt idx="2365">
                  <c:v>1214.675</c:v>
                </c:pt>
                <c:pt idx="2366">
                  <c:v>1214.77</c:v>
                </c:pt>
                <c:pt idx="2367">
                  <c:v>1214.865</c:v>
                </c:pt>
                <c:pt idx="2368">
                  <c:v>1214.96</c:v>
                </c:pt>
                <c:pt idx="2369">
                  <c:v>1215.0550000000001</c:v>
                </c:pt>
                <c:pt idx="2370">
                  <c:v>1215.1500000000001</c:v>
                </c:pt>
                <c:pt idx="2371">
                  <c:v>1215.2449999999999</c:v>
                </c:pt>
                <c:pt idx="2372">
                  <c:v>1215.3399999999999</c:v>
                </c:pt>
                <c:pt idx="2373">
                  <c:v>1215.4349999999999</c:v>
                </c:pt>
                <c:pt idx="2374">
                  <c:v>1215.53</c:v>
                </c:pt>
                <c:pt idx="2375">
                  <c:v>1215.625</c:v>
                </c:pt>
                <c:pt idx="2376">
                  <c:v>1215.72</c:v>
                </c:pt>
                <c:pt idx="2377">
                  <c:v>1215.8150000000001</c:v>
                </c:pt>
                <c:pt idx="2378">
                  <c:v>1215.9100000000001</c:v>
                </c:pt>
                <c:pt idx="2379">
                  <c:v>1216.0050000000001</c:v>
                </c:pt>
                <c:pt idx="2380">
                  <c:v>1216.0999999999999</c:v>
                </c:pt>
                <c:pt idx="2381">
                  <c:v>1216.1949999999999</c:v>
                </c:pt>
                <c:pt idx="2382">
                  <c:v>1216.29</c:v>
                </c:pt>
                <c:pt idx="2383">
                  <c:v>1216.385</c:v>
                </c:pt>
                <c:pt idx="2384">
                  <c:v>1216.48</c:v>
                </c:pt>
                <c:pt idx="2385">
                  <c:v>1216.575</c:v>
                </c:pt>
                <c:pt idx="2386">
                  <c:v>1216.67</c:v>
                </c:pt>
                <c:pt idx="2387">
                  <c:v>1216.7650000000001</c:v>
                </c:pt>
                <c:pt idx="2388">
                  <c:v>1216.8599999999999</c:v>
                </c:pt>
                <c:pt idx="2389">
                  <c:v>1216.9549999999999</c:v>
                </c:pt>
                <c:pt idx="2390">
                  <c:v>1217.05</c:v>
                </c:pt>
                <c:pt idx="2391">
                  <c:v>1217.145</c:v>
                </c:pt>
                <c:pt idx="2392">
                  <c:v>1217.24</c:v>
                </c:pt>
                <c:pt idx="2393">
                  <c:v>1217.335</c:v>
                </c:pt>
                <c:pt idx="2394">
                  <c:v>1217.43</c:v>
                </c:pt>
                <c:pt idx="2395">
                  <c:v>1217.5250000000001</c:v>
                </c:pt>
                <c:pt idx="2396">
                  <c:v>1217.6199999999999</c:v>
                </c:pt>
                <c:pt idx="2397">
                  <c:v>1217.7149999999999</c:v>
                </c:pt>
                <c:pt idx="2398">
                  <c:v>1217.81</c:v>
                </c:pt>
                <c:pt idx="2399">
                  <c:v>1217.905</c:v>
                </c:pt>
                <c:pt idx="2400">
                  <c:v>1218</c:v>
                </c:pt>
                <c:pt idx="2401">
                  <c:v>1218.095</c:v>
                </c:pt>
                <c:pt idx="2402">
                  <c:v>1218.19</c:v>
                </c:pt>
                <c:pt idx="2403">
                  <c:v>1218.2850000000001</c:v>
                </c:pt>
                <c:pt idx="2404">
                  <c:v>1218.3800000000001</c:v>
                </c:pt>
                <c:pt idx="2405">
                  <c:v>1218.4749999999999</c:v>
                </c:pt>
                <c:pt idx="2406">
                  <c:v>1218.57</c:v>
                </c:pt>
                <c:pt idx="2407">
                  <c:v>1218.665</c:v>
                </c:pt>
                <c:pt idx="2408">
                  <c:v>1218.76</c:v>
                </c:pt>
                <c:pt idx="2409">
                  <c:v>1218.855</c:v>
                </c:pt>
                <c:pt idx="2410">
                  <c:v>1218.95</c:v>
                </c:pt>
                <c:pt idx="2411">
                  <c:v>1219.0450000000001</c:v>
                </c:pt>
                <c:pt idx="2412">
                  <c:v>1219.1400000000001</c:v>
                </c:pt>
                <c:pt idx="2413">
                  <c:v>1219.2349999999999</c:v>
                </c:pt>
                <c:pt idx="2414">
                  <c:v>1219.33</c:v>
                </c:pt>
                <c:pt idx="2415">
                  <c:v>1219.425</c:v>
                </c:pt>
                <c:pt idx="2416">
                  <c:v>1219.52</c:v>
                </c:pt>
                <c:pt idx="2417">
                  <c:v>1219.615</c:v>
                </c:pt>
                <c:pt idx="2418">
                  <c:v>1219.71</c:v>
                </c:pt>
                <c:pt idx="2419">
                  <c:v>1219.8050000000001</c:v>
                </c:pt>
                <c:pt idx="2420">
                  <c:v>1219.9000000000001</c:v>
                </c:pt>
                <c:pt idx="2421">
                  <c:v>1219.9949999999999</c:v>
                </c:pt>
                <c:pt idx="2422">
                  <c:v>1220.0899999999999</c:v>
                </c:pt>
                <c:pt idx="2423">
                  <c:v>1220.1849999999999</c:v>
                </c:pt>
                <c:pt idx="2424">
                  <c:v>1220.28</c:v>
                </c:pt>
                <c:pt idx="2425">
                  <c:v>1220.375</c:v>
                </c:pt>
                <c:pt idx="2426">
                  <c:v>1220.47</c:v>
                </c:pt>
                <c:pt idx="2427">
                  <c:v>1220.5650000000001</c:v>
                </c:pt>
                <c:pt idx="2428">
                  <c:v>1220.6600000000001</c:v>
                </c:pt>
                <c:pt idx="2429">
                  <c:v>1220.7550000000001</c:v>
                </c:pt>
                <c:pt idx="2430">
                  <c:v>1220.8499999999999</c:v>
                </c:pt>
                <c:pt idx="2431">
                  <c:v>1220.9449999999999</c:v>
                </c:pt>
                <c:pt idx="2432">
                  <c:v>1221.04</c:v>
                </c:pt>
                <c:pt idx="2433">
                  <c:v>1221.135</c:v>
                </c:pt>
                <c:pt idx="2434">
                  <c:v>1221.23</c:v>
                </c:pt>
                <c:pt idx="2435">
                  <c:v>1221.325</c:v>
                </c:pt>
                <c:pt idx="2436">
                  <c:v>1221.42</c:v>
                </c:pt>
                <c:pt idx="2437">
                  <c:v>1221.5150000000001</c:v>
                </c:pt>
                <c:pt idx="2438">
                  <c:v>1221.6099999999999</c:v>
                </c:pt>
                <c:pt idx="2439">
                  <c:v>1221.7049999999999</c:v>
                </c:pt>
                <c:pt idx="2440">
                  <c:v>1221.8</c:v>
                </c:pt>
                <c:pt idx="2441">
                  <c:v>1221.895</c:v>
                </c:pt>
                <c:pt idx="2442">
                  <c:v>1221.99</c:v>
                </c:pt>
                <c:pt idx="2443">
                  <c:v>1222.085</c:v>
                </c:pt>
                <c:pt idx="2444">
                  <c:v>1222.18</c:v>
                </c:pt>
                <c:pt idx="2445">
                  <c:v>1222.2750000000001</c:v>
                </c:pt>
                <c:pt idx="2446">
                  <c:v>1222.3699999999999</c:v>
                </c:pt>
                <c:pt idx="2447">
                  <c:v>1222.4649999999999</c:v>
                </c:pt>
                <c:pt idx="2448">
                  <c:v>1222.56</c:v>
                </c:pt>
                <c:pt idx="2449">
                  <c:v>1222.655</c:v>
                </c:pt>
                <c:pt idx="2450">
                  <c:v>1222.75</c:v>
                </c:pt>
                <c:pt idx="2451">
                  <c:v>1222.845</c:v>
                </c:pt>
                <c:pt idx="2452">
                  <c:v>1222.94</c:v>
                </c:pt>
                <c:pt idx="2453">
                  <c:v>1223.0350000000001</c:v>
                </c:pt>
                <c:pt idx="2454">
                  <c:v>1223.1300000000001</c:v>
                </c:pt>
                <c:pt idx="2455">
                  <c:v>1223.2249999999999</c:v>
                </c:pt>
                <c:pt idx="2456">
                  <c:v>1223.32</c:v>
                </c:pt>
                <c:pt idx="2457">
                  <c:v>1223.415</c:v>
                </c:pt>
                <c:pt idx="2458">
                  <c:v>1223.51</c:v>
                </c:pt>
                <c:pt idx="2459">
                  <c:v>1223.605</c:v>
                </c:pt>
                <c:pt idx="2460">
                  <c:v>1223.7</c:v>
                </c:pt>
                <c:pt idx="2461">
                  <c:v>1223.7950000000001</c:v>
                </c:pt>
                <c:pt idx="2462">
                  <c:v>1223.8900000000001</c:v>
                </c:pt>
                <c:pt idx="2463">
                  <c:v>1223.9849999999999</c:v>
                </c:pt>
                <c:pt idx="2464">
                  <c:v>1224.08</c:v>
                </c:pt>
                <c:pt idx="2465">
                  <c:v>1224.175</c:v>
                </c:pt>
                <c:pt idx="2466">
                  <c:v>1224.27</c:v>
                </c:pt>
                <c:pt idx="2467">
                  <c:v>1224.365</c:v>
                </c:pt>
                <c:pt idx="2468">
                  <c:v>1224.46</c:v>
                </c:pt>
                <c:pt idx="2469">
                  <c:v>1224.5550000000001</c:v>
                </c:pt>
                <c:pt idx="2470">
                  <c:v>1224.6500000000001</c:v>
                </c:pt>
                <c:pt idx="2471">
                  <c:v>1224.7449999999999</c:v>
                </c:pt>
                <c:pt idx="2472">
                  <c:v>1224.8399999999999</c:v>
                </c:pt>
                <c:pt idx="2473">
                  <c:v>1224.9349999999999</c:v>
                </c:pt>
                <c:pt idx="2474">
                  <c:v>1225.03</c:v>
                </c:pt>
                <c:pt idx="2475">
                  <c:v>1225.125</c:v>
                </c:pt>
                <c:pt idx="2476">
                  <c:v>1225.22</c:v>
                </c:pt>
                <c:pt idx="2477">
                  <c:v>1225.3150000000001</c:v>
                </c:pt>
                <c:pt idx="2478">
                  <c:v>1225.4100000000001</c:v>
                </c:pt>
                <c:pt idx="2479">
                  <c:v>1225.5050000000001</c:v>
                </c:pt>
                <c:pt idx="2480">
                  <c:v>1225.5999999999999</c:v>
                </c:pt>
                <c:pt idx="2481">
                  <c:v>1225.6949999999999</c:v>
                </c:pt>
                <c:pt idx="2482">
                  <c:v>1225.79</c:v>
                </c:pt>
                <c:pt idx="2483">
                  <c:v>1225.885</c:v>
                </c:pt>
                <c:pt idx="2484">
                  <c:v>1225.98</c:v>
                </c:pt>
                <c:pt idx="2485">
                  <c:v>1226.075</c:v>
                </c:pt>
                <c:pt idx="2486">
                  <c:v>1226.17</c:v>
                </c:pt>
                <c:pt idx="2487">
                  <c:v>1226.2650000000001</c:v>
                </c:pt>
                <c:pt idx="2488">
                  <c:v>1226.3599999999999</c:v>
                </c:pt>
                <c:pt idx="2489">
                  <c:v>1226.4549999999999</c:v>
                </c:pt>
                <c:pt idx="2490">
                  <c:v>1226.55</c:v>
                </c:pt>
                <c:pt idx="2491">
                  <c:v>1226.645</c:v>
                </c:pt>
                <c:pt idx="2492">
                  <c:v>1226.74</c:v>
                </c:pt>
                <c:pt idx="2493">
                  <c:v>1226.835</c:v>
                </c:pt>
                <c:pt idx="2494">
                  <c:v>1226.93</c:v>
                </c:pt>
                <c:pt idx="2495">
                  <c:v>1227.0250000000001</c:v>
                </c:pt>
                <c:pt idx="2496">
                  <c:v>1227.1199999999999</c:v>
                </c:pt>
                <c:pt idx="2497">
                  <c:v>1227.2149999999999</c:v>
                </c:pt>
                <c:pt idx="2498">
                  <c:v>1227.31</c:v>
                </c:pt>
                <c:pt idx="2499">
                  <c:v>1227.405</c:v>
                </c:pt>
                <c:pt idx="2500">
                  <c:v>1227.5</c:v>
                </c:pt>
                <c:pt idx="2501">
                  <c:v>1227.595</c:v>
                </c:pt>
                <c:pt idx="2502">
                  <c:v>1227.69</c:v>
                </c:pt>
                <c:pt idx="2503">
                  <c:v>1227.7850000000001</c:v>
                </c:pt>
                <c:pt idx="2504">
                  <c:v>1227.8800000000001</c:v>
                </c:pt>
                <c:pt idx="2505">
                  <c:v>1227.9749999999999</c:v>
                </c:pt>
                <c:pt idx="2506">
                  <c:v>1228.07</c:v>
                </c:pt>
                <c:pt idx="2507">
                  <c:v>1228.165</c:v>
                </c:pt>
                <c:pt idx="2508">
                  <c:v>1228.26</c:v>
                </c:pt>
                <c:pt idx="2509">
                  <c:v>1228.355</c:v>
                </c:pt>
                <c:pt idx="2510">
                  <c:v>1228.45</c:v>
                </c:pt>
                <c:pt idx="2511">
                  <c:v>1228.5450000000001</c:v>
                </c:pt>
                <c:pt idx="2512">
                  <c:v>1228.6400000000001</c:v>
                </c:pt>
                <c:pt idx="2513">
                  <c:v>1228.7349999999999</c:v>
                </c:pt>
                <c:pt idx="2514">
                  <c:v>1228.83</c:v>
                </c:pt>
                <c:pt idx="2515">
                  <c:v>1228.925</c:v>
                </c:pt>
                <c:pt idx="2516">
                  <c:v>1229.02</c:v>
                </c:pt>
                <c:pt idx="2517">
                  <c:v>1229.115</c:v>
                </c:pt>
                <c:pt idx="2518">
                  <c:v>1229.21</c:v>
                </c:pt>
                <c:pt idx="2519">
                  <c:v>1229.3050000000001</c:v>
                </c:pt>
                <c:pt idx="2520">
                  <c:v>1229.4000000000001</c:v>
                </c:pt>
                <c:pt idx="2521">
                  <c:v>1229.4949999999999</c:v>
                </c:pt>
                <c:pt idx="2522">
                  <c:v>1229.5899999999999</c:v>
                </c:pt>
                <c:pt idx="2523">
                  <c:v>1229.6849999999999</c:v>
                </c:pt>
                <c:pt idx="2524">
                  <c:v>1229.78</c:v>
                </c:pt>
                <c:pt idx="2525">
                  <c:v>1229.875</c:v>
                </c:pt>
                <c:pt idx="2526">
                  <c:v>1229.97</c:v>
                </c:pt>
                <c:pt idx="2527">
                  <c:v>1230.0650000000001</c:v>
                </c:pt>
                <c:pt idx="2528">
                  <c:v>1230.1600000000001</c:v>
                </c:pt>
                <c:pt idx="2529">
                  <c:v>1230.2550000000001</c:v>
                </c:pt>
                <c:pt idx="2530">
                  <c:v>1230.3499999999999</c:v>
                </c:pt>
                <c:pt idx="2531">
                  <c:v>1230.4449999999999</c:v>
                </c:pt>
                <c:pt idx="2532">
                  <c:v>1230.54</c:v>
                </c:pt>
                <c:pt idx="2533">
                  <c:v>1230.635</c:v>
                </c:pt>
                <c:pt idx="2534">
                  <c:v>1230.73</c:v>
                </c:pt>
                <c:pt idx="2535">
                  <c:v>1230.825</c:v>
                </c:pt>
                <c:pt idx="2536">
                  <c:v>1230.92</c:v>
                </c:pt>
                <c:pt idx="2537">
                  <c:v>1231.0150000000001</c:v>
                </c:pt>
                <c:pt idx="2538">
                  <c:v>1231.1099999999999</c:v>
                </c:pt>
                <c:pt idx="2539">
                  <c:v>1231.2049999999999</c:v>
                </c:pt>
                <c:pt idx="2540">
                  <c:v>1231.3</c:v>
                </c:pt>
                <c:pt idx="2541">
                  <c:v>1231.395</c:v>
                </c:pt>
                <c:pt idx="2542">
                  <c:v>1231.49</c:v>
                </c:pt>
                <c:pt idx="2543">
                  <c:v>1231.585</c:v>
                </c:pt>
                <c:pt idx="2544">
                  <c:v>1231.68</c:v>
                </c:pt>
                <c:pt idx="2545">
                  <c:v>1231.7750000000001</c:v>
                </c:pt>
                <c:pt idx="2546">
                  <c:v>1231.8699999999999</c:v>
                </c:pt>
                <c:pt idx="2547">
                  <c:v>1231.9649999999999</c:v>
                </c:pt>
                <c:pt idx="2548">
                  <c:v>1232.06</c:v>
                </c:pt>
                <c:pt idx="2549">
                  <c:v>1232.155</c:v>
                </c:pt>
                <c:pt idx="2550">
                  <c:v>1232.25</c:v>
                </c:pt>
                <c:pt idx="2551">
                  <c:v>1232.345</c:v>
                </c:pt>
                <c:pt idx="2552">
                  <c:v>1232.44</c:v>
                </c:pt>
                <c:pt idx="2553">
                  <c:v>1232.5350000000001</c:v>
                </c:pt>
                <c:pt idx="2554">
                  <c:v>1232.6300000000001</c:v>
                </c:pt>
                <c:pt idx="2555">
                  <c:v>1232.7249999999999</c:v>
                </c:pt>
                <c:pt idx="2556">
                  <c:v>1232.82</c:v>
                </c:pt>
                <c:pt idx="2557">
                  <c:v>1232.915</c:v>
                </c:pt>
                <c:pt idx="2558">
                  <c:v>1233.01</c:v>
                </c:pt>
                <c:pt idx="2559">
                  <c:v>1233.105</c:v>
                </c:pt>
                <c:pt idx="2560">
                  <c:v>1233.2</c:v>
                </c:pt>
                <c:pt idx="2561">
                  <c:v>1233.2950000000001</c:v>
                </c:pt>
                <c:pt idx="2562">
                  <c:v>1233.3900000000001</c:v>
                </c:pt>
                <c:pt idx="2563">
                  <c:v>1233.4849999999999</c:v>
                </c:pt>
                <c:pt idx="2564">
                  <c:v>1233.58</c:v>
                </c:pt>
                <c:pt idx="2565">
                  <c:v>1233.675</c:v>
                </c:pt>
                <c:pt idx="2566">
                  <c:v>1233.77</c:v>
                </c:pt>
                <c:pt idx="2567">
                  <c:v>1233.865</c:v>
                </c:pt>
                <c:pt idx="2568">
                  <c:v>1233.96</c:v>
                </c:pt>
                <c:pt idx="2569">
                  <c:v>1234.0550000000001</c:v>
                </c:pt>
                <c:pt idx="2570">
                  <c:v>1234.1500000000001</c:v>
                </c:pt>
                <c:pt idx="2571">
                  <c:v>1234.2449999999999</c:v>
                </c:pt>
                <c:pt idx="2572">
                  <c:v>1234.3399999999999</c:v>
                </c:pt>
                <c:pt idx="2573">
                  <c:v>1234.4349999999999</c:v>
                </c:pt>
                <c:pt idx="2574">
                  <c:v>1234.53</c:v>
                </c:pt>
                <c:pt idx="2575">
                  <c:v>1234.625</c:v>
                </c:pt>
                <c:pt idx="2576">
                  <c:v>1234.72</c:v>
                </c:pt>
                <c:pt idx="2577">
                  <c:v>1234.8150000000001</c:v>
                </c:pt>
                <c:pt idx="2578">
                  <c:v>1234.9100000000001</c:v>
                </c:pt>
                <c:pt idx="2579">
                  <c:v>1235.0050000000001</c:v>
                </c:pt>
                <c:pt idx="2580">
                  <c:v>1235.0999999999999</c:v>
                </c:pt>
                <c:pt idx="2581">
                  <c:v>1235.1949999999999</c:v>
                </c:pt>
                <c:pt idx="2582">
                  <c:v>1235.29</c:v>
                </c:pt>
                <c:pt idx="2583">
                  <c:v>1235.385</c:v>
                </c:pt>
                <c:pt idx="2584">
                  <c:v>1235.48</c:v>
                </c:pt>
                <c:pt idx="2585">
                  <c:v>1235.575</c:v>
                </c:pt>
                <c:pt idx="2586">
                  <c:v>1235.67</c:v>
                </c:pt>
                <c:pt idx="2587">
                  <c:v>1235.7650000000001</c:v>
                </c:pt>
                <c:pt idx="2588">
                  <c:v>1235.8599999999999</c:v>
                </c:pt>
                <c:pt idx="2589">
                  <c:v>1235.9549999999999</c:v>
                </c:pt>
                <c:pt idx="2590">
                  <c:v>1236.05</c:v>
                </c:pt>
                <c:pt idx="2591">
                  <c:v>1236.145</c:v>
                </c:pt>
                <c:pt idx="2592">
                  <c:v>1236.24</c:v>
                </c:pt>
                <c:pt idx="2593">
                  <c:v>1236.335</c:v>
                </c:pt>
                <c:pt idx="2594">
                  <c:v>1236.43</c:v>
                </c:pt>
                <c:pt idx="2595">
                  <c:v>1236.5250000000001</c:v>
                </c:pt>
                <c:pt idx="2596">
                  <c:v>1236.6199999999999</c:v>
                </c:pt>
                <c:pt idx="2597">
                  <c:v>1236.7149999999999</c:v>
                </c:pt>
                <c:pt idx="2598">
                  <c:v>1236.81</c:v>
                </c:pt>
                <c:pt idx="2599">
                  <c:v>1236.905</c:v>
                </c:pt>
                <c:pt idx="2600">
                  <c:v>1237</c:v>
                </c:pt>
                <c:pt idx="2601">
                  <c:v>1237.095</c:v>
                </c:pt>
                <c:pt idx="2602">
                  <c:v>1237.19</c:v>
                </c:pt>
                <c:pt idx="2603">
                  <c:v>1237.2850000000001</c:v>
                </c:pt>
                <c:pt idx="2604">
                  <c:v>1237.3800000000001</c:v>
                </c:pt>
                <c:pt idx="2605">
                  <c:v>1237.4749999999999</c:v>
                </c:pt>
                <c:pt idx="2606">
                  <c:v>1237.57</c:v>
                </c:pt>
                <c:pt idx="2607">
                  <c:v>1237.665</c:v>
                </c:pt>
                <c:pt idx="2608">
                  <c:v>1237.76</c:v>
                </c:pt>
                <c:pt idx="2609">
                  <c:v>1237.855</c:v>
                </c:pt>
                <c:pt idx="2610">
                  <c:v>1237.95</c:v>
                </c:pt>
                <c:pt idx="2611">
                  <c:v>1238.0450000000001</c:v>
                </c:pt>
                <c:pt idx="2612">
                  <c:v>1238.1400000000001</c:v>
                </c:pt>
                <c:pt idx="2613">
                  <c:v>1238.2349999999999</c:v>
                </c:pt>
                <c:pt idx="2614">
                  <c:v>1238.33</c:v>
                </c:pt>
                <c:pt idx="2615">
                  <c:v>1238.425</c:v>
                </c:pt>
                <c:pt idx="2616">
                  <c:v>1238.52</c:v>
                </c:pt>
                <c:pt idx="2617">
                  <c:v>1238.615</c:v>
                </c:pt>
                <c:pt idx="2618">
                  <c:v>1238.71</c:v>
                </c:pt>
                <c:pt idx="2619">
                  <c:v>1238.8050000000001</c:v>
                </c:pt>
                <c:pt idx="2620">
                  <c:v>1238.9000000000001</c:v>
                </c:pt>
                <c:pt idx="2621">
                  <c:v>1238.9949999999999</c:v>
                </c:pt>
                <c:pt idx="2622">
                  <c:v>1239.0899999999999</c:v>
                </c:pt>
                <c:pt idx="2623">
                  <c:v>1239.1849999999999</c:v>
                </c:pt>
                <c:pt idx="2624">
                  <c:v>1239.28</c:v>
                </c:pt>
                <c:pt idx="2625">
                  <c:v>1239.375</c:v>
                </c:pt>
                <c:pt idx="2626">
                  <c:v>1239.47</c:v>
                </c:pt>
                <c:pt idx="2627">
                  <c:v>1239.5650000000001</c:v>
                </c:pt>
                <c:pt idx="2628">
                  <c:v>1239.6600000000001</c:v>
                </c:pt>
                <c:pt idx="2629">
                  <c:v>1239.7550000000001</c:v>
                </c:pt>
                <c:pt idx="2630">
                  <c:v>1239.8499999999999</c:v>
                </c:pt>
                <c:pt idx="2631">
                  <c:v>1239.9449999999999</c:v>
                </c:pt>
                <c:pt idx="2632">
                  <c:v>1240.04</c:v>
                </c:pt>
                <c:pt idx="2633">
                  <c:v>1240.135</c:v>
                </c:pt>
                <c:pt idx="2634">
                  <c:v>1240.23</c:v>
                </c:pt>
                <c:pt idx="2635">
                  <c:v>1240.325</c:v>
                </c:pt>
                <c:pt idx="2636">
                  <c:v>1240.42</c:v>
                </c:pt>
                <c:pt idx="2637">
                  <c:v>1240.5150000000001</c:v>
                </c:pt>
                <c:pt idx="2638">
                  <c:v>1240.6099999999999</c:v>
                </c:pt>
                <c:pt idx="2639">
                  <c:v>1240.7049999999999</c:v>
                </c:pt>
                <c:pt idx="2640">
                  <c:v>1240.8</c:v>
                </c:pt>
                <c:pt idx="2641">
                  <c:v>1240.895</c:v>
                </c:pt>
                <c:pt idx="2642">
                  <c:v>1240.99</c:v>
                </c:pt>
                <c:pt idx="2643">
                  <c:v>1241.085</c:v>
                </c:pt>
                <c:pt idx="2644">
                  <c:v>1241.18</c:v>
                </c:pt>
                <c:pt idx="2645">
                  <c:v>1241.2750000000001</c:v>
                </c:pt>
                <c:pt idx="2646">
                  <c:v>1241.3699999999999</c:v>
                </c:pt>
                <c:pt idx="2647">
                  <c:v>1241.4649999999999</c:v>
                </c:pt>
                <c:pt idx="2648">
                  <c:v>1241.56</c:v>
                </c:pt>
                <c:pt idx="2649">
                  <c:v>1241.655</c:v>
                </c:pt>
                <c:pt idx="2650">
                  <c:v>1241.75</c:v>
                </c:pt>
                <c:pt idx="2651">
                  <c:v>1241.845</c:v>
                </c:pt>
                <c:pt idx="2652">
                  <c:v>1241.94</c:v>
                </c:pt>
                <c:pt idx="2653">
                  <c:v>1242.0350000000001</c:v>
                </c:pt>
                <c:pt idx="2654">
                  <c:v>1242.1300000000001</c:v>
                </c:pt>
                <c:pt idx="2655">
                  <c:v>1242.2249999999999</c:v>
                </c:pt>
                <c:pt idx="2656">
                  <c:v>1242.32</c:v>
                </c:pt>
                <c:pt idx="2657">
                  <c:v>1242.415</c:v>
                </c:pt>
                <c:pt idx="2658">
                  <c:v>1242.51</c:v>
                </c:pt>
                <c:pt idx="2659">
                  <c:v>1242.605</c:v>
                </c:pt>
                <c:pt idx="2660">
                  <c:v>1242.7</c:v>
                </c:pt>
                <c:pt idx="2661">
                  <c:v>1242.7950000000001</c:v>
                </c:pt>
                <c:pt idx="2662">
                  <c:v>1242.8900000000001</c:v>
                </c:pt>
                <c:pt idx="2663">
                  <c:v>1242.9849999999999</c:v>
                </c:pt>
                <c:pt idx="2664">
                  <c:v>1243.08</c:v>
                </c:pt>
                <c:pt idx="2665">
                  <c:v>1243.175</c:v>
                </c:pt>
                <c:pt idx="2666">
                  <c:v>1243.27</c:v>
                </c:pt>
                <c:pt idx="2667">
                  <c:v>1243.365</c:v>
                </c:pt>
                <c:pt idx="2668">
                  <c:v>1243.46</c:v>
                </c:pt>
                <c:pt idx="2669">
                  <c:v>1243.5550000000001</c:v>
                </c:pt>
                <c:pt idx="2670">
                  <c:v>1243.6500000000001</c:v>
                </c:pt>
                <c:pt idx="2671">
                  <c:v>1243.7449999999999</c:v>
                </c:pt>
                <c:pt idx="2672">
                  <c:v>1243.8399999999999</c:v>
                </c:pt>
                <c:pt idx="2673">
                  <c:v>1243.9349999999999</c:v>
                </c:pt>
                <c:pt idx="2674">
                  <c:v>1244.03</c:v>
                </c:pt>
                <c:pt idx="2675">
                  <c:v>1244.125</c:v>
                </c:pt>
                <c:pt idx="2676">
                  <c:v>1244.22</c:v>
                </c:pt>
                <c:pt idx="2677">
                  <c:v>1244.3150000000001</c:v>
                </c:pt>
                <c:pt idx="2678">
                  <c:v>1244.4100000000001</c:v>
                </c:pt>
                <c:pt idx="2679">
                  <c:v>1244.5050000000001</c:v>
                </c:pt>
                <c:pt idx="2680">
                  <c:v>1244.5999999999999</c:v>
                </c:pt>
                <c:pt idx="2681">
                  <c:v>1244.6949999999999</c:v>
                </c:pt>
                <c:pt idx="2682">
                  <c:v>1244.79</c:v>
                </c:pt>
                <c:pt idx="2683">
                  <c:v>1244.885</c:v>
                </c:pt>
                <c:pt idx="2684">
                  <c:v>1244.98</c:v>
                </c:pt>
                <c:pt idx="2685">
                  <c:v>1245.075</c:v>
                </c:pt>
                <c:pt idx="2686">
                  <c:v>1245.17</c:v>
                </c:pt>
                <c:pt idx="2687">
                  <c:v>1245.2650000000001</c:v>
                </c:pt>
                <c:pt idx="2688">
                  <c:v>1245.3599999999999</c:v>
                </c:pt>
                <c:pt idx="2689">
                  <c:v>1245.4549999999999</c:v>
                </c:pt>
                <c:pt idx="2690">
                  <c:v>1245.55</c:v>
                </c:pt>
                <c:pt idx="2691">
                  <c:v>1245.645</c:v>
                </c:pt>
                <c:pt idx="2692">
                  <c:v>1245.74</c:v>
                </c:pt>
                <c:pt idx="2693">
                  <c:v>1245.835</c:v>
                </c:pt>
                <c:pt idx="2694">
                  <c:v>1245.93</c:v>
                </c:pt>
                <c:pt idx="2695">
                  <c:v>1246.0250000000001</c:v>
                </c:pt>
                <c:pt idx="2696">
                  <c:v>1246.1199999999999</c:v>
                </c:pt>
                <c:pt idx="2697">
                  <c:v>1246.2149999999999</c:v>
                </c:pt>
                <c:pt idx="2698">
                  <c:v>1246.31</c:v>
                </c:pt>
                <c:pt idx="2699">
                  <c:v>1246.405</c:v>
                </c:pt>
                <c:pt idx="2700">
                  <c:v>1246.5</c:v>
                </c:pt>
                <c:pt idx="2701">
                  <c:v>1246.595</c:v>
                </c:pt>
                <c:pt idx="2702">
                  <c:v>1246.69</c:v>
                </c:pt>
                <c:pt idx="2703">
                  <c:v>1246.7850000000001</c:v>
                </c:pt>
                <c:pt idx="2704">
                  <c:v>1246.8800000000001</c:v>
                </c:pt>
                <c:pt idx="2705">
                  <c:v>1246.9749999999999</c:v>
                </c:pt>
                <c:pt idx="2706">
                  <c:v>1247.07</c:v>
                </c:pt>
                <c:pt idx="2707">
                  <c:v>1247.165</c:v>
                </c:pt>
                <c:pt idx="2708">
                  <c:v>1247.26</c:v>
                </c:pt>
                <c:pt idx="2709">
                  <c:v>1247.355</c:v>
                </c:pt>
                <c:pt idx="2710">
                  <c:v>1247.45</c:v>
                </c:pt>
                <c:pt idx="2711">
                  <c:v>1247.5450000000001</c:v>
                </c:pt>
                <c:pt idx="2712">
                  <c:v>1247.6400000000001</c:v>
                </c:pt>
                <c:pt idx="2713">
                  <c:v>1247.7349999999999</c:v>
                </c:pt>
                <c:pt idx="2714">
                  <c:v>1247.83</c:v>
                </c:pt>
                <c:pt idx="2715">
                  <c:v>1247.925</c:v>
                </c:pt>
                <c:pt idx="2716">
                  <c:v>1248.02</c:v>
                </c:pt>
                <c:pt idx="2717">
                  <c:v>1248.115</c:v>
                </c:pt>
                <c:pt idx="2718">
                  <c:v>1248.21</c:v>
                </c:pt>
                <c:pt idx="2719">
                  <c:v>1248.3050000000001</c:v>
                </c:pt>
                <c:pt idx="2720">
                  <c:v>1248.4000000000001</c:v>
                </c:pt>
                <c:pt idx="2721">
                  <c:v>1248.4949999999999</c:v>
                </c:pt>
                <c:pt idx="2722">
                  <c:v>1248.5899999999999</c:v>
                </c:pt>
                <c:pt idx="2723">
                  <c:v>1248.6849999999999</c:v>
                </c:pt>
                <c:pt idx="2724">
                  <c:v>1248.78</c:v>
                </c:pt>
                <c:pt idx="2725">
                  <c:v>1248.875</c:v>
                </c:pt>
                <c:pt idx="2726">
                  <c:v>1248.97</c:v>
                </c:pt>
                <c:pt idx="2727">
                  <c:v>1249.0650000000001</c:v>
                </c:pt>
                <c:pt idx="2728">
                  <c:v>1249.1600000000001</c:v>
                </c:pt>
                <c:pt idx="2729">
                  <c:v>1249.2550000000001</c:v>
                </c:pt>
                <c:pt idx="2730">
                  <c:v>1249.3499999999999</c:v>
                </c:pt>
                <c:pt idx="2731">
                  <c:v>1249.4449999999999</c:v>
                </c:pt>
                <c:pt idx="2732">
                  <c:v>1249.54</c:v>
                </c:pt>
                <c:pt idx="2733">
                  <c:v>1249.635</c:v>
                </c:pt>
                <c:pt idx="2734">
                  <c:v>1249.73</c:v>
                </c:pt>
                <c:pt idx="2735">
                  <c:v>1249.825</c:v>
                </c:pt>
                <c:pt idx="2736">
                  <c:v>1249.92</c:v>
                </c:pt>
                <c:pt idx="2737">
                  <c:v>1250.0150000000001</c:v>
                </c:pt>
                <c:pt idx="2738">
                  <c:v>1250.1099999999999</c:v>
                </c:pt>
                <c:pt idx="2739">
                  <c:v>1250.2049999999999</c:v>
                </c:pt>
                <c:pt idx="2740">
                  <c:v>1250.3</c:v>
                </c:pt>
                <c:pt idx="2741">
                  <c:v>1250.395</c:v>
                </c:pt>
                <c:pt idx="2742">
                  <c:v>1250.49</c:v>
                </c:pt>
                <c:pt idx="2743">
                  <c:v>1250.585</c:v>
                </c:pt>
                <c:pt idx="2744">
                  <c:v>1250.68</c:v>
                </c:pt>
                <c:pt idx="2745">
                  <c:v>1250.7750000000001</c:v>
                </c:pt>
                <c:pt idx="2746">
                  <c:v>1250.8699999999999</c:v>
                </c:pt>
                <c:pt idx="2747">
                  <c:v>1250.9649999999999</c:v>
                </c:pt>
                <c:pt idx="2748">
                  <c:v>1251.06</c:v>
                </c:pt>
                <c:pt idx="2749">
                  <c:v>1251.155</c:v>
                </c:pt>
                <c:pt idx="2750">
                  <c:v>1251.25</c:v>
                </c:pt>
                <c:pt idx="2751">
                  <c:v>1251.345</c:v>
                </c:pt>
                <c:pt idx="2752">
                  <c:v>1251.44</c:v>
                </c:pt>
                <c:pt idx="2753">
                  <c:v>1251.5350000000001</c:v>
                </c:pt>
                <c:pt idx="2754">
                  <c:v>1251.6300000000001</c:v>
                </c:pt>
                <c:pt idx="2755">
                  <c:v>1251.7249999999999</c:v>
                </c:pt>
                <c:pt idx="2756">
                  <c:v>1251.82</c:v>
                </c:pt>
                <c:pt idx="2757">
                  <c:v>1251.915</c:v>
                </c:pt>
                <c:pt idx="2758">
                  <c:v>1252.01</c:v>
                </c:pt>
                <c:pt idx="2759">
                  <c:v>1252.105</c:v>
                </c:pt>
                <c:pt idx="2760">
                  <c:v>1252.2</c:v>
                </c:pt>
                <c:pt idx="2761">
                  <c:v>1252.2950000000001</c:v>
                </c:pt>
                <c:pt idx="2762">
                  <c:v>1252.3900000000001</c:v>
                </c:pt>
                <c:pt idx="2763">
                  <c:v>1252.4849999999999</c:v>
                </c:pt>
                <c:pt idx="2764">
                  <c:v>1252.58</c:v>
                </c:pt>
                <c:pt idx="2765">
                  <c:v>1252.675</c:v>
                </c:pt>
                <c:pt idx="2766">
                  <c:v>1252.77</c:v>
                </c:pt>
                <c:pt idx="2767">
                  <c:v>1252.865</c:v>
                </c:pt>
                <c:pt idx="2768">
                  <c:v>1252.96</c:v>
                </c:pt>
                <c:pt idx="2769">
                  <c:v>1253.0550000000001</c:v>
                </c:pt>
                <c:pt idx="2770">
                  <c:v>1253.1500000000001</c:v>
                </c:pt>
                <c:pt idx="2771">
                  <c:v>1253.2449999999999</c:v>
                </c:pt>
                <c:pt idx="2772">
                  <c:v>1253.3399999999999</c:v>
                </c:pt>
                <c:pt idx="2773">
                  <c:v>1253.4349999999999</c:v>
                </c:pt>
                <c:pt idx="2774">
                  <c:v>1253.53</c:v>
                </c:pt>
                <c:pt idx="2775">
                  <c:v>1253.625</c:v>
                </c:pt>
                <c:pt idx="2776">
                  <c:v>1253.72</c:v>
                </c:pt>
                <c:pt idx="2777">
                  <c:v>1253.8150000000001</c:v>
                </c:pt>
                <c:pt idx="2778">
                  <c:v>1253.9100000000001</c:v>
                </c:pt>
                <c:pt idx="2779">
                  <c:v>1254.0050000000001</c:v>
                </c:pt>
                <c:pt idx="2780">
                  <c:v>1254.0999999999999</c:v>
                </c:pt>
                <c:pt idx="2781">
                  <c:v>1254.1949999999999</c:v>
                </c:pt>
                <c:pt idx="2782">
                  <c:v>1254.29</c:v>
                </c:pt>
                <c:pt idx="2783">
                  <c:v>1254.385</c:v>
                </c:pt>
                <c:pt idx="2784">
                  <c:v>1254.48</c:v>
                </c:pt>
                <c:pt idx="2785">
                  <c:v>1254.575</c:v>
                </c:pt>
                <c:pt idx="2786">
                  <c:v>1254.67</c:v>
                </c:pt>
                <c:pt idx="2787">
                  <c:v>1254.7650000000001</c:v>
                </c:pt>
                <c:pt idx="2788">
                  <c:v>1254.8599999999999</c:v>
                </c:pt>
                <c:pt idx="2789">
                  <c:v>1254.9549999999999</c:v>
                </c:pt>
                <c:pt idx="2790">
                  <c:v>1255.05</c:v>
                </c:pt>
                <c:pt idx="2791">
                  <c:v>1255.145</c:v>
                </c:pt>
                <c:pt idx="2792">
                  <c:v>1255.24</c:v>
                </c:pt>
                <c:pt idx="2793">
                  <c:v>1255.335</c:v>
                </c:pt>
                <c:pt idx="2794">
                  <c:v>1255.43</c:v>
                </c:pt>
                <c:pt idx="2795">
                  <c:v>1255.5250000000001</c:v>
                </c:pt>
                <c:pt idx="2796">
                  <c:v>1255.6199999999999</c:v>
                </c:pt>
                <c:pt idx="2797">
                  <c:v>1255.7149999999999</c:v>
                </c:pt>
                <c:pt idx="2798">
                  <c:v>1255.81</c:v>
                </c:pt>
                <c:pt idx="2799">
                  <c:v>1255.905</c:v>
                </c:pt>
                <c:pt idx="2800">
                  <c:v>1256</c:v>
                </c:pt>
                <c:pt idx="2801">
                  <c:v>1256.095</c:v>
                </c:pt>
                <c:pt idx="2802">
                  <c:v>1256.19</c:v>
                </c:pt>
                <c:pt idx="2803">
                  <c:v>1256.2850000000001</c:v>
                </c:pt>
                <c:pt idx="2804">
                  <c:v>1256.3800000000001</c:v>
                </c:pt>
                <c:pt idx="2805">
                  <c:v>1256.4749999999999</c:v>
                </c:pt>
                <c:pt idx="2806">
                  <c:v>1256.57</c:v>
                </c:pt>
                <c:pt idx="2807">
                  <c:v>1256.665</c:v>
                </c:pt>
                <c:pt idx="2808">
                  <c:v>1256.76</c:v>
                </c:pt>
                <c:pt idx="2809">
                  <c:v>1256.855</c:v>
                </c:pt>
                <c:pt idx="2810">
                  <c:v>1256.95</c:v>
                </c:pt>
                <c:pt idx="2811">
                  <c:v>1257.0450000000001</c:v>
                </c:pt>
                <c:pt idx="2812">
                  <c:v>1257.1400000000001</c:v>
                </c:pt>
                <c:pt idx="2813">
                  <c:v>1257.2349999999999</c:v>
                </c:pt>
                <c:pt idx="2814">
                  <c:v>1257.33</c:v>
                </c:pt>
                <c:pt idx="2815">
                  <c:v>1257.425</c:v>
                </c:pt>
                <c:pt idx="2816">
                  <c:v>1257.52</c:v>
                </c:pt>
                <c:pt idx="2817">
                  <c:v>1257.615</c:v>
                </c:pt>
                <c:pt idx="2818">
                  <c:v>1257.71</c:v>
                </c:pt>
                <c:pt idx="2819">
                  <c:v>1257.8050000000001</c:v>
                </c:pt>
                <c:pt idx="2820">
                  <c:v>1257.9000000000001</c:v>
                </c:pt>
                <c:pt idx="2821">
                  <c:v>1257.9949999999999</c:v>
                </c:pt>
                <c:pt idx="2822">
                  <c:v>1258.0899999999999</c:v>
                </c:pt>
                <c:pt idx="2823">
                  <c:v>1258.1849999999999</c:v>
                </c:pt>
                <c:pt idx="2824">
                  <c:v>1258.28</c:v>
                </c:pt>
                <c:pt idx="2825">
                  <c:v>1258.375</c:v>
                </c:pt>
                <c:pt idx="2826">
                  <c:v>1258.47</c:v>
                </c:pt>
                <c:pt idx="2827">
                  <c:v>1258.5650000000001</c:v>
                </c:pt>
                <c:pt idx="2828">
                  <c:v>1258.6600000000001</c:v>
                </c:pt>
                <c:pt idx="2829">
                  <c:v>1258.7550000000001</c:v>
                </c:pt>
                <c:pt idx="2830">
                  <c:v>1258.8499999999999</c:v>
                </c:pt>
                <c:pt idx="2831">
                  <c:v>1258.9449999999999</c:v>
                </c:pt>
                <c:pt idx="2832">
                  <c:v>1259.04</c:v>
                </c:pt>
                <c:pt idx="2833">
                  <c:v>1259.135</c:v>
                </c:pt>
                <c:pt idx="2834">
                  <c:v>1259.23</c:v>
                </c:pt>
                <c:pt idx="2835">
                  <c:v>1259.325</c:v>
                </c:pt>
                <c:pt idx="2836">
                  <c:v>1259.42</c:v>
                </c:pt>
                <c:pt idx="2837">
                  <c:v>1259.5150000000001</c:v>
                </c:pt>
                <c:pt idx="2838">
                  <c:v>1259.6099999999999</c:v>
                </c:pt>
                <c:pt idx="2839">
                  <c:v>1259.7049999999999</c:v>
                </c:pt>
                <c:pt idx="2840">
                  <c:v>1259.8</c:v>
                </c:pt>
                <c:pt idx="2841">
                  <c:v>1259.895</c:v>
                </c:pt>
                <c:pt idx="2842">
                  <c:v>1259.99</c:v>
                </c:pt>
                <c:pt idx="2843">
                  <c:v>1260.085</c:v>
                </c:pt>
                <c:pt idx="2844">
                  <c:v>1260.18</c:v>
                </c:pt>
                <c:pt idx="2845">
                  <c:v>1260.2750000000001</c:v>
                </c:pt>
                <c:pt idx="2846">
                  <c:v>1260.3699999999999</c:v>
                </c:pt>
                <c:pt idx="2847">
                  <c:v>1260.4649999999999</c:v>
                </c:pt>
                <c:pt idx="2848">
                  <c:v>1260.56</c:v>
                </c:pt>
                <c:pt idx="2849">
                  <c:v>1260.655</c:v>
                </c:pt>
                <c:pt idx="2850">
                  <c:v>1260.75</c:v>
                </c:pt>
                <c:pt idx="2851">
                  <c:v>1260.845</c:v>
                </c:pt>
                <c:pt idx="2852">
                  <c:v>1260.94</c:v>
                </c:pt>
                <c:pt idx="2853">
                  <c:v>1261.0350000000001</c:v>
                </c:pt>
                <c:pt idx="2854">
                  <c:v>1261.1300000000001</c:v>
                </c:pt>
                <c:pt idx="2855">
                  <c:v>1261.2249999999999</c:v>
                </c:pt>
                <c:pt idx="2856">
                  <c:v>1261.32</c:v>
                </c:pt>
                <c:pt idx="2857">
                  <c:v>1261.415</c:v>
                </c:pt>
                <c:pt idx="2858">
                  <c:v>1261.51</c:v>
                </c:pt>
                <c:pt idx="2859">
                  <c:v>1261.605</c:v>
                </c:pt>
                <c:pt idx="2860">
                  <c:v>1261.7</c:v>
                </c:pt>
                <c:pt idx="2861">
                  <c:v>1261.7950000000001</c:v>
                </c:pt>
                <c:pt idx="2862">
                  <c:v>1261.8900000000001</c:v>
                </c:pt>
                <c:pt idx="2863">
                  <c:v>1261.9849999999999</c:v>
                </c:pt>
                <c:pt idx="2864">
                  <c:v>1262.08</c:v>
                </c:pt>
                <c:pt idx="2865">
                  <c:v>1262.175</c:v>
                </c:pt>
                <c:pt idx="2866">
                  <c:v>1262.27</c:v>
                </c:pt>
                <c:pt idx="2867">
                  <c:v>1262.365</c:v>
                </c:pt>
                <c:pt idx="2868">
                  <c:v>1262.46</c:v>
                </c:pt>
                <c:pt idx="2869">
                  <c:v>1262.5550000000001</c:v>
                </c:pt>
                <c:pt idx="2870">
                  <c:v>1262.6500000000001</c:v>
                </c:pt>
                <c:pt idx="2871">
                  <c:v>1262.7449999999999</c:v>
                </c:pt>
                <c:pt idx="2872">
                  <c:v>1262.8399999999999</c:v>
                </c:pt>
                <c:pt idx="2873">
                  <c:v>1262.9349999999999</c:v>
                </c:pt>
                <c:pt idx="2874">
                  <c:v>1263.03</c:v>
                </c:pt>
                <c:pt idx="2875">
                  <c:v>1263.125</c:v>
                </c:pt>
                <c:pt idx="2876">
                  <c:v>1263.22</c:v>
                </c:pt>
                <c:pt idx="2877">
                  <c:v>1263.3150000000001</c:v>
                </c:pt>
                <c:pt idx="2878">
                  <c:v>1263.4100000000001</c:v>
                </c:pt>
                <c:pt idx="2879">
                  <c:v>1263.5050000000001</c:v>
                </c:pt>
                <c:pt idx="2880">
                  <c:v>1263.5999999999999</c:v>
                </c:pt>
                <c:pt idx="2881">
                  <c:v>1263.6949999999999</c:v>
                </c:pt>
                <c:pt idx="2882">
                  <c:v>1263.79</c:v>
                </c:pt>
                <c:pt idx="2883">
                  <c:v>1263.885</c:v>
                </c:pt>
                <c:pt idx="2884">
                  <c:v>1263.98</c:v>
                </c:pt>
                <c:pt idx="2885">
                  <c:v>1264.075</c:v>
                </c:pt>
                <c:pt idx="2886">
                  <c:v>1264.17</c:v>
                </c:pt>
                <c:pt idx="2887">
                  <c:v>1264.2650000000001</c:v>
                </c:pt>
                <c:pt idx="2888">
                  <c:v>1264.3599999999999</c:v>
                </c:pt>
                <c:pt idx="2889">
                  <c:v>1264.4549999999999</c:v>
                </c:pt>
                <c:pt idx="2890">
                  <c:v>1264.55</c:v>
                </c:pt>
                <c:pt idx="2891">
                  <c:v>1264.645</c:v>
                </c:pt>
                <c:pt idx="2892">
                  <c:v>1264.74</c:v>
                </c:pt>
                <c:pt idx="2893">
                  <c:v>1264.835</c:v>
                </c:pt>
                <c:pt idx="2894">
                  <c:v>1264.93</c:v>
                </c:pt>
                <c:pt idx="2895">
                  <c:v>1265.0250000000001</c:v>
                </c:pt>
                <c:pt idx="2896">
                  <c:v>1265.1199999999999</c:v>
                </c:pt>
                <c:pt idx="2897">
                  <c:v>1265.2149999999999</c:v>
                </c:pt>
                <c:pt idx="2898">
                  <c:v>1265.31</c:v>
                </c:pt>
                <c:pt idx="2899">
                  <c:v>1265.405</c:v>
                </c:pt>
                <c:pt idx="2900">
                  <c:v>1265.5</c:v>
                </c:pt>
                <c:pt idx="2901">
                  <c:v>1265.595</c:v>
                </c:pt>
                <c:pt idx="2902">
                  <c:v>1265.69</c:v>
                </c:pt>
                <c:pt idx="2903">
                  <c:v>1265.7850000000001</c:v>
                </c:pt>
                <c:pt idx="2904">
                  <c:v>1265.8800000000001</c:v>
                </c:pt>
                <c:pt idx="2905">
                  <c:v>1265.9749999999999</c:v>
                </c:pt>
                <c:pt idx="2906">
                  <c:v>1266.07</c:v>
                </c:pt>
                <c:pt idx="2907">
                  <c:v>1266.165</c:v>
                </c:pt>
                <c:pt idx="2908">
                  <c:v>1266.26</c:v>
                </c:pt>
                <c:pt idx="2909">
                  <c:v>1266.355</c:v>
                </c:pt>
                <c:pt idx="2910">
                  <c:v>1266.45</c:v>
                </c:pt>
                <c:pt idx="2911">
                  <c:v>1266.5450000000001</c:v>
                </c:pt>
                <c:pt idx="2912">
                  <c:v>1266.6400000000001</c:v>
                </c:pt>
                <c:pt idx="2913">
                  <c:v>1266.7349999999999</c:v>
                </c:pt>
                <c:pt idx="2914">
                  <c:v>1266.83</c:v>
                </c:pt>
                <c:pt idx="2915">
                  <c:v>1266.925</c:v>
                </c:pt>
                <c:pt idx="2916">
                  <c:v>1267.02</c:v>
                </c:pt>
                <c:pt idx="2917">
                  <c:v>1267.115</c:v>
                </c:pt>
                <c:pt idx="2918">
                  <c:v>1267.21</c:v>
                </c:pt>
                <c:pt idx="2919">
                  <c:v>1267.3050000000001</c:v>
                </c:pt>
                <c:pt idx="2920">
                  <c:v>1267.4000000000001</c:v>
                </c:pt>
                <c:pt idx="2921">
                  <c:v>1267.4949999999999</c:v>
                </c:pt>
                <c:pt idx="2922">
                  <c:v>1267.5899999999999</c:v>
                </c:pt>
                <c:pt idx="2923">
                  <c:v>1267.6849999999999</c:v>
                </c:pt>
                <c:pt idx="2924">
                  <c:v>1267.78</c:v>
                </c:pt>
                <c:pt idx="2925">
                  <c:v>1267.875</c:v>
                </c:pt>
                <c:pt idx="2926">
                  <c:v>1267.97</c:v>
                </c:pt>
                <c:pt idx="2927">
                  <c:v>1268.0650000000001</c:v>
                </c:pt>
                <c:pt idx="2928">
                  <c:v>1268.1600000000001</c:v>
                </c:pt>
                <c:pt idx="2929">
                  <c:v>1268.2550000000001</c:v>
                </c:pt>
                <c:pt idx="2930">
                  <c:v>1268.3499999999999</c:v>
                </c:pt>
                <c:pt idx="2931">
                  <c:v>1268.4449999999999</c:v>
                </c:pt>
                <c:pt idx="2932">
                  <c:v>1268.54</c:v>
                </c:pt>
                <c:pt idx="2933">
                  <c:v>1268.635</c:v>
                </c:pt>
                <c:pt idx="2934">
                  <c:v>1268.73</c:v>
                </c:pt>
                <c:pt idx="2935">
                  <c:v>1268.825</c:v>
                </c:pt>
                <c:pt idx="2936">
                  <c:v>1268.92</c:v>
                </c:pt>
                <c:pt idx="2937">
                  <c:v>1269.0150000000001</c:v>
                </c:pt>
                <c:pt idx="2938">
                  <c:v>1269.1099999999999</c:v>
                </c:pt>
                <c:pt idx="2939">
                  <c:v>1269.2049999999999</c:v>
                </c:pt>
                <c:pt idx="2940">
                  <c:v>1269.3</c:v>
                </c:pt>
                <c:pt idx="2941">
                  <c:v>1269.395</c:v>
                </c:pt>
                <c:pt idx="2942">
                  <c:v>1269.49</c:v>
                </c:pt>
                <c:pt idx="2943">
                  <c:v>1269.585</c:v>
                </c:pt>
                <c:pt idx="2944">
                  <c:v>1269.68</c:v>
                </c:pt>
                <c:pt idx="2945">
                  <c:v>1269.7750000000001</c:v>
                </c:pt>
                <c:pt idx="2946">
                  <c:v>1269.8699999999999</c:v>
                </c:pt>
                <c:pt idx="2947">
                  <c:v>1269.9649999999999</c:v>
                </c:pt>
                <c:pt idx="2948">
                  <c:v>1270.06</c:v>
                </c:pt>
                <c:pt idx="2949">
                  <c:v>1270.155</c:v>
                </c:pt>
                <c:pt idx="2950">
                  <c:v>1270.25</c:v>
                </c:pt>
                <c:pt idx="2951">
                  <c:v>1270.345</c:v>
                </c:pt>
                <c:pt idx="2952">
                  <c:v>1270.44</c:v>
                </c:pt>
                <c:pt idx="2953">
                  <c:v>1270.5350000000001</c:v>
                </c:pt>
                <c:pt idx="2954">
                  <c:v>1270.6300000000001</c:v>
                </c:pt>
                <c:pt idx="2955">
                  <c:v>1270.7249999999999</c:v>
                </c:pt>
                <c:pt idx="2956">
                  <c:v>1270.82</c:v>
                </c:pt>
                <c:pt idx="2957">
                  <c:v>1270.915</c:v>
                </c:pt>
                <c:pt idx="2958">
                  <c:v>1271.01</c:v>
                </c:pt>
                <c:pt idx="2959">
                  <c:v>1271.105</c:v>
                </c:pt>
                <c:pt idx="2960">
                  <c:v>1271.2</c:v>
                </c:pt>
                <c:pt idx="2961">
                  <c:v>1271.2950000000001</c:v>
                </c:pt>
                <c:pt idx="2962">
                  <c:v>1271.3900000000001</c:v>
                </c:pt>
                <c:pt idx="2963">
                  <c:v>1271.4849999999999</c:v>
                </c:pt>
                <c:pt idx="2964">
                  <c:v>1271.58</c:v>
                </c:pt>
                <c:pt idx="2965">
                  <c:v>1271.675</c:v>
                </c:pt>
                <c:pt idx="2966">
                  <c:v>1271.77</c:v>
                </c:pt>
                <c:pt idx="2967">
                  <c:v>1271.865</c:v>
                </c:pt>
                <c:pt idx="2968">
                  <c:v>1271.96</c:v>
                </c:pt>
                <c:pt idx="2969">
                  <c:v>1272.0550000000001</c:v>
                </c:pt>
                <c:pt idx="2970">
                  <c:v>1272.1500000000001</c:v>
                </c:pt>
                <c:pt idx="2971">
                  <c:v>1272.2449999999999</c:v>
                </c:pt>
                <c:pt idx="2972">
                  <c:v>1272.3399999999999</c:v>
                </c:pt>
                <c:pt idx="2973">
                  <c:v>1272.4349999999999</c:v>
                </c:pt>
                <c:pt idx="2974">
                  <c:v>1272.53</c:v>
                </c:pt>
                <c:pt idx="2975">
                  <c:v>1272.625</c:v>
                </c:pt>
                <c:pt idx="2976">
                  <c:v>1272.72</c:v>
                </c:pt>
                <c:pt idx="2977">
                  <c:v>1272.8150000000001</c:v>
                </c:pt>
                <c:pt idx="2978">
                  <c:v>1272.9100000000001</c:v>
                </c:pt>
                <c:pt idx="2979">
                  <c:v>1273.0050000000001</c:v>
                </c:pt>
                <c:pt idx="2980">
                  <c:v>1273.0999999999999</c:v>
                </c:pt>
                <c:pt idx="2981">
                  <c:v>1273.1949999999999</c:v>
                </c:pt>
                <c:pt idx="2982">
                  <c:v>1273.29</c:v>
                </c:pt>
                <c:pt idx="2983">
                  <c:v>1273.385</c:v>
                </c:pt>
                <c:pt idx="2984">
                  <c:v>1273.48</c:v>
                </c:pt>
                <c:pt idx="2985">
                  <c:v>1273.575</c:v>
                </c:pt>
                <c:pt idx="2986">
                  <c:v>1273.67</c:v>
                </c:pt>
                <c:pt idx="2987">
                  <c:v>1273.7650000000001</c:v>
                </c:pt>
                <c:pt idx="2988">
                  <c:v>1273.8599999999999</c:v>
                </c:pt>
                <c:pt idx="2989">
                  <c:v>1273.9549999999999</c:v>
                </c:pt>
                <c:pt idx="2990">
                  <c:v>1274.05</c:v>
                </c:pt>
                <c:pt idx="2991">
                  <c:v>1274.145</c:v>
                </c:pt>
                <c:pt idx="2992">
                  <c:v>1274.24</c:v>
                </c:pt>
                <c:pt idx="2993">
                  <c:v>1274.335</c:v>
                </c:pt>
                <c:pt idx="2994">
                  <c:v>1274.43</c:v>
                </c:pt>
                <c:pt idx="2995">
                  <c:v>1274.5250000000001</c:v>
                </c:pt>
                <c:pt idx="2996">
                  <c:v>1274.6199999999999</c:v>
                </c:pt>
                <c:pt idx="2997">
                  <c:v>1274.7149999999999</c:v>
                </c:pt>
                <c:pt idx="2998">
                  <c:v>1274.81</c:v>
                </c:pt>
                <c:pt idx="2999">
                  <c:v>1274.905</c:v>
                </c:pt>
                <c:pt idx="3000">
                  <c:v>1275</c:v>
                </c:pt>
                <c:pt idx="3001">
                  <c:v>1275.095</c:v>
                </c:pt>
                <c:pt idx="3002">
                  <c:v>1275.19</c:v>
                </c:pt>
                <c:pt idx="3003">
                  <c:v>1275.2850000000001</c:v>
                </c:pt>
                <c:pt idx="3004">
                  <c:v>1275.3800000000001</c:v>
                </c:pt>
                <c:pt idx="3005">
                  <c:v>1275.4749999999999</c:v>
                </c:pt>
                <c:pt idx="3006">
                  <c:v>1275.57</c:v>
                </c:pt>
                <c:pt idx="3007">
                  <c:v>1275.665</c:v>
                </c:pt>
                <c:pt idx="3008">
                  <c:v>1275.76</c:v>
                </c:pt>
                <c:pt idx="3009">
                  <c:v>1275.855</c:v>
                </c:pt>
                <c:pt idx="3010">
                  <c:v>1275.95</c:v>
                </c:pt>
                <c:pt idx="3011">
                  <c:v>1276.0450000000001</c:v>
                </c:pt>
                <c:pt idx="3012">
                  <c:v>1276.1400000000001</c:v>
                </c:pt>
                <c:pt idx="3013">
                  <c:v>1276.2349999999999</c:v>
                </c:pt>
                <c:pt idx="3014">
                  <c:v>1276.33</c:v>
                </c:pt>
                <c:pt idx="3015">
                  <c:v>1276.425</c:v>
                </c:pt>
                <c:pt idx="3016">
                  <c:v>1276.52</c:v>
                </c:pt>
                <c:pt idx="3017">
                  <c:v>1276.615</c:v>
                </c:pt>
                <c:pt idx="3018">
                  <c:v>1276.71</c:v>
                </c:pt>
                <c:pt idx="3019">
                  <c:v>1276.8050000000001</c:v>
                </c:pt>
                <c:pt idx="3020">
                  <c:v>1276.9000000000001</c:v>
                </c:pt>
                <c:pt idx="3021">
                  <c:v>1276.9949999999999</c:v>
                </c:pt>
                <c:pt idx="3022">
                  <c:v>1277.0899999999999</c:v>
                </c:pt>
                <c:pt idx="3023">
                  <c:v>1277.1849999999999</c:v>
                </c:pt>
                <c:pt idx="3024">
                  <c:v>1277.28</c:v>
                </c:pt>
                <c:pt idx="3025">
                  <c:v>1277.375</c:v>
                </c:pt>
                <c:pt idx="3026">
                  <c:v>1277.47</c:v>
                </c:pt>
                <c:pt idx="3027">
                  <c:v>1277.5650000000001</c:v>
                </c:pt>
                <c:pt idx="3028">
                  <c:v>1277.6600000000001</c:v>
                </c:pt>
                <c:pt idx="3029">
                  <c:v>1277.7550000000001</c:v>
                </c:pt>
                <c:pt idx="3030">
                  <c:v>1277.8499999999999</c:v>
                </c:pt>
                <c:pt idx="3031">
                  <c:v>1277.9449999999999</c:v>
                </c:pt>
                <c:pt idx="3032">
                  <c:v>1278.04</c:v>
                </c:pt>
                <c:pt idx="3033">
                  <c:v>1278.135</c:v>
                </c:pt>
                <c:pt idx="3034">
                  <c:v>1278.23</c:v>
                </c:pt>
                <c:pt idx="3035">
                  <c:v>1278.325</c:v>
                </c:pt>
                <c:pt idx="3036">
                  <c:v>1278.42</c:v>
                </c:pt>
                <c:pt idx="3037">
                  <c:v>1278.5150000000001</c:v>
                </c:pt>
                <c:pt idx="3038">
                  <c:v>1278.6099999999999</c:v>
                </c:pt>
                <c:pt idx="3039">
                  <c:v>1278.7049999999999</c:v>
                </c:pt>
                <c:pt idx="3040">
                  <c:v>1278.8</c:v>
                </c:pt>
                <c:pt idx="3041">
                  <c:v>1278.895</c:v>
                </c:pt>
                <c:pt idx="3042">
                  <c:v>1278.99</c:v>
                </c:pt>
                <c:pt idx="3043">
                  <c:v>1279.085</c:v>
                </c:pt>
                <c:pt idx="3044">
                  <c:v>1279.18</c:v>
                </c:pt>
                <c:pt idx="3045">
                  <c:v>1279.2750000000001</c:v>
                </c:pt>
                <c:pt idx="3046">
                  <c:v>1279.3699999999999</c:v>
                </c:pt>
                <c:pt idx="3047">
                  <c:v>1279.4649999999999</c:v>
                </c:pt>
                <c:pt idx="3048">
                  <c:v>1279.56</c:v>
                </c:pt>
                <c:pt idx="3049">
                  <c:v>1279.655</c:v>
                </c:pt>
                <c:pt idx="3050">
                  <c:v>1279.75</c:v>
                </c:pt>
                <c:pt idx="3051">
                  <c:v>1279.845</c:v>
                </c:pt>
                <c:pt idx="3052">
                  <c:v>1279.94</c:v>
                </c:pt>
                <c:pt idx="3053">
                  <c:v>1280.0350000000001</c:v>
                </c:pt>
                <c:pt idx="3054">
                  <c:v>1280.1300000000001</c:v>
                </c:pt>
                <c:pt idx="3055">
                  <c:v>1280.2249999999999</c:v>
                </c:pt>
                <c:pt idx="3056">
                  <c:v>1280.32</c:v>
                </c:pt>
                <c:pt idx="3057">
                  <c:v>1280.415</c:v>
                </c:pt>
                <c:pt idx="3058">
                  <c:v>1280.51</c:v>
                </c:pt>
                <c:pt idx="3059">
                  <c:v>1280.605</c:v>
                </c:pt>
                <c:pt idx="3060">
                  <c:v>1280.7</c:v>
                </c:pt>
                <c:pt idx="3061">
                  <c:v>1280.7950000000001</c:v>
                </c:pt>
                <c:pt idx="3062">
                  <c:v>1280.8900000000001</c:v>
                </c:pt>
                <c:pt idx="3063">
                  <c:v>1280.9849999999999</c:v>
                </c:pt>
                <c:pt idx="3064">
                  <c:v>1281.08</c:v>
                </c:pt>
                <c:pt idx="3065">
                  <c:v>1281.175</c:v>
                </c:pt>
                <c:pt idx="3066">
                  <c:v>1281.27</c:v>
                </c:pt>
                <c:pt idx="3067">
                  <c:v>1281.365</c:v>
                </c:pt>
                <c:pt idx="3068">
                  <c:v>1281.46</c:v>
                </c:pt>
                <c:pt idx="3069">
                  <c:v>1281.5550000000001</c:v>
                </c:pt>
                <c:pt idx="3070">
                  <c:v>1281.6500000000001</c:v>
                </c:pt>
                <c:pt idx="3071">
                  <c:v>1281.7449999999999</c:v>
                </c:pt>
                <c:pt idx="3072">
                  <c:v>1281.8399999999999</c:v>
                </c:pt>
                <c:pt idx="3073">
                  <c:v>1281.9349999999999</c:v>
                </c:pt>
                <c:pt idx="3074">
                  <c:v>1282.03</c:v>
                </c:pt>
                <c:pt idx="3075">
                  <c:v>1282.125</c:v>
                </c:pt>
                <c:pt idx="3076">
                  <c:v>1282.22</c:v>
                </c:pt>
                <c:pt idx="3077">
                  <c:v>1282.3150000000001</c:v>
                </c:pt>
                <c:pt idx="3078">
                  <c:v>1282.4100000000001</c:v>
                </c:pt>
                <c:pt idx="3079">
                  <c:v>1282.5050000000001</c:v>
                </c:pt>
                <c:pt idx="3080">
                  <c:v>1282.5999999999999</c:v>
                </c:pt>
                <c:pt idx="3081">
                  <c:v>1282.6949999999999</c:v>
                </c:pt>
                <c:pt idx="3082">
                  <c:v>1282.79</c:v>
                </c:pt>
                <c:pt idx="3083">
                  <c:v>1282.885</c:v>
                </c:pt>
                <c:pt idx="3084">
                  <c:v>1282.98</c:v>
                </c:pt>
                <c:pt idx="3085">
                  <c:v>1283.075</c:v>
                </c:pt>
                <c:pt idx="3086">
                  <c:v>1283.17</c:v>
                </c:pt>
                <c:pt idx="3087">
                  <c:v>1283.2650000000001</c:v>
                </c:pt>
                <c:pt idx="3088">
                  <c:v>1283.3599999999999</c:v>
                </c:pt>
                <c:pt idx="3089">
                  <c:v>1283.4549999999999</c:v>
                </c:pt>
                <c:pt idx="3090">
                  <c:v>1283.55</c:v>
                </c:pt>
                <c:pt idx="3091">
                  <c:v>1283.645</c:v>
                </c:pt>
                <c:pt idx="3092">
                  <c:v>1283.74</c:v>
                </c:pt>
                <c:pt idx="3093">
                  <c:v>1283.835</c:v>
                </c:pt>
                <c:pt idx="3094">
                  <c:v>1283.93</c:v>
                </c:pt>
                <c:pt idx="3095">
                  <c:v>1284.0250000000001</c:v>
                </c:pt>
                <c:pt idx="3096">
                  <c:v>1284.1199999999999</c:v>
                </c:pt>
                <c:pt idx="3097">
                  <c:v>1284.2149999999999</c:v>
                </c:pt>
                <c:pt idx="3098">
                  <c:v>1284.31</c:v>
                </c:pt>
                <c:pt idx="3099">
                  <c:v>1284.405</c:v>
                </c:pt>
                <c:pt idx="3100">
                  <c:v>1284.5</c:v>
                </c:pt>
                <c:pt idx="3101">
                  <c:v>1284.595</c:v>
                </c:pt>
                <c:pt idx="3102">
                  <c:v>1284.69</c:v>
                </c:pt>
                <c:pt idx="3103">
                  <c:v>1284.7850000000001</c:v>
                </c:pt>
                <c:pt idx="3104">
                  <c:v>1284.8800000000001</c:v>
                </c:pt>
                <c:pt idx="3105">
                  <c:v>1284.9749999999999</c:v>
                </c:pt>
                <c:pt idx="3106">
                  <c:v>1285.07</c:v>
                </c:pt>
                <c:pt idx="3107">
                  <c:v>1285.165</c:v>
                </c:pt>
                <c:pt idx="3108">
                  <c:v>1285.26</c:v>
                </c:pt>
                <c:pt idx="3109">
                  <c:v>1285.355</c:v>
                </c:pt>
                <c:pt idx="3110">
                  <c:v>1285.45</c:v>
                </c:pt>
                <c:pt idx="3111">
                  <c:v>1285.5450000000001</c:v>
                </c:pt>
                <c:pt idx="3112">
                  <c:v>1285.6400000000001</c:v>
                </c:pt>
                <c:pt idx="3113">
                  <c:v>1285.7349999999999</c:v>
                </c:pt>
                <c:pt idx="3114">
                  <c:v>1285.83</c:v>
                </c:pt>
                <c:pt idx="3115">
                  <c:v>1285.925</c:v>
                </c:pt>
                <c:pt idx="3116">
                  <c:v>1286.02</c:v>
                </c:pt>
                <c:pt idx="3117">
                  <c:v>1286.115</c:v>
                </c:pt>
                <c:pt idx="3118">
                  <c:v>1286.21</c:v>
                </c:pt>
                <c:pt idx="3119">
                  <c:v>1286.3050000000001</c:v>
                </c:pt>
                <c:pt idx="3120">
                  <c:v>1286.4000000000001</c:v>
                </c:pt>
                <c:pt idx="3121">
                  <c:v>1286.4949999999999</c:v>
                </c:pt>
                <c:pt idx="3122">
                  <c:v>1286.5899999999999</c:v>
                </c:pt>
                <c:pt idx="3123">
                  <c:v>1286.6849999999999</c:v>
                </c:pt>
                <c:pt idx="3124">
                  <c:v>1286.78</c:v>
                </c:pt>
                <c:pt idx="3125">
                  <c:v>1286.875</c:v>
                </c:pt>
                <c:pt idx="3126">
                  <c:v>1286.97</c:v>
                </c:pt>
                <c:pt idx="3127">
                  <c:v>1287.0650000000001</c:v>
                </c:pt>
                <c:pt idx="3128">
                  <c:v>1287.1600000000001</c:v>
                </c:pt>
                <c:pt idx="3129">
                  <c:v>1287.2550000000001</c:v>
                </c:pt>
                <c:pt idx="3130">
                  <c:v>1287.3499999999999</c:v>
                </c:pt>
                <c:pt idx="3131">
                  <c:v>1287.4449999999999</c:v>
                </c:pt>
                <c:pt idx="3132">
                  <c:v>1287.54</c:v>
                </c:pt>
                <c:pt idx="3133">
                  <c:v>1287.635</c:v>
                </c:pt>
                <c:pt idx="3134">
                  <c:v>1287.73</c:v>
                </c:pt>
                <c:pt idx="3135">
                  <c:v>1287.825</c:v>
                </c:pt>
                <c:pt idx="3136">
                  <c:v>1287.92</c:v>
                </c:pt>
                <c:pt idx="3137">
                  <c:v>1288.0150000000001</c:v>
                </c:pt>
                <c:pt idx="3138">
                  <c:v>1288.1099999999999</c:v>
                </c:pt>
                <c:pt idx="3139">
                  <c:v>1288.2049999999999</c:v>
                </c:pt>
                <c:pt idx="3140">
                  <c:v>1288.3</c:v>
                </c:pt>
                <c:pt idx="3141">
                  <c:v>1288.395</c:v>
                </c:pt>
                <c:pt idx="3142">
                  <c:v>1288.49</c:v>
                </c:pt>
                <c:pt idx="3143">
                  <c:v>1288.585</c:v>
                </c:pt>
                <c:pt idx="3144">
                  <c:v>1288.68</c:v>
                </c:pt>
                <c:pt idx="3145">
                  <c:v>1288.7750000000001</c:v>
                </c:pt>
                <c:pt idx="3146">
                  <c:v>1288.8699999999999</c:v>
                </c:pt>
                <c:pt idx="3147">
                  <c:v>1288.9649999999999</c:v>
                </c:pt>
                <c:pt idx="3148">
                  <c:v>1289.06</c:v>
                </c:pt>
                <c:pt idx="3149">
                  <c:v>1289.155</c:v>
                </c:pt>
                <c:pt idx="3150">
                  <c:v>1289.25</c:v>
                </c:pt>
                <c:pt idx="3151">
                  <c:v>1289.345</c:v>
                </c:pt>
                <c:pt idx="3152">
                  <c:v>1289.44</c:v>
                </c:pt>
                <c:pt idx="3153">
                  <c:v>1289.5350000000001</c:v>
                </c:pt>
                <c:pt idx="3154">
                  <c:v>1289.6300000000001</c:v>
                </c:pt>
                <c:pt idx="3155">
                  <c:v>1289.7249999999999</c:v>
                </c:pt>
                <c:pt idx="3156">
                  <c:v>1289.82</c:v>
                </c:pt>
                <c:pt idx="3157">
                  <c:v>1289.915</c:v>
                </c:pt>
                <c:pt idx="3158">
                  <c:v>1290.01</c:v>
                </c:pt>
                <c:pt idx="3159">
                  <c:v>1290.105</c:v>
                </c:pt>
                <c:pt idx="3160">
                  <c:v>1290.2</c:v>
                </c:pt>
                <c:pt idx="3161">
                  <c:v>1290.2950000000001</c:v>
                </c:pt>
                <c:pt idx="3162">
                  <c:v>1290.3900000000001</c:v>
                </c:pt>
                <c:pt idx="3163">
                  <c:v>1290.4849999999999</c:v>
                </c:pt>
                <c:pt idx="3164">
                  <c:v>1290.58</c:v>
                </c:pt>
                <c:pt idx="3165">
                  <c:v>1290.675</c:v>
                </c:pt>
                <c:pt idx="3166">
                  <c:v>1290.77</c:v>
                </c:pt>
                <c:pt idx="3167">
                  <c:v>1290.865</c:v>
                </c:pt>
                <c:pt idx="3168">
                  <c:v>1290.96</c:v>
                </c:pt>
                <c:pt idx="3169">
                  <c:v>1291.0550000000001</c:v>
                </c:pt>
                <c:pt idx="3170">
                  <c:v>1291.1500000000001</c:v>
                </c:pt>
                <c:pt idx="3171">
                  <c:v>1291.2449999999999</c:v>
                </c:pt>
                <c:pt idx="3172">
                  <c:v>1291.3399999999999</c:v>
                </c:pt>
                <c:pt idx="3173">
                  <c:v>1291.4349999999999</c:v>
                </c:pt>
                <c:pt idx="3174">
                  <c:v>1291.53</c:v>
                </c:pt>
                <c:pt idx="3175">
                  <c:v>1291.625</c:v>
                </c:pt>
                <c:pt idx="3176">
                  <c:v>1291.72</c:v>
                </c:pt>
                <c:pt idx="3177">
                  <c:v>1291.8150000000001</c:v>
                </c:pt>
                <c:pt idx="3178">
                  <c:v>1291.9100000000001</c:v>
                </c:pt>
                <c:pt idx="3179">
                  <c:v>1292.0050000000001</c:v>
                </c:pt>
                <c:pt idx="3180">
                  <c:v>1292.0999999999999</c:v>
                </c:pt>
                <c:pt idx="3181">
                  <c:v>1292.1949999999999</c:v>
                </c:pt>
                <c:pt idx="3182">
                  <c:v>1292.29</c:v>
                </c:pt>
                <c:pt idx="3183">
                  <c:v>1292.385</c:v>
                </c:pt>
                <c:pt idx="3184">
                  <c:v>1292.48</c:v>
                </c:pt>
                <c:pt idx="3185">
                  <c:v>1292.575</c:v>
                </c:pt>
                <c:pt idx="3186">
                  <c:v>1292.67</c:v>
                </c:pt>
                <c:pt idx="3187">
                  <c:v>1292.7650000000001</c:v>
                </c:pt>
                <c:pt idx="3188">
                  <c:v>1292.8599999999999</c:v>
                </c:pt>
                <c:pt idx="3189">
                  <c:v>1292.9549999999999</c:v>
                </c:pt>
                <c:pt idx="3190">
                  <c:v>1293.05</c:v>
                </c:pt>
                <c:pt idx="3191">
                  <c:v>1293.145</c:v>
                </c:pt>
                <c:pt idx="3192">
                  <c:v>1293.24</c:v>
                </c:pt>
                <c:pt idx="3193">
                  <c:v>1293.335</c:v>
                </c:pt>
                <c:pt idx="3194">
                  <c:v>1293.43</c:v>
                </c:pt>
                <c:pt idx="3195">
                  <c:v>1293.5250000000001</c:v>
                </c:pt>
                <c:pt idx="3196">
                  <c:v>1293.6199999999999</c:v>
                </c:pt>
                <c:pt idx="3197">
                  <c:v>1293.7149999999999</c:v>
                </c:pt>
                <c:pt idx="3198">
                  <c:v>1293.81</c:v>
                </c:pt>
                <c:pt idx="3199">
                  <c:v>1293.905</c:v>
                </c:pt>
                <c:pt idx="3200">
                  <c:v>1294</c:v>
                </c:pt>
                <c:pt idx="3201">
                  <c:v>1294.095</c:v>
                </c:pt>
                <c:pt idx="3202">
                  <c:v>1294.19</c:v>
                </c:pt>
                <c:pt idx="3203">
                  <c:v>1294.2850000000001</c:v>
                </c:pt>
                <c:pt idx="3204">
                  <c:v>1294.3800000000001</c:v>
                </c:pt>
                <c:pt idx="3205">
                  <c:v>1294.4749999999999</c:v>
                </c:pt>
                <c:pt idx="3206">
                  <c:v>1294.57</c:v>
                </c:pt>
                <c:pt idx="3207">
                  <c:v>1294.665</c:v>
                </c:pt>
                <c:pt idx="3208">
                  <c:v>1294.76</c:v>
                </c:pt>
                <c:pt idx="3209">
                  <c:v>1294.855</c:v>
                </c:pt>
                <c:pt idx="3210">
                  <c:v>1294.95</c:v>
                </c:pt>
                <c:pt idx="3211">
                  <c:v>1295.0450000000001</c:v>
                </c:pt>
                <c:pt idx="3212">
                  <c:v>1295.1400000000001</c:v>
                </c:pt>
                <c:pt idx="3213">
                  <c:v>1295.2349999999999</c:v>
                </c:pt>
                <c:pt idx="3214">
                  <c:v>1295.33</c:v>
                </c:pt>
                <c:pt idx="3215">
                  <c:v>1295.425</c:v>
                </c:pt>
                <c:pt idx="3216">
                  <c:v>1295.52</c:v>
                </c:pt>
                <c:pt idx="3217">
                  <c:v>1295.615</c:v>
                </c:pt>
                <c:pt idx="3218">
                  <c:v>1295.71</c:v>
                </c:pt>
                <c:pt idx="3219">
                  <c:v>1295.8050000000001</c:v>
                </c:pt>
                <c:pt idx="3220">
                  <c:v>1295.9000000000001</c:v>
                </c:pt>
                <c:pt idx="3221">
                  <c:v>1295.9949999999999</c:v>
                </c:pt>
                <c:pt idx="3222">
                  <c:v>1296.0899999999999</c:v>
                </c:pt>
                <c:pt idx="3223">
                  <c:v>1296.1849999999999</c:v>
                </c:pt>
                <c:pt idx="3224">
                  <c:v>1296.28</c:v>
                </c:pt>
                <c:pt idx="3225">
                  <c:v>1296.375</c:v>
                </c:pt>
                <c:pt idx="3226">
                  <c:v>1296.47</c:v>
                </c:pt>
                <c:pt idx="3227">
                  <c:v>1296.5650000000001</c:v>
                </c:pt>
                <c:pt idx="3228">
                  <c:v>1296.6600000000001</c:v>
                </c:pt>
                <c:pt idx="3229">
                  <c:v>1296.7550000000001</c:v>
                </c:pt>
                <c:pt idx="3230">
                  <c:v>1296.8499999999999</c:v>
                </c:pt>
                <c:pt idx="3231">
                  <c:v>1296.9449999999999</c:v>
                </c:pt>
                <c:pt idx="3232">
                  <c:v>1297.04</c:v>
                </c:pt>
                <c:pt idx="3233">
                  <c:v>1297.135</c:v>
                </c:pt>
                <c:pt idx="3234">
                  <c:v>1297.23</c:v>
                </c:pt>
                <c:pt idx="3235">
                  <c:v>1297.325</c:v>
                </c:pt>
                <c:pt idx="3236">
                  <c:v>1297.42</c:v>
                </c:pt>
                <c:pt idx="3237">
                  <c:v>1297.5150000000001</c:v>
                </c:pt>
                <c:pt idx="3238">
                  <c:v>1297.6099999999999</c:v>
                </c:pt>
                <c:pt idx="3239">
                  <c:v>1297.7049999999999</c:v>
                </c:pt>
                <c:pt idx="3240">
                  <c:v>1297.8</c:v>
                </c:pt>
                <c:pt idx="3241">
                  <c:v>1297.895</c:v>
                </c:pt>
                <c:pt idx="3242">
                  <c:v>1297.99</c:v>
                </c:pt>
                <c:pt idx="3243">
                  <c:v>1298.085</c:v>
                </c:pt>
                <c:pt idx="3244">
                  <c:v>1298.18</c:v>
                </c:pt>
                <c:pt idx="3245">
                  <c:v>1298.2750000000001</c:v>
                </c:pt>
                <c:pt idx="3246">
                  <c:v>1298.3699999999999</c:v>
                </c:pt>
                <c:pt idx="3247">
                  <c:v>1298.4649999999999</c:v>
                </c:pt>
                <c:pt idx="3248">
                  <c:v>1298.56</c:v>
                </c:pt>
                <c:pt idx="3249">
                  <c:v>1298.655</c:v>
                </c:pt>
                <c:pt idx="3250">
                  <c:v>1298.75</c:v>
                </c:pt>
                <c:pt idx="3251">
                  <c:v>1298.845</c:v>
                </c:pt>
                <c:pt idx="3252">
                  <c:v>1298.94</c:v>
                </c:pt>
                <c:pt idx="3253">
                  <c:v>1299.0350000000001</c:v>
                </c:pt>
                <c:pt idx="3254">
                  <c:v>1299.1300000000001</c:v>
                </c:pt>
                <c:pt idx="3255">
                  <c:v>1299.2249999999999</c:v>
                </c:pt>
                <c:pt idx="3256">
                  <c:v>1299.32</c:v>
                </c:pt>
                <c:pt idx="3257">
                  <c:v>1299.415</c:v>
                </c:pt>
                <c:pt idx="3258">
                  <c:v>1299.51</c:v>
                </c:pt>
                <c:pt idx="3259">
                  <c:v>1299.605</c:v>
                </c:pt>
                <c:pt idx="3260">
                  <c:v>1299.7</c:v>
                </c:pt>
                <c:pt idx="3261">
                  <c:v>1299.7950000000001</c:v>
                </c:pt>
                <c:pt idx="3262">
                  <c:v>1299.8900000000001</c:v>
                </c:pt>
                <c:pt idx="3263">
                  <c:v>1299.9849999999999</c:v>
                </c:pt>
                <c:pt idx="3264">
                  <c:v>1300.08</c:v>
                </c:pt>
                <c:pt idx="3265">
                  <c:v>1300.175</c:v>
                </c:pt>
                <c:pt idx="3266">
                  <c:v>1300.27</c:v>
                </c:pt>
                <c:pt idx="3267">
                  <c:v>1300.365</c:v>
                </c:pt>
                <c:pt idx="3268">
                  <c:v>1300.46</c:v>
                </c:pt>
                <c:pt idx="3269">
                  <c:v>1300.5550000000001</c:v>
                </c:pt>
                <c:pt idx="3270">
                  <c:v>1300.6500000000001</c:v>
                </c:pt>
                <c:pt idx="3271">
                  <c:v>1300.7449999999999</c:v>
                </c:pt>
                <c:pt idx="3272">
                  <c:v>1300.8399999999999</c:v>
                </c:pt>
                <c:pt idx="3273">
                  <c:v>1300.9349999999999</c:v>
                </c:pt>
                <c:pt idx="3274">
                  <c:v>1301.03</c:v>
                </c:pt>
                <c:pt idx="3275">
                  <c:v>1301.125</c:v>
                </c:pt>
                <c:pt idx="3276">
                  <c:v>1301.22</c:v>
                </c:pt>
                <c:pt idx="3277">
                  <c:v>1301.3150000000001</c:v>
                </c:pt>
                <c:pt idx="3278">
                  <c:v>1301.4100000000001</c:v>
                </c:pt>
                <c:pt idx="3279">
                  <c:v>1301.5050000000001</c:v>
                </c:pt>
                <c:pt idx="3280">
                  <c:v>1301.5999999999999</c:v>
                </c:pt>
                <c:pt idx="3281">
                  <c:v>1301.6949999999999</c:v>
                </c:pt>
                <c:pt idx="3282">
                  <c:v>1301.79</c:v>
                </c:pt>
                <c:pt idx="3283">
                  <c:v>1301.885</c:v>
                </c:pt>
                <c:pt idx="3284">
                  <c:v>1301.98</c:v>
                </c:pt>
                <c:pt idx="3285">
                  <c:v>1302.075</c:v>
                </c:pt>
                <c:pt idx="3286">
                  <c:v>1302.17</c:v>
                </c:pt>
                <c:pt idx="3287">
                  <c:v>1302.2650000000001</c:v>
                </c:pt>
                <c:pt idx="3288">
                  <c:v>1302.3599999999999</c:v>
                </c:pt>
                <c:pt idx="3289">
                  <c:v>1302.4549999999999</c:v>
                </c:pt>
                <c:pt idx="3290">
                  <c:v>1302.55</c:v>
                </c:pt>
                <c:pt idx="3291">
                  <c:v>1302.645</c:v>
                </c:pt>
                <c:pt idx="3292">
                  <c:v>1302.74</c:v>
                </c:pt>
                <c:pt idx="3293">
                  <c:v>1302.835</c:v>
                </c:pt>
                <c:pt idx="3294">
                  <c:v>1302.93</c:v>
                </c:pt>
                <c:pt idx="3295">
                  <c:v>1303.0250000000001</c:v>
                </c:pt>
                <c:pt idx="3296">
                  <c:v>1303.1199999999999</c:v>
                </c:pt>
                <c:pt idx="3297">
                  <c:v>1303.2149999999999</c:v>
                </c:pt>
                <c:pt idx="3298">
                  <c:v>1303.31</c:v>
                </c:pt>
                <c:pt idx="3299">
                  <c:v>1303.405</c:v>
                </c:pt>
                <c:pt idx="3300">
                  <c:v>1303.5</c:v>
                </c:pt>
                <c:pt idx="3301">
                  <c:v>1303.595</c:v>
                </c:pt>
                <c:pt idx="3302">
                  <c:v>1303.69</c:v>
                </c:pt>
                <c:pt idx="3303">
                  <c:v>1303.7850000000001</c:v>
                </c:pt>
                <c:pt idx="3304">
                  <c:v>1303.8800000000001</c:v>
                </c:pt>
                <c:pt idx="3305">
                  <c:v>1303.9749999999999</c:v>
                </c:pt>
                <c:pt idx="3306">
                  <c:v>1304.07</c:v>
                </c:pt>
                <c:pt idx="3307">
                  <c:v>1304.165</c:v>
                </c:pt>
                <c:pt idx="3308">
                  <c:v>1304.26</c:v>
                </c:pt>
                <c:pt idx="3309">
                  <c:v>1304.355</c:v>
                </c:pt>
                <c:pt idx="3310">
                  <c:v>1304.45</c:v>
                </c:pt>
                <c:pt idx="3311">
                  <c:v>1304.5450000000001</c:v>
                </c:pt>
                <c:pt idx="3312">
                  <c:v>1304.6400000000001</c:v>
                </c:pt>
                <c:pt idx="3313">
                  <c:v>1304.7349999999999</c:v>
                </c:pt>
                <c:pt idx="3314">
                  <c:v>1304.83</c:v>
                </c:pt>
                <c:pt idx="3315">
                  <c:v>1304.925</c:v>
                </c:pt>
                <c:pt idx="3316">
                  <c:v>1305.02</c:v>
                </c:pt>
                <c:pt idx="3317">
                  <c:v>1305.115</c:v>
                </c:pt>
                <c:pt idx="3318">
                  <c:v>1305.21</c:v>
                </c:pt>
                <c:pt idx="3319">
                  <c:v>1305.3050000000001</c:v>
                </c:pt>
                <c:pt idx="3320">
                  <c:v>1305.4000000000001</c:v>
                </c:pt>
                <c:pt idx="3321">
                  <c:v>1305.4949999999999</c:v>
                </c:pt>
                <c:pt idx="3322">
                  <c:v>1305.5899999999999</c:v>
                </c:pt>
                <c:pt idx="3323">
                  <c:v>1305.6849999999999</c:v>
                </c:pt>
                <c:pt idx="3324">
                  <c:v>1305.78</c:v>
                </c:pt>
                <c:pt idx="3325">
                  <c:v>1305.875</c:v>
                </c:pt>
                <c:pt idx="3326">
                  <c:v>1305.97</c:v>
                </c:pt>
                <c:pt idx="3327">
                  <c:v>1306.0650000000001</c:v>
                </c:pt>
                <c:pt idx="3328">
                  <c:v>1306.1600000000001</c:v>
                </c:pt>
                <c:pt idx="3329">
                  <c:v>1306.2550000000001</c:v>
                </c:pt>
                <c:pt idx="3330">
                  <c:v>1306.3499999999999</c:v>
                </c:pt>
                <c:pt idx="3331">
                  <c:v>1306.4449999999999</c:v>
                </c:pt>
                <c:pt idx="3332">
                  <c:v>1306.54</c:v>
                </c:pt>
                <c:pt idx="3333">
                  <c:v>1306.635</c:v>
                </c:pt>
                <c:pt idx="3334">
                  <c:v>1306.73</c:v>
                </c:pt>
                <c:pt idx="3335">
                  <c:v>1306.825</c:v>
                </c:pt>
                <c:pt idx="3336">
                  <c:v>1306.92</c:v>
                </c:pt>
                <c:pt idx="3337">
                  <c:v>1307.0150000000001</c:v>
                </c:pt>
                <c:pt idx="3338">
                  <c:v>1307.1099999999999</c:v>
                </c:pt>
                <c:pt idx="3339">
                  <c:v>1307.2049999999999</c:v>
                </c:pt>
                <c:pt idx="3340">
                  <c:v>1307.3</c:v>
                </c:pt>
                <c:pt idx="3341">
                  <c:v>1307.395</c:v>
                </c:pt>
                <c:pt idx="3342">
                  <c:v>1307.49</c:v>
                </c:pt>
                <c:pt idx="3343">
                  <c:v>1307.585</c:v>
                </c:pt>
                <c:pt idx="3344">
                  <c:v>1307.68</c:v>
                </c:pt>
                <c:pt idx="3345">
                  <c:v>1307.7750000000001</c:v>
                </c:pt>
                <c:pt idx="3346">
                  <c:v>1307.8699999999999</c:v>
                </c:pt>
                <c:pt idx="3347">
                  <c:v>1307.9649999999999</c:v>
                </c:pt>
                <c:pt idx="3348">
                  <c:v>1308.06</c:v>
                </c:pt>
                <c:pt idx="3349">
                  <c:v>1308.155</c:v>
                </c:pt>
                <c:pt idx="3350">
                  <c:v>1308.25</c:v>
                </c:pt>
                <c:pt idx="3351">
                  <c:v>1308.345</c:v>
                </c:pt>
                <c:pt idx="3352">
                  <c:v>1308.44</c:v>
                </c:pt>
                <c:pt idx="3353">
                  <c:v>1308.5350000000001</c:v>
                </c:pt>
                <c:pt idx="3354">
                  <c:v>1308.6300000000001</c:v>
                </c:pt>
                <c:pt idx="3355">
                  <c:v>1308.7249999999999</c:v>
                </c:pt>
                <c:pt idx="3356">
                  <c:v>1308.82</c:v>
                </c:pt>
                <c:pt idx="3357">
                  <c:v>1308.915</c:v>
                </c:pt>
                <c:pt idx="3358">
                  <c:v>1309.01</c:v>
                </c:pt>
                <c:pt idx="3359">
                  <c:v>1309.105</c:v>
                </c:pt>
                <c:pt idx="3360">
                  <c:v>1309.2</c:v>
                </c:pt>
                <c:pt idx="3361">
                  <c:v>1309.2950000000001</c:v>
                </c:pt>
                <c:pt idx="3362">
                  <c:v>1309.3900000000001</c:v>
                </c:pt>
                <c:pt idx="3363">
                  <c:v>1309.4849999999999</c:v>
                </c:pt>
                <c:pt idx="3364">
                  <c:v>1309.58</c:v>
                </c:pt>
                <c:pt idx="3365">
                  <c:v>1309.675</c:v>
                </c:pt>
                <c:pt idx="3366">
                  <c:v>1309.77</c:v>
                </c:pt>
                <c:pt idx="3367">
                  <c:v>1309.865</c:v>
                </c:pt>
                <c:pt idx="3368">
                  <c:v>1309.96</c:v>
                </c:pt>
                <c:pt idx="3369">
                  <c:v>1310.0550000000001</c:v>
                </c:pt>
                <c:pt idx="3370">
                  <c:v>1310.1500000000001</c:v>
                </c:pt>
                <c:pt idx="3371">
                  <c:v>1310.2449999999999</c:v>
                </c:pt>
                <c:pt idx="3372">
                  <c:v>1310.3399999999999</c:v>
                </c:pt>
                <c:pt idx="3373">
                  <c:v>1310.4349999999999</c:v>
                </c:pt>
                <c:pt idx="3374">
                  <c:v>1310.53</c:v>
                </c:pt>
                <c:pt idx="3375">
                  <c:v>1310.625</c:v>
                </c:pt>
                <c:pt idx="3376">
                  <c:v>1310.72</c:v>
                </c:pt>
                <c:pt idx="3377">
                  <c:v>1310.8150000000001</c:v>
                </c:pt>
                <c:pt idx="3378">
                  <c:v>1310.91</c:v>
                </c:pt>
                <c:pt idx="3379">
                  <c:v>1311.0050000000001</c:v>
                </c:pt>
                <c:pt idx="3380">
                  <c:v>1311.1</c:v>
                </c:pt>
                <c:pt idx="3381">
                  <c:v>1311.1949999999999</c:v>
                </c:pt>
                <c:pt idx="3382">
                  <c:v>1311.29</c:v>
                </c:pt>
                <c:pt idx="3383">
                  <c:v>1311.385</c:v>
                </c:pt>
                <c:pt idx="3384">
                  <c:v>1311.48</c:v>
                </c:pt>
                <c:pt idx="3385">
                  <c:v>1311.575</c:v>
                </c:pt>
                <c:pt idx="3386">
                  <c:v>1311.67</c:v>
                </c:pt>
                <c:pt idx="3387">
                  <c:v>1311.7650000000001</c:v>
                </c:pt>
                <c:pt idx="3388">
                  <c:v>1311.86</c:v>
                </c:pt>
                <c:pt idx="3389">
                  <c:v>1311.9549999999999</c:v>
                </c:pt>
                <c:pt idx="3390">
                  <c:v>1312.05</c:v>
                </c:pt>
                <c:pt idx="3391">
                  <c:v>1312.145</c:v>
                </c:pt>
                <c:pt idx="3392">
                  <c:v>1312.24</c:v>
                </c:pt>
                <c:pt idx="3393">
                  <c:v>1312.335</c:v>
                </c:pt>
                <c:pt idx="3394">
                  <c:v>1312.43</c:v>
                </c:pt>
                <c:pt idx="3395">
                  <c:v>1312.5250000000001</c:v>
                </c:pt>
                <c:pt idx="3396">
                  <c:v>1312.62</c:v>
                </c:pt>
                <c:pt idx="3397">
                  <c:v>1312.7149999999999</c:v>
                </c:pt>
                <c:pt idx="3398">
                  <c:v>1312.81</c:v>
                </c:pt>
                <c:pt idx="3399">
                  <c:v>1312.905</c:v>
                </c:pt>
                <c:pt idx="3400">
                  <c:v>1313</c:v>
                </c:pt>
                <c:pt idx="3401">
                  <c:v>1313.095</c:v>
                </c:pt>
                <c:pt idx="3402">
                  <c:v>1313.19</c:v>
                </c:pt>
                <c:pt idx="3403">
                  <c:v>1313.2850000000001</c:v>
                </c:pt>
                <c:pt idx="3404">
                  <c:v>1313.38</c:v>
                </c:pt>
                <c:pt idx="3405">
                  <c:v>1313.4749999999999</c:v>
                </c:pt>
                <c:pt idx="3406">
                  <c:v>1313.57</c:v>
                </c:pt>
                <c:pt idx="3407">
                  <c:v>1313.665</c:v>
                </c:pt>
                <c:pt idx="3408">
                  <c:v>1313.76</c:v>
                </c:pt>
                <c:pt idx="3409">
                  <c:v>1313.855</c:v>
                </c:pt>
                <c:pt idx="3410">
                  <c:v>1313.95</c:v>
                </c:pt>
                <c:pt idx="3411">
                  <c:v>1314.0450000000001</c:v>
                </c:pt>
                <c:pt idx="3412">
                  <c:v>1314.14</c:v>
                </c:pt>
                <c:pt idx="3413">
                  <c:v>1314.2349999999999</c:v>
                </c:pt>
                <c:pt idx="3414">
                  <c:v>1314.33</c:v>
                </c:pt>
                <c:pt idx="3415">
                  <c:v>1314.425</c:v>
                </c:pt>
                <c:pt idx="3416">
                  <c:v>1314.52</c:v>
                </c:pt>
                <c:pt idx="3417">
                  <c:v>1314.615</c:v>
                </c:pt>
                <c:pt idx="3418">
                  <c:v>1314.71</c:v>
                </c:pt>
                <c:pt idx="3419">
                  <c:v>1314.8050000000001</c:v>
                </c:pt>
                <c:pt idx="3420">
                  <c:v>1314.9</c:v>
                </c:pt>
                <c:pt idx="3421">
                  <c:v>1314.9949999999999</c:v>
                </c:pt>
                <c:pt idx="3422">
                  <c:v>1315.09</c:v>
                </c:pt>
                <c:pt idx="3423">
                  <c:v>1315.1849999999999</c:v>
                </c:pt>
                <c:pt idx="3424">
                  <c:v>1315.28</c:v>
                </c:pt>
                <c:pt idx="3425">
                  <c:v>1315.375</c:v>
                </c:pt>
                <c:pt idx="3426">
                  <c:v>1315.47</c:v>
                </c:pt>
                <c:pt idx="3427">
                  <c:v>1315.5650000000001</c:v>
                </c:pt>
                <c:pt idx="3428">
                  <c:v>1315.66</c:v>
                </c:pt>
                <c:pt idx="3429">
                  <c:v>1315.7550000000001</c:v>
                </c:pt>
                <c:pt idx="3430">
                  <c:v>1315.85</c:v>
                </c:pt>
                <c:pt idx="3431">
                  <c:v>1315.9449999999999</c:v>
                </c:pt>
                <c:pt idx="3432">
                  <c:v>1316.04</c:v>
                </c:pt>
                <c:pt idx="3433">
                  <c:v>1316.135</c:v>
                </c:pt>
                <c:pt idx="3434">
                  <c:v>1316.23</c:v>
                </c:pt>
                <c:pt idx="3435">
                  <c:v>1316.325</c:v>
                </c:pt>
                <c:pt idx="3436">
                  <c:v>1316.42</c:v>
                </c:pt>
                <c:pt idx="3437">
                  <c:v>1316.5150000000001</c:v>
                </c:pt>
                <c:pt idx="3438">
                  <c:v>1316.61</c:v>
                </c:pt>
                <c:pt idx="3439">
                  <c:v>1316.7049999999999</c:v>
                </c:pt>
                <c:pt idx="3440">
                  <c:v>1316.8</c:v>
                </c:pt>
                <c:pt idx="3441">
                  <c:v>1316.895</c:v>
                </c:pt>
                <c:pt idx="3442">
                  <c:v>1316.99</c:v>
                </c:pt>
                <c:pt idx="3443">
                  <c:v>1317.085</c:v>
                </c:pt>
                <c:pt idx="3444">
                  <c:v>1317.18</c:v>
                </c:pt>
                <c:pt idx="3445">
                  <c:v>1317.2750000000001</c:v>
                </c:pt>
                <c:pt idx="3446">
                  <c:v>1317.37</c:v>
                </c:pt>
                <c:pt idx="3447">
                  <c:v>1317.4649999999999</c:v>
                </c:pt>
                <c:pt idx="3448">
                  <c:v>1317.56</c:v>
                </c:pt>
                <c:pt idx="3449">
                  <c:v>1317.655</c:v>
                </c:pt>
                <c:pt idx="3450">
                  <c:v>1317.75</c:v>
                </c:pt>
                <c:pt idx="3451">
                  <c:v>1317.845</c:v>
                </c:pt>
                <c:pt idx="3452">
                  <c:v>1317.94</c:v>
                </c:pt>
                <c:pt idx="3453">
                  <c:v>1318.0350000000001</c:v>
                </c:pt>
                <c:pt idx="3454">
                  <c:v>1318.13</c:v>
                </c:pt>
                <c:pt idx="3455">
                  <c:v>1318.2249999999999</c:v>
                </c:pt>
                <c:pt idx="3456">
                  <c:v>1318.32</c:v>
                </c:pt>
                <c:pt idx="3457">
                  <c:v>1318.415</c:v>
                </c:pt>
                <c:pt idx="3458">
                  <c:v>1318.51</c:v>
                </c:pt>
                <c:pt idx="3459">
                  <c:v>1318.605</c:v>
                </c:pt>
                <c:pt idx="3460">
                  <c:v>1318.7</c:v>
                </c:pt>
                <c:pt idx="3461">
                  <c:v>1318.7950000000001</c:v>
                </c:pt>
                <c:pt idx="3462">
                  <c:v>1318.89</c:v>
                </c:pt>
                <c:pt idx="3463">
                  <c:v>1318.9849999999999</c:v>
                </c:pt>
                <c:pt idx="3464">
                  <c:v>1319.08</c:v>
                </c:pt>
                <c:pt idx="3465">
                  <c:v>1319.175</c:v>
                </c:pt>
                <c:pt idx="3466">
                  <c:v>1319.27</c:v>
                </c:pt>
                <c:pt idx="3467">
                  <c:v>1319.365</c:v>
                </c:pt>
                <c:pt idx="3468">
                  <c:v>1319.46</c:v>
                </c:pt>
                <c:pt idx="3469">
                  <c:v>1319.5550000000001</c:v>
                </c:pt>
                <c:pt idx="3470">
                  <c:v>1319.65</c:v>
                </c:pt>
                <c:pt idx="3471">
                  <c:v>1319.7449999999999</c:v>
                </c:pt>
                <c:pt idx="3472">
                  <c:v>1319.84</c:v>
                </c:pt>
                <c:pt idx="3473">
                  <c:v>1319.9349999999999</c:v>
                </c:pt>
                <c:pt idx="3474">
                  <c:v>1320.03</c:v>
                </c:pt>
                <c:pt idx="3475">
                  <c:v>1320.125</c:v>
                </c:pt>
                <c:pt idx="3476">
                  <c:v>1320.22</c:v>
                </c:pt>
                <c:pt idx="3477">
                  <c:v>1320.3150000000001</c:v>
                </c:pt>
                <c:pt idx="3478">
                  <c:v>1320.41</c:v>
                </c:pt>
                <c:pt idx="3479">
                  <c:v>1320.5050000000001</c:v>
                </c:pt>
                <c:pt idx="3480">
                  <c:v>1320.6</c:v>
                </c:pt>
                <c:pt idx="3481">
                  <c:v>1320.6949999999999</c:v>
                </c:pt>
                <c:pt idx="3482">
                  <c:v>1320.79</c:v>
                </c:pt>
                <c:pt idx="3483">
                  <c:v>1320.885</c:v>
                </c:pt>
                <c:pt idx="3484">
                  <c:v>1320.98</c:v>
                </c:pt>
                <c:pt idx="3485">
                  <c:v>1321.075</c:v>
                </c:pt>
                <c:pt idx="3486">
                  <c:v>1321.17</c:v>
                </c:pt>
                <c:pt idx="3487">
                  <c:v>1321.2650000000001</c:v>
                </c:pt>
                <c:pt idx="3488">
                  <c:v>1321.36</c:v>
                </c:pt>
                <c:pt idx="3489">
                  <c:v>1321.4549999999999</c:v>
                </c:pt>
                <c:pt idx="3490">
                  <c:v>1321.55</c:v>
                </c:pt>
                <c:pt idx="3491">
                  <c:v>1321.645</c:v>
                </c:pt>
                <c:pt idx="3492">
                  <c:v>1321.74</c:v>
                </c:pt>
                <c:pt idx="3493">
                  <c:v>1321.835</c:v>
                </c:pt>
                <c:pt idx="3494">
                  <c:v>1321.93</c:v>
                </c:pt>
                <c:pt idx="3495">
                  <c:v>1322.0250000000001</c:v>
                </c:pt>
                <c:pt idx="3496">
                  <c:v>1322.12</c:v>
                </c:pt>
                <c:pt idx="3497">
                  <c:v>1322.2149999999999</c:v>
                </c:pt>
                <c:pt idx="3498">
                  <c:v>1322.31</c:v>
                </c:pt>
                <c:pt idx="3499">
                  <c:v>1322.405</c:v>
                </c:pt>
                <c:pt idx="3500">
                  <c:v>1322.5</c:v>
                </c:pt>
                <c:pt idx="3501">
                  <c:v>1322.595</c:v>
                </c:pt>
                <c:pt idx="3502">
                  <c:v>1322.69</c:v>
                </c:pt>
                <c:pt idx="3503">
                  <c:v>1322.7850000000001</c:v>
                </c:pt>
                <c:pt idx="3504">
                  <c:v>1322.88</c:v>
                </c:pt>
                <c:pt idx="3505">
                  <c:v>1322.9749999999999</c:v>
                </c:pt>
                <c:pt idx="3506">
                  <c:v>1323.07</c:v>
                </c:pt>
                <c:pt idx="3507">
                  <c:v>1323.165</c:v>
                </c:pt>
                <c:pt idx="3508">
                  <c:v>1323.26</c:v>
                </c:pt>
                <c:pt idx="3509">
                  <c:v>1323.355</c:v>
                </c:pt>
                <c:pt idx="3510">
                  <c:v>1323.45</c:v>
                </c:pt>
                <c:pt idx="3511">
                  <c:v>1323.5450000000001</c:v>
                </c:pt>
                <c:pt idx="3512">
                  <c:v>1323.64</c:v>
                </c:pt>
                <c:pt idx="3513">
                  <c:v>1323.7349999999999</c:v>
                </c:pt>
                <c:pt idx="3514">
                  <c:v>1323.83</c:v>
                </c:pt>
                <c:pt idx="3515">
                  <c:v>1323.925</c:v>
                </c:pt>
                <c:pt idx="3516">
                  <c:v>1324.02</c:v>
                </c:pt>
                <c:pt idx="3517">
                  <c:v>1324.115</c:v>
                </c:pt>
                <c:pt idx="3518">
                  <c:v>1324.21</c:v>
                </c:pt>
                <c:pt idx="3519">
                  <c:v>1324.3050000000001</c:v>
                </c:pt>
                <c:pt idx="3520">
                  <c:v>1324.4</c:v>
                </c:pt>
                <c:pt idx="3521">
                  <c:v>1324.4949999999999</c:v>
                </c:pt>
                <c:pt idx="3522">
                  <c:v>1324.59</c:v>
                </c:pt>
                <c:pt idx="3523">
                  <c:v>1324.6849999999999</c:v>
                </c:pt>
                <c:pt idx="3524">
                  <c:v>1324.78</c:v>
                </c:pt>
                <c:pt idx="3525">
                  <c:v>1324.875</c:v>
                </c:pt>
                <c:pt idx="3526">
                  <c:v>1324.97</c:v>
                </c:pt>
                <c:pt idx="3527">
                  <c:v>1325.0650000000001</c:v>
                </c:pt>
                <c:pt idx="3528">
                  <c:v>1325.16</c:v>
                </c:pt>
                <c:pt idx="3529">
                  <c:v>1325.2550000000001</c:v>
                </c:pt>
                <c:pt idx="3530">
                  <c:v>1325.35</c:v>
                </c:pt>
                <c:pt idx="3531">
                  <c:v>1325.4449999999999</c:v>
                </c:pt>
                <c:pt idx="3532">
                  <c:v>1325.54</c:v>
                </c:pt>
                <c:pt idx="3533">
                  <c:v>1325.635</c:v>
                </c:pt>
                <c:pt idx="3534">
                  <c:v>1325.73</c:v>
                </c:pt>
                <c:pt idx="3535">
                  <c:v>1325.825</c:v>
                </c:pt>
                <c:pt idx="3536">
                  <c:v>1325.92</c:v>
                </c:pt>
                <c:pt idx="3537">
                  <c:v>1326.0150000000001</c:v>
                </c:pt>
                <c:pt idx="3538">
                  <c:v>1326.11</c:v>
                </c:pt>
                <c:pt idx="3539">
                  <c:v>1326.2049999999999</c:v>
                </c:pt>
                <c:pt idx="3540">
                  <c:v>1326.3</c:v>
                </c:pt>
                <c:pt idx="3541">
                  <c:v>1326.395</c:v>
                </c:pt>
                <c:pt idx="3542">
                  <c:v>1326.49</c:v>
                </c:pt>
                <c:pt idx="3543">
                  <c:v>1326.585</c:v>
                </c:pt>
                <c:pt idx="3544">
                  <c:v>1326.68</c:v>
                </c:pt>
                <c:pt idx="3545">
                  <c:v>1326.7750000000001</c:v>
                </c:pt>
                <c:pt idx="3546">
                  <c:v>1326.87</c:v>
                </c:pt>
                <c:pt idx="3547">
                  <c:v>1326.9649999999999</c:v>
                </c:pt>
                <c:pt idx="3548">
                  <c:v>1327.06</c:v>
                </c:pt>
                <c:pt idx="3549">
                  <c:v>1327.155</c:v>
                </c:pt>
                <c:pt idx="3550">
                  <c:v>1327.25</c:v>
                </c:pt>
                <c:pt idx="3551">
                  <c:v>1327.345</c:v>
                </c:pt>
                <c:pt idx="3552">
                  <c:v>1327.44</c:v>
                </c:pt>
                <c:pt idx="3553">
                  <c:v>1327.5350000000001</c:v>
                </c:pt>
                <c:pt idx="3554">
                  <c:v>1327.63</c:v>
                </c:pt>
                <c:pt idx="3555">
                  <c:v>1327.7249999999999</c:v>
                </c:pt>
                <c:pt idx="3556">
                  <c:v>1327.82</c:v>
                </c:pt>
                <c:pt idx="3557">
                  <c:v>1327.915</c:v>
                </c:pt>
                <c:pt idx="3558">
                  <c:v>1328.01</c:v>
                </c:pt>
                <c:pt idx="3559">
                  <c:v>1328.105</c:v>
                </c:pt>
                <c:pt idx="3560">
                  <c:v>1328.2</c:v>
                </c:pt>
                <c:pt idx="3561">
                  <c:v>1328.2950000000001</c:v>
                </c:pt>
                <c:pt idx="3562">
                  <c:v>1328.39</c:v>
                </c:pt>
                <c:pt idx="3563">
                  <c:v>1328.4849999999999</c:v>
                </c:pt>
                <c:pt idx="3564">
                  <c:v>1328.58</c:v>
                </c:pt>
                <c:pt idx="3565">
                  <c:v>1328.675</c:v>
                </c:pt>
                <c:pt idx="3566">
                  <c:v>1328.77</c:v>
                </c:pt>
                <c:pt idx="3567">
                  <c:v>1328.865</c:v>
                </c:pt>
                <c:pt idx="3568">
                  <c:v>1328.96</c:v>
                </c:pt>
                <c:pt idx="3569">
                  <c:v>1329.0550000000001</c:v>
                </c:pt>
                <c:pt idx="3570">
                  <c:v>1329.15</c:v>
                </c:pt>
                <c:pt idx="3571">
                  <c:v>1329.2449999999999</c:v>
                </c:pt>
                <c:pt idx="3572">
                  <c:v>1329.34</c:v>
                </c:pt>
                <c:pt idx="3573">
                  <c:v>1329.4349999999999</c:v>
                </c:pt>
                <c:pt idx="3574">
                  <c:v>1329.53</c:v>
                </c:pt>
                <c:pt idx="3575">
                  <c:v>1329.625</c:v>
                </c:pt>
                <c:pt idx="3576">
                  <c:v>1329.72</c:v>
                </c:pt>
                <c:pt idx="3577">
                  <c:v>1329.8150000000001</c:v>
                </c:pt>
                <c:pt idx="3578">
                  <c:v>1329.91</c:v>
                </c:pt>
                <c:pt idx="3579">
                  <c:v>1330.0050000000001</c:v>
                </c:pt>
                <c:pt idx="3580">
                  <c:v>1330.1</c:v>
                </c:pt>
                <c:pt idx="3581">
                  <c:v>1330.1949999999999</c:v>
                </c:pt>
                <c:pt idx="3582">
                  <c:v>1330.29</c:v>
                </c:pt>
                <c:pt idx="3583">
                  <c:v>1330.385</c:v>
                </c:pt>
                <c:pt idx="3584">
                  <c:v>1330.48</c:v>
                </c:pt>
                <c:pt idx="3585">
                  <c:v>1330.575</c:v>
                </c:pt>
                <c:pt idx="3586">
                  <c:v>1330.67</c:v>
                </c:pt>
                <c:pt idx="3587">
                  <c:v>1330.7650000000001</c:v>
                </c:pt>
                <c:pt idx="3588">
                  <c:v>1330.86</c:v>
                </c:pt>
                <c:pt idx="3589">
                  <c:v>1330.9549999999999</c:v>
                </c:pt>
                <c:pt idx="3590">
                  <c:v>1331.05</c:v>
                </c:pt>
                <c:pt idx="3591">
                  <c:v>1331.145</c:v>
                </c:pt>
                <c:pt idx="3592">
                  <c:v>1331.24</c:v>
                </c:pt>
                <c:pt idx="3593">
                  <c:v>1331.335</c:v>
                </c:pt>
                <c:pt idx="3594">
                  <c:v>1331.43</c:v>
                </c:pt>
                <c:pt idx="3595">
                  <c:v>1331.5250000000001</c:v>
                </c:pt>
                <c:pt idx="3596">
                  <c:v>1331.62</c:v>
                </c:pt>
                <c:pt idx="3597">
                  <c:v>1331.7149999999999</c:v>
                </c:pt>
                <c:pt idx="3598">
                  <c:v>1331.81</c:v>
                </c:pt>
                <c:pt idx="3599">
                  <c:v>1331.905</c:v>
                </c:pt>
                <c:pt idx="3600">
                  <c:v>1332</c:v>
                </c:pt>
                <c:pt idx="3601">
                  <c:v>1332.095</c:v>
                </c:pt>
                <c:pt idx="3602">
                  <c:v>1332.19</c:v>
                </c:pt>
                <c:pt idx="3603">
                  <c:v>1332.2850000000001</c:v>
                </c:pt>
                <c:pt idx="3604">
                  <c:v>1332.38</c:v>
                </c:pt>
                <c:pt idx="3605">
                  <c:v>1332.4749999999999</c:v>
                </c:pt>
                <c:pt idx="3606">
                  <c:v>1332.57</c:v>
                </c:pt>
                <c:pt idx="3607">
                  <c:v>1332.665</c:v>
                </c:pt>
                <c:pt idx="3608">
                  <c:v>1332.76</c:v>
                </c:pt>
                <c:pt idx="3609">
                  <c:v>1332.855</c:v>
                </c:pt>
                <c:pt idx="3610">
                  <c:v>1332.95</c:v>
                </c:pt>
                <c:pt idx="3611">
                  <c:v>1333.0450000000001</c:v>
                </c:pt>
                <c:pt idx="3612">
                  <c:v>1333.14</c:v>
                </c:pt>
                <c:pt idx="3613">
                  <c:v>1333.2349999999999</c:v>
                </c:pt>
                <c:pt idx="3614">
                  <c:v>1333.33</c:v>
                </c:pt>
                <c:pt idx="3615">
                  <c:v>1333.425</c:v>
                </c:pt>
                <c:pt idx="3616">
                  <c:v>1333.52</c:v>
                </c:pt>
                <c:pt idx="3617">
                  <c:v>1333.615</c:v>
                </c:pt>
                <c:pt idx="3618">
                  <c:v>1333.71</c:v>
                </c:pt>
                <c:pt idx="3619">
                  <c:v>1333.8050000000001</c:v>
                </c:pt>
                <c:pt idx="3620">
                  <c:v>1333.9</c:v>
                </c:pt>
                <c:pt idx="3621">
                  <c:v>1333.9949999999999</c:v>
                </c:pt>
                <c:pt idx="3622">
                  <c:v>1334.09</c:v>
                </c:pt>
                <c:pt idx="3623">
                  <c:v>1334.1849999999999</c:v>
                </c:pt>
                <c:pt idx="3624">
                  <c:v>1334.28</c:v>
                </c:pt>
                <c:pt idx="3625">
                  <c:v>1334.375</c:v>
                </c:pt>
                <c:pt idx="3626">
                  <c:v>1334.47</c:v>
                </c:pt>
                <c:pt idx="3627">
                  <c:v>1334.5650000000001</c:v>
                </c:pt>
                <c:pt idx="3628">
                  <c:v>1334.66</c:v>
                </c:pt>
                <c:pt idx="3629">
                  <c:v>1334.7550000000001</c:v>
                </c:pt>
                <c:pt idx="3630">
                  <c:v>1334.85</c:v>
                </c:pt>
                <c:pt idx="3631">
                  <c:v>1334.9449999999999</c:v>
                </c:pt>
                <c:pt idx="3632">
                  <c:v>1335.04</c:v>
                </c:pt>
                <c:pt idx="3633">
                  <c:v>1335.135</c:v>
                </c:pt>
                <c:pt idx="3634">
                  <c:v>1335.23</c:v>
                </c:pt>
                <c:pt idx="3635">
                  <c:v>1335.325</c:v>
                </c:pt>
                <c:pt idx="3636">
                  <c:v>1335.42</c:v>
                </c:pt>
                <c:pt idx="3637">
                  <c:v>1335.5150000000001</c:v>
                </c:pt>
                <c:pt idx="3638">
                  <c:v>1335.61</c:v>
                </c:pt>
                <c:pt idx="3639">
                  <c:v>1335.7049999999999</c:v>
                </c:pt>
                <c:pt idx="3640">
                  <c:v>1335.8</c:v>
                </c:pt>
                <c:pt idx="3641">
                  <c:v>1335.895</c:v>
                </c:pt>
                <c:pt idx="3642">
                  <c:v>1335.99</c:v>
                </c:pt>
                <c:pt idx="3643">
                  <c:v>1336.085</c:v>
                </c:pt>
                <c:pt idx="3644">
                  <c:v>1336.18</c:v>
                </c:pt>
                <c:pt idx="3645">
                  <c:v>1336.2750000000001</c:v>
                </c:pt>
                <c:pt idx="3646">
                  <c:v>1336.37</c:v>
                </c:pt>
                <c:pt idx="3647">
                  <c:v>1336.4649999999999</c:v>
                </c:pt>
                <c:pt idx="3648">
                  <c:v>1336.56</c:v>
                </c:pt>
                <c:pt idx="3649">
                  <c:v>1336.655</c:v>
                </c:pt>
                <c:pt idx="3650">
                  <c:v>1336.75</c:v>
                </c:pt>
                <c:pt idx="3651">
                  <c:v>1336.845</c:v>
                </c:pt>
                <c:pt idx="3652">
                  <c:v>1336.94</c:v>
                </c:pt>
                <c:pt idx="3653">
                  <c:v>1337.0350000000001</c:v>
                </c:pt>
                <c:pt idx="3654">
                  <c:v>1337.13</c:v>
                </c:pt>
                <c:pt idx="3655">
                  <c:v>1337.2249999999999</c:v>
                </c:pt>
                <c:pt idx="3656">
                  <c:v>1337.32</c:v>
                </c:pt>
                <c:pt idx="3657">
                  <c:v>1337.415</c:v>
                </c:pt>
                <c:pt idx="3658">
                  <c:v>1337.51</c:v>
                </c:pt>
                <c:pt idx="3659">
                  <c:v>1337.605</c:v>
                </c:pt>
                <c:pt idx="3660">
                  <c:v>1337.7</c:v>
                </c:pt>
                <c:pt idx="3661">
                  <c:v>1337.7950000000001</c:v>
                </c:pt>
                <c:pt idx="3662">
                  <c:v>1337.89</c:v>
                </c:pt>
                <c:pt idx="3663">
                  <c:v>1337.9849999999999</c:v>
                </c:pt>
                <c:pt idx="3664">
                  <c:v>1338.08</c:v>
                </c:pt>
                <c:pt idx="3665">
                  <c:v>1338.175</c:v>
                </c:pt>
                <c:pt idx="3666">
                  <c:v>1338.27</c:v>
                </c:pt>
                <c:pt idx="3667">
                  <c:v>1338.365</c:v>
                </c:pt>
                <c:pt idx="3668">
                  <c:v>1338.46</c:v>
                </c:pt>
                <c:pt idx="3669">
                  <c:v>1338.5550000000001</c:v>
                </c:pt>
                <c:pt idx="3670">
                  <c:v>1338.65</c:v>
                </c:pt>
                <c:pt idx="3671">
                  <c:v>1338.7449999999999</c:v>
                </c:pt>
                <c:pt idx="3672">
                  <c:v>1338.84</c:v>
                </c:pt>
                <c:pt idx="3673">
                  <c:v>1338.9349999999999</c:v>
                </c:pt>
                <c:pt idx="3674">
                  <c:v>1339.03</c:v>
                </c:pt>
                <c:pt idx="3675">
                  <c:v>1339.125</c:v>
                </c:pt>
                <c:pt idx="3676">
                  <c:v>1339.22</c:v>
                </c:pt>
                <c:pt idx="3677">
                  <c:v>1339.3150000000001</c:v>
                </c:pt>
                <c:pt idx="3678">
                  <c:v>1339.41</c:v>
                </c:pt>
                <c:pt idx="3679">
                  <c:v>1339.5050000000001</c:v>
                </c:pt>
                <c:pt idx="3680">
                  <c:v>1339.6</c:v>
                </c:pt>
                <c:pt idx="3681">
                  <c:v>1339.6949999999999</c:v>
                </c:pt>
                <c:pt idx="3682">
                  <c:v>1339.79</c:v>
                </c:pt>
                <c:pt idx="3683">
                  <c:v>1339.885</c:v>
                </c:pt>
                <c:pt idx="3684">
                  <c:v>1339.98</c:v>
                </c:pt>
                <c:pt idx="3685">
                  <c:v>1340.075</c:v>
                </c:pt>
                <c:pt idx="3686">
                  <c:v>1340.17</c:v>
                </c:pt>
                <c:pt idx="3687">
                  <c:v>1340.2650000000001</c:v>
                </c:pt>
                <c:pt idx="3688">
                  <c:v>1340.36</c:v>
                </c:pt>
                <c:pt idx="3689">
                  <c:v>1340.4549999999999</c:v>
                </c:pt>
                <c:pt idx="3690">
                  <c:v>1340.55</c:v>
                </c:pt>
                <c:pt idx="3691">
                  <c:v>1340.645</c:v>
                </c:pt>
                <c:pt idx="3692">
                  <c:v>1340.74</c:v>
                </c:pt>
                <c:pt idx="3693">
                  <c:v>1340.835</c:v>
                </c:pt>
                <c:pt idx="3694">
                  <c:v>1340.93</c:v>
                </c:pt>
                <c:pt idx="3695">
                  <c:v>1341.0250000000001</c:v>
                </c:pt>
                <c:pt idx="3696">
                  <c:v>1341.12</c:v>
                </c:pt>
                <c:pt idx="3697">
                  <c:v>1341.2149999999999</c:v>
                </c:pt>
                <c:pt idx="3698">
                  <c:v>1341.31</c:v>
                </c:pt>
                <c:pt idx="3699">
                  <c:v>1341.405</c:v>
                </c:pt>
                <c:pt idx="3700">
                  <c:v>1341.5</c:v>
                </c:pt>
                <c:pt idx="3701">
                  <c:v>1341.595</c:v>
                </c:pt>
                <c:pt idx="3702">
                  <c:v>1341.69</c:v>
                </c:pt>
                <c:pt idx="3703">
                  <c:v>1341.7850000000001</c:v>
                </c:pt>
                <c:pt idx="3704">
                  <c:v>1341.88</c:v>
                </c:pt>
                <c:pt idx="3705">
                  <c:v>1341.9749999999999</c:v>
                </c:pt>
                <c:pt idx="3706">
                  <c:v>1342.07</c:v>
                </c:pt>
                <c:pt idx="3707">
                  <c:v>1342.165</c:v>
                </c:pt>
                <c:pt idx="3708">
                  <c:v>1342.26</c:v>
                </c:pt>
                <c:pt idx="3709">
                  <c:v>1342.355</c:v>
                </c:pt>
                <c:pt idx="3710">
                  <c:v>1342.45</c:v>
                </c:pt>
                <c:pt idx="3711">
                  <c:v>1342.5450000000001</c:v>
                </c:pt>
                <c:pt idx="3712">
                  <c:v>1342.64</c:v>
                </c:pt>
                <c:pt idx="3713">
                  <c:v>1342.7349999999999</c:v>
                </c:pt>
                <c:pt idx="3714">
                  <c:v>1342.83</c:v>
                </c:pt>
                <c:pt idx="3715">
                  <c:v>1342.925</c:v>
                </c:pt>
                <c:pt idx="3716">
                  <c:v>1343.02</c:v>
                </c:pt>
                <c:pt idx="3717">
                  <c:v>1343.115</c:v>
                </c:pt>
                <c:pt idx="3718">
                  <c:v>1343.21</c:v>
                </c:pt>
                <c:pt idx="3719">
                  <c:v>1343.3050000000001</c:v>
                </c:pt>
                <c:pt idx="3720">
                  <c:v>1343.4</c:v>
                </c:pt>
                <c:pt idx="3721">
                  <c:v>1343.4949999999999</c:v>
                </c:pt>
                <c:pt idx="3722">
                  <c:v>1343.59</c:v>
                </c:pt>
                <c:pt idx="3723">
                  <c:v>1343.6849999999999</c:v>
                </c:pt>
                <c:pt idx="3724">
                  <c:v>1343.78</c:v>
                </c:pt>
                <c:pt idx="3725">
                  <c:v>1343.875</c:v>
                </c:pt>
                <c:pt idx="3726">
                  <c:v>1343.97</c:v>
                </c:pt>
                <c:pt idx="3727">
                  <c:v>1344.0650000000001</c:v>
                </c:pt>
                <c:pt idx="3728">
                  <c:v>1344.16</c:v>
                </c:pt>
                <c:pt idx="3729">
                  <c:v>1344.2550000000001</c:v>
                </c:pt>
                <c:pt idx="3730">
                  <c:v>1344.35</c:v>
                </c:pt>
                <c:pt idx="3731">
                  <c:v>1344.4449999999999</c:v>
                </c:pt>
                <c:pt idx="3732">
                  <c:v>1344.54</c:v>
                </c:pt>
                <c:pt idx="3733">
                  <c:v>1344.635</c:v>
                </c:pt>
                <c:pt idx="3734">
                  <c:v>1344.73</c:v>
                </c:pt>
                <c:pt idx="3735">
                  <c:v>1344.825</c:v>
                </c:pt>
                <c:pt idx="3736">
                  <c:v>1344.92</c:v>
                </c:pt>
                <c:pt idx="3737">
                  <c:v>1345.0150000000001</c:v>
                </c:pt>
                <c:pt idx="3738">
                  <c:v>1345.11</c:v>
                </c:pt>
                <c:pt idx="3739">
                  <c:v>1345.2049999999999</c:v>
                </c:pt>
                <c:pt idx="3740">
                  <c:v>1345.3</c:v>
                </c:pt>
                <c:pt idx="3741">
                  <c:v>1345.395</c:v>
                </c:pt>
                <c:pt idx="3742">
                  <c:v>1345.49</c:v>
                </c:pt>
                <c:pt idx="3743">
                  <c:v>1345.585</c:v>
                </c:pt>
                <c:pt idx="3744">
                  <c:v>1345.68</c:v>
                </c:pt>
                <c:pt idx="3745">
                  <c:v>1345.7750000000001</c:v>
                </c:pt>
                <c:pt idx="3746">
                  <c:v>1345.87</c:v>
                </c:pt>
                <c:pt idx="3747">
                  <c:v>1345.9649999999999</c:v>
                </c:pt>
                <c:pt idx="3748">
                  <c:v>1346.06</c:v>
                </c:pt>
                <c:pt idx="3749">
                  <c:v>1346.155</c:v>
                </c:pt>
                <c:pt idx="3750">
                  <c:v>1346.25</c:v>
                </c:pt>
                <c:pt idx="3751">
                  <c:v>1346.345</c:v>
                </c:pt>
                <c:pt idx="3752">
                  <c:v>1346.44</c:v>
                </c:pt>
                <c:pt idx="3753">
                  <c:v>1346.5350000000001</c:v>
                </c:pt>
                <c:pt idx="3754">
                  <c:v>1346.63</c:v>
                </c:pt>
                <c:pt idx="3755">
                  <c:v>1346.7249999999999</c:v>
                </c:pt>
                <c:pt idx="3756">
                  <c:v>1346.82</c:v>
                </c:pt>
                <c:pt idx="3757">
                  <c:v>1346.915</c:v>
                </c:pt>
                <c:pt idx="3758">
                  <c:v>1347.01</c:v>
                </c:pt>
                <c:pt idx="3759">
                  <c:v>1347.105</c:v>
                </c:pt>
                <c:pt idx="3760">
                  <c:v>1347.2</c:v>
                </c:pt>
                <c:pt idx="3761">
                  <c:v>1347.2950000000001</c:v>
                </c:pt>
                <c:pt idx="3762">
                  <c:v>1347.39</c:v>
                </c:pt>
                <c:pt idx="3763">
                  <c:v>1347.4849999999999</c:v>
                </c:pt>
                <c:pt idx="3764">
                  <c:v>1347.58</c:v>
                </c:pt>
                <c:pt idx="3765">
                  <c:v>1347.675</c:v>
                </c:pt>
                <c:pt idx="3766">
                  <c:v>1347.77</c:v>
                </c:pt>
                <c:pt idx="3767">
                  <c:v>1347.865</c:v>
                </c:pt>
                <c:pt idx="3768">
                  <c:v>1347.96</c:v>
                </c:pt>
                <c:pt idx="3769">
                  <c:v>1348.0550000000001</c:v>
                </c:pt>
                <c:pt idx="3770">
                  <c:v>1348.15</c:v>
                </c:pt>
                <c:pt idx="3771">
                  <c:v>1348.2449999999999</c:v>
                </c:pt>
                <c:pt idx="3772">
                  <c:v>1348.34</c:v>
                </c:pt>
                <c:pt idx="3773">
                  <c:v>1348.4349999999999</c:v>
                </c:pt>
                <c:pt idx="3774">
                  <c:v>1348.53</c:v>
                </c:pt>
                <c:pt idx="3775">
                  <c:v>1348.625</c:v>
                </c:pt>
                <c:pt idx="3776">
                  <c:v>1348.72</c:v>
                </c:pt>
                <c:pt idx="3777">
                  <c:v>1348.8150000000001</c:v>
                </c:pt>
                <c:pt idx="3778">
                  <c:v>1348.91</c:v>
                </c:pt>
                <c:pt idx="3779">
                  <c:v>1349.0050000000001</c:v>
                </c:pt>
                <c:pt idx="3780">
                  <c:v>1349.1</c:v>
                </c:pt>
                <c:pt idx="3781">
                  <c:v>1349.1949999999999</c:v>
                </c:pt>
                <c:pt idx="3782">
                  <c:v>1349.29</c:v>
                </c:pt>
                <c:pt idx="3783">
                  <c:v>1349.385</c:v>
                </c:pt>
                <c:pt idx="3784">
                  <c:v>1349.48</c:v>
                </c:pt>
                <c:pt idx="3785">
                  <c:v>1349.575</c:v>
                </c:pt>
                <c:pt idx="3786">
                  <c:v>1349.67</c:v>
                </c:pt>
                <c:pt idx="3787">
                  <c:v>1349.7650000000001</c:v>
                </c:pt>
                <c:pt idx="3788">
                  <c:v>1349.86</c:v>
                </c:pt>
                <c:pt idx="3789">
                  <c:v>1349.9549999999999</c:v>
                </c:pt>
                <c:pt idx="3790">
                  <c:v>1350.05</c:v>
                </c:pt>
                <c:pt idx="3791">
                  <c:v>1350.145</c:v>
                </c:pt>
                <c:pt idx="3792">
                  <c:v>1350.24</c:v>
                </c:pt>
                <c:pt idx="3793">
                  <c:v>1350.335</c:v>
                </c:pt>
                <c:pt idx="3794">
                  <c:v>1350.43</c:v>
                </c:pt>
                <c:pt idx="3795">
                  <c:v>1350.5250000000001</c:v>
                </c:pt>
                <c:pt idx="3796">
                  <c:v>1350.62</c:v>
                </c:pt>
                <c:pt idx="3797">
                  <c:v>1350.7149999999999</c:v>
                </c:pt>
                <c:pt idx="3798">
                  <c:v>1350.81</c:v>
                </c:pt>
                <c:pt idx="3799">
                  <c:v>1350.905</c:v>
                </c:pt>
                <c:pt idx="3800">
                  <c:v>1351</c:v>
                </c:pt>
                <c:pt idx="3801">
                  <c:v>1351.095</c:v>
                </c:pt>
                <c:pt idx="3802">
                  <c:v>1351.19</c:v>
                </c:pt>
                <c:pt idx="3803">
                  <c:v>1351.2850000000001</c:v>
                </c:pt>
                <c:pt idx="3804">
                  <c:v>1351.38</c:v>
                </c:pt>
                <c:pt idx="3805">
                  <c:v>1351.4749999999999</c:v>
                </c:pt>
                <c:pt idx="3806">
                  <c:v>1351.57</c:v>
                </c:pt>
                <c:pt idx="3807">
                  <c:v>1351.665</c:v>
                </c:pt>
                <c:pt idx="3808">
                  <c:v>1351.76</c:v>
                </c:pt>
                <c:pt idx="3809">
                  <c:v>1351.855</c:v>
                </c:pt>
                <c:pt idx="3810">
                  <c:v>1351.95</c:v>
                </c:pt>
                <c:pt idx="3811">
                  <c:v>1352.0450000000001</c:v>
                </c:pt>
                <c:pt idx="3812">
                  <c:v>1352.14</c:v>
                </c:pt>
                <c:pt idx="3813">
                  <c:v>1352.2349999999999</c:v>
                </c:pt>
                <c:pt idx="3814">
                  <c:v>1352.33</c:v>
                </c:pt>
                <c:pt idx="3815">
                  <c:v>1352.425</c:v>
                </c:pt>
                <c:pt idx="3816">
                  <c:v>1352.52</c:v>
                </c:pt>
                <c:pt idx="3817">
                  <c:v>1352.615</c:v>
                </c:pt>
                <c:pt idx="3818">
                  <c:v>1352.71</c:v>
                </c:pt>
                <c:pt idx="3819">
                  <c:v>1352.8050000000001</c:v>
                </c:pt>
                <c:pt idx="3820">
                  <c:v>1352.9</c:v>
                </c:pt>
                <c:pt idx="3821">
                  <c:v>1352.9949999999999</c:v>
                </c:pt>
                <c:pt idx="3822">
                  <c:v>1353.09</c:v>
                </c:pt>
                <c:pt idx="3823">
                  <c:v>1353.1849999999999</c:v>
                </c:pt>
                <c:pt idx="3824">
                  <c:v>1353.28</c:v>
                </c:pt>
                <c:pt idx="3825">
                  <c:v>1353.375</c:v>
                </c:pt>
                <c:pt idx="3826">
                  <c:v>1353.47</c:v>
                </c:pt>
                <c:pt idx="3827">
                  <c:v>1353.5650000000001</c:v>
                </c:pt>
                <c:pt idx="3828">
                  <c:v>1353.66</c:v>
                </c:pt>
                <c:pt idx="3829">
                  <c:v>1353.7550000000001</c:v>
                </c:pt>
                <c:pt idx="3830">
                  <c:v>1353.85</c:v>
                </c:pt>
                <c:pt idx="3831">
                  <c:v>1353.9449999999999</c:v>
                </c:pt>
                <c:pt idx="3832">
                  <c:v>1354.04</c:v>
                </c:pt>
                <c:pt idx="3833">
                  <c:v>1354.135</c:v>
                </c:pt>
                <c:pt idx="3834">
                  <c:v>1354.23</c:v>
                </c:pt>
                <c:pt idx="3835">
                  <c:v>1354.325</c:v>
                </c:pt>
                <c:pt idx="3836">
                  <c:v>1354.42</c:v>
                </c:pt>
                <c:pt idx="3837">
                  <c:v>1354.5150000000001</c:v>
                </c:pt>
                <c:pt idx="3838">
                  <c:v>1354.61</c:v>
                </c:pt>
                <c:pt idx="3839">
                  <c:v>1354.7049999999999</c:v>
                </c:pt>
                <c:pt idx="3840">
                  <c:v>1354.8</c:v>
                </c:pt>
                <c:pt idx="3841">
                  <c:v>1354.895</c:v>
                </c:pt>
                <c:pt idx="3842">
                  <c:v>1354.99</c:v>
                </c:pt>
                <c:pt idx="3843">
                  <c:v>1355.085</c:v>
                </c:pt>
                <c:pt idx="3844">
                  <c:v>1355.18</c:v>
                </c:pt>
                <c:pt idx="3845">
                  <c:v>1355.2750000000001</c:v>
                </c:pt>
                <c:pt idx="3846">
                  <c:v>1355.37</c:v>
                </c:pt>
                <c:pt idx="3847">
                  <c:v>1355.4649999999999</c:v>
                </c:pt>
                <c:pt idx="3848">
                  <c:v>1355.56</c:v>
                </c:pt>
                <c:pt idx="3849">
                  <c:v>1355.655</c:v>
                </c:pt>
                <c:pt idx="3850">
                  <c:v>1355.75</c:v>
                </c:pt>
                <c:pt idx="3851">
                  <c:v>1355.845</c:v>
                </c:pt>
                <c:pt idx="3852">
                  <c:v>1355.94</c:v>
                </c:pt>
                <c:pt idx="3853">
                  <c:v>1356.0350000000001</c:v>
                </c:pt>
                <c:pt idx="3854">
                  <c:v>1356.13</c:v>
                </c:pt>
                <c:pt idx="3855">
                  <c:v>1356.2249999999999</c:v>
                </c:pt>
                <c:pt idx="3856">
                  <c:v>1356.32</c:v>
                </c:pt>
                <c:pt idx="3857">
                  <c:v>1356.415</c:v>
                </c:pt>
                <c:pt idx="3858">
                  <c:v>1356.51</c:v>
                </c:pt>
                <c:pt idx="3859">
                  <c:v>1356.605</c:v>
                </c:pt>
                <c:pt idx="3860">
                  <c:v>1356.7</c:v>
                </c:pt>
                <c:pt idx="3861">
                  <c:v>1356.7950000000001</c:v>
                </c:pt>
                <c:pt idx="3862">
                  <c:v>1356.89</c:v>
                </c:pt>
                <c:pt idx="3863">
                  <c:v>1356.9849999999999</c:v>
                </c:pt>
                <c:pt idx="3864">
                  <c:v>1357.08</c:v>
                </c:pt>
                <c:pt idx="3865">
                  <c:v>1357.175</c:v>
                </c:pt>
                <c:pt idx="3866">
                  <c:v>1357.27</c:v>
                </c:pt>
                <c:pt idx="3867">
                  <c:v>1357.365</c:v>
                </c:pt>
                <c:pt idx="3868">
                  <c:v>1357.46</c:v>
                </c:pt>
                <c:pt idx="3869">
                  <c:v>1357.5550000000001</c:v>
                </c:pt>
                <c:pt idx="3870">
                  <c:v>1357.65</c:v>
                </c:pt>
                <c:pt idx="3871">
                  <c:v>1357.7449999999999</c:v>
                </c:pt>
                <c:pt idx="3872">
                  <c:v>1357.84</c:v>
                </c:pt>
                <c:pt idx="3873">
                  <c:v>1357.9349999999999</c:v>
                </c:pt>
                <c:pt idx="3874">
                  <c:v>1358.03</c:v>
                </c:pt>
                <c:pt idx="3875">
                  <c:v>1358.125</c:v>
                </c:pt>
                <c:pt idx="3876">
                  <c:v>1358.22</c:v>
                </c:pt>
                <c:pt idx="3877">
                  <c:v>1358.3150000000001</c:v>
                </c:pt>
                <c:pt idx="3878">
                  <c:v>1358.41</c:v>
                </c:pt>
                <c:pt idx="3879">
                  <c:v>1358.5050000000001</c:v>
                </c:pt>
                <c:pt idx="3880">
                  <c:v>1358.6</c:v>
                </c:pt>
                <c:pt idx="3881">
                  <c:v>1358.6949999999999</c:v>
                </c:pt>
                <c:pt idx="3882">
                  <c:v>1358.79</c:v>
                </c:pt>
                <c:pt idx="3883">
                  <c:v>1358.885</c:v>
                </c:pt>
                <c:pt idx="3884">
                  <c:v>1358.98</c:v>
                </c:pt>
                <c:pt idx="3885">
                  <c:v>1359.075</c:v>
                </c:pt>
                <c:pt idx="3886">
                  <c:v>1359.17</c:v>
                </c:pt>
                <c:pt idx="3887">
                  <c:v>1359.2650000000001</c:v>
                </c:pt>
                <c:pt idx="3888">
                  <c:v>1359.36</c:v>
                </c:pt>
                <c:pt idx="3889">
                  <c:v>1359.4549999999999</c:v>
                </c:pt>
                <c:pt idx="3890">
                  <c:v>1359.55</c:v>
                </c:pt>
                <c:pt idx="3891">
                  <c:v>1359.645</c:v>
                </c:pt>
                <c:pt idx="3892">
                  <c:v>1359.74</c:v>
                </c:pt>
                <c:pt idx="3893">
                  <c:v>1359.835</c:v>
                </c:pt>
                <c:pt idx="3894">
                  <c:v>1359.93</c:v>
                </c:pt>
                <c:pt idx="3895">
                  <c:v>1360.0250000000001</c:v>
                </c:pt>
                <c:pt idx="3896">
                  <c:v>1360.12</c:v>
                </c:pt>
                <c:pt idx="3897">
                  <c:v>1360.2149999999999</c:v>
                </c:pt>
                <c:pt idx="3898">
                  <c:v>1360.31</c:v>
                </c:pt>
                <c:pt idx="3899">
                  <c:v>1360.405</c:v>
                </c:pt>
                <c:pt idx="3900">
                  <c:v>1360.5</c:v>
                </c:pt>
                <c:pt idx="3901">
                  <c:v>1360.595</c:v>
                </c:pt>
                <c:pt idx="3902">
                  <c:v>1360.69</c:v>
                </c:pt>
                <c:pt idx="3903">
                  <c:v>1360.7850000000001</c:v>
                </c:pt>
                <c:pt idx="3904">
                  <c:v>1360.88</c:v>
                </c:pt>
                <c:pt idx="3905">
                  <c:v>1360.9749999999999</c:v>
                </c:pt>
                <c:pt idx="3906">
                  <c:v>1361.07</c:v>
                </c:pt>
                <c:pt idx="3907">
                  <c:v>1361.165</c:v>
                </c:pt>
                <c:pt idx="3908">
                  <c:v>1361.26</c:v>
                </c:pt>
                <c:pt idx="3909">
                  <c:v>1361.355</c:v>
                </c:pt>
                <c:pt idx="3910">
                  <c:v>1361.45</c:v>
                </c:pt>
                <c:pt idx="3911">
                  <c:v>1361.5450000000001</c:v>
                </c:pt>
                <c:pt idx="3912">
                  <c:v>1361.64</c:v>
                </c:pt>
                <c:pt idx="3913">
                  <c:v>1361.7349999999999</c:v>
                </c:pt>
                <c:pt idx="3914">
                  <c:v>1361.83</c:v>
                </c:pt>
                <c:pt idx="3915">
                  <c:v>1361.925</c:v>
                </c:pt>
                <c:pt idx="3916">
                  <c:v>1362.02</c:v>
                </c:pt>
                <c:pt idx="3917">
                  <c:v>1362.115</c:v>
                </c:pt>
                <c:pt idx="3918">
                  <c:v>1362.21</c:v>
                </c:pt>
                <c:pt idx="3919">
                  <c:v>1362.3050000000001</c:v>
                </c:pt>
                <c:pt idx="3920">
                  <c:v>1362.4</c:v>
                </c:pt>
                <c:pt idx="3921">
                  <c:v>1362.4949999999999</c:v>
                </c:pt>
                <c:pt idx="3922">
                  <c:v>1362.59</c:v>
                </c:pt>
                <c:pt idx="3923">
                  <c:v>1362.6849999999999</c:v>
                </c:pt>
                <c:pt idx="3924">
                  <c:v>1362.78</c:v>
                </c:pt>
                <c:pt idx="3925">
                  <c:v>1362.875</c:v>
                </c:pt>
                <c:pt idx="3926">
                  <c:v>1362.97</c:v>
                </c:pt>
                <c:pt idx="3927">
                  <c:v>1363.0650000000001</c:v>
                </c:pt>
                <c:pt idx="3928">
                  <c:v>1363.16</c:v>
                </c:pt>
                <c:pt idx="3929">
                  <c:v>1363.2550000000001</c:v>
                </c:pt>
                <c:pt idx="3930">
                  <c:v>1363.35</c:v>
                </c:pt>
                <c:pt idx="3931">
                  <c:v>1363.4449999999999</c:v>
                </c:pt>
                <c:pt idx="3932">
                  <c:v>1363.54</c:v>
                </c:pt>
                <c:pt idx="3933">
                  <c:v>1363.635</c:v>
                </c:pt>
                <c:pt idx="3934">
                  <c:v>1363.73</c:v>
                </c:pt>
                <c:pt idx="3935">
                  <c:v>1363.825</c:v>
                </c:pt>
                <c:pt idx="3936">
                  <c:v>1363.92</c:v>
                </c:pt>
                <c:pt idx="3937">
                  <c:v>1364.0150000000001</c:v>
                </c:pt>
                <c:pt idx="3938">
                  <c:v>1364.11</c:v>
                </c:pt>
                <c:pt idx="3939">
                  <c:v>1364.2049999999999</c:v>
                </c:pt>
                <c:pt idx="3940">
                  <c:v>1364.3</c:v>
                </c:pt>
                <c:pt idx="3941">
                  <c:v>1364.395</c:v>
                </c:pt>
                <c:pt idx="3942">
                  <c:v>1364.49</c:v>
                </c:pt>
                <c:pt idx="3943">
                  <c:v>1364.585</c:v>
                </c:pt>
                <c:pt idx="3944">
                  <c:v>1364.68</c:v>
                </c:pt>
                <c:pt idx="3945">
                  <c:v>1364.7750000000001</c:v>
                </c:pt>
                <c:pt idx="3946">
                  <c:v>1364.87</c:v>
                </c:pt>
                <c:pt idx="3947">
                  <c:v>1364.9649999999999</c:v>
                </c:pt>
                <c:pt idx="3948">
                  <c:v>1365.06</c:v>
                </c:pt>
                <c:pt idx="3949">
                  <c:v>1365.155</c:v>
                </c:pt>
                <c:pt idx="3950">
                  <c:v>1365.25</c:v>
                </c:pt>
                <c:pt idx="3951">
                  <c:v>1365.345</c:v>
                </c:pt>
                <c:pt idx="3952">
                  <c:v>1365.44</c:v>
                </c:pt>
                <c:pt idx="3953">
                  <c:v>1365.5350000000001</c:v>
                </c:pt>
                <c:pt idx="3954">
                  <c:v>1365.63</c:v>
                </c:pt>
                <c:pt idx="3955">
                  <c:v>1365.7249999999999</c:v>
                </c:pt>
                <c:pt idx="3956">
                  <c:v>1365.82</c:v>
                </c:pt>
                <c:pt idx="3957">
                  <c:v>1365.915</c:v>
                </c:pt>
                <c:pt idx="3958">
                  <c:v>1366.01</c:v>
                </c:pt>
                <c:pt idx="3959">
                  <c:v>1366.105</c:v>
                </c:pt>
                <c:pt idx="3960">
                  <c:v>1366.2</c:v>
                </c:pt>
                <c:pt idx="3961">
                  <c:v>1366.2950000000001</c:v>
                </c:pt>
                <c:pt idx="3962">
                  <c:v>1366.39</c:v>
                </c:pt>
                <c:pt idx="3963">
                  <c:v>1366.4849999999999</c:v>
                </c:pt>
                <c:pt idx="3964">
                  <c:v>1366.58</c:v>
                </c:pt>
                <c:pt idx="3965">
                  <c:v>1366.675</c:v>
                </c:pt>
                <c:pt idx="3966">
                  <c:v>1366.77</c:v>
                </c:pt>
                <c:pt idx="3967">
                  <c:v>1366.865</c:v>
                </c:pt>
                <c:pt idx="3968">
                  <c:v>1366.96</c:v>
                </c:pt>
                <c:pt idx="3969">
                  <c:v>1367.0550000000001</c:v>
                </c:pt>
                <c:pt idx="3970">
                  <c:v>1367.15</c:v>
                </c:pt>
                <c:pt idx="3971">
                  <c:v>1367.2449999999999</c:v>
                </c:pt>
                <c:pt idx="3972">
                  <c:v>1367.34</c:v>
                </c:pt>
                <c:pt idx="3973">
                  <c:v>1367.4349999999999</c:v>
                </c:pt>
                <c:pt idx="3974">
                  <c:v>1367.53</c:v>
                </c:pt>
                <c:pt idx="3975">
                  <c:v>1367.625</c:v>
                </c:pt>
                <c:pt idx="3976">
                  <c:v>1367.72</c:v>
                </c:pt>
                <c:pt idx="3977">
                  <c:v>1367.8150000000001</c:v>
                </c:pt>
                <c:pt idx="3978">
                  <c:v>1367.91</c:v>
                </c:pt>
                <c:pt idx="3979">
                  <c:v>1368.0050000000001</c:v>
                </c:pt>
                <c:pt idx="3980">
                  <c:v>1368.1</c:v>
                </c:pt>
                <c:pt idx="3981">
                  <c:v>1368.1949999999999</c:v>
                </c:pt>
                <c:pt idx="3982">
                  <c:v>1368.29</c:v>
                </c:pt>
                <c:pt idx="3983">
                  <c:v>1368.385</c:v>
                </c:pt>
                <c:pt idx="3984">
                  <c:v>1368.48</c:v>
                </c:pt>
                <c:pt idx="3985">
                  <c:v>1368.575</c:v>
                </c:pt>
                <c:pt idx="3986">
                  <c:v>1368.67</c:v>
                </c:pt>
                <c:pt idx="3987">
                  <c:v>1368.7650000000001</c:v>
                </c:pt>
                <c:pt idx="3988">
                  <c:v>1368.86</c:v>
                </c:pt>
                <c:pt idx="3989">
                  <c:v>1368.9549999999999</c:v>
                </c:pt>
                <c:pt idx="3990">
                  <c:v>1369.05</c:v>
                </c:pt>
                <c:pt idx="3991">
                  <c:v>1369.145</c:v>
                </c:pt>
                <c:pt idx="3992">
                  <c:v>1369.24</c:v>
                </c:pt>
                <c:pt idx="3993">
                  <c:v>1369.335</c:v>
                </c:pt>
                <c:pt idx="3994">
                  <c:v>1369.43</c:v>
                </c:pt>
                <c:pt idx="3995">
                  <c:v>1369.5250000000001</c:v>
                </c:pt>
                <c:pt idx="3996">
                  <c:v>1369.62</c:v>
                </c:pt>
                <c:pt idx="3997">
                  <c:v>1369.7149999999999</c:v>
                </c:pt>
                <c:pt idx="3998">
                  <c:v>1369.81</c:v>
                </c:pt>
                <c:pt idx="3999">
                  <c:v>1369.905</c:v>
                </c:pt>
                <c:pt idx="4000">
                  <c:v>1370</c:v>
                </c:pt>
                <c:pt idx="4001">
                  <c:v>1370.095</c:v>
                </c:pt>
                <c:pt idx="4002">
                  <c:v>1370.19</c:v>
                </c:pt>
                <c:pt idx="4003">
                  <c:v>1370.2850000000001</c:v>
                </c:pt>
                <c:pt idx="4004">
                  <c:v>1370.38</c:v>
                </c:pt>
                <c:pt idx="4005">
                  <c:v>1370.4749999999999</c:v>
                </c:pt>
                <c:pt idx="4006">
                  <c:v>1370.57</c:v>
                </c:pt>
                <c:pt idx="4007">
                  <c:v>1370.665</c:v>
                </c:pt>
                <c:pt idx="4008">
                  <c:v>1370.76</c:v>
                </c:pt>
                <c:pt idx="4009">
                  <c:v>1370.855</c:v>
                </c:pt>
                <c:pt idx="4010">
                  <c:v>1370.95</c:v>
                </c:pt>
                <c:pt idx="4011">
                  <c:v>1371.0450000000001</c:v>
                </c:pt>
                <c:pt idx="4012">
                  <c:v>1371.14</c:v>
                </c:pt>
                <c:pt idx="4013">
                  <c:v>1371.2349999999999</c:v>
                </c:pt>
                <c:pt idx="4014">
                  <c:v>1371.33</c:v>
                </c:pt>
                <c:pt idx="4015">
                  <c:v>1371.425</c:v>
                </c:pt>
                <c:pt idx="4016">
                  <c:v>1371.52</c:v>
                </c:pt>
                <c:pt idx="4017">
                  <c:v>1371.615</c:v>
                </c:pt>
                <c:pt idx="4018">
                  <c:v>1371.71</c:v>
                </c:pt>
                <c:pt idx="4019">
                  <c:v>1371.8050000000001</c:v>
                </c:pt>
                <c:pt idx="4020">
                  <c:v>1371.9</c:v>
                </c:pt>
                <c:pt idx="4021">
                  <c:v>1371.9949999999999</c:v>
                </c:pt>
                <c:pt idx="4022">
                  <c:v>1372.09</c:v>
                </c:pt>
                <c:pt idx="4023">
                  <c:v>1372.1849999999999</c:v>
                </c:pt>
                <c:pt idx="4024">
                  <c:v>1372.28</c:v>
                </c:pt>
                <c:pt idx="4025">
                  <c:v>1372.375</c:v>
                </c:pt>
                <c:pt idx="4026">
                  <c:v>1372.47</c:v>
                </c:pt>
                <c:pt idx="4027">
                  <c:v>1372.5650000000001</c:v>
                </c:pt>
                <c:pt idx="4028">
                  <c:v>1372.66</c:v>
                </c:pt>
                <c:pt idx="4029">
                  <c:v>1372.7550000000001</c:v>
                </c:pt>
                <c:pt idx="4030">
                  <c:v>1372.85</c:v>
                </c:pt>
                <c:pt idx="4031">
                  <c:v>1372.9449999999999</c:v>
                </c:pt>
                <c:pt idx="4032">
                  <c:v>1373.04</c:v>
                </c:pt>
                <c:pt idx="4033">
                  <c:v>1373.135</c:v>
                </c:pt>
                <c:pt idx="4034">
                  <c:v>1373.23</c:v>
                </c:pt>
                <c:pt idx="4035">
                  <c:v>1373.325</c:v>
                </c:pt>
                <c:pt idx="4036">
                  <c:v>1373.42</c:v>
                </c:pt>
                <c:pt idx="4037">
                  <c:v>1373.5150000000001</c:v>
                </c:pt>
                <c:pt idx="4038">
                  <c:v>1373.61</c:v>
                </c:pt>
                <c:pt idx="4039">
                  <c:v>1373.7049999999999</c:v>
                </c:pt>
                <c:pt idx="4040">
                  <c:v>1373.8</c:v>
                </c:pt>
                <c:pt idx="4041">
                  <c:v>1373.895</c:v>
                </c:pt>
                <c:pt idx="4042">
                  <c:v>1373.99</c:v>
                </c:pt>
                <c:pt idx="4043">
                  <c:v>1374.085</c:v>
                </c:pt>
                <c:pt idx="4044">
                  <c:v>1374.18</c:v>
                </c:pt>
                <c:pt idx="4045">
                  <c:v>1374.2750000000001</c:v>
                </c:pt>
                <c:pt idx="4046">
                  <c:v>1374.37</c:v>
                </c:pt>
                <c:pt idx="4047">
                  <c:v>1374.4649999999999</c:v>
                </c:pt>
                <c:pt idx="4048">
                  <c:v>1374.56</c:v>
                </c:pt>
                <c:pt idx="4049">
                  <c:v>1374.655</c:v>
                </c:pt>
                <c:pt idx="4050">
                  <c:v>1374.75</c:v>
                </c:pt>
                <c:pt idx="4051">
                  <c:v>1374.845</c:v>
                </c:pt>
                <c:pt idx="4052">
                  <c:v>1374.94</c:v>
                </c:pt>
                <c:pt idx="4053">
                  <c:v>1375.0350000000001</c:v>
                </c:pt>
                <c:pt idx="4054">
                  <c:v>1375.13</c:v>
                </c:pt>
                <c:pt idx="4055">
                  <c:v>1375.2249999999999</c:v>
                </c:pt>
                <c:pt idx="4056">
                  <c:v>1375.32</c:v>
                </c:pt>
                <c:pt idx="4057">
                  <c:v>1375.415</c:v>
                </c:pt>
                <c:pt idx="4058">
                  <c:v>1375.51</c:v>
                </c:pt>
                <c:pt idx="4059">
                  <c:v>1375.605</c:v>
                </c:pt>
                <c:pt idx="4060">
                  <c:v>1375.7</c:v>
                </c:pt>
                <c:pt idx="4061">
                  <c:v>1375.7950000000001</c:v>
                </c:pt>
                <c:pt idx="4062">
                  <c:v>1375.89</c:v>
                </c:pt>
                <c:pt idx="4063">
                  <c:v>1375.9849999999999</c:v>
                </c:pt>
                <c:pt idx="4064">
                  <c:v>1376.08</c:v>
                </c:pt>
                <c:pt idx="4065">
                  <c:v>1376.175</c:v>
                </c:pt>
                <c:pt idx="4066">
                  <c:v>1376.27</c:v>
                </c:pt>
                <c:pt idx="4067">
                  <c:v>1376.365</c:v>
                </c:pt>
                <c:pt idx="4068">
                  <c:v>1376.46</c:v>
                </c:pt>
                <c:pt idx="4069">
                  <c:v>1376.5550000000001</c:v>
                </c:pt>
                <c:pt idx="4070">
                  <c:v>1376.65</c:v>
                </c:pt>
                <c:pt idx="4071">
                  <c:v>1376.7449999999999</c:v>
                </c:pt>
                <c:pt idx="4072">
                  <c:v>1376.84</c:v>
                </c:pt>
                <c:pt idx="4073">
                  <c:v>1376.9349999999999</c:v>
                </c:pt>
                <c:pt idx="4074">
                  <c:v>1377.03</c:v>
                </c:pt>
                <c:pt idx="4075">
                  <c:v>1377.125</c:v>
                </c:pt>
                <c:pt idx="4076">
                  <c:v>1377.22</c:v>
                </c:pt>
                <c:pt idx="4077">
                  <c:v>1377.3150000000001</c:v>
                </c:pt>
                <c:pt idx="4078">
                  <c:v>1377.41</c:v>
                </c:pt>
                <c:pt idx="4079">
                  <c:v>1377.5050000000001</c:v>
                </c:pt>
                <c:pt idx="4080">
                  <c:v>1377.6</c:v>
                </c:pt>
                <c:pt idx="4081">
                  <c:v>1377.6949999999999</c:v>
                </c:pt>
                <c:pt idx="4082">
                  <c:v>1377.79</c:v>
                </c:pt>
                <c:pt idx="4083">
                  <c:v>1377.885</c:v>
                </c:pt>
                <c:pt idx="4084">
                  <c:v>1377.98</c:v>
                </c:pt>
                <c:pt idx="4085">
                  <c:v>1378.075</c:v>
                </c:pt>
                <c:pt idx="4086">
                  <c:v>1378.17</c:v>
                </c:pt>
                <c:pt idx="4087">
                  <c:v>1378.2650000000001</c:v>
                </c:pt>
                <c:pt idx="4088">
                  <c:v>1378.36</c:v>
                </c:pt>
                <c:pt idx="4089">
                  <c:v>1378.4549999999999</c:v>
                </c:pt>
                <c:pt idx="4090">
                  <c:v>1378.55</c:v>
                </c:pt>
                <c:pt idx="4091">
                  <c:v>1378.645</c:v>
                </c:pt>
                <c:pt idx="4092">
                  <c:v>1378.74</c:v>
                </c:pt>
                <c:pt idx="4093">
                  <c:v>1378.835</c:v>
                </c:pt>
                <c:pt idx="4094">
                  <c:v>1378.93</c:v>
                </c:pt>
                <c:pt idx="4095">
                  <c:v>1379.0250000000001</c:v>
                </c:pt>
                <c:pt idx="4096">
                  <c:v>1379.12</c:v>
                </c:pt>
                <c:pt idx="4097">
                  <c:v>1379.2149999999999</c:v>
                </c:pt>
                <c:pt idx="4098">
                  <c:v>1379.31</c:v>
                </c:pt>
                <c:pt idx="4099">
                  <c:v>1379.405</c:v>
                </c:pt>
                <c:pt idx="4100">
                  <c:v>1379.5</c:v>
                </c:pt>
                <c:pt idx="4101">
                  <c:v>1379.595</c:v>
                </c:pt>
                <c:pt idx="4102">
                  <c:v>1379.69</c:v>
                </c:pt>
                <c:pt idx="4103">
                  <c:v>1379.7850000000001</c:v>
                </c:pt>
                <c:pt idx="4104">
                  <c:v>1379.88</c:v>
                </c:pt>
                <c:pt idx="4105">
                  <c:v>1379.9749999999999</c:v>
                </c:pt>
                <c:pt idx="4106">
                  <c:v>1380.07</c:v>
                </c:pt>
                <c:pt idx="4107">
                  <c:v>1380.165</c:v>
                </c:pt>
                <c:pt idx="4108">
                  <c:v>1380.26</c:v>
                </c:pt>
                <c:pt idx="4109">
                  <c:v>1380.355</c:v>
                </c:pt>
                <c:pt idx="4110">
                  <c:v>1380.45</c:v>
                </c:pt>
                <c:pt idx="4111">
                  <c:v>1380.5450000000001</c:v>
                </c:pt>
                <c:pt idx="4112">
                  <c:v>1380.64</c:v>
                </c:pt>
                <c:pt idx="4113">
                  <c:v>1380.7349999999999</c:v>
                </c:pt>
                <c:pt idx="4114">
                  <c:v>1380.83</c:v>
                </c:pt>
                <c:pt idx="4115">
                  <c:v>1380.925</c:v>
                </c:pt>
                <c:pt idx="4116">
                  <c:v>1381.02</c:v>
                </c:pt>
                <c:pt idx="4117">
                  <c:v>1381.115</c:v>
                </c:pt>
                <c:pt idx="4118">
                  <c:v>1381.21</c:v>
                </c:pt>
                <c:pt idx="4119">
                  <c:v>1381.3050000000001</c:v>
                </c:pt>
                <c:pt idx="4120">
                  <c:v>1381.4</c:v>
                </c:pt>
                <c:pt idx="4121">
                  <c:v>1381.4949999999999</c:v>
                </c:pt>
                <c:pt idx="4122">
                  <c:v>1381.59</c:v>
                </c:pt>
                <c:pt idx="4123">
                  <c:v>1381.6849999999999</c:v>
                </c:pt>
                <c:pt idx="4124">
                  <c:v>1381.78</c:v>
                </c:pt>
                <c:pt idx="4125">
                  <c:v>1381.875</c:v>
                </c:pt>
                <c:pt idx="4126">
                  <c:v>1381.97</c:v>
                </c:pt>
                <c:pt idx="4127">
                  <c:v>1382.0650000000001</c:v>
                </c:pt>
                <c:pt idx="4128">
                  <c:v>1382.16</c:v>
                </c:pt>
                <c:pt idx="4129">
                  <c:v>1382.2550000000001</c:v>
                </c:pt>
                <c:pt idx="4130">
                  <c:v>1382.35</c:v>
                </c:pt>
                <c:pt idx="4131">
                  <c:v>1382.4449999999999</c:v>
                </c:pt>
                <c:pt idx="4132">
                  <c:v>1382.54</c:v>
                </c:pt>
                <c:pt idx="4133">
                  <c:v>1382.635</c:v>
                </c:pt>
                <c:pt idx="4134">
                  <c:v>1382.73</c:v>
                </c:pt>
                <c:pt idx="4135">
                  <c:v>1382.825</c:v>
                </c:pt>
                <c:pt idx="4136">
                  <c:v>1382.92</c:v>
                </c:pt>
                <c:pt idx="4137">
                  <c:v>1383.0150000000001</c:v>
                </c:pt>
                <c:pt idx="4138">
                  <c:v>1383.11</c:v>
                </c:pt>
                <c:pt idx="4139">
                  <c:v>1383.2049999999999</c:v>
                </c:pt>
                <c:pt idx="4140">
                  <c:v>1383.3</c:v>
                </c:pt>
                <c:pt idx="4141">
                  <c:v>1383.395</c:v>
                </c:pt>
                <c:pt idx="4142">
                  <c:v>1383.49</c:v>
                </c:pt>
                <c:pt idx="4143">
                  <c:v>1383.585</c:v>
                </c:pt>
                <c:pt idx="4144">
                  <c:v>1383.68</c:v>
                </c:pt>
                <c:pt idx="4145">
                  <c:v>1383.7750000000001</c:v>
                </c:pt>
                <c:pt idx="4146">
                  <c:v>1383.87</c:v>
                </c:pt>
                <c:pt idx="4147">
                  <c:v>1383.9649999999999</c:v>
                </c:pt>
                <c:pt idx="4148">
                  <c:v>1384.06</c:v>
                </c:pt>
                <c:pt idx="4149">
                  <c:v>1384.155</c:v>
                </c:pt>
                <c:pt idx="4150">
                  <c:v>1384.25</c:v>
                </c:pt>
                <c:pt idx="4151">
                  <c:v>1384.345</c:v>
                </c:pt>
                <c:pt idx="4152">
                  <c:v>1384.44</c:v>
                </c:pt>
                <c:pt idx="4153">
                  <c:v>1384.5350000000001</c:v>
                </c:pt>
                <c:pt idx="4154">
                  <c:v>1384.63</c:v>
                </c:pt>
                <c:pt idx="4155">
                  <c:v>1384.7249999999999</c:v>
                </c:pt>
                <c:pt idx="4156">
                  <c:v>1384.82</c:v>
                </c:pt>
                <c:pt idx="4157">
                  <c:v>1384.915</c:v>
                </c:pt>
                <c:pt idx="4158">
                  <c:v>1385.01</c:v>
                </c:pt>
                <c:pt idx="4159">
                  <c:v>1385.105</c:v>
                </c:pt>
                <c:pt idx="4160">
                  <c:v>1385.2</c:v>
                </c:pt>
                <c:pt idx="4161">
                  <c:v>1385.2950000000001</c:v>
                </c:pt>
                <c:pt idx="4162">
                  <c:v>1385.39</c:v>
                </c:pt>
                <c:pt idx="4163">
                  <c:v>1385.4849999999999</c:v>
                </c:pt>
                <c:pt idx="4164">
                  <c:v>1385.58</c:v>
                </c:pt>
                <c:pt idx="4165">
                  <c:v>1385.675</c:v>
                </c:pt>
                <c:pt idx="4166">
                  <c:v>1385.77</c:v>
                </c:pt>
                <c:pt idx="4167">
                  <c:v>1385.865</c:v>
                </c:pt>
                <c:pt idx="4168">
                  <c:v>1385.96</c:v>
                </c:pt>
                <c:pt idx="4169">
                  <c:v>1386.0550000000001</c:v>
                </c:pt>
                <c:pt idx="4170">
                  <c:v>1386.15</c:v>
                </c:pt>
                <c:pt idx="4171">
                  <c:v>1386.2449999999999</c:v>
                </c:pt>
                <c:pt idx="4172">
                  <c:v>1386.34</c:v>
                </c:pt>
                <c:pt idx="4173">
                  <c:v>1386.4349999999999</c:v>
                </c:pt>
                <c:pt idx="4174">
                  <c:v>1386.53</c:v>
                </c:pt>
                <c:pt idx="4175">
                  <c:v>1386.625</c:v>
                </c:pt>
                <c:pt idx="4176">
                  <c:v>1386.72</c:v>
                </c:pt>
                <c:pt idx="4177">
                  <c:v>1386.8150000000001</c:v>
                </c:pt>
                <c:pt idx="4178">
                  <c:v>1386.91</c:v>
                </c:pt>
                <c:pt idx="4179">
                  <c:v>1387.0050000000001</c:v>
                </c:pt>
                <c:pt idx="4180">
                  <c:v>1387.1</c:v>
                </c:pt>
                <c:pt idx="4181">
                  <c:v>1387.1949999999999</c:v>
                </c:pt>
                <c:pt idx="4182">
                  <c:v>1387.29</c:v>
                </c:pt>
                <c:pt idx="4183">
                  <c:v>1387.385</c:v>
                </c:pt>
                <c:pt idx="4184">
                  <c:v>1387.48</c:v>
                </c:pt>
                <c:pt idx="4185">
                  <c:v>1387.575</c:v>
                </c:pt>
                <c:pt idx="4186">
                  <c:v>1387.67</c:v>
                </c:pt>
                <c:pt idx="4187">
                  <c:v>1387.7650000000001</c:v>
                </c:pt>
                <c:pt idx="4188">
                  <c:v>1387.86</c:v>
                </c:pt>
                <c:pt idx="4189">
                  <c:v>1387.9549999999999</c:v>
                </c:pt>
                <c:pt idx="4190">
                  <c:v>1388.05</c:v>
                </c:pt>
                <c:pt idx="4191">
                  <c:v>1388.145</c:v>
                </c:pt>
                <c:pt idx="4192">
                  <c:v>1388.24</c:v>
                </c:pt>
                <c:pt idx="4193">
                  <c:v>1388.335</c:v>
                </c:pt>
                <c:pt idx="4194">
                  <c:v>1388.43</c:v>
                </c:pt>
                <c:pt idx="4195">
                  <c:v>1388.5250000000001</c:v>
                </c:pt>
                <c:pt idx="4196">
                  <c:v>1388.62</c:v>
                </c:pt>
                <c:pt idx="4197">
                  <c:v>1388.7149999999999</c:v>
                </c:pt>
                <c:pt idx="4198">
                  <c:v>1388.81</c:v>
                </c:pt>
                <c:pt idx="4199">
                  <c:v>1388.905</c:v>
                </c:pt>
                <c:pt idx="4200">
                  <c:v>1389</c:v>
                </c:pt>
                <c:pt idx="4201">
                  <c:v>1389.095</c:v>
                </c:pt>
                <c:pt idx="4202">
                  <c:v>1389.19</c:v>
                </c:pt>
                <c:pt idx="4203">
                  <c:v>1389.2850000000001</c:v>
                </c:pt>
                <c:pt idx="4204">
                  <c:v>1389.38</c:v>
                </c:pt>
                <c:pt idx="4205">
                  <c:v>1389.4749999999999</c:v>
                </c:pt>
                <c:pt idx="4206">
                  <c:v>1389.57</c:v>
                </c:pt>
                <c:pt idx="4207">
                  <c:v>1389.665</c:v>
                </c:pt>
                <c:pt idx="4208">
                  <c:v>1389.76</c:v>
                </c:pt>
                <c:pt idx="4209">
                  <c:v>1389.855</c:v>
                </c:pt>
                <c:pt idx="4210">
                  <c:v>1389.95</c:v>
                </c:pt>
                <c:pt idx="4211">
                  <c:v>1390.0450000000001</c:v>
                </c:pt>
                <c:pt idx="4212">
                  <c:v>1390.14</c:v>
                </c:pt>
                <c:pt idx="4213">
                  <c:v>1390.2349999999999</c:v>
                </c:pt>
                <c:pt idx="4214">
                  <c:v>1390.33</c:v>
                </c:pt>
                <c:pt idx="4215">
                  <c:v>1390.425</c:v>
                </c:pt>
                <c:pt idx="4216">
                  <c:v>1390.52</c:v>
                </c:pt>
                <c:pt idx="4217">
                  <c:v>1390.615</c:v>
                </c:pt>
                <c:pt idx="4218">
                  <c:v>1390.71</c:v>
                </c:pt>
                <c:pt idx="4219">
                  <c:v>1390.8050000000001</c:v>
                </c:pt>
                <c:pt idx="4220">
                  <c:v>1390.9</c:v>
                </c:pt>
                <c:pt idx="4221">
                  <c:v>1390.9949999999999</c:v>
                </c:pt>
                <c:pt idx="4222">
                  <c:v>1391.09</c:v>
                </c:pt>
                <c:pt idx="4223">
                  <c:v>1391.1849999999999</c:v>
                </c:pt>
                <c:pt idx="4224">
                  <c:v>1391.28</c:v>
                </c:pt>
                <c:pt idx="4225">
                  <c:v>1391.375</c:v>
                </c:pt>
                <c:pt idx="4226">
                  <c:v>1391.47</c:v>
                </c:pt>
                <c:pt idx="4227">
                  <c:v>1391.5650000000001</c:v>
                </c:pt>
                <c:pt idx="4228">
                  <c:v>1391.66</c:v>
                </c:pt>
                <c:pt idx="4229">
                  <c:v>1391.7550000000001</c:v>
                </c:pt>
                <c:pt idx="4230">
                  <c:v>1391.85</c:v>
                </c:pt>
                <c:pt idx="4231">
                  <c:v>1391.9449999999999</c:v>
                </c:pt>
                <c:pt idx="4232">
                  <c:v>1392.04</c:v>
                </c:pt>
                <c:pt idx="4233">
                  <c:v>1392.135</c:v>
                </c:pt>
                <c:pt idx="4234">
                  <c:v>1392.23</c:v>
                </c:pt>
                <c:pt idx="4235">
                  <c:v>1392.325</c:v>
                </c:pt>
                <c:pt idx="4236">
                  <c:v>1392.42</c:v>
                </c:pt>
                <c:pt idx="4237">
                  <c:v>1392.5150000000001</c:v>
                </c:pt>
                <c:pt idx="4238">
                  <c:v>1392.61</c:v>
                </c:pt>
                <c:pt idx="4239">
                  <c:v>1392.7049999999999</c:v>
                </c:pt>
                <c:pt idx="4240">
                  <c:v>1392.8</c:v>
                </c:pt>
                <c:pt idx="4241">
                  <c:v>1392.895</c:v>
                </c:pt>
                <c:pt idx="4242">
                  <c:v>1392.99</c:v>
                </c:pt>
                <c:pt idx="4243">
                  <c:v>1393.085</c:v>
                </c:pt>
                <c:pt idx="4244">
                  <c:v>1393.18</c:v>
                </c:pt>
                <c:pt idx="4245">
                  <c:v>1393.2750000000001</c:v>
                </c:pt>
                <c:pt idx="4246">
                  <c:v>1393.37</c:v>
                </c:pt>
                <c:pt idx="4247">
                  <c:v>1393.4649999999999</c:v>
                </c:pt>
                <c:pt idx="4248">
                  <c:v>1393.56</c:v>
                </c:pt>
                <c:pt idx="4249">
                  <c:v>1393.655</c:v>
                </c:pt>
                <c:pt idx="4250">
                  <c:v>1393.75</c:v>
                </c:pt>
                <c:pt idx="4251">
                  <c:v>1393.845</c:v>
                </c:pt>
                <c:pt idx="4252">
                  <c:v>1393.94</c:v>
                </c:pt>
                <c:pt idx="4253">
                  <c:v>1394.0350000000001</c:v>
                </c:pt>
                <c:pt idx="4254">
                  <c:v>1394.13</c:v>
                </c:pt>
                <c:pt idx="4255">
                  <c:v>1394.2249999999999</c:v>
                </c:pt>
                <c:pt idx="4256">
                  <c:v>1394.32</c:v>
                </c:pt>
                <c:pt idx="4257">
                  <c:v>1394.415</c:v>
                </c:pt>
                <c:pt idx="4258">
                  <c:v>1394.51</c:v>
                </c:pt>
                <c:pt idx="4259">
                  <c:v>1394.605</c:v>
                </c:pt>
                <c:pt idx="4260">
                  <c:v>1394.7</c:v>
                </c:pt>
                <c:pt idx="4261">
                  <c:v>1394.7950000000001</c:v>
                </c:pt>
                <c:pt idx="4262">
                  <c:v>1394.89</c:v>
                </c:pt>
                <c:pt idx="4263">
                  <c:v>1394.9849999999999</c:v>
                </c:pt>
                <c:pt idx="4264">
                  <c:v>1395.08</c:v>
                </c:pt>
                <c:pt idx="4265">
                  <c:v>1395.175</c:v>
                </c:pt>
                <c:pt idx="4266">
                  <c:v>1395.27</c:v>
                </c:pt>
                <c:pt idx="4267">
                  <c:v>1395.365</c:v>
                </c:pt>
                <c:pt idx="4268">
                  <c:v>1395.46</c:v>
                </c:pt>
                <c:pt idx="4269">
                  <c:v>1395.5550000000001</c:v>
                </c:pt>
                <c:pt idx="4270">
                  <c:v>1395.65</c:v>
                </c:pt>
                <c:pt idx="4271">
                  <c:v>1395.7449999999999</c:v>
                </c:pt>
                <c:pt idx="4272">
                  <c:v>1395.84</c:v>
                </c:pt>
                <c:pt idx="4273">
                  <c:v>1395.9349999999999</c:v>
                </c:pt>
                <c:pt idx="4274">
                  <c:v>1396.03</c:v>
                </c:pt>
                <c:pt idx="4275">
                  <c:v>1396.125</c:v>
                </c:pt>
                <c:pt idx="4276">
                  <c:v>1396.22</c:v>
                </c:pt>
                <c:pt idx="4277">
                  <c:v>1396.3150000000001</c:v>
                </c:pt>
                <c:pt idx="4278">
                  <c:v>1396.41</c:v>
                </c:pt>
                <c:pt idx="4279">
                  <c:v>1396.5050000000001</c:v>
                </c:pt>
                <c:pt idx="4280">
                  <c:v>1396.6</c:v>
                </c:pt>
                <c:pt idx="4281">
                  <c:v>1396.6949999999999</c:v>
                </c:pt>
                <c:pt idx="4282">
                  <c:v>1396.79</c:v>
                </c:pt>
                <c:pt idx="4283">
                  <c:v>1396.885</c:v>
                </c:pt>
                <c:pt idx="4284">
                  <c:v>1396.98</c:v>
                </c:pt>
                <c:pt idx="4285">
                  <c:v>1397.075</c:v>
                </c:pt>
                <c:pt idx="4286">
                  <c:v>1397.17</c:v>
                </c:pt>
                <c:pt idx="4287">
                  <c:v>1397.2650000000001</c:v>
                </c:pt>
                <c:pt idx="4288">
                  <c:v>1397.36</c:v>
                </c:pt>
                <c:pt idx="4289">
                  <c:v>1397.4549999999999</c:v>
                </c:pt>
                <c:pt idx="4290">
                  <c:v>1397.55</c:v>
                </c:pt>
                <c:pt idx="4291">
                  <c:v>1397.645</c:v>
                </c:pt>
                <c:pt idx="4292">
                  <c:v>1397.74</c:v>
                </c:pt>
                <c:pt idx="4293">
                  <c:v>1397.835</c:v>
                </c:pt>
                <c:pt idx="4294">
                  <c:v>1397.93</c:v>
                </c:pt>
                <c:pt idx="4295">
                  <c:v>1398.0250000000001</c:v>
                </c:pt>
                <c:pt idx="4296">
                  <c:v>1398.12</c:v>
                </c:pt>
                <c:pt idx="4297">
                  <c:v>1398.2149999999999</c:v>
                </c:pt>
                <c:pt idx="4298">
                  <c:v>1398.31</c:v>
                </c:pt>
                <c:pt idx="4299">
                  <c:v>1398.405</c:v>
                </c:pt>
                <c:pt idx="4300">
                  <c:v>1398.5</c:v>
                </c:pt>
                <c:pt idx="4301">
                  <c:v>1398.595</c:v>
                </c:pt>
                <c:pt idx="4302">
                  <c:v>1398.69</c:v>
                </c:pt>
                <c:pt idx="4303">
                  <c:v>1398.7850000000001</c:v>
                </c:pt>
                <c:pt idx="4304">
                  <c:v>1398.88</c:v>
                </c:pt>
                <c:pt idx="4305">
                  <c:v>1398.9749999999999</c:v>
                </c:pt>
                <c:pt idx="4306">
                  <c:v>1399.07</c:v>
                </c:pt>
                <c:pt idx="4307">
                  <c:v>1399.165</c:v>
                </c:pt>
                <c:pt idx="4308">
                  <c:v>1399.26</c:v>
                </c:pt>
                <c:pt idx="4309">
                  <c:v>1399.355</c:v>
                </c:pt>
                <c:pt idx="4310">
                  <c:v>1399.45</c:v>
                </c:pt>
                <c:pt idx="4311">
                  <c:v>1399.5450000000001</c:v>
                </c:pt>
                <c:pt idx="4312">
                  <c:v>1399.64</c:v>
                </c:pt>
                <c:pt idx="4313">
                  <c:v>1399.7349999999999</c:v>
                </c:pt>
                <c:pt idx="4314">
                  <c:v>1399.83</c:v>
                </c:pt>
                <c:pt idx="4315">
                  <c:v>1399.925</c:v>
                </c:pt>
                <c:pt idx="4316">
                  <c:v>1400.02</c:v>
                </c:pt>
                <c:pt idx="4317">
                  <c:v>1400.115</c:v>
                </c:pt>
                <c:pt idx="4318">
                  <c:v>1400.21</c:v>
                </c:pt>
                <c:pt idx="4319">
                  <c:v>1400.3050000000001</c:v>
                </c:pt>
                <c:pt idx="4320">
                  <c:v>1400.4</c:v>
                </c:pt>
                <c:pt idx="4321">
                  <c:v>1400.4949999999999</c:v>
                </c:pt>
                <c:pt idx="4322">
                  <c:v>1400.59</c:v>
                </c:pt>
                <c:pt idx="4323">
                  <c:v>1400.6849999999999</c:v>
                </c:pt>
                <c:pt idx="4324">
                  <c:v>1400.78</c:v>
                </c:pt>
                <c:pt idx="4325">
                  <c:v>1400.875</c:v>
                </c:pt>
                <c:pt idx="4326">
                  <c:v>1400.97</c:v>
                </c:pt>
                <c:pt idx="4327">
                  <c:v>1401.0650000000001</c:v>
                </c:pt>
                <c:pt idx="4328">
                  <c:v>1401.16</c:v>
                </c:pt>
                <c:pt idx="4329">
                  <c:v>1401.2550000000001</c:v>
                </c:pt>
                <c:pt idx="4330">
                  <c:v>1401.35</c:v>
                </c:pt>
                <c:pt idx="4331">
                  <c:v>1401.4449999999999</c:v>
                </c:pt>
                <c:pt idx="4332">
                  <c:v>1401.54</c:v>
                </c:pt>
                <c:pt idx="4333">
                  <c:v>1401.635</c:v>
                </c:pt>
                <c:pt idx="4334">
                  <c:v>1401.73</c:v>
                </c:pt>
                <c:pt idx="4335">
                  <c:v>1401.825</c:v>
                </c:pt>
                <c:pt idx="4336">
                  <c:v>1401.92</c:v>
                </c:pt>
                <c:pt idx="4337">
                  <c:v>1402.0150000000001</c:v>
                </c:pt>
                <c:pt idx="4338">
                  <c:v>1402.11</c:v>
                </c:pt>
                <c:pt idx="4339">
                  <c:v>1402.2049999999999</c:v>
                </c:pt>
                <c:pt idx="4340">
                  <c:v>1402.3</c:v>
                </c:pt>
                <c:pt idx="4341">
                  <c:v>1402.395</c:v>
                </c:pt>
                <c:pt idx="4342">
                  <c:v>1402.49</c:v>
                </c:pt>
                <c:pt idx="4343">
                  <c:v>1402.585</c:v>
                </c:pt>
                <c:pt idx="4344">
                  <c:v>1402.68</c:v>
                </c:pt>
                <c:pt idx="4345">
                  <c:v>1402.7750000000001</c:v>
                </c:pt>
                <c:pt idx="4346">
                  <c:v>1402.87</c:v>
                </c:pt>
                <c:pt idx="4347">
                  <c:v>1402.9649999999999</c:v>
                </c:pt>
                <c:pt idx="4348">
                  <c:v>1403.06</c:v>
                </c:pt>
                <c:pt idx="4349">
                  <c:v>1403.155</c:v>
                </c:pt>
                <c:pt idx="4350">
                  <c:v>1403.25</c:v>
                </c:pt>
                <c:pt idx="4351">
                  <c:v>1403.345</c:v>
                </c:pt>
                <c:pt idx="4352">
                  <c:v>1403.44</c:v>
                </c:pt>
                <c:pt idx="4353">
                  <c:v>1403.5350000000001</c:v>
                </c:pt>
                <c:pt idx="4354">
                  <c:v>1403.63</c:v>
                </c:pt>
                <c:pt idx="4355">
                  <c:v>1403.7249999999999</c:v>
                </c:pt>
                <c:pt idx="4356">
                  <c:v>1403.82</c:v>
                </c:pt>
                <c:pt idx="4357">
                  <c:v>1403.915</c:v>
                </c:pt>
                <c:pt idx="4358">
                  <c:v>1404.01</c:v>
                </c:pt>
                <c:pt idx="4359">
                  <c:v>1404.105</c:v>
                </c:pt>
                <c:pt idx="4360">
                  <c:v>1404.2</c:v>
                </c:pt>
                <c:pt idx="4361">
                  <c:v>1404.2950000000001</c:v>
                </c:pt>
                <c:pt idx="4362">
                  <c:v>1404.39</c:v>
                </c:pt>
                <c:pt idx="4363">
                  <c:v>1404.4849999999999</c:v>
                </c:pt>
                <c:pt idx="4364">
                  <c:v>1404.58</c:v>
                </c:pt>
                <c:pt idx="4365">
                  <c:v>1404.675</c:v>
                </c:pt>
                <c:pt idx="4366">
                  <c:v>1404.77</c:v>
                </c:pt>
                <c:pt idx="4367">
                  <c:v>1404.865</c:v>
                </c:pt>
                <c:pt idx="4368">
                  <c:v>1404.96</c:v>
                </c:pt>
                <c:pt idx="4369">
                  <c:v>1405.0550000000001</c:v>
                </c:pt>
                <c:pt idx="4370">
                  <c:v>1405.15</c:v>
                </c:pt>
                <c:pt idx="4371">
                  <c:v>1405.2449999999999</c:v>
                </c:pt>
                <c:pt idx="4372">
                  <c:v>1405.34</c:v>
                </c:pt>
                <c:pt idx="4373">
                  <c:v>1405.4349999999999</c:v>
                </c:pt>
                <c:pt idx="4374">
                  <c:v>1405.53</c:v>
                </c:pt>
                <c:pt idx="4375">
                  <c:v>1405.625</c:v>
                </c:pt>
                <c:pt idx="4376">
                  <c:v>1405.72</c:v>
                </c:pt>
                <c:pt idx="4377">
                  <c:v>1405.8150000000001</c:v>
                </c:pt>
                <c:pt idx="4378">
                  <c:v>1405.91</c:v>
                </c:pt>
                <c:pt idx="4379">
                  <c:v>1406.0050000000001</c:v>
                </c:pt>
                <c:pt idx="4380">
                  <c:v>1406.1</c:v>
                </c:pt>
                <c:pt idx="4381">
                  <c:v>1406.1949999999999</c:v>
                </c:pt>
                <c:pt idx="4382">
                  <c:v>1406.29</c:v>
                </c:pt>
                <c:pt idx="4383">
                  <c:v>1406.385</c:v>
                </c:pt>
                <c:pt idx="4384">
                  <c:v>1406.48</c:v>
                </c:pt>
                <c:pt idx="4385">
                  <c:v>1406.575</c:v>
                </c:pt>
                <c:pt idx="4386">
                  <c:v>1406.67</c:v>
                </c:pt>
                <c:pt idx="4387">
                  <c:v>1406.7650000000001</c:v>
                </c:pt>
                <c:pt idx="4388">
                  <c:v>1406.86</c:v>
                </c:pt>
                <c:pt idx="4389">
                  <c:v>1406.9549999999999</c:v>
                </c:pt>
                <c:pt idx="4390">
                  <c:v>1407.05</c:v>
                </c:pt>
                <c:pt idx="4391">
                  <c:v>1407.145</c:v>
                </c:pt>
                <c:pt idx="4392">
                  <c:v>1407.24</c:v>
                </c:pt>
                <c:pt idx="4393">
                  <c:v>1407.335</c:v>
                </c:pt>
                <c:pt idx="4394">
                  <c:v>1407.43</c:v>
                </c:pt>
                <c:pt idx="4395">
                  <c:v>1407.5250000000001</c:v>
                </c:pt>
                <c:pt idx="4396">
                  <c:v>1407.62</c:v>
                </c:pt>
                <c:pt idx="4397">
                  <c:v>1407.7149999999999</c:v>
                </c:pt>
                <c:pt idx="4398">
                  <c:v>1407.81</c:v>
                </c:pt>
                <c:pt idx="4399">
                  <c:v>1407.905</c:v>
                </c:pt>
                <c:pt idx="4400">
                  <c:v>1408</c:v>
                </c:pt>
                <c:pt idx="4401">
                  <c:v>1408.095</c:v>
                </c:pt>
                <c:pt idx="4402">
                  <c:v>1408.19</c:v>
                </c:pt>
                <c:pt idx="4403">
                  <c:v>1408.2850000000001</c:v>
                </c:pt>
                <c:pt idx="4404">
                  <c:v>1408.38</c:v>
                </c:pt>
                <c:pt idx="4405">
                  <c:v>1408.4749999999999</c:v>
                </c:pt>
                <c:pt idx="4406">
                  <c:v>1408.57</c:v>
                </c:pt>
                <c:pt idx="4407">
                  <c:v>1408.665</c:v>
                </c:pt>
                <c:pt idx="4408">
                  <c:v>1408.76</c:v>
                </c:pt>
                <c:pt idx="4409">
                  <c:v>1408.855</c:v>
                </c:pt>
                <c:pt idx="4410">
                  <c:v>1408.95</c:v>
                </c:pt>
                <c:pt idx="4411">
                  <c:v>1409.0450000000001</c:v>
                </c:pt>
                <c:pt idx="4412">
                  <c:v>1409.14</c:v>
                </c:pt>
                <c:pt idx="4413">
                  <c:v>1409.2349999999999</c:v>
                </c:pt>
                <c:pt idx="4414">
                  <c:v>1409.33</c:v>
                </c:pt>
                <c:pt idx="4415">
                  <c:v>1409.425</c:v>
                </c:pt>
                <c:pt idx="4416">
                  <c:v>1409.52</c:v>
                </c:pt>
                <c:pt idx="4417">
                  <c:v>1409.615</c:v>
                </c:pt>
                <c:pt idx="4418">
                  <c:v>1409.71</c:v>
                </c:pt>
                <c:pt idx="4419">
                  <c:v>1409.8050000000001</c:v>
                </c:pt>
                <c:pt idx="4420">
                  <c:v>1409.9</c:v>
                </c:pt>
                <c:pt idx="4421">
                  <c:v>1409.9949999999999</c:v>
                </c:pt>
                <c:pt idx="4422">
                  <c:v>1410.09</c:v>
                </c:pt>
                <c:pt idx="4423">
                  <c:v>1410.1849999999999</c:v>
                </c:pt>
                <c:pt idx="4424">
                  <c:v>1410.28</c:v>
                </c:pt>
                <c:pt idx="4425">
                  <c:v>1410.375</c:v>
                </c:pt>
                <c:pt idx="4426">
                  <c:v>1410.47</c:v>
                </c:pt>
                <c:pt idx="4427">
                  <c:v>1410.5650000000001</c:v>
                </c:pt>
                <c:pt idx="4428">
                  <c:v>1410.66</c:v>
                </c:pt>
                <c:pt idx="4429">
                  <c:v>1410.7550000000001</c:v>
                </c:pt>
                <c:pt idx="4430">
                  <c:v>1410.85</c:v>
                </c:pt>
                <c:pt idx="4431">
                  <c:v>1410.9449999999999</c:v>
                </c:pt>
                <c:pt idx="4432">
                  <c:v>1411.04</c:v>
                </c:pt>
                <c:pt idx="4433">
                  <c:v>1411.135</c:v>
                </c:pt>
                <c:pt idx="4434">
                  <c:v>1411.23</c:v>
                </c:pt>
                <c:pt idx="4435">
                  <c:v>1411.325</c:v>
                </c:pt>
                <c:pt idx="4436">
                  <c:v>1411.42</c:v>
                </c:pt>
                <c:pt idx="4437">
                  <c:v>1411.5150000000001</c:v>
                </c:pt>
                <c:pt idx="4438">
                  <c:v>1411.61</c:v>
                </c:pt>
                <c:pt idx="4439">
                  <c:v>1411.7049999999999</c:v>
                </c:pt>
                <c:pt idx="4440">
                  <c:v>1411.8</c:v>
                </c:pt>
                <c:pt idx="4441">
                  <c:v>1411.895</c:v>
                </c:pt>
                <c:pt idx="4442">
                  <c:v>1411.99</c:v>
                </c:pt>
                <c:pt idx="4443">
                  <c:v>1412.085</c:v>
                </c:pt>
                <c:pt idx="4444">
                  <c:v>1412.18</c:v>
                </c:pt>
                <c:pt idx="4445">
                  <c:v>1412.2750000000001</c:v>
                </c:pt>
                <c:pt idx="4446">
                  <c:v>1412.37</c:v>
                </c:pt>
                <c:pt idx="4447">
                  <c:v>1412.4649999999999</c:v>
                </c:pt>
                <c:pt idx="4448">
                  <c:v>1412.56</c:v>
                </c:pt>
                <c:pt idx="4449">
                  <c:v>1412.655</c:v>
                </c:pt>
                <c:pt idx="4450">
                  <c:v>1412.75</c:v>
                </c:pt>
                <c:pt idx="4451">
                  <c:v>1412.845</c:v>
                </c:pt>
                <c:pt idx="4452">
                  <c:v>1412.94</c:v>
                </c:pt>
                <c:pt idx="4453">
                  <c:v>1413.0350000000001</c:v>
                </c:pt>
                <c:pt idx="4454">
                  <c:v>1413.13</c:v>
                </c:pt>
                <c:pt idx="4455">
                  <c:v>1413.2249999999999</c:v>
                </c:pt>
                <c:pt idx="4456">
                  <c:v>1413.32</c:v>
                </c:pt>
                <c:pt idx="4457">
                  <c:v>1413.415</c:v>
                </c:pt>
                <c:pt idx="4458">
                  <c:v>1413.51</c:v>
                </c:pt>
                <c:pt idx="4459">
                  <c:v>1413.605</c:v>
                </c:pt>
                <c:pt idx="4460">
                  <c:v>1413.7</c:v>
                </c:pt>
                <c:pt idx="4461">
                  <c:v>1413.7950000000001</c:v>
                </c:pt>
                <c:pt idx="4462">
                  <c:v>1413.89</c:v>
                </c:pt>
                <c:pt idx="4463">
                  <c:v>1413.9849999999999</c:v>
                </c:pt>
                <c:pt idx="4464">
                  <c:v>1414.08</c:v>
                </c:pt>
                <c:pt idx="4465">
                  <c:v>1414.175</c:v>
                </c:pt>
                <c:pt idx="4466">
                  <c:v>1414.27</c:v>
                </c:pt>
                <c:pt idx="4467">
                  <c:v>1414.365</c:v>
                </c:pt>
                <c:pt idx="4468">
                  <c:v>1414.46</c:v>
                </c:pt>
                <c:pt idx="4469">
                  <c:v>1414.5550000000001</c:v>
                </c:pt>
                <c:pt idx="4470">
                  <c:v>1414.65</c:v>
                </c:pt>
                <c:pt idx="4471">
                  <c:v>1414.7449999999999</c:v>
                </c:pt>
                <c:pt idx="4472">
                  <c:v>1414.84</c:v>
                </c:pt>
                <c:pt idx="4473">
                  <c:v>1414.9349999999999</c:v>
                </c:pt>
                <c:pt idx="4474">
                  <c:v>1415.03</c:v>
                </c:pt>
                <c:pt idx="4475">
                  <c:v>1415.125</c:v>
                </c:pt>
                <c:pt idx="4476">
                  <c:v>1415.22</c:v>
                </c:pt>
                <c:pt idx="4477">
                  <c:v>1415.3150000000001</c:v>
                </c:pt>
                <c:pt idx="4478">
                  <c:v>1415.41</c:v>
                </c:pt>
                <c:pt idx="4479">
                  <c:v>1415.5050000000001</c:v>
                </c:pt>
                <c:pt idx="4480">
                  <c:v>1415.6</c:v>
                </c:pt>
                <c:pt idx="4481">
                  <c:v>1415.6949999999999</c:v>
                </c:pt>
                <c:pt idx="4482">
                  <c:v>1415.79</c:v>
                </c:pt>
                <c:pt idx="4483">
                  <c:v>1415.885</c:v>
                </c:pt>
                <c:pt idx="4484">
                  <c:v>1415.98</c:v>
                </c:pt>
                <c:pt idx="4485">
                  <c:v>1416.075</c:v>
                </c:pt>
                <c:pt idx="4486">
                  <c:v>1416.17</c:v>
                </c:pt>
                <c:pt idx="4487">
                  <c:v>1416.2650000000001</c:v>
                </c:pt>
                <c:pt idx="4488">
                  <c:v>1416.36</c:v>
                </c:pt>
                <c:pt idx="4489">
                  <c:v>1416.4549999999999</c:v>
                </c:pt>
                <c:pt idx="4490">
                  <c:v>1416.55</c:v>
                </c:pt>
                <c:pt idx="4491">
                  <c:v>1416.645</c:v>
                </c:pt>
                <c:pt idx="4492">
                  <c:v>1416.74</c:v>
                </c:pt>
                <c:pt idx="4493">
                  <c:v>1416.835</c:v>
                </c:pt>
                <c:pt idx="4494">
                  <c:v>1416.93</c:v>
                </c:pt>
                <c:pt idx="4495">
                  <c:v>1417.0250000000001</c:v>
                </c:pt>
                <c:pt idx="4496">
                  <c:v>1417.12</c:v>
                </c:pt>
                <c:pt idx="4497">
                  <c:v>1417.2149999999999</c:v>
                </c:pt>
                <c:pt idx="4498">
                  <c:v>1417.31</c:v>
                </c:pt>
                <c:pt idx="4499">
                  <c:v>1417.405</c:v>
                </c:pt>
                <c:pt idx="4500">
                  <c:v>1417.5</c:v>
                </c:pt>
                <c:pt idx="4501">
                  <c:v>1417.595</c:v>
                </c:pt>
                <c:pt idx="4502">
                  <c:v>1417.69</c:v>
                </c:pt>
                <c:pt idx="4503">
                  <c:v>1417.7850000000001</c:v>
                </c:pt>
                <c:pt idx="4504">
                  <c:v>1417.88</c:v>
                </c:pt>
                <c:pt idx="4505">
                  <c:v>1417.9749999999999</c:v>
                </c:pt>
                <c:pt idx="4506">
                  <c:v>1418.07</c:v>
                </c:pt>
                <c:pt idx="4507">
                  <c:v>1418.165</c:v>
                </c:pt>
                <c:pt idx="4508">
                  <c:v>1418.26</c:v>
                </c:pt>
                <c:pt idx="4509">
                  <c:v>1418.355</c:v>
                </c:pt>
                <c:pt idx="4510">
                  <c:v>1418.45</c:v>
                </c:pt>
                <c:pt idx="4511">
                  <c:v>1418.5450000000001</c:v>
                </c:pt>
                <c:pt idx="4512">
                  <c:v>1418.64</c:v>
                </c:pt>
                <c:pt idx="4513">
                  <c:v>1418.7349999999999</c:v>
                </c:pt>
                <c:pt idx="4514">
                  <c:v>1418.83</c:v>
                </c:pt>
                <c:pt idx="4515">
                  <c:v>1418.925</c:v>
                </c:pt>
                <c:pt idx="4516">
                  <c:v>1419.02</c:v>
                </c:pt>
                <c:pt idx="4517">
                  <c:v>1419.115</c:v>
                </c:pt>
                <c:pt idx="4518">
                  <c:v>1419.21</c:v>
                </c:pt>
                <c:pt idx="4519">
                  <c:v>1419.3050000000001</c:v>
                </c:pt>
                <c:pt idx="4520">
                  <c:v>1419.4</c:v>
                </c:pt>
                <c:pt idx="4521">
                  <c:v>1419.4949999999999</c:v>
                </c:pt>
                <c:pt idx="4522">
                  <c:v>1419.59</c:v>
                </c:pt>
                <c:pt idx="4523">
                  <c:v>1419.6849999999999</c:v>
                </c:pt>
                <c:pt idx="4524">
                  <c:v>1419.78</c:v>
                </c:pt>
                <c:pt idx="4525">
                  <c:v>1419.875</c:v>
                </c:pt>
                <c:pt idx="4526">
                  <c:v>1419.97</c:v>
                </c:pt>
                <c:pt idx="4527">
                  <c:v>1420.0650000000001</c:v>
                </c:pt>
                <c:pt idx="4528">
                  <c:v>1420.16</c:v>
                </c:pt>
                <c:pt idx="4529">
                  <c:v>1420.2550000000001</c:v>
                </c:pt>
                <c:pt idx="4530">
                  <c:v>1420.35</c:v>
                </c:pt>
                <c:pt idx="4531">
                  <c:v>1420.4449999999999</c:v>
                </c:pt>
                <c:pt idx="4532">
                  <c:v>1420.54</c:v>
                </c:pt>
                <c:pt idx="4533">
                  <c:v>1420.635</c:v>
                </c:pt>
                <c:pt idx="4534">
                  <c:v>1420.73</c:v>
                </c:pt>
                <c:pt idx="4535">
                  <c:v>1420.825</c:v>
                </c:pt>
                <c:pt idx="4536">
                  <c:v>1420.92</c:v>
                </c:pt>
                <c:pt idx="4537">
                  <c:v>1421.0150000000001</c:v>
                </c:pt>
                <c:pt idx="4538">
                  <c:v>1421.11</c:v>
                </c:pt>
                <c:pt idx="4539">
                  <c:v>1421.2049999999999</c:v>
                </c:pt>
                <c:pt idx="4540">
                  <c:v>1421.3</c:v>
                </c:pt>
                <c:pt idx="4541">
                  <c:v>1421.395</c:v>
                </c:pt>
                <c:pt idx="4542">
                  <c:v>1421.49</c:v>
                </c:pt>
                <c:pt idx="4543">
                  <c:v>1421.585</c:v>
                </c:pt>
                <c:pt idx="4544">
                  <c:v>1421.68</c:v>
                </c:pt>
                <c:pt idx="4545">
                  <c:v>1421.7750000000001</c:v>
                </c:pt>
                <c:pt idx="4546">
                  <c:v>1421.87</c:v>
                </c:pt>
                <c:pt idx="4547">
                  <c:v>1421.9649999999999</c:v>
                </c:pt>
                <c:pt idx="4548">
                  <c:v>1422.06</c:v>
                </c:pt>
                <c:pt idx="4549">
                  <c:v>1422.155</c:v>
                </c:pt>
                <c:pt idx="4550">
                  <c:v>1422.25</c:v>
                </c:pt>
                <c:pt idx="4551">
                  <c:v>1422.345</c:v>
                </c:pt>
                <c:pt idx="4552">
                  <c:v>1422.44</c:v>
                </c:pt>
                <c:pt idx="4553">
                  <c:v>1422.5350000000001</c:v>
                </c:pt>
                <c:pt idx="4554">
                  <c:v>1422.63</c:v>
                </c:pt>
                <c:pt idx="4555">
                  <c:v>1422.7249999999999</c:v>
                </c:pt>
                <c:pt idx="4556">
                  <c:v>1422.82</c:v>
                </c:pt>
                <c:pt idx="4557">
                  <c:v>1422.915</c:v>
                </c:pt>
                <c:pt idx="4558">
                  <c:v>1423.01</c:v>
                </c:pt>
                <c:pt idx="4559">
                  <c:v>1423.105</c:v>
                </c:pt>
                <c:pt idx="4560">
                  <c:v>1423.2</c:v>
                </c:pt>
                <c:pt idx="4561">
                  <c:v>1423.2950000000001</c:v>
                </c:pt>
                <c:pt idx="4562">
                  <c:v>1423.39</c:v>
                </c:pt>
                <c:pt idx="4563">
                  <c:v>1423.4849999999999</c:v>
                </c:pt>
                <c:pt idx="4564">
                  <c:v>1423.58</c:v>
                </c:pt>
                <c:pt idx="4565">
                  <c:v>1423.675</c:v>
                </c:pt>
                <c:pt idx="4566">
                  <c:v>1423.77</c:v>
                </c:pt>
                <c:pt idx="4567">
                  <c:v>1423.865</c:v>
                </c:pt>
                <c:pt idx="4568">
                  <c:v>1423.96</c:v>
                </c:pt>
                <c:pt idx="4569">
                  <c:v>1424.0550000000001</c:v>
                </c:pt>
                <c:pt idx="4570">
                  <c:v>1424.15</c:v>
                </c:pt>
                <c:pt idx="4571">
                  <c:v>1424.2449999999999</c:v>
                </c:pt>
                <c:pt idx="4572">
                  <c:v>1424.34</c:v>
                </c:pt>
                <c:pt idx="4573">
                  <c:v>1424.4349999999999</c:v>
                </c:pt>
                <c:pt idx="4574">
                  <c:v>1424.53</c:v>
                </c:pt>
                <c:pt idx="4575">
                  <c:v>1424.625</c:v>
                </c:pt>
                <c:pt idx="4576">
                  <c:v>1424.72</c:v>
                </c:pt>
                <c:pt idx="4577">
                  <c:v>1424.8150000000001</c:v>
                </c:pt>
                <c:pt idx="4578">
                  <c:v>1424.91</c:v>
                </c:pt>
                <c:pt idx="4579">
                  <c:v>1425.0050000000001</c:v>
                </c:pt>
                <c:pt idx="4580">
                  <c:v>1425.1</c:v>
                </c:pt>
                <c:pt idx="4581">
                  <c:v>1425.1949999999999</c:v>
                </c:pt>
                <c:pt idx="4582">
                  <c:v>1425.29</c:v>
                </c:pt>
                <c:pt idx="4583">
                  <c:v>1425.385</c:v>
                </c:pt>
                <c:pt idx="4584">
                  <c:v>1425.48</c:v>
                </c:pt>
                <c:pt idx="4585">
                  <c:v>1425.575</c:v>
                </c:pt>
                <c:pt idx="4586">
                  <c:v>1425.67</c:v>
                </c:pt>
                <c:pt idx="4587">
                  <c:v>1425.7650000000001</c:v>
                </c:pt>
                <c:pt idx="4588">
                  <c:v>1425.86</c:v>
                </c:pt>
                <c:pt idx="4589">
                  <c:v>1425.9549999999999</c:v>
                </c:pt>
                <c:pt idx="4590">
                  <c:v>1426.05</c:v>
                </c:pt>
                <c:pt idx="4591">
                  <c:v>1426.145</c:v>
                </c:pt>
                <c:pt idx="4592">
                  <c:v>1426.24</c:v>
                </c:pt>
                <c:pt idx="4593">
                  <c:v>1426.335</c:v>
                </c:pt>
                <c:pt idx="4594">
                  <c:v>1426.43</c:v>
                </c:pt>
                <c:pt idx="4595">
                  <c:v>1426.5250000000001</c:v>
                </c:pt>
                <c:pt idx="4596">
                  <c:v>1426.62</c:v>
                </c:pt>
                <c:pt idx="4597">
                  <c:v>1426.7149999999999</c:v>
                </c:pt>
                <c:pt idx="4598">
                  <c:v>1426.81</c:v>
                </c:pt>
                <c:pt idx="4599">
                  <c:v>1426.905</c:v>
                </c:pt>
                <c:pt idx="4600">
                  <c:v>1427</c:v>
                </c:pt>
                <c:pt idx="4601">
                  <c:v>1427.095</c:v>
                </c:pt>
                <c:pt idx="4602">
                  <c:v>1427.19</c:v>
                </c:pt>
                <c:pt idx="4603">
                  <c:v>1427.2850000000001</c:v>
                </c:pt>
                <c:pt idx="4604">
                  <c:v>1427.38</c:v>
                </c:pt>
                <c:pt idx="4605">
                  <c:v>1427.4749999999999</c:v>
                </c:pt>
                <c:pt idx="4606">
                  <c:v>1427.57</c:v>
                </c:pt>
                <c:pt idx="4607">
                  <c:v>1427.665</c:v>
                </c:pt>
                <c:pt idx="4608">
                  <c:v>1427.76</c:v>
                </c:pt>
                <c:pt idx="4609">
                  <c:v>1427.855</c:v>
                </c:pt>
                <c:pt idx="4610">
                  <c:v>1427.95</c:v>
                </c:pt>
                <c:pt idx="4611">
                  <c:v>1428.0450000000001</c:v>
                </c:pt>
                <c:pt idx="4612">
                  <c:v>1428.14</c:v>
                </c:pt>
                <c:pt idx="4613">
                  <c:v>1428.2349999999999</c:v>
                </c:pt>
                <c:pt idx="4614">
                  <c:v>1428.33</c:v>
                </c:pt>
                <c:pt idx="4615">
                  <c:v>1428.425</c:v>
                </c:pt>
                <c:pt idx="4616">
                  <c:v>1428.52</c:v>
                </c:pt>
                <c:pt idx="4617">
                  <c:v>1428.615</c:v>
                </c:pt>
                <c:pt idx="4618">
                  <c:v>1428.71</c:v>
                </c:pt>
                <c:pt idx="4619">
                  <c:v>1428.8050000000001</c:v>
                </c:pt>
                <c:pt idx="4620">
                  <c:v>1428.9</c:v>
                </c:pt>
                <c:pt idx="4621">
                  <c:v>1428.9949999999999</c:v>
                </c:pt>
                <c:pt idx="4622">
                  <c:v>1429.09</c:v>
                </c:pt>
                <c:pt idx="4623">
                  <c:v>1429.1849999999999</c:v>
                </c:pt>
                <c:pt idx="4624">
                  <c:v>1429.28</c:v>
                </c:pt>
                <c:pt idx="4625">
                  <c:v>1429.375</c:v>
                </c:pt>
                <c:pt idx="4626">
                  <c:v>1429.47</c:v>
                </c:pt>
                <c:pt idx="4627">
                  <c:v>1429.5650000000001</c:v>
                </c:pt>
                <c:pt idx="4628">
                  <c:v>1429.66</c:v>
                </c:pt>
                <c:pt idx="4629">
                  <c:v>1429.7550000000001</c:v>
                </c:pt>
                <c:pt idx="4630">
                  <c:v>1429.85</c:v>
                </c:pt>
                <c:pt idx="4631">
                  <c:v>1429.9449999999999</c:v>
                </c:pt>
                <c:pt idx="4632">
                  <c:v>1430.04</c:v>
                </c:pt>
                <c:pt idx="4633">
                  <c:v>1430.135</c:v>
                </c:pt>
                <c:pt idx="4634">
                  <c:v>1430.23</c:v>
                </c:pt>
                <c:pt idx="4635">
                  <c:v>1430.325</c:v>
                </c:pt>
                <c:pt idx="4636">
                  <c:v>1430.42</c:v>
                </c:pt>
                <c:pt idx="4637">
                  <c:v>1430.5150000000001</c:v>
                </c:pt>
                <c:pt idx="4638">
                  <c:v>1430.61</c:v>
                </c:pt>
                <c:pt idx="4639">
                  <c:v>1430.7049999999999</c:v>
                </c:pt>
                <c:pt idx="4640">
                  <c:v>1430.8</c:v>
                </c:pt>
                <c:pt idx="4641">
                  <c:v>1430.895</c:v>
                </c:pt>
                <c:pt idx="4642">
                  <c:v>1430.99</c:v>
                </c:pt>
                <c:pt idx="4643">
                  <c:v>1431.085</c:v>
                </c:pt>
                <c:pt idx="4644">
                  <c:v>1431.18</c:v>
                </c:pt>
                <c:pt idx="4645">
                  <c:v>1431.2750000000001</c:v>
                </c:pt>
                <c:pt idx="4646">
                  <c:v>1431.37</c:v>
                </c:pt>
                <c:pt idx="4647">
                  <c:v>1431.4649999999999</c:v>
                </c:pt>
                <c:pt idx="4648">
                  <c:v>1431.56</c:v>
                </c:pt>
                <c:pt idx="4649">
                  <c:v>1431.655</c:v>
                </c:pt>
                <c:pt idx="4650">
                  <c:v>1431.75</c:v>
                </c:pt>
                <c:pt idx="4651">
                  <c:v>1431.845</c:v>
                </c:pt>
                <c:pt idx="4652">
                  <c:v>1431.94</c:v>
                </c:pt>
                <c:pt idx="4653">
                  <c:v>1432.0350000000001</c:v>
                </c:pt>
                <c:pt idx="4654">
                  <c:v>1432.13</c:v>
                </c:pt>
                <c:pt idx="4655">
                  <c:v>1432.2249999999999</c:v>
                </c:pt>
                <c:pt idx="4656">
                  <c:v>1432.32</c:v>
                </c:pt>
                <c:pt idx="4657">
                  <c:v>1432.415</c:v>
                </c:pt>
                <c:pt idx="4658">
                  <c:v>1432.51</c:v>
                </c:pt>
                <c:pt idx="4659">
                  <c:v>1432.605</c:v>
                </c:pt>
                <c:pt idx="4660">
                  <c:v>1432.7</c:v>
                </c:pt>
                <c:pt idx="4661">
                  <c:v>1432.7950000000001</c:v>
                </c:pt>
                <c:pt idx="4662">
                  <c:v>1432.89</c:v>
                </c:pt>
                <c:pt idx="4663">
                  <c:v>1432.9849999999999</c:v>
                </c:pt>
                <c:pt idx="4664">
                  <c:v>1433.08</c:v>
                </c:pt>
                <c:pt idx="4665">
                  <c:v>1433.175</c:v>
                </c:pt>
                <c:pt idx="4666">
                  <c:v>1433.27</c:v>
                </c:pt>
                <c:pt idx="4667">
                  <c:v>1433.365</c:v>
                </c:pt>
                <c:pt idx="4668">
                  <c:v>1433.46</c:v>
                </c:pt>
                <c:pt idx="4669">
                  <c:v>1433.5550000000001</c:v>
                </c:pt>
                <c:pt idx="4670">
                  <c:v>1433.65</c:v>
                </c:pt>
                <c:pt idx="4671">
                  <c:v>1433.7449999999999</c:v>
                </c:pt>
                <c:pt idx="4672">
                  <c:v>1433.84</c:v>
                </c:pt>
                <c:pt idx="4673">
                  <c:v>1433.9349999999999</c:v>
                </c:pt>
                <c:pt idx="4674">
                  <c:v>1434.03</c:v>
                </c:pt>
                <c:pt idx="4675">
                  <c:v>1434.125</c:v>
                </c:pt>
                <c:pt idx="4676">
                  <c:v>1434.22</c:v>
                </c:pt>
                <c:pt idx="4677">
                  <c:v>1434.3150000000001</c:v>
                </c:pt>
                <c:pt idx="4678">
                  <c:v>1434.41</c:v>
                </c:pt>
                <c:pt idx="4679">
                  <c:v>1434.5050000000001</c:v>
                </c:pt>
                <c:pt idx="4680">
                  <c:v>1434.6</c:v>
                </c:pt>
                <c:pt idx="4681">
                  <c:v>1434.6949999999999</c:v>
                </c:pt>
                <c:pt idx="4682">
                  <c:v>1434.79</c:v>
                </c:pt>
                <c:pt idx="4683">
                  <c:v>1434.885</c:v>
                </c:pt>
                <c:pt idx="4684">
                  <c:v>1434.98</c:v>
                </c:pt>
                <c:pt idx="4685">
                  <c:v>1435.075</c:v>
                </c:pt>
                <c:pt idx="4686">
                  <c:v>1435.17</c:v>
                </c:pt>
                <c:pt idx="4687">
                  <c:v>1435.2650000000001</c:v>
                </c:pt>
                <c:pt idx="4688">
                  <c:v>1435.36</c:v>
                </c:pt>
                <c:pt idx="4689">
                  <c:v>1435.4549999999999</c:v>
                </c:pt>
                <c:pt idx="4690">
                  <c:v>1435.55</c:v>
                </c:pt>
                <c:pt idx="4691">
                  <c:v>1435.645</c:v>
                </c:pt>
                <c:pt idx="4692">
                  <c:v>1435.74</c:v>
                </c:pt>
                <c:pt idx="4693">
                  <c:v>1435.835</c:v>
                </c:pt>
                <c:pt idx="4694">
                  <c:v>1435.93</c:v>
                </c:pt>
                <c:pt idx="4695">
                  <c:v>1436.0250000000001</c:v>
                </c:pt>
                <c:pt idx="4696">
                  <c:v>1436.12</c:v>
                </c:pt>
                <c:pt idx="4697">
                  <c:v>1436.2149999999999</c:v>
                </c:pt>
                <c:pt idx="4698">
                  <c:v>1436.31</c:v>
                </c:pt>
                <c:pt idx="4699">
                  <c:v>1436.405</c:v>
                </c:pt>
                <c:pt idx="4700">
                  <c:v>1436.5</c:v>
                </c:pt>
                <c:pt idx="4701">
                  <c:v>1436.595</c:v>
                </c:pt>
                <c:pt idx="4702">
                  <c:v>1436.69</c:v>
                </c:pt>
                <c:pt idx="4703">
                  <c:v>1436.7850000000001</c:v>
                </c:pt>
                <c:pt idx="4704">
                  <c:v>1436.88</c:v>
                </c:pt>
                <c:pt idx="4705">
                  <c:v>1436.9749999999999</c:v>
                </c:pt>
                <c:pt idx="4706">
                  <c:v>1437.07</c:v>
                </c:pt>
                <c:pt idx="4707">
                  <c:v>1437.165</c:v>
                </c:pt>
                <c:pt idx="4708">
                  <c:v>1437.26</c:v>
                </c:pt>
                <c:pt idx="4709">
                  <c:v>1437.355</c:v>
                </c:pt>
                <c:pt idx="4710">
                  <c:v>1437.45</c:v>
                </c:pt>
                <c:pt idx="4711">
                  <c:v>1437.5450000000001</c:v>
                </c:pt>
                <c:pt idx="4712">
                  <c:v>1437.64</c:v>
                </c:pt>
                <c:pt idx="4713">
                  <c:v>1437.7349999999999</c:v>
                </c:pt>
                <c:pt idx="4714">
                  <c:v>1437.83</c:v>
                </c:pt>
                <c:pt idx="4715">
                  <c:v>1437.925</c:v>
                </c:pt>
                <c:pt idx="4716">
                  <c:v>1438.02</c:v>
                </c:pt>
                <c:pt idx="4717">
                  <c:v>1438.115</c:v>
                </c:pt>
                <c:pt idx="4718">
                  <c:v>1438.21</c:v>
                </c:pt>
                <c:pt idx="4719">
                  <c:v>1438.3050000000001</c:v>
                </c:pt>
                <c:pt idx="4720">
                  <c:v>1438.4</c:v>
                </c:pt>
                <c:pt idx="4721">
                  <c:v>1438.4949999999999</c:v>
                </c:pt>
                <c:pt idx="4722">
                  <c:v>1438.59</c:v>
                </c:pt>
                <c:pt idx="4723">
                  <c:v>1438.6849999999999</c:v>
                </c:pt>
                <c:pt idx="4724">
                  <c:v>1438.78</c:v>
                </c:pt>
                <c:pt idx="4725">
                  <c:v>1438.875</c:v>
                </c:pt>
                <c:pt idx="4726">
                  <c:v>1438.97</c:v>
                </c:pt>
                <c:pt idx="4727">
                  <c:v>1439.0650000000001</c:v>
                </c:pt>
                <c:pt idx="4728">
                  <c:v>1439.16</c:v>
                </c:pt>
                <c:pt idx="4729">
                  <c:v>1439.2550000000001</c:v>
                </c:pt>
                <c:pt idx="4730">
                  <c:v>1439.35</c:v>
                </c:pt>
                <c:pt idx="4731">
                  <c:v>1439.4449999999999</c:v>
                </c:pt>
                <c:pt idx="4732">
                  <c:v>1439.54</c:v>
                </c:pt>
                <c:pt idx="4733">
                  <c:v>1439.635</c:v>
                </c:pt>
                <c:pt idx="4734">
                  <c:v>1439.73</c:v>
                </c:pt>
                <c:pt idx="4735">
                  <c:v>1439.825</c:v>
                </c:pt>
                <c:pt idx="4736">
                  <c:v>1439.92</c:v>
                </c:pt>
                <c:pt idx="4737">
                  <c:v>1440.0150000000001</c:v>
                </c:pt>
                <c:pt idx="4738">
                  <c:v>1440.11</c:v>
                </c:pt>
                <c:pt idx="4739">
                  <c:v>1440.2049999999999</c:v>
                </c:pt>
                <c:pt idx="4740">
                  <c:v>1440.3</c:v>
                </c:pt>
                <c:pt idx="4741">
                  <c:v>1440.395</c:v>
                </c:pt>
                <c:pt idx="4742">
                  <c:v>1440.49</c:v>
                </c:pt>
                <c:pt idx="4743">
                  <c:v>1440.585</c:v>
                </c:pt>
                <c:pt idx="4744">
                  <c:v>1440.68</c:v>
                </c:pt>
                <c:pt idx="4745">
                  <c:v>1440.7750000000001</c:v>
                </c:pt>
                <c:pt idx="4746">
                  <c:v>1440.87</c:v>
                </c:pt>
                <c:pt idx="4747">
                  <c:v>1440.9649999999999</c:v>
                </c:pt>
                <c:pt idx="4748">
                  <c:v>1441.06</c:v>
                </c:pt>
                <c:pt idx="4749">
                  <c:v>1441.155</c:v>
                </c:pt>
                <c:pt idx="4750">
                  <c:v>1441.25</c:v>
                </c:pt>
                <c:pt idx="4751">
                  <c:v>1441.345</c:v>
                </c:pt>
                <c:pt idx="4752">
                  <c:v>1441.44</c:v>
                </c:pt>
                <c:pt idx="4753">
                  <c:v>1441.5350000000001</c:v>
                </c:pt>
                <c:pt idx="4754">
                  <c:v>1441.63</c:v>
                </c:pt>
                <c:pt idx="4755">
                  <c:v>1441.7249999999999</c:v>
                </c:pt>
                <c:pt idx="4756">
                  <c:v>1441.82</c:v>
                </c:pt>
                <c:pt idx="4757">
                  <c:v>1441.915</c:v>
                </c:pt>
                <c:pt idx="4758">
                  <c:v>1442.01</c:v>
                </c:pt>
                <c:pt idx="4759">
                  <c:v>1442.105</c:v>
                </c:pt>
                <c:pt idx="4760">
                  <c:v>1442.2</c:v>
                </c:pt>
                <c:pt idx="4761">
                  <c:v>1442.2950000000001</c:v>
                </c:pt>
                <c:pt idx="4762">
                  <c:v>1442.39</c:v>
                </c:pt>
                <c:pt idx="4763">
                  <c:v>1442.4849999999999</c:v>
                </c:pt>
                <c:pt idx="4764">
                  <c:v>1442.58</c:v>
                </c:pt>
                <c:pt idx="4765">
                  <c:v>1442.675</c:v>
                </c:pt>
                <c:pt idx="4766">
                  <c:v>1442.77</c:v>
                </c:pt>
                <c:pt idx="4767">
                  <c:v>1442.865</c:v>
                </c:pt>
                <c:pt idx="4768">
                  <c:v>1442.96</c:v>
                </c:pt>
                <c:pt idx="4769">
                  <c:v>1443.0550000000001</c:v>
                </c:pt>
                <c:pt idx="4770">
                  <c:v>1443.15</c:v>
                </c:pt>
                <c:pt idx="4771">
                  <c:v>1443.2449999999999</c:v>
                </c:pt>
                <c:pt idx="4772">
                  <c:v>1443.34</c:v>
                </c:pt>
                <c:pt idx="4773">
                  <c:v>1443.4349999999999</c:v>
                </c:pt>
                <c:pt idx="4774">
                  <c:v>1443.53</c:v>
                </c:pt>
                <c:pt idx="4775">
                  <c:v>1443.625</c:v>
                </c:pt>
                <c:pt idx="4776">
                  <c:v>1443.72</c:v>
                </c:pt>
                <c:pt idx="4777">
                  <c:v>1443.8150000000001</c:v>
                </c:pt>
                <c:pt idx="4778">
                  <c:v>1443.91</c:v>
                </c:pt>
                <c:pt idx="4779">
                  <c:v>1444.0050000000001</c:v>
                </c:pt>
                <c:pt idx="4780">
                  <c:v>1444.1</c:v>
                </c:pt>
                <c:pt idx="4781">
                  <c:v>1444.1949999999999</c:v>
                </c:pt>
                <c:pt idx="4782">
                  <c:v>1444.29</c:v>
                </c:pt>
                <c:pt idx="4783">
                  <c:v>1444.385</c:v>
                </c:pt>
                <c:pt idx="4784">
                  <c:v>1444.48</c:v>
                </c:pt>
                <c:pt idx="4785">
                  <c:v>1444.575</c:v>
                </c:pt>
                <c:pt idx="4786">
                  <c:v>1444.67</c:v>
                </c:pt>
                <c:pt idx="4787">
                  <c:v>1444.7650000000001</c:v>
                </c:pt>
                <c:pt idx="4788">
                  <c:v>1444.86</c:v>
                </c:pt>
                <c:pt idx="4789">
                  <c:v>1444.9549999999999</c:v>
                </c:pt>
                <c:pt idx="4790">
                  <c:v>1445.05</c:v>
                </c:pt>
                <c:pt idx="4791">
                  <c:v>1445.145</c:v>
                </c:pt>
                <c:pt idx="4792">
                  <c:v>1445.24</c:v>
                </c:pt>
                <c:pt idx="4793">
                  <c:v>1445.335</c:v>
                </c:pt>
                <c:pt idx="4794">
                  <c:v>1445.43</c:v>
                </c:pt>
                <c:pt idx="4795">
                  <c:v>1445.5250000000001</c:v>
                </c:pt>
                <c:pt idx="4796">
                  <c:v>1445.62</c:v>
                </c:pt>
                <c:pt idx="4797">
                  <c:v>1445.7149999999999</c:v>
                </c:pt>
                <c:pt idx="4798">
                  <c:v>1445.81</c:v>
                </c:pt>
                <c:pt idx="4799">
                  <c:v>1445.905</c:v>
                </c:pt>
                <c:pt idx="4800">
                  <c:v>1446</c:v>
                </c:pt>
                <c:pt idx="4801">
                  <c:v>1446.095</c:v>
                </c:pt>
                <c:pt idx="4802">
                  <c:v>1446.19</c:v>
                </c:pt>
                <c:pt idx="4803">
                  <c:v>1446.2850000000001</c:v>
                </c:pt>
                <c:pt idx="4804">
                  <c:v>1446.38</c:v>
                </c:pt>
                <c:pt idx="4805">
                  <c:v>1446.4749999999999</c:v>
                </c:pt>
                <c:pt idx="4806">
                  <c:v>1446.57</c:v>
                </c:pt>
                <c:pt idx="4807">
                  <c:v>1446.665</c:v>
                </c:pt>
                <c:pt idx="4808">
                  <c:v>1446.76</c:v>
                </c:pt>
                <c:pt idx="4809">
                  <c:v>1446.855</c:v>
                </c:pt>
                <c:pt idx="4810">
                  <c:v>1446.95</c:v>
                </c:pt>
                <c:pt idx="4811">
                  <c:v>1447.0450000000001</c:v>
                </c:pt>
                <c:pt idx="4812">
                  <c:v>1447.14</c:v>
                </c:pt>
                <c:pt idx="4813">
                  <c:v>1447.2349999999999</c:v>
                </c:pt>
                <c:pt idx="4814">
                  <c:v>1447.33</c:v>
                </c:pt>
                <c:pt idx="4815">
                  <c:v>1447.425</c:v>
                </c:pt>
                <c:pt idx="4816">
                  <c:v>1447.52</c:v>
                </c:pt>
                <c:pt idx="4817">
                  <c:v>1447.615</c:v>
                </c:pt>
                <c:pt idx="4818">
                  <c:v>1447.71</c:v>
                </c:pt>
                <c:pt idx="4819">
                  <c:v>1447.8050000000001</c:v>
                </c:pt>
                <c:pt idx="4820">
                  <c:v>1447.9</c:v>
                </c:pt>
                <c:pt idx="4821">
                  <c:v>1447.9949999999999</c:v>
                </c:pt>
                <c:pt idx="4822">
                  <c:v>1448.09</c:v>
                </c:pt>
                <c:pt idx="4823">
                  <c:v>1448.1849999999999</c:v>
                </c:pt>
                <c:pt idx="4824">
                  <c:v>1448.28</c:v>
                </c:pt>
                <c:pt idx="4825">
                  <c:v>1448.375</c:v>
                </c:pt>
                <c:pt idx="4826">
                  <c:v>1448.47</c:v>
                </c:pt>
                <c:pt idx="4827">
                  <c:v>1448.5650000000001</c:v>
                </c:pt>
                <c:pt idx="4828">
                  <c:v>1448.66</c:v>
                </c:pt>
                <c:pt idx="4829">
                  <c:v>1448.7550000000001</c:v>
                </c:pt>
                <c:pt idx="4830">
                  <c:v>1448.85</c:v>
                </c:pt>
                <c:pt idx="4831">
                  <c:v>1448.9449999999999</c:v>
                </c:pt>
                <c:pt idx="4832">
                  <c:v>1449.04</c:v>
                </c:pt>
                <c:pt idx="4833">
                  <c:v>1449.135</c:v>
                </c:pt>
                <c:pt idx="4834">
                  <c:v>1449.23</c:v>
                </c:pt>
                <c:pt idx="4835">
                  <c:v>1449.325</c:v>
                </c:pt>
                <c:pt idx="4836">
                  <c:v>1449.42</c:v>
                </c:pt>
                <c:pt idx="4837">
                  <c:v>1449.5150000000001</c:v>
                </c:pt>
                <c:pt idx="4838">
                  <c:v>1449.61</c:v>
                </c:pt>
                <c:pt idx="4839">
                  <c:v>1449.7049999999999</c:v>
                </c:pt>
                <c:pt idx="4840">
                  <c:v>1449.8</c:v>
                </c:pt>
                <c:pt idx="4841">
                  <c:v>1449.895</c:v>
                </c:pt>
                <c:pt idx="4842">
                  <c:v>1449.99</c:v>
                </c:pt>
                <c:pt idx="4843">
                  <c:v>1450.085</c:v>
                </c:pt>
                <c:pt idx="4844">
                  <c:v>1450.18</c:v>
                </c:pt>
                <c:pt idx="4845">
                  <c:v>1450.2750000000001</c:v>
                </c:pt>
                <c:pt idx="4846">
                  <c:v>1450.37</c:v>
                </c:pt>
                <c:pt idx="4847">
                  <c:v>1450.4649999999999</c:v>
                </c:pt>
                <c:pt idx="4848">
                  <c:v>1450.56</c:v>
                </c:pt>
                <c:pt idx="4849">
                  <c:v>1450.655</c:v>
                </c:pt>
                <c:pt idx="4850">
                  <c:v>1450.75</c:v>
                </c:pt>
                <c:pt idx="4851">
                  <c:v>1450.845</c:v>
                </c:pt>
                <c:pt idx="4852">
                  <c:v>1450.94</c:v>
                </c:pt>
                <c:pt idx="4853">
                  <c:v>1451.0350000000001</c:v>
                </c:pt>
                <c:pt idx="4854">
                  <c:v>1451.13</c:v>
                </c:pt>
                <c:pt idx="4855">
                  <c:v>1451.2249999999999</c:v>
                </c:pt>
                <c:pt idx="4856">
                  <c:v>1451.32</c:v>
                </c:pt>
                <c:pt idx="4857">
                  <c:v>1451.415</c:v>
                </c:pt>
                <c:pt idx="4858">
                  <c:v>1451.51</c:v>
                </c:pt>
                <c:pt idx="4859">
                  <c:v>1451.605</c:v>
                </c:pt>
                <c:pt idx="4860">
                  <c:v>1451.7</c:v>
                </c:pt>
                <c:pt idx="4861">
                  <c:v>1451.7950000000001</c:v>
                </c:pt>
                <c:pt idx="4862">
                  <c:v>1451.89</c:v>
                </c:pt>
                <c:pt idx="4863">
                  <c:v>1451.9849999999999</c:v>
                </c:pt>
                <c:pt idx="4864">
                  <c:v>1452.08</c:v>
                </c:pt>
                <c:pt idx="4865">
                  <c:v>1452.175</c:v>
                </c:pt>
                <c:pt idx="4866">
                  <c:v>1452.27</c:v>
                </c:pt>
                <c:pt idx="4867">
                  <c:v>1452.365</c:v>
                </c:pt>
                <c:pt idx="4868">
                  <c:v>1452.46</c:v>
                </c:pt>
                <c:pt idx="4869">
                  <c:v>1452.5550000000001</c:v>
                </c:pt>
                <c:pt idx="4870">
                  <c:v>1452.65</c:v>
                </c:pt>
                <c:pt idx="4871">
                  <c:v>1452.7449999999999</c:v>
                </c:pt>
                <c:pt idx="4872">
                  <c:v>1452.84</c:v>
                </c:pt>
                <c:pt idx="4873">
                  <c:v>1452.9349999999999</c:v>
                </c:pt>
                <c:pt idx="4874">
                  <c:v>1453.03</c:v>
                </c:pt>
                <c:pt idx="4875">
                  <c:v>1453.125</c:v>
                </c:pt>
                <c:pt idx="4876">
                  <c:v>1453.22</c:v>
                </c:pt>
                <c:pt idx="4877">
                  <c:v>1453.3150000000001</c:v>
                </c:pt>
                <c:pt idx="4878">
                  <c:v>1453.41</c:v>
                </c:pt>
                <c:pt idx="4879">
                  <c:v>1453.5050000000001</c:v>
                </c:pt>
                <c:pt idx="4880">
                  <c:v>1453.6</c:v>
                </c:pt>
                <c:pt idx="4881">
                  <c:v>1453.6949999999999</c:v>
                </c:pt>
                <c:pt idx="4882">
                  <c:v>1453.79</c:v>
                </c:pt>
                <c:pt idx="4883">
                  <c:v>1453.885</c:v>
                </c:pt>
                <c:pt idx="4884">
                  <c:v>1453.98</c:v>
                </c:pt>
                <c:pt idx="4885">
                  <c:v>1454.075</c:v>
                </c:pt>
                <c:pt idx="4886">
                  <c:v>1454.17</c:v>
                </c:pt>
                <c:pt idx="4887">
                  <c:v>1454.2650000000001</c:v>
                </c:pt>
                <c:pt idx="4888">
                  <c:v>1454.36</c:v>
                </c:pt>
                <c:pt idx="4889">
                  <c:v>1454.4549999999999</c:v>
                </c:pt>
                <c:pt idx="4890">
                  <c:v>1454.55</c:v>
                </c:pt>
                <c:pt idx="4891">
                  <c:v>1454.645</c:v>
                </c:pt>
                <c:pt idx="4892">
                  <c:v>1454.74</c:v>
                </c:pt>
                <c:pt idx="4893">
                  <c:v>1454.835</c:v>
                </c:pt>
                <c:pt idx="4894">
                  <c:v>1454.93</c:v>
                </c:pt>
                <c:pt idx="4895">
                  <c:v>1455.0250000000001</c:v>
                </c:pt>
                <c:pt idx="4896">
                  <c:v>1455.12</c:v>
                </c:pt>
                <c:pt idx="4897">
                  <c:v>1455.2149999999999</c:v>
                </c:pt>
                <c:pt idx="4898">
                  <c:v>1455.31</c:v>
                </c:pt>
                <c:pt idx="4899">
                  <c:v>1455.405</c:v>
                </c:pt>
                <c:pt idx="4900">
                  <c:v>1455.5</c:v>
                </c:pt>
                <c:pt idx="4901">
                  <c:v>1455.595</c:v>
                </c:pt>
                <c:pt idx="4902">
                  <c:v>1455.69</c:v>
                </c:pt>
                <c:pt idx="4903">
                  <c:v>1455.7850000000001</c:v>
                </c:pt>
                <c:pt idx="4904">
                  <c:v>1455.88</c:v>
                </c:pt>
                <c:pt idx="4905">
                  <c:v>1455.9749999999999</c:v>
                </c:pt>
                <c:pt idx="4906">
                  <c:v>1456.07</c:v>
                </c:pt>
                <c:pt idx="4907">
                  <c:v>1456.165</c:v>
                </c:pt>
                <c:pt idx="4908">
                  <c:v>1456.26</c:v>
                </c:pt>
                <c:pt idx="4909">
                  <c:v>1456.355</c:v>
                </c:pt>
                <c:pt idx="4910">
                  <c:v>1456.45</c:v>
                </c:pt>
                <c:pt idx="4911">
                  <c:v>1456.5450000000001</c:v>
                </c:pt>
                <c:pt idx="4912">
                  <c:v>1456.64</c:v>
                </c:pt>
                <c:pt idx="4913">
                  <c:v>1456.7349999999999</c:v>
                </c:pt>
                <c:pt idx="4914">
                  <c:v>1456.83</c:v>
                </c:pt>
                <c:pt idx="4915">
                  <c:v>1456.925</c:v>
                </c:pt>
                <c:pt idx="4916">
                  <c:v>1457.02</c:v>
                </c:pt>
                <c:pt idx="4917">
                  <c:v>1457.115</c:v>
                </c:pt>
                <c:pt idx="4918">
                  <c:v>1457.21</c:v>
                </c:pt>
                <c:pt idx="4919">
                  <c:v>1457.3050000000001</c:v>
                </c:pt>
                <c:pt idx="4920">
                  <c:v>1457.4</c:v>
                </c:pt>
                <c:pt idx="4921">
                  <c:v>1457.4949999999999</c:v>
                </c:pt>
                <c:pt idx="4922">
                  <c:v>1457.59</c:v>
                </c:pt>
                <c:pt idx="4923">
                  <c:v>1457.6849999999999</c:v>
                </c:pt>
                <c:pt idx="4924">
                  <c:v>1457.78</c:v>
                </c:pt>
                <c:pt idx="4925">
                  <c:v>1457.875</c:v>
                </c:pt>
                <c:pt idx="4926">
                  <c:v>1457.97</c:v>
                </c:pt>
                <c:pt idx="4927">
                  <c:v>1458.0650000000001</c:v>
                </c:pt>
                <c:pt idx="4928">
                  <c:v>1458.16</c:v>
                </c:pt>
                <c:pt idx="4929">
                  <c:v>1458.2550000000001</c:v>
                </c:pt>
                <c:pt idx="4930">
                  <c:v>1458.35</c:v>
                </c:pt>
                <c:pt idx="4931">
                  <c:v>1458.4449999999999</c:v>
                </c:pt>
                <c:pt idx="4932">
                  <c:v>1458.54</c:v>
                </c:pt>
                <c:pt idx="4933">
                  <c:v>1458.635</c:v>
                </c:pt>
                <c:pt idx="4934">
                  <c:v>1458.73</c:v>
                </c:pt>
                <c:pt idx="4935">
                  <c:v>1458.825</c:v>
                </c:pt>
                <c:pt idx="4936">
                  <c:v>1458.92</c:v>
                </c:pt>
                <c:pt idx="4937">
                  <c:v>1459.0150000000001</c:v>
                </c:pt>
                <c:pt idx="4938">
                  <c:v>1459.11</c:v>
                </c:pt>
                <c:pt idx="4939">
                  <c:v>1459.2049999999999</c:v>
                </c:pt>
                <c:pt idx="4940">
                  <c:v>1459.3</c:v>
                </c:pt>
                <c:pt idx="4941">
                  <c:v>1459.395</c:v>
                </c:pt>
                <c:pt idx="4942">
                  <c:v>1459.49</c:v>
                </c:pt>
                <c:pt idx="4943">
                  <c:v>1459.585</c:v>
                </c:pt>
                <c:pt idx="4944">
                  <c:v>1459.68</c:v>
                </c:pt>
                <c:pt idx="4945">
                  <c:v>1459.7750000000001</c:v>
                </c:pt>
                <c:pt idx="4946">
                  <c:v>1459.87</c:v>
                </c:pt>
                <c:pt idx="4947">
                  <c:v>1459.9649999999999</c:v>
                </c:pt>
                <c:pt idx="4948">
                  <c:v>1460.06</c:v>
                </c:pt>
                <c:pt idx="4949">
                  <c:v>1460.155</c:v>
                </c:pt>
                <c:pt idx="4950">
                  <c:v>1460.25</c:v>
                </c:pt>
                <c:pt idx="4951">
                  <c:v>1460.345</c:v>
                </c:pt>
                <c:pt idx="4952">
                  <c:v>1460.44</c:v>
                </c:pt>
                <c:pt idx="4953">
                  <c:v>1460.5350000000001</c:v>
                </c:pt>
                <c:pt idx="4954">
                  <c:v>1460.63</c:v>
                </c:pt>
                <c:pt idx="4955">
                  <c:v>1460.7249999999999</c:v>
                </c:pt>
                <c:pt idx="4956">
                  <c:v>1460.82</c:v>
                </c:pt>
                <c:pt idx="4957">
                  <c:v>1460.915</c:v>
                </c:pt>
                <c:pt idx="4958">
                  <c:v>1461.01</c:v>
                </c:pt>
                <c:pt idx="4959">
                  <c:v>1461.105</c:v>
                </c:pt>
                <c:pt idx="4960">
                  <c:v>1461.2</c:v>
                </c:pt>
                <c:pt idx="4961">
                  <c:v>1461.2950000000001</c:v>
                </c:pt>
                <c:pt idx="4962">
                  <c:v>1461.39</c:v>
                </c:pt>
                <c:pt idx="4963">
                  <c:v>1461.4849999999999</c:v>
                </c:pt>
                <c:pt idx="4964">
                  <c:v>1461.58</c:v>
                </c:pt>
                <c:pt idx="4965">
                  <c:v>1461.675</c:v>
                </c:pt>
                <c:pt idx="4966">
                  <c:v>1461.77</c:v>
                </c:pt>
                <c:pt idx="4967">
                  <c:v>1461.865</c:v>
                </c:pt>
                <c:pt idx="4968">
                  <c:v>1461.96</c:v>
                </c:pt>
                <c:pt idx="4969">
                  <c:v>1462.0550000000001</c:v>
                </c:pt>
                <c:pt idx="4970">
                  <c:v>1462.15</c:v>
                </c:pt>
                <c:pt idx="4971">
                  <c:v>1462.2449999999999</c:v>
                </c:pt>
                <c:pt idx="4972">
                  <c:v>1462.34</c:v>
                </c:pt>
                <c:pt idx="4973">
                  <c:v>1462.4349999999999</c:v>
                </c:pt>
                <c:pt idx="4974">
                  <c:v>1462.53</c:v>
                </c:pt>
                <c:pt idx="4975">
                  <c:v>1462.625</c:v>
                </c:pt>
                <c:pt idx="4976">
                  <c:v>1462.72</c:v>
                </c:pt>
                <c:pt idx="4977">
                  <c:v>1462.8150000000001</c:v>
                </c:pt>
                <c:pt idx="4978">
                  <c:v>1462.91</c:v>
                </c:pt>
                <c:pt idx="4979">
                  <c:v>1463.0050000000001</c:v>
                </c:pt>
                <c:pt idx="4980">
                  <c:v>1463.1</c:v>
                </c:pt>
                <c:pt idx="4981">
                  <c:v>1463.1949999999999</c:v>
                </c:pt>
                <c:pt idx="4982">
                  <c:v>1463.29</c:v>
                </c:pt>
                <c:pt idx="4983">
                  <c:v>1463.385</c:v>
                </c:pt>
                <c:pt idx="4984">
                  <c:v>1463.48</c:v>
                </c:pt>
                <c:pt idx="4985">
                  <c:v>1463.575</c:v>
                </c:pt>
                <c:pt idx="4986">
                  <c:v>1463.67</c:v>
                </c:pt>
                <c:pt idx="4987">
                  <c:v>1463.7650000000001</c:v>
                </c:pt>
                <c:pt idx="4988">
                  <c:v>1463.86</c:v>
                </c:pt>
                <c:pt idx="4989">
                  <c:v>1463.9549999999999</c:v>
                </c:pt>
                <c:pt idx="4990">
                  <c:v>1464.05</c:v>
                </c:pt>
                <c:pt idx="4991">
                  <c:v>1464.145</c:v>
                </c:pt>
                <c:pt idx="4992">
                  <c:v>1464.24</c:v>
                </c:pt>
                <c:pt idx="4993">
                  <c:v>1464.335</c:v>
                </c:pt>
                <c:pt idx="4994">
                  <c:v>1464.43</c:v>
                </c:pt>
                <c:pt idx="4995">
                  <c:v>1464.5250000000001</c:v>
                </c:pt>
                <c:pt idx="4996">
                  <c:v>1464.62</c:v>
                </c:pt>
                <c:pt idx="4997">
                  <c:v>1464.7149999999999</c:v>
                </c:pt>
                <c:pt idx="4998">
                  <c:v>1464.81</c:v>
                </c:pt>
                <c:pt idx="4999">
                  <c:v>1464.905</c:v>
                </c:pt>
                <c:pt idx="5000">
                  <c:v>1465</c:v>
                </c:pt>
                <c:pt idx="5001">
                  <c:v>1465.095</c:v>
                </c:pt>
                <c:pt idx="5002">
                  <c:v>1465.19</c:v>
                </c:pt>
                <c:pt idx="5003">
                  <c:v>1465.2850000000001</c:v>
                </c:pt>
                <c:pt idx="5004">
                  <c:v>1465.38</c:v>
                </c:pt>
                <c:pt idx="5005">
                  <c:v>1465.4749999999999</c:v>
                </c:pt>
                <c:pt idx="5006">
                  <c:v>1465.57</c:v>
                </c:pt>
                <c:pt idx="5007">
                  <c:v>1465.665</c:v>
                </c:pt>
                <c:pt idx="5008">
                  <c:v>1465.76</c:v>
                </c:pt>
                <c:pt idx="5009">
                  <c:v>1465.855</c:v>
                </c:pt>
                <c:pt idx="5010">
                  <c:v>1465.95</c:v>
                </c:pt>
                <c:pt idx="5011">
                  <c:v>1466.0450000000001</c:v>
                </c:pt>
                <c:pt idx="5012">
                  <c:v>1466.14</c:v>
                </c:pt>
                <c:pt idx="5013">
                  <c:v>1466.2349999999999</c:v>
                </c:pt>
                <c:pt idx="5014">
                  <c:v>1466.33</c:v>
                </c:pt>
                <c:pt idx="5015">
                  <c:v>1466.425</c:v>
                </c:pt>
                <c:pt idx="5016">
                  <c:v>1466.52</c:v>
                </c:pt>
                <c:pt idx="5017">
                  <c:v>1466.615</c:v>
                </c:pt>
                <c:pt idx="5018">
                  <c:v>1466.71</c:v>
                </c:pt>
                <c:pt idx="5019">
                  <c:v>1466.8050000000001</c:v>
                </c:pt>
                <c:pt idx="5020">
                  <c:v>1466.9</c:v>
                </c:pt>
                <c:pt idx="5021">
                  <c:v>1466.9949999999999</c:v>
                </c:pt>
                <c:pt idx="5022">
                  <c:v>1467.09</c:v>
                </c:pt>
                <c:pt idx="5023">
                  <c:v>1467.1849999999999</c:v>
                </c:pt>
                <c:pt idx="5024">
                  <c:v>1467.28</c:v>
                </c:pt>
                <c:pt idx="5025">
                  <c:v>1467.375</c:v>
                </c:pt>
                <c:pt idx="5026">
                  <c:v>1467.47</c:v>
                </c:pt>
                <c:pt idx="5027">
                  <c:v>1467.5650000000001</c:v>
                </c:pt>
                <c:pt idx="5028">
                  <c:v>1467.66</c:v>
                </c:pt>
                <c:pt idx="5029">
                  <c:v>1467.7550000000001</c:v>
                </c:pt>
                <c:pt idx="5030">
                  <c:v>1467.85</c:v>
                </c:pt>
                <c:pt idx="5031">
                  <c:v>1467.9449999999999</c:v>
                </c:pt>
                <c:pt idx="5032">
                  <c:v>1468.04</c:v>
                </c:pt>
                <c:pt idx="5033">
                  <c:v>1468.135</c:v>
                </c:pt>
                <c:pt idx="5034">
                  <c:v>1468.23</c:v>
                </c:pt>
                <c:pt idx="5035">
                  <c:v>1468.325</c:v>
                </c:pt>
                <c:pt idx="5036">
                  <c:v>1468.42</c:v>
                </c:pt>
                <c:pt idx="5037">
                  <c:v>1468.5150000000001</c:v>
                </c:pt>
                <c:pt idx="5038">
                  <c:v>1468.61</c:v>
                </c:pt>
                <c:pt idx="5039">
                  <c:v>1468.7049999999999</c:v>
                </c:pt>
                <c:pt idx="5040">
                  <c:v>1468.8</c:v>
                </c:pt>
                <c:pt idx="5041">
                  <c:v>1468.895</c:v>
                </c:pt>
                <c:pt idx="5042">
                  <c:v>1468.99</c:v>
                </c:pt>
                <c:pt idx="5043">
                  <c:v>1469.085</c:v>
                </c:pt>
                <c:pt idx="5044">
                  <c:v>1469.18</c:v>
                </c:pt>
                <c:pt idx="5045">
                  <c:v>1469.2750000000001</c:v>
                </c:pt>
                <c:pt idx="5046">
                  <c:v>1469.37</c:v>
                </c:pt>
                <c:pt idx="5047">
                  <c:v>1469.4649999999999</c:v>
                </c:pt>
                <c:pt idx="5048">
                  <c:v>1469.56</c:v>
                </c:pt>
                <c:pt idx="5049">
                  <c:v>1469.655</c:v>
                </c:pt>
                <c:pt idx="5050">
                  <c:v>1469.75</c:v>
                </c:pt>
                <c:pt idx="5051">
                  <c:v>1469.845</c:v>
                </c:pt>
                <c:pt idx="5052">
                  <c:v>1469.94</c:v>
                </c:pt>
                <c:pt idx="5053">
                  <c:v>1470.0350000000001</c:v>
                </c:pt>
                <c:pt idx="5054">
                  <c:v>1470.13</c:v>
                </c:pt>
                <c:pt idx="5055">
                  <c:v>1470.2249999999999</c:v>
                </c:pt>
                <c:pt idx="5056">
                  <c:v>1470.32</c:v>
                </c:pt>
                <c:pt idx="5057">
                  <c:v>1470.415</c:v>
                </c:pt>
                <c:pt idx="5058">
                  <c:v>1470.51</c:v>
                </c:pt>
                <c:pt idx="5059">
                  <c:v>1470.605</c:v>
                </c:pt>
                <c:pt idx="5060">
                  <c:v>1470.7</c:v>
                </c:pt>
                <c:pt idx="5061">
                  <c:v>1470.7950000000001</c:v>
                </c:pt>
                <c:pt idx="5062">
                  <c:v>1470.89</c:v>
                </c:pt>
                <c:pt idx="5063">
                  <c:v>1470.9849999999999</c:v>
                </c:pt>
                <c:pt idx="5064">
                  <c:v>1471.08</c:v>
                </c:pt>
                <c:pt idx="5065">
                  <c:v>1471.175</c:v>
                </c:pt>
                <c:pt idx="5066">
                  <c:v>1471.27</c:v>
                </c:pt>
                <c:pt idx="5067">
                  <c:v>1471.365</c:v>
                </c:pt>
                <c:pt idx="5068">
                  <c:v>1471.46</c:v>
                </c:pt>
                <c:pt idx="5069">
                  <c:v>1471.5550000000001</c:v>
                </c:pt>
                <c:pt idx="5070">
                  <c:v>1471.65</c:v>
                </c:pt>
                <c:pt idx="5071">
                  <c:v>1471.7449999999999</c:v>
                </c:pt>
                <c:pt idx="5072">
                  <c:v>1471.84</c:v>
                </c:pt>
                <c:pt idx="5073">
                  <c:v>1471.9349999999999</c:v>
                </c:pt>
                <c:pt idx="5074">
                  <c:v>1472.03</c:v>
                </c:pt>
                <c:pt idx="5075">
                  <c:v>1472.125</c:v>
                </c:pt>
                <c:pt idx="5076">
                  <c:v>1472.22</c:v>
                </c:pt>
                <c:pt idx="5077">
                  <c:v>1472.3150000000001</c:v>
                </c:pt>
                <c:pt idx="5078">
                  <c:v>1472.41</c:v>
                </c:pt>
                <c:pt idx="5079">
                  <c:v>1472.5050000000001</c:v>
                </c:pt>
                <c:pt idx="5080">
                  <c:v>1472.6</c:v>
                </c:pt>
                <c:pt idx="5081">
                  <c:v>1472.6949999999999</c:v>
                </c:pt>
                <c:pt idx="5082">
                  <c:v>1472.79</c:v>
                </c:pt>
                <c:pt idx="5083">
                  <c:v>1472.885</c:v>
                </c:pt>
                <c:pt idx="5084">
                  <c:v>1472.98</c:v>
                </c:pt>
                <c:pt idx="5085">
                  <c:v>1473.075</c:v>
                </c:pt>
                <c:pt idx="5086">
                  <c:v>1473.17</c:v>
                </c:pt>
                <c:pt idx="5087">
                  <c:v>1473.2650000000001</c:v>
                </c:pt>
                <c:pt idx="5088">
                  <c:v>1473.36</c:v>
                </c:pt>
                <c:pt idx="5089">
                  <c:v>1473.4549999999999</c:v>
                </c:pt>
                <c:pt idx="5090">
                  <c:v>1473.55</c:v>
                </c:pt>
                <c:pt idx="5091">
                  <c:v>1473.645</c:v>
                </c:pt>
                <c:pt idx="5092">
                  <c:v>1473.74</c:v>
                </c:pt>
                <c:pt idx="5093">
                  <c:v>1473.835</c:v>
                </c:pt>
                <c:pt idx="5094">
                  <c:v>1473.93</c:v>
                </c:pt>
                <c:pt idx="5095">
                  <c:v>1474.0250000000001</c:v>
                </c:pt>
                <c:pt idx="5096">
                  <c:v>1474.12</c:v>
                </c:pt>
                <c:pt idx="5097">
                  <c:v>1474.2149999999999</c:v>
                </c:pt>
                <c:pt idx="5098">
                  <c:v>1474.31</c:v>
                </c:pt>
                <c:pt idx="5099">
                  <c:v>1474.405</c:v>
                </c:pt>
                <c:pt idx="5100">
                  <c:v>1474.5</c:v>
                </c:pt>
                <c:pt idx="5101">
                  <c:v>1474.595</c:v>
                </c:pt>
                <c:pt idx="5102">
                  <c:v>1474.69</c:v>
                </c:pt>
                <c:pt idx="5103">
                  <c:v>1474.7850000000001</c:v>
                </c:pt>
                <c:pt idx="5104">
                  <c:v>1474.88</c:v>
                </c:pt>
                <c:pt idx="5105">
                  <c:v>1474.9749999999999</c:v>
                </c:pt>
                <c:pt idx="5106">
                  <c:v>1475.07</c:v>
                </c:pt>
                <c:pt idx="5107">
                  <c:v>1475.165</c:v>
                </c:pt>
                <c:pt idx="5108">
                  <c:v>1475.26</c:v>
                </c:pt>
                <c:pt idx="5109">
                  <c:v>1475.355</c:v>
                </c:pt>
                <c:pt idx="5110">
                  <c:v>1475.45</c:v>
                </c:pt>
                <c:pt idx="5111">
                  <c:v>1475.5450000000001</c:v>
                </c:pt>
                <c:pt idx="5112">
                  <c:v>1475.64</c:v>
                </c:pt>
                <c:pt idx="5113">
                  <c:v>1475.7349999999999</c:v>
                </c:pt>
                <c:pt idx="5114">
                  <c:v>1475.83</c:v>
                </c:pt>
                <c:pt idx="5115">
                  <c:v>1475.925</c:v>
                </c:pt>
                <c:pt idx="5116">
                  <c:v>1476.02</c:v>
                </c:pt>
                <c:pt idx="5117">
                  <c:v>1476.115</c:v>
                </c:pt>
                <c:pt idx="5118">
                  <c:v>1476.21</c:v>
                </c:pt>
                <c:pt idx="5119">
                  <c:v>1476.3050000000001</c:v>
                </c:pt>
                <c:pt idx="5120">
                  <c:v>1476.4</c:v>
                </c:pt>
                <c:pt idx="5121">
                  <c:v>1476.4949999999999</c:v>
                </c:pt>
                <c:pt idx="5122">
                  <c:v>1476.59</c:v>
                </c:pt>
                <c:pt idx="5123">
                  <c:v>1476.6849999999999</c:v>
                </c:pt>
                <c:pt idx="5124">
                  <c:v>1476.78</c:v>
                </c:pt>
                <c:pt idx="5125">
                  <c:v>1476.875</c:v>
                </c:pt>
                <c:pt idx="5126">
                  <c:v>1476.97</c:v>
                </c:pt>
                <c:pt idx="5127">
                  <c:v>1477.0650000000001</c:v>
                </c:pt>
                <c:pt idx="5128">
                  <c:v>1477.16</c:v>
                </c:pt>
                <c:pt idx="5129">
                  <c:v>1477.2550000000001</c:v>
                </c:pt>
                <c:pt idx="5130">
                  <c:v>1477.35</c:v>
                </c:pt>
                <c:pt idx="5131">
                  <c:v>1477.4449999999999</c:v>
                </c:pt>
                <c:pt idx="5132">
                  <c:v>1477.54</c:v>
                </c:pt>
                <c:pt idx="5133">
                  <c:v>1477.635</c:v>
                </c:pt>
                <c:pt idx="5134">
                  <c:v>1477.73</c:v>
                </c:pt>
                <c:pt idx="5135">
                  <c:v>1477.825</c:v>
                </c:pt>
                <c:pt idx="5136">
                  <c:v>1477.92</c:v>
                </c:pt>
                <c:pt idx="5137">
                  <c:v>1478.0150000000001</c:v>
                </c:pt>
                <c:pt idx="5138">
                  <c:v>1478.11</c:v>
                </c:pt>
                <c:pt idx="5139">
                  <c:v>1478.2049999999999</c:v>
                </c:pt>
                <c:pt idx="5140">
                  <c:v>1478.3</c:v>
                </c:pt>
                <c:pt idx="5141">
                  <c:v>1478.395</c:v>
                </c:pt>
                <c:pt idx="5142">
                  <c:v>1478.49</c:v>
                </c:pt>
                <c:pt idx="5143">
                  <c:v>1478.585</c:v>
                </c:pt>
                <c:pt idx="5144">
                  <c:v>1478.68</c:v>
                </c:pt>
                <c:pt idx="5145">
                  <c:v>1478.7750000000001</c:v>
                </c:pt>
                <c:pt idx="5146">
                  <c:v>1478.87</c:v>
                </c:pt>
                <c:pt idx="5147">
                  <c:v>1478.9649999999999</c:v>
                </c:pt>
                <c:pt idx="5148">
                  <c:v>1479.06</c:v>
                </c:pt>
                <c:pt idx="5149">
                  <c:v>1479.155</c:v>
                </c:pt>
                <c:pt idx="5150">
                  <c:v>1479.25</c:v>
                </c:pt>
                <c:pt idx="5151">
                  <c:v>1479.345</c:v>
                </c:pt>
                <c:pt idx="5152">
                  <c:v>1479.44</c:v>
                </c:pt>
                <c:pt idx="5153">
                  <c:v>1479.5350000000001</c:v>
                </c:pt>
                <c:pt idx="5154">
                  <c:v>1479.63</c:v>
                </c:pt>
                <c:pt idx="5155">
                  <c:v>1479.7249999999999</c:v>
                </c:pt>
                <c:pt idx="5156">
                  <c:v>1479.82</c:v>
                </c:pt>
                <c:pt idx="5157">
                  <c:v>1479.915</c:v>
                </c:pt>
                <c:pt idx="5158">
                  <c:v>1480.01</c:v>
                </c:pt>
                <c:pt idx="5159">
                  <c:v>1480.105</c:v>
                </c:pt>
                <c:pt idx="5160">
                  <c:v>1480.2</c:v>
                </c:pt>
                <c:pt idx="5161">
                  <c:v>1480.2950000000001</c:v>
                </c:pt>
                <c:pt idx="5162">
                  <c:v>1480.39</c:v>
                </c:pt>
                <c:pt idx="5163">
                  <c:v>1480.4849999999999</c:v>
                </c:pt>
                <c:pt idx="5164">
                  <c:v>1480.58</c:v>
                </c:pt>
                <c:pt idx="5165">
                  <c:v>1480.675</c:v>
                </c:pt>
                <c:pt idx="5166">
                  <c:v>1480.77</c:v>
                </c:pt>
                <c:pt idx="5167">
                  <c:v>1480.865</c:v>
                </c:pt>
                <c:pt idx="5168">
                  <c:v>1480.96</c:v>
                </c:pt>
                <c:pt idx="5169">
                  <c:v>1481.0550000000001</c:v>
                </c:pt>
                <c:pt idx="5170">
                  <c:v>1481.15</c:v>
                </c:pt>
                <c:pt idx="5171">
                  <c:v>1481.2449999999999</c:v>
                </c:pt>
                <c:pt idx="5172">
                  <c:v>1481.34</c:v>
                </c:pt>
                <c:pt idx="5173">
                  <c:v>1481.4349999999999</c:v>
                </c:pt>
                <c:pt idx="5174">
                  <c:v>1481.53</c:v>
                </c:pt>
                <c:pt idx="5175">
                  <c:v>1481.625</c:v>
                </c:pt>
                <c:pt idx="5176">
                  <c:v>1481.72</c:v>
                </c:pt>
                <c:pt idx="5177">
                  <c:v>1481.8150000000001</c:v>
                </c:pt>
                <c:pt idx="5178">
                  <c:v>1481.91</c:v>
                </c:pt>
                <c:pt idx="5179">
                  <c:v>1482.0050000000001</c:v>
                </c:pt>
                <c:pt idx="5180">
                  <c:v>1482.1</c:v>
                </c:pt>
                <c:pt idx="5181">
                  <c:v>1482.1949999999999</c:v>
                </c:pt>
                <c:pt idx="5182">
                  <c:v>1482.29</c:v>
                </c:pt>
                <c:pt idx="5183">
                  <c:v>1482.385</c:v>
                </c:pt>
                <c:pt idx="5184">
                  <c:v>1482.48</c:v>
                </c:pt>
                <c:pt idx="5185">
                  <c:v>1482.575</c:v>
                </c:pt>
                <c:pt idx="5186">
                  <c:v>1482.67</c:v>
                </c:pt>
                <c:pt idx="5187">
                  <c:v>1482.7650000000001</c:v>
                </c:pt>
                <c:pt idx="5188">
                  <c:v>1482.86</c:v>
                </c:pt>
                <c:pt idx="5189">
                  <c:v>1482.9549999999999</c:v>
                </c:pt>
                <c:pt idx="5190">
                  <c:v>1483.05</c:v>
                </c:pt>
                <c:pt idx="5191">
                  <c:v>1483.145</c:v>
                </c:pt>
                <c:pt idx="5192">
                  <c:v>1483.24</c:v>
                </c:pt>
                <c:pt idx="5193">
                  <c:v>1483.335</c:v>
                </c:pt>
                <c:pt idx="5194">
                  <c:v>1483.43</c:v>
                </c:pt>
                <c:pt idx="5195">
                  <c:v>1483.5250000000001</c:v>
                </c:pt>
                <c:pt idx="5196">
                  <c:v>1483.62</c:v>
                </c:pt>
                <c:pt idx="5197">
                  <c:v>1483.7149999999999</c:v>
                </c:pt>
                <c:pt idx="5198">
                  <c:v>1483.81</c:v>
                </c:pt>
                <c:pt idx="5199">
                  <c:v>1483.905</c:v>
                </c:pt>
                <c:pt idx="5200">
                  <c:v>1484</c:v>
                </c:pt>
                <c:pt idx="5201">
                  <c:v>1484.095</c:v>
                </c:pt>
                <c:pt idx="5202">
                  <c:v>1484.19</c:v>
                </c:pt>
                <c:pt idx="5203">
                  <c:v>1484.2850000000001</c:v>
                </c:pt>
                <c:pt idx="5204">
                  <c:v>1484.38</c:v>
                </c:pt>
                <c:pt idx="5205">
                  <c:v>1484.4749999999999</c:v>
                </c:pt>
                <c:pt idx="5206">
                  <c:v>1484.57</c:v>
                </c:pt>
                <c:pt idx="5207">
                  <c:v>1484.665</c:v>
                </c:pt>
                <c:pt idx="5208">
                  <c:v>1484.76</c:v>
                </c:pt>
                <c:pt idx="5209">
                  <c:v>1484.855</c:v>
                </c:pt>
                <c:pt idx="5210">
                  <c:v>1484.95</c:v>
                </c:pt>
                <c:pt idx="5211">
                  <c:v>1485.0450000000001</c:v>
                </c:pt>
                <c:pt idx="5212">
                  <c:v>1485.14</c:v>
                </c:pt>
                <c:pt idx="5213">
                  <c:v>1485.2349999999999</c:v>
                </c:pt>
                <c:pt idx="5214">
                  <c:v>1485.33</c:v>
                </c:pt>
                <c:pt idx="5215">
                  <c:v>1485.425</c:v>
                </c:pt>
                <c:pt idx="5216">
                  <c:v>1485.52</c:v>
                </c:pt>
                <c:pt idx="5217">
                  <c:v>1485.615</c:v>
                </c:pt>
                <c:pt idx="5218">
                  <c:v>1485.71</c:v>
                </c:pt>
                <c:pt idx="5219">
                  <c:v>1485.8050000000001</c:v>
                </c:pt>
                <c:pt idx="5220">
                  <c:v>1485.9</c:v>
                </c:pt>
                <c:pt idx="5221">
                  <c:v>1485.9949999999999</c:v>
                </c:pt>
                <c:pt idx="5222">
                  <c:v>1486.09</c:v>
                </c:pt>
                <c:pt idx="5223">
                  <c:v>1486.1849999999999</c:v>
                </c:pt>
                <c:pt idx="5224">
                  <c:v>1486.28</c:v>
                </c:pt>
                <c:pt idx="5225">
                  <c:v>1486.375</c:v>
                </c:pt>
                <c:pt idx="5226">
                  <c:v>1486.47</c:v>
                </c:pt>
                <c:pt idx="5227">
                  <c:v>1486.5650000000001</c:v>
                </c:pt>
                <c:pt idx="5228">
                  <c:v>1486.66</c:v>
                </c:pt>
                <c:pt idx="5229">
                  <c:v>1486.7550000000001</c:v>
                </c:pt>
                <c:pt idx="5230">
                  <c:v>1486.85</c:v>
                </c:pt>
                <c:pt idx="5231">
                  <c:v>1486.9449999999999</c:v>
                </c:pt>
                <c:pt idx="5232">
                  <c:v>1487.04</c:v>
                </c:pt>
                <c:pt idx="5233">
                  <c:v>1487.135</c:v>
                </c:pt>
                <c:pt idx="5234">
                  <c:v>1487.23</c:v>
                </c:pt>
                <c:pt idx="5235">
                  <c:v>1487.325</c:v>
                </c:pt>
                <c:pt idx="5236">
                  <c:v>1487.42</c:v>
                </c:pt>
                <c:pt idx="5237">
                  <c:v>1487.5150000000001</c:v>
                </c:pt>
                <c:pt idx="5238">
                  <c:v>1487.61</c:v>
                </c:pt>
                <c:pt idx="5239">
                  <c:v>1487.7049999999999</c:v>
                </c:pt>
                <c:pt idx="5240">
                  <c:v>1487.8</c:v>
                </c:pt>
                <c:pt idx="5241">
                  <c:v>1487.895</c:v>
                </c:pt>
                <c:pt idx="5242">
                  <c:v>1487.99</c:v>
                </c:pt>
                <c:pt idx="5243">
                  <c:v>1488.085</c:v>
                </c:pt>
                <c:pt idx="5244">
                  <c:v>1488.18</c:v>
                </c:pt>
                <c:pt idx="5245">
                  <c:v>1488.2750000000001</c:v>
                </c:pt>
                <c:pt idx="5246">
                  <c:v>1488.37</c:v>
                </c:pt>
                <c:pt idx="5247">
                  <c:v>1488.4649999999999</c:v>
                </c:pt>
                <c:pt idx="5248">
                  <c:v>1488.56</c:v>
                </c:pt>
                <c:pt idx="5249">
                  <c:v>1488.655</c:v>
                </c:pt>
                <c:pt idx="5250">
                  <c:v>1488.75</c:v>
                </c:pt>
                <c:pt idx="5251">
                  <c:v>1488.845</c:v>
                </c:pt>
                <c:pt idx="5252">
                  <c:v>1488.94</c:v>
                </c:pt>
                <c:pt idx="5253">
                  <c:v>1489.0350000000001</c:v>
                </c:pt>
                <c:pt idx="5254">
                  <c:v>1489.13</c:v>
                </c:pt>
                <c:pt idx="5255">
                  <c:v>1489.2249999999999</c:v>
                </c:pt>
                <c:pt idx="5256">
                  <c:v>1489.32</c:v>
                </c:pt>
                <c:pt idx="5257">
                  <c:v>1489.415</c:v>
                </c:pt>
                <c:pt idx="5258">
                  <c:v>1489.51</c:v>
                </c:pt>
                <c:pt idx="5259">
                  <c:v>1489.605</c:v>
                </c:pt>
                <c:pt idx="5260">
                  <c:v>1489.7</c:v>
                </c:pt>
                <c:pt idx="5261">
                  <c:v>1489.7950000000001</c:v>
                </c:pt>
                <c:pt idx="5262">
                  <c:v>1489.89</c:v>
                </c:pt>
                <c:pt idx="5263">
                  <c:v>1489.9849999999999</c:v>
                </c:pt>
                <c:pt idx="5264">
                  <c:v>1490.08</c:v>
                </c:pt>
                <c:pt idx="5265">
                  <c:v>1490.175</c:v>
                </c:pt>
                <c:pt idx="5266">
                  <c:v>1490.27</c:v>
                </c:pt>
                <c:pt idx="5267">
                  <c:v>1490.365</c:v>
                </c:pt>
                <c:pt idx="5268">
                  <c:v>1490.46</c:v>
                </c:pt>
                <c:pt idx="5269">
                  <c:v>1490.5550000000001</c:v>
                </c:pt>
                <c:pt idx="5270">
                  <c:v>1490.65</c:v>
                </c:pt>
                <c:pt idx="5271">
                  <c:v>1490.7449999999999</c:v>
                </c:pt>
                <c:pt idx="5272">
                  <c:v>1490.84</c:v>
                </c:pt>
                <c:pt idx="5273">
                  <c:v>1490.9349999999999</c:v>
                </c:pt>
                <c:pt idx="5274">
                  <c:v>1491.03</c:v>
                </c:pt>
                <c:pt idx="5275">
                  <c:v>1491.125</c:v>
                </c:pt>
                <c:pt idx="5276">
                  <c:v>1491.22</c:v>
                </c:pt>
                <c:pt idx="5277">
                  <c:v>1491.3150000000001</c:v>
                </c:pt>
                <c:pt idx="5278">
                  <c:v>1491.41</c:v>
                </c:pt>
                <c:pt idx="5279">
                  <c:v>1491.5050000000001</c:v>
                </c:pt>
                <c:pt idx="5280">
                  <c:v>1491.6</c:v>
                </c:pt>
                <c:pt idx="5281">
                  <c:v>1491.6949999999999</c:v>
                </c:pt>
                <c:pt idx="5282">
                  <c:v>1491.79</c:v>
                </c:pt>
                <c:pt idx="5283">
                  <c:v>1491.885</c:v>
                </c:pt>
                <c:pt idx="5284">
                  <c:v>1491.98</c:v>
                </c:pt>
                <c:pt idx="5285">
                  <c:v>1492.075</c:v>
                </c:pt>
                <c:pt idx="5286">
                  <c:v>1492.17</c:v>
                </c:pt>
                <c:pt idx="5287">
                  <c:v>1492.2650000000001</c:v>
                </c:pt>
                <c:pt idx="5288">
                  <c:v>1492.36</c:v>
                </c:pt>
                <c:pt idx="5289">
                  <c:v>1492.4549999999999</c:v>
                </c:pt>
                <c:pt idx="5290">
                  <c:v>1492.55</c:v>
                </c:pt>
                <c:pt idx="5291">
                  <c:v>1492.645</c:v>
                </c:pt>
                <c:pt idx="5292">
                  <c:v>1492.74</c:v>
                </c:pt>
                <c:pt idx="5293">
                  <c:v>1492.835</c:v>
                </c:pt>
                <c:pt idx="5294">
                  <c:v>1492.93</c:v>
                </c:pt>
                <c:pt idx="5295">
                  <c:v>1493.0250000000001</c:v>
                </c:pt>
                <c:pt idx="5296">
                  <c:v>1493.12</c:v>
                </c:pt>
                <c:pt idx="5297">
                  <c:v>1493.2149999999999</c:v>
                </c:pt>
                <c:pt idx="5298">
                  <c:v>1493.31</c:v>
                </c:pt>
                <c:pt idx="5299">
                  <c:v>1493.405</c:v>
                </c:pt>
                <c:pt idx="5300">
                  <c:v>1493.5</c:v>
                </c:pt>
                <c:pt idx="5301">
                  <c:v>1493.595</c:v>
                </c:pt>
                <c:pt idx="5302">
                  <c:v>1493.69</c:v>
                </c:pt>
                <c:pt idx="5303">
                  <c:v>1493.7850000000001</c:v>
                </c:pt>
                <c:pt idx="5304">
                  <c:v>1493.88</c:v>
                </c:pt>
                <c:pt idx="5305">
                  <c:v>1493.9749999999999</c:v>
                </c:pt>
                <c:pt idx="5306">
                  <c:v>1494.07</c:v>
                </c:pt>
                <c:pt idx="5307">
                  <c:v>1494.165</c:v>
                </c:pt>
                <c:pt idx="5308">
                  <c:v>1494.26</c:v>
                </c:pt>
                <c:pt idx="5309">
                  <c:v>1494.355</c:v>
                </c:pt>
                <c:pt idx="5310">
                  <c:v>1494.45</c:v>
                </c:pt>
                <c:pt idx="5311">
                  <c:v>1494.5450000000001</c:v>
                </c:pt>
                <c:pt idx="5312">
                  <c:v>1494.64</c:v>
                </c:pt>
                <c:pt idx="5313">
                  <c:v>1494.7349999999999</c:v>
                </c:pt>
                <c:pt idx="5314">
                  <c:v>1494.83</c:v>
                </c:pt>
                <c:pt idx="5315">
                  <c:v>1494.925</c:v>
                </c:pt>
                <c:pt idx="5316">
                  <c:v>1495.02</c:v>
                </c:pt>
                <c:pt idx="5317">
                  <c:v>1495.115</c:v>
                </c:pt>
                <c:pt idx="5318">
                  <c:v>1495.21</c:v>
                </c:pt>
                <c:pt idx="5319">
                  <c:v>1495.3050000000001</c:v>
                </c:pt>
                <c:pt idx="5320">
                  <c:v>1495.4</c:v>
                </c:pt>
                <c:pt idx="5321">
                  <c:v>1495.4949999999999</c:v>
                </c:pt>
                <c:pt idx="5322">
                  <c:v>1495.59</c:v>
                </c:pt>
                <c:pt idx="5323">
                  <c:v>1495.6849999999999</c:v>
                </c:pt>
                <c:pt idx="5324">
                  <c:v>1495.78</c:v>
                </c:pt>
                <c:pt idx="5325">
                  <c:v>1495.875</c:v>
                </c:pt>
                <c:pt idx="5326">
                  <c:v>1495.97</c:v>
                </c:pt>
                <c:pt idx="5327">
                  <c:v>1496.0650000000001</c:v>
                </c:pt>
                <c:pt idx="5328">
                  <c:v>1496.16</c:v>
                </c:pt>
                <c:pt idx="5329">
                  <c:v>1496.2550000000001</c:v>
                </c:pt>
                <c:pt idx="5330">
                  <c:v>1496.35</c:v>
                </c:pt>
                <c:pt idx="5331">
                  <c:v>1496.4449999999999</c:v>
                </c:pt>
                <c:pt idx="5332">
                  <c:v>1496.54</c:v>
                </c:pt>
                <c:pt idx="5333">
                  <c:v>1496.635</c:v>
                </c:pt>
                <c:pt idx="5334">
                  <c:v>1496.73</c:v>
                </c:pt>
                <c:pt idx="5335">
                  <c:v>1496.825</c:v>
                </c:pt>
                <c:pt idx="5336">
                  <c:v>1496.92</c:v>
                </c:pt>
                <c:pt idx="5337">
                  <c:v>1497.0150000000001</c:v>
                </c:pt>
                <c:pt idx="5338">
                  <c:v>1497.11</c:v>
                </c:pt>
                <c:pt idx="5339">
                  <c:v>1497.2049999999999</c:v>
                </c:pt>
                <c:pt idx="5340">
                  <c:v>1497.3</c:v>
                </c:pt>
                <c:pt idx="5341">
                  <c:v>1497.395</c:v>
                </c:pt>
                <c:pt idx="5342">
                  <c:v>1497.49</c:v>
                </c:pt>
                <c:pt idx="5343">
                  <c:v>1497.585</c:v>
                </c:pt>
                <c:pt idx="5344">
                  <c:v>1497.68</c:v>
                </c:pt>
                <c:pt idx="5345">
                  <c:v>1497.7750000000001</c:v>
                </c:pt>
                <c:pt idx="5346">
                  <c:v>1497.87</c:v>
                </c:pt>
                <c:pt idx="5347">
                  <c:v>1497.9649999999999</c:v>
                </c:pt>
                <c:pt idx="5348">
                  <c:v>1498.06</c:v>
                </c:pt>
                <c:pt idx="5349">
                  <c:v>1498.155</c:v>
                </c:pt>
                <c:pt idx="5350">
                  <c:v>1498.25</c:v>
                </c:pt>
                <c:pt idx="5351">
                  <c:v>1498.345</c:v>
                </c:pt>
                <c:pt idx="5352">
                  <c:v>1498.44</c:v>
                </c:pt>
                <c:pt idx="5353">
                  <c:v>1498.5350000000001</c:v>
                </c:pt>
                <c:pt idx="5354">
                  <c:v>1498.63</c:v>
                </c:pt>
                <c:pt idx="5355">
                  <c:v>1498.7249999999999</c:v>
                </c:pt>
                <c:pt idx="5356">
                  <c:v>1498.82</c:v>
                </c:pt>
                <c:pt idx="5357">
                  <c:v>1498.915</c:v>
                </c:pt>
                <c:pt idx="5358">
                  <c:v>1499.01</c:v>
                </c:pt>
                <c:pt idx="5359">
                  <c:v>1499.105</c:v>
                </c:pt>
                <c:pt idx="5360">
                  <c:v>1499.2</c:v>
                </c:pt>
                <c:pt idx="5361">
                  <c:v>1499.2950000000001</c:v>
                </c:pt>
                <c:pt idx="5362">
                  <c:v>1499.39</c:v>
                </c:pt>
                <c:pt idx="5363">
                  <c:v>1499.4849999999999</c:v>
                </c:pt>
                <c:pt idx="5364">
                  <c:v>1499.58</c:v>
                </c:pt>
                <c:pt idx="5365">
                  <c:v>1499.675</c:v>
                </c:pt>
                <c:pt idx="5366">
                  <c:v>1499.77</c:v>
                </c:pt>
                <c:pt idx="5367">
                  <c:v>1499.865</c:v>
                </c:pt>
                <c:pt idx="5368">
                  <c:v>1499.96</c:v>
                </c:pt>
                <c:pt idx="5369">
                  <c:v>1500.0550000000001</c:v>
                </c:pt>
                <c:pt idx="5370">
                  <c:v>1500.15</c:v>
                </c:pt>
                <c:pt idx="5371">
                  <c:v>1500.2449999999999</c:v>
                </c:pt>
                <c:pt idx="5372">
                  <c:v>1500.34</c:v>
                </c:pt>
                <c:pt idx="5373">
                  <c:v>1500.4349999999999</c:v>
                </c:pt>
                <c:pt idx="5374">
                  <c:v>1500.53</c:v>
                </c:pt>
                <c:pt idx="5375">
                  <c:v>1500.625</c:v>
                </c:pt>
                <c:pt idx="5376">
                  <c:v>1500.72</c:v>
                </c:pt>
                <c:pt idx="5377">
                  <c:v>1500.8150000000001</c:v>
                </c:pt>
                <c:pt idx="5378">
                  <c:v>1500.91</c:v>
                </c:pt>
                <c:pt idx="5379">
                  <c:v>1501.0050000000001</c:v>
                </c:pt>
                <c:pt idx="5380">
                  <c:v>1501.1</c:v>
                </c:pt>
                <c:pt idx="5381">
                  <c:v>1501.1949999999999</c:v>
                </c:pt>
                <c:pt idx="5382">
                  <c:v>1501.29</c:v>
                </c:pt>
                <c:pt idx="5383">
                  <c:v>1501.385</c:v>
                </c:pt>
                <c:pt idx="5384">
                  <c:v>1501.48</c:v>
                </c:pt>
                <c:pt idx="5385">
                  <c:v>1501.575</c:v>
                </c:pt>
                <c:pt idx="5386">
                  <c:v>1501.67</c:v>
                </c:pt>
                <c:pt idx="5387">
                  <c:v>1501.7650000000001</c:v>
                </c:pt>
                <c:pt idx="5388">
                  <c:v>1501.86</c:v>
                </c:pt>
                <c:pt idx="5389">
                  <c:v>1501.9549999999999</c:v>
                </c:pt>
                <c:pt idx="5390">
                  <c:v>1502.05</c:v>
                </c:pt>
                <c:pt idx="5391">
                  <c:v>1502.145</c:v>
                </c:pt>
                <c:pt idx="5392">
                  <c:v>1502.24</c:v>
                </c:pt>
                <c:pt idx="5393">
                  <c:v>1502.335</c:v>
                </c:pt>
                <c:pt idx="5394">
                  <c:v>1502.43</c:v>
                </c:pt>
                <c:pt idx="5395">
                  <c:v>1502.5250000000001</c:v>
                </c:pt>
                <c:pt idx="5396">
                  <c:v>1502.62</c:v>
                </c:pt>
                <c:pt idx="5397">
                  <c:v>1502.7149999999999</c:v>
                </c:pt>
                <c:pt idx="5398">
                  <c:v>1502.81</c:v>
                </c:pt>
                <c:pt idx="5399">
                  <c:v>1502.905</c:v>
                </c:pt>
                <c:pt idx="5400">
                  <c:v>1503</c:v>
                </c:pt>
                <c:pt idx="5401">
                  <c:v>1503.095</c:v>
                </c:pt>
                <c:pt idx="5402">
                  <c:v>1503.19</c:v>
                </c:pt>
                <c:pt idx="5403">
                  <c:v>1503.2850000000001</c:v>
                </c:pt>
                <c:pt idx="5404">
                  <c:v>1503.38</c:v>
                </c:pt>
                <c:pt idx="5405">
                  <c:v>1503.4749999999999</c:v>
                </c:pt>
                <c:pt idx="5406">
                  <c:v>1503.57</c:v>
                </c:pt>
                <c:pt idx="5407">
                  <c:v>1503.665</c:v>
                </c:pt>
                <c:pt idx="5408">
                  <c:v>1503.76</c:v>
                </c:pt>
                <c:pt idx="5409">
                  <c:v>1503.855</c:v>
                </c:pt>
                <c:pt idx="5410">
                  <c:v>1503.95</c:v>
                </c:pt>
                <c:pt idx="5411">
                  <c:v>1504.0450000000001</c:v>
                </c:pt>
                <c:pt idx="5412">
                  <c:v>1504.14</c:v>
                </c:pt>
                <c:pt idx="5413">
                  <c:v>1504.2349999999999</c:v>
                </c:pt>
                <c:pt idx="5414">
                  <c:v>1504.33</c:v>
                </c:pt>
                <c:pt idx="5415">
                  <c:v>1504.425</c:v>
                </c:pt>
                <c:pt idx="5416">
                  <c:v>1504.52</c:v>
                </c:pt>
                <c:pt idx="5417">
                  <c:v>1504.615</c:v>
                </c:pt>
                <c:pt idx="5418">
                  <c:v>1504.71</c:v>
                </c:pt>
                <c:pt idx="5419">
                  <c:v>1504.8050000000001</c:v>
                </c:pt>
                <c:pt idx="5420">
                  <c:v>1504.9</c:v>
                </c:pt>
                <c:pt idx="5421">
                  <c:v>1504.9949999999999</c:v>
                </c:pt>
                <c:pt idx="5422">
                  <c:v>1505.09</c:v>
                </c:pt>
                <c:pt idx="5423">
                  <c:v>1505.1849999999999</c:v>
                </c:pt>
                <c:pt idx="5424">
                  <c:v>1505.28</c:v>
                </c:pt>
                <c:pt idx="5425">
                  <c:v>1505.375</c:v>
                </c:pt>
                <c:pt idx="5426">
                  <c:v>1505.47</c:v>
                </c:pt>
                <c:pt idx="5427">
                  <c:v>1505.5650000000001</c:v>
                </c:pt>
                <c:pt idx="5428">
                  <c:v>1505.66</c:v>
                </c:pt>
                <c:pt idx="5429">
                  <c:v>1505.7550000000001</c:v>
                </c:pt>
                <c:pt idx="5430">
                  <c:v>1505.85</c:v>
                </c:pt>
                <c:pt idx="5431">
                  <c:v>1505.9449999999999</c:v>
                </c:pt>
                <c:pt idx="5432">
                  <c:v>1506.04</c:v>
                </c:pt>
                <c:pt idx="5433">
                  <c:v>1506.135</c:v>
                </c:pt>
                <c:pt idx="5434">
                  <c:v>1506.23</c:v>
                </c:pt>
                <c:pt idx="5435">
                  <c:v>1506.325</c:v>
                </c:pt>
                <c:pt idx="5436">
                  <c:v>1506.42</c:v>
                </c:pt>
                <c:pt idx="5437">
                  <c:v>1506.5150000000001</c:v>
                </c:pt>
                <c:pt idx="5438">
                  <c:v>1506.61</c:v>
                </c:pt>
                <c:pt idx="5439">
                  <c:v>1506.7049999999999</c:v>
                </c:pt>
                <c:pt idx="5440">
                  <c:v>1506.8</c:v>
                </c:pt>
                <c:pt idx="5441">
                  <c:v>1506.895</c:v>
                </c:pt>
                <c:pt idx="5442">
                  <c:v>1506.99</c:v>
                </c:pt>
                <c:pt idx="5443">
                  <c:v>1507.085</c:v>
                </c:pt>
                <c:pt idx="5444">
                  <c:v>1507.18</c:v>
                </c:pt>
                <c:pt idx="5445">
                  <c:v>1507.2750000000001</c:v>
                </c:pt>
                <c:pt idx="5446">
                  <c:v>1507.37</c:v>
                </c:pt>
                <c:pt idx="5447">
                  <c:v>1507.4649999999999</c:v>
                </c:pt>
                <c:pt idx="5448">
                  <c:v>1507.56</c:v>
                </c:pt>
                <c:pt idx="5449">
                  <c:v>1507.655</c:v>
                </c:pt>
                <c:pt idx="5450">
                  <c:v>1507.75</c:v>
                </c:pt>
                <c:pt idx="5451">
                  <c:v>1507.845</c:v>
                </c:pt>
                <c:pt idx="5452">
                  <c:v>1507.94</c:v>
                </c:pt>
                <c:pt idx="5453">
                  <c:v>1508.0350000000001</c:v>
                </c:pt>
                <c:pt idx="5454">
                  <c:v>1508.13</c:v>
                </c:pt>
                <c:pt idx="5455">
                  <c:v>1508.2249999999999</c:v>
                </c:pt>
                <c:pt idx="5456">
                  <c:v>1508.32</c:v>
                </c:pt>
                <c:pt idx="5457">
                  <c:v>1508.415</c:v>
                </c:pt>
                <c:pt idx="5458">
                  <c:v>1508.51</c:v>
                </c:pt>
                <c:pt idx="5459">
                  <c:v>1508.605</c:v>
                </c:pt>
                <c:pt idx="5460">
                  <c:v>1508.7</c:v>
                </c:pt>
                <c:pt idx="5461">
                  <c:v>1508.7950000000001</c:v>
                </c:pt>
                <c:pt idx="5462">
                  <c:v>1508.89</c:v>
                </c:pt>
                <c:pt idx="5463">
                  <c:v>1508.9849999999999</c:v>
                </c:pt>
                <c:pt idx="5464">
                  <c:v>1509.08</c:v>
                </c:pt>
                <c:pt idx="5465">
                  <c:v>1509.175</c:v>
                </c:pt>
                <c:pt idx="5466">
                  <c:v>1509.27</c:v>
                </c:pt>
                <c:pt idx="5467">
                  <c:v>1509.365</c:v>
                </c:pt>
                <c:pt idx="5468">
                  <c:v>1509.46</c:v>
                </c:pt>
                <c:pt idx="5469">
                  <c:v>1509.5550000000001</c:v>
                </c:pt>
                <c:pt idx="5470">
                  <c:v>1509.65</c:v>
                </c:pt>
                <c:pt idx="5471">
                  <c:v>1509.7449999999999</c:v>
                </c:pt>
                <c:pt idx="5472">
                  <c:v>1509.84</c:v>
                </c:pt>
                <c:pt idx="5473">
                  <c:v>1509.9349999999999</c:v>
                </c:pt>
                <c:pt idx="5474">
                  <c:v>1510.03</c:v>
                </c:pt>
                <c:pt idx="5475">
                  <c:v>1510.125</c:v>
                </c:pt>
                <c:pt idx="5476">
                  <c:v>1510.22</c:v>
                </c:pt>
                <c:pt idx="5477">
                  <c:v>1510.3150000000001</c:v>
                </c:pt>
                <c:pt idx="5478">
                  <c:v>1510.41</c:v>
                </c:pt>
                <c:pt idx="5479">
                  <c:v>1510.5050000000001</c:v>
                </c:pt>
                <c:pt idx="5480">
                  <c:v>1510.6</c:v>
                </c:pt>
                <c:pt idx="5481">
                  <c:v>1510.6949999999999</c:v>
                </c:pt>
                <c:pt idx="5482">
                  <c:v>1510.79</c:v>
                </c:pt>
                <c:pt idx="5483">
                  <c:v>1510.885</c:v>
                </c:pt>
                <c:pt idx="5484">
                  <c:v>1510.98</c:v>
                </c:pt>
                <c:pt idx="5485">
                  <c:v>1511.075</c:v>
                </c:pt>
                <c:pt idx="5486">
                  <c:v>1511.17</c:v>
                </c:pt>
                <c:pt idx="5487">
                  <c:v>1511.2650000000001</c:v>
                </c:pt>
                <c:pt idx="5488">
                  <c:v>1511.36</c:v>
                </c:pt>
                <c:pt idx="5489">
                  <c:v>1511.4549999999999</c:v>
                </c:pt>
                <c:pt idx="5490">
                  <c:v>1511.55</c:v>
                </c:pt>
                <c:pt idx="5491">
                  <c:v>1511.645</c:v>
                </c:pt>
                <c:pt idx="5492">
                  <c:v>1511.74</c:v>
                </c:pt>
                <c:pt idx="5493">
                  <c:v>1511.835</c:v>
                </c:pt>
                <c:pt idx="5494">
                  <c:v>1511.93</c:v>
                </c:pt>
                <c:pt idx="5495">
                  <c:v>1512.0250000000001</c:v>
                </c:pt>
                <c:pt idx="5496">
                  <c:v>1512.12</c:v>
                </c:pt>
                <c:pt idx="5497">
                  <c:v>1512.2149999999999</c:v>
                </c:pt>
                <c:pt idx="5498">
                  <c:v>1512.31</c:v>
                </c:pt>
                <c:pt idx="5499">
                  <c:v>1512.405</c:v>
                </c:pt>
                <c:pt idx="5500">
                  <c:v>1512.5</c:v>
                </c:pt>
                <c:pt idx="5501">
                  <c:v>1512.595</c:v>
                </c:pt>
                <c:pt idx="5502">
                  <c:v>1512.69</c:v>
                </c:pt>
                <c:pt idx="5503">
                  <c:v>1512.7850000000001</c:v>
                </c:pt>
                <c:pt idx="5504">
                  <c:v>1512.88</c:v>
                </c:pt>
                <c:pt idx="5505">
                  <c:v>1512.9749999999999</c:v>
                </c:pt>
                <c:pt idx="5506">
                  <c:v>1513.07</c:v>
                </c:pt>
                <c:pt idx="5507">
                  <c:v>1513.165</c:v>
                </c:pt>
                <c:pt idx="5508">
                  <c:v>1513.26</c:v>
                </c:pt>
                <c:pt idx="5509">
                  <c:v>1513.355</c:v>
                </c:pt>
                <c:pt idx="5510">
                  <c:v>1513.45</c:v>
                </c:pt>
                <c:pt idx="5511">
                  <c:v>1513.5450000000001</c:v>
                </c:pt>
                <c:pt idx="5512">
                  <c:v>1513.64</c:v>
                </c:pt>
                <c:pt idx="5513">
                  <c:v>1513.7349999999999</c:v>
                </c:pt>
                <c:pt idx="5514">
                  <c:v>1513.83</c:v>
                </c:pt>
                <c:pt idx="5515">
                  <c:v>1513.925</c:v>
                </c:pt>
                <c:pt idx="5516">
                  <c:v>1514.02</c:v>
                </c:pt>
                <c:pt idx="5517">
                  <c:v>1514.115</c:v>
                </c:pt>
                <c:pt idx="5518">
                  <c:v>1514.21</c:v>
                </c:pt>
                <c:pt idx="5519">
                  <c:v>1514.3050000000001</c:v>
                </c:pt>
                <c:pt idx="5520">
                  <c:v>1514.4</c:v>
                </c:pt>
                <c:pt idx="5521">
                  <c:v>1514.4949999999999</c:v>
                </c:pt>
                <c:pt idx="5522">
                  <c:v>1514.59</c:v>
                </c:pt>
                <c:pt idx="5523">
                  <c:v>1514.6849999999999</c:v>
                </c:pt>
                <c:pt idx="5524">
                  <c:v>1514.78</c:v>
                </c:pt>
                <c:pt idx="5525">
                  <c:v>1514.875</c:v>
                </c:pt>
                <c:pt idx="5526">
                  <c:v>1514.97</c:v>
                </c:pt>
                <c:pt idx="5527">
                  <c:v>1515.0650000000001</c:v>
                </c:pt>
                <c:pt idx="5528">
                  <c:v>1515.16</c:v>
                </c:pt>
                <c:pt idx="5529">
                  <c:v>1515.2550000000001</c:v>
                </c:pt>
                <c:pt idx="5530">
                  <c:v>1515.35</c:v>
                </c:pt>
                <c:pt idx="5531">
                  <c:v>1515.4449999999999</c:v>
                </c:pt>
                <c:pt idx="5532">
                  <c:v>1515.54</c:v>
                </c:pt>
                <c:pt idx="5533">
                  <c:v>1515.635</c:v>
                </c:pt>
                <c:pt idx="5534">
                  <c:v>1515.73</c:v>
                </c:pt>
                <c:pt idx="5535">
                  <c:v>1515.825</c:v>
                </c:pt>
                <c:pt idx="5536">
                  <c:v>1515.92</c:v>
                </c:pt>
                <c:pt idx="5537">
                  <c:v>1516.0150000000001</c:v>
                </c:pt>
                <c:pt idx="5538">
                  <c:v>1516.11</c:v>
                </c:pt>
                <c:pt idx="5539">
                  <c:v>1516.2049999999999</c:v>
                </c:pt>
                <c:pt idx="5540">
                  <c:v>1516.3</c:v>
                </c:pt>
                <c:pt idx="5541">
                  <c:v>1516.395</c:v>
                </c:pt>
                <c:pt idx="5542">
                  <c:v>1516.49</c:v>
                </c:pt>
                <c:pt idx="5543">
                  <c:v>1516.585</c:v>
                </c:pt>
                <c:pt idx="5544">
                  <c:v>1516.68</c:v>
                </c:pt>
                <c:pt idx="5545">
                  <c:v>1516.7750000000001</c:v>
                </c:pt>
                <c:pt idx="5546">
                  <c:v>1516.87</c:v>
                </c:pt>
                <c:pt idx="5547">
                  <c:v>1516.9649999999999</c:v>
                </c:pt>
                <c:pt idx="5548">
                  <c:v>1517.06</c:v>
                </c:pt>
                <c:pt idx="5549">
                  <c:v>1517.155</c:v>
                </c:pt>
                <c:pt idx="5550">
                  <c:v>1517.25</c:v>
                </c:pt>
                <c:pt idx="5551">
                  <c:v>1517.345</c:v>
                </c:pt>
                <c:pt idx="5552">
                  <c:v>1517.44</c:v>
                </c:pt>
                <c:pt idx="5553">
                  <c:v>1517.5350000000001</c:v>
                </c:pt>
                <c:pt idx="5554">
                  <c:v>1517.63</c:v>
                </c:pt>
                <c:pt idx="5555">
                  <c:v>1517.7249999999999</c:v>
                </c:pt>
                <c:pt idx="5556">
                  <c:v>1517.82</c:v>
                </c:pt>
                <c:pt idx="5557">
                  <c:v>1517.915</c:v>
                </c:pt>
                <c:pt idx="5558">
                  <c:v>1518.01</c:v>
                </c:pt>
                <c:pt idx="5559">
                  <c:v>1518.105</c:v>
                </c:pt>
                <c:pt idx="5560">
                  <c:v>1518.2</c:v>
                </c:pt>
                <c:pt idx="5561">
                  <c:v>1518.2950000000001</c:v>
                </c:pt>
                <c:pt idx="5562">
                  <c:v>1518.39</c:v>
                </c:pt>
                <c:pt idx="5563">
                  <c:v>1518.4849999999999</c:v>
                </c:pt>
                <c:pt idx="5564">
                  <c:v>1518.58</c:v>
                </c:pt>
                <c:pt idx="5565">
                  <c:v>1518.675</c:v>
                </c:pt>
                <c:pt idx="5566">
                  <c:v>1518.77</c:v>
                </c:pt>
                <c:pt idx="5567">
                  <c:v>1518.865</c:v>
                </c:pt>
                <c:pt idx="5568">
                  <c:v>1518.96</c:v>
                </c:pt>
                <c:pt idx="5569">
                  <c:v>1519.0550000000001</c:v>
                </c:pt>
                <c:pt idx="5570">
                  <c:v>1519.15</c:v>
                </c:pt>
                <c:pt idx="5571">
                  <c:v>1519.2449999999999</c:v>
                </c:pt>
                <c:pt idx="5572">
                  <c:v>1519.34</c:v>
                </c:pt>
                <c:pt idx="5573">
                  <c:v>1519.4349999999999</c:v>
                </c:pt>
                <c:pt idx="5574">
                  <c:v>1519.53</c:v>
                </c:pt>
                <c:pt idx="5575">
                  <c:v>1519.625</c:v>
                </c:pt>
                <c:pt idx="5576">
                  <c:v>1519.72</c:v>
                </c:pt>
                <c:pt idx="5577">
                  <c:v>1519.8150000000001</c:v>
                </c:pt>
                <c:pt idx="5578">
                  <c:v>1519.91</c:v>
                </c:pt>
                <c:pt idx="5579">
                  <c:v>1520.0050000000001</c:v>
                </c:pt>
                <c:pt idx="5580">
                  <c:v>1520.1</c:v>
                </c:pt>
                <c:pt idx="5581">
                  <c:v>1520.1949999999999</c:v>
                </c:pt>
                <c:pt idx="5582">
                  <c:v>1520.29</c:v>
                </c:pt>
                <c:pt idx="5583">
                  <c:v>1520.385</c:v>
                </c:pt>
                <c:pt idx="5584">
                  <c:v>1520.48</c:v>
                </c:pt>
                <c:pt idx="5585">
                  <c:v>1520.575</c:v>
                </c:pt>
                <c:pt idx="5586">
                  <c:v>1520.67</c:v>
                </c:pt>
                <c:pt idx="5587">
                  <c:v>1520.7650000000001</c:v>
                </c:pt>
                <c:pt idx="5588">
                  <c:v>1520.86</c:v>
                </c:pt>
                <c:pt idx="5589">
                  <c:v>1520.9549999999999</c:v>
                </c:pt>
                <c:pt idx="5590">
                  <c:v>1521.05</c:v>
                </c:pt>
                <c:pt idx="5591">
                  <c:v>1521.145</c:v>
                </c:pt>
                <c:pt idx="5592">
                  <c:v>1521.24</c:v>
                </c:pt>
                <c:pt idx="5593">
                  <c:v>1521.335</c:v>
                </c:pt>
                <c:pt idx="5594">
                  <c:v>1521.43</c:v>
                </c:pt>
                <c:pt idx="5595">
                  <c:v>1521.5250000000001</c:v>
                </c:pt>
                <c:pt idx="5596">
                  <c:v>1521.62</c:v>
                </c:pt>
                <c:pt idx="5597">
                  <c:v>1521.7149999999999</c:v>
                </c:pt>
                <c:pt idx="5598">
                  <c:v>1521.81</c:v>
                </c:pt>
                <c:pt idx="5599">
                  <c:v>1521.905</c:v>
                </c:pt>
                <c:pt idx="5600">
                  <c:v>1522</c:v>
                </c:pt>
                <c:pt idx="5601">
                  <c:v>1522.095</c:v>
                </c:pt>
                <c:pt idx="5602">
                  <c:v>1522.19</c:v>
                </c:pt>
                <c:pt idx="5603">
                  <c:v>1522.2850000000001</c:v>
                </c:pt>
                <c:pt idx="5604">
                  <c:v>1522.38</c:v>
                </c:pt>
                <c:pt idx="5605">
                  <c:v>1522.4749999999999</c:v>
                </c:pt>
                <c:pt idx="5606">
                  <c:v>1522.57</c:v>
                </c:pt>
                <c:pt idx="5607">
                  <c:v>1522.665</c:v>
                </c:pt>
                <c:pt idx="5608">
                  <c:v>1522.76</c:v>
                </c:pt>
                <c:pt idx="5609">
                  <c:v>1522.855</c:v>
                </c:pt>
                <c:pt idx="5610">
                  <c:v>1522.95</c:v>
                </c:pt>
                <c:pt idx="5611">
                  <c:v>1523.0450000000001</c:v>
                </c:pt>
                <c:pt idx="5612">
                  <c:v>1523.14</c:v>
                </c:pt>
                <c:pt idx="5613">
                  <c:v>1523.2349999999999</c:v>
                </c:pt>
                <c:pt idx="5614">
                  <c:v>1523.33</c:v>
                </c:pt>
                <c:pt idx="5615">
                  <c:v>1523.425</c:v>
                </c:pt>
                <c:pt idx="5616">
                  <c:v>1523.52</c:v>
                </c:pt>
                <c:pt idx="5617">
                  <c:v>1523.615</c:v>
                </c:pt>
                <c:pt idx="5618">
                  <c:v>1523.71</c:v>
                </c:pt>
                <c:pt idx="5619">
                  <c:v>1523.8050000000001</c:v>
                </c:pt>
                <c:pt idx="5620">
                  <c:v>1523.9</c:v>
                </c:pt>
                <c:pt idx="5621">
                  <c:v>1523.9949999999999</c:v>
                </c:pt>
                <c:pt idx="5622">
                  <c:v>1524.09</c:v>
                </c:pt>
                <c:pt idx="5623">
                  <c:v>1524.1849999999999</c:v>
                </c:pt>
                <c:pt idx="5624">
                  <c:v>1524.28</c:v>
                </c:pt>
                <c:pt idx="5625">
                  <c:v>1524.375</c:v>
                </c:pt>
                <c:pt idx="5626">
                  <c:v>1524.47</c:v>
                </c:pt>
                <c:pt idx="5627">
                  <c:v>1524.5650000000001</c:v>
                </c:pt>
                <c:pt idx="5628">
                  <c:v>1524.66</c:v>
                </c:pt>
                <c:pt idx="5629">
                  <c:v>1524.7550000000001</c:v>
                </c:pt>
                <c:pt idx="5630">
                  <c:v>1524.85</c:v>
                </c:pt>
                <c:pt idx="5631">
                  <c:v>1524.9449999999999</c:v>
                </c:pt>
                <c:pt idx="5632">
                  <c:v>1525.04</c:v>
                </c:pt>
                <c:pt idx="5633">
                  <c:v>1525.135</c:v>
                </c:pt>
                <c:pt idx="5634">
                  <c:v>1525.23</c:v>
                </c:pt>
                <c:pt idx="5635">
                  <c:v>1525.325</c:v>
                </c:pt>
                <c:pt idx="5636">
                  <c:v>1525.42</c:v>
                </c:pt>
                <c:pt idx="5637">
                  <c:v>1525.5150000000001</c:v>
                </c:pt>
                <c:pt idx="5638">
                  <c:v>1525.61</c:v>
                </c:pt>
                <c:pt idx="5639">
                  <c:v>1525.7049999999999</c:v>
                </c:pt>
                <c:pt idx="5640">
                  <c:v>1525.8</c:v>
                </c:pt>
                <c:pt idx="5641">
                  <c:v>1525.895</c:v>
                </c:pt>
                <c:pt idx="5642">
                  <c:v>1525.99</c:v>
                </c:pt>
                <c:pt idx="5643">
                  <c:v>1526.085</c:v>
                </c:pt>
                <c:pt idx="5644">
                  <c:v>1526.18</c:v>
                </c:pt>
                <c:pt idx="5645">
                  <c:v>1526.2750000000001</c:v>
                </c:pt>
                <c:pt idx="5646">
                  <c:v>1526.37</c:v>
                </c:pt>
                <c:pt idx="5647">
                  <c:v>1526.4649999999999</c:v>
                </c:pt>
                <c:pt idx="5648">
                  <c:v>1526.56</c:v>
                </c:pt>
                <c:pt idx="5649">
                  <c:v>1526.655</c:v>
                </c:pt>
                <c:pt idx="5650">
                  <c:v>1526.75</c:v>
                </c:pt>
                <c:pt idx="5651">
                  <c:v>1526.845</c:v>
                </c:pt>
                <c:pt idx="5652">
                  <c:v>1526.94</c:v>
                </c:pt>
                <c:pt idx="5653">
                  <c:v>1527.0350000000001</c:v>
                </c:pt>
                <c:pt idx="5654">
                  <c:v>1527.13</c:v>
                </c:pt>
                <c:pt idx="5655">
                  <c:v>1527.2249999999999</c:v>
                </c:pt>
                <c:pt idx="5656">
                  <c:v>1527.32</c:v>
                </c:pt>
                <c:pt idx="5657">
                  <c:v>1527.415</c:v>
                </c:pt>
                <c:pt idx="5658">
                  <c:v>1527.51</c:v>
                </c:pt>
                <c:pt idx="5659">
                  <c:v>1527.605</c:v>
                </c:pt>
                <c:pt idx="5660">
                  <c:v>1527.7</c:v>
                </c:pt>
                <c:pt idx="5661">
                  <c:v>1527.7950000000001</c:v>
                </c:pt>
                <c:pt idx="5662">
                  <c:v>1527.89</c:v>
                </c:pt>
                <c:pt idx="5663">
                  <c:v>1527.9849999999999</c:v>
                </c:pt>
                <c:pt idx="5664">
                  <c:v>1528.08</c:v>
                </c:pt>
                <c:pt idx="5665">
                  <c:v>1528.175</c:v>
                </c:pt>
                <c:pt idx="5666">
                  <c:v>1528.27</c:v>
                </c:pt>
                <c:pt idx="5667">
                  <c:v>1528.365</c:v>
                </c:pt>
                <c:pt idx="5668">
                  <c:v>1528.46</c:v>
                </c:pt>
                <c:pt idx="5669">
                  <c:v>1528.5550000000001</c:v>
                </c:pt>
                <c:pt idx="5670">
                  <c:v>1528.65</c:v>
                </c:pt>
                <c:pt idx="5671">
                  <c:v>1528.7449999999999</c:v>
                </c:pt>
                <c:pt idx="5672">
                  <c:v>1528.84</c:v>
                </c:pt>
                <c:pt idx="5673">
                  <c:v>1528.9349999999999</c:v>
                </c:pt>
                <c:pt idx="5674">
                  <c:v>1529.03</c:v>
                </c:pt>
                <c:pt idx="5675">
                  <c:v>1529.125</c:v>
                </c:pt>
                <c:pt idx="5676">
                  <c:v>1529.22</c:v>
                </c:pt>
                <c:pt idx="5677">
                  <c:v>1529.3150000000001</c:v>
                </c:pt>
                <c:pt idx="5678">
                  <c:v>1529.41</c:v>
                </c:pt>
                <c:pt idx="5679">
                  <c:v>1529.5050000000001</c:v>
                </c:pt>
                <c:pt idx="5680">
                  <c:v>1529.6</c:v>
                </c:pt>
                <c:pt idx="5681">
                  <c:v>1529.6949999999999</c:v>
                </c:pt>
                <c:pt idx="5682">
                  <c:v>1529.79</c:v>
                </c:pt>
                <c:pt idx="5683">
                  <c:v>1529.885</c:v>
                </c:pt>
                <c:pt idx="5684">
                  <c:v>1529.98</c:v>
                </c:pt>
                <c:pt idx="5685">
                  <c:v>1530.075</c:v>
                </c:pt>
                <c:pt idx="5686">
                  <c:v>1530.17</c:v>
                </c:pt>
                <c:pt idx="5687">
                  <c:v>1530.2650000000001</c:v>
                </c:pt>
                <c:pt idx="5688">
                  <c:v>1530.36</c:v>
                </c:pt>
                <c:pt idx="5689">
                  <c:v>1530.4549999999999</c:v>
                </c:pt>
                <c:pt idx="5690">
                  <c:v>1530.55</c:v>
                </c:pt>
                <c:pt idx="5691">
                  <c:v>1530.645</c:v>
                </c:pt>
                <c:pt idx="5692">
                  <c:v>1530.74</c:v>
                </c:pt>
                <c:pt idx="5693">
                  <c:v>1530.835</c:v>
                </c:pt>
                <c:pt idx="5694">
                  <c:v>1530.93</c:v>
                </c:pt>
                <c:pt idx="5695">
                  <c:v>1531.0250000000001</c:v>
                </c:pt>
                <c:pt idx="5696">
                  <c:v>1531.12</c:v>
                </c:pt>
                <c:pt idx="5697">
                  <c:v>1531.2149999999999</c:v>
                </c:pt>
                <c:pt idx="5698">
                  <c:v>1531.31</c:v>
                </c:pt>
                <c:pt idx="5699">
                  <c:v>1531.405</c:v>
                </c:pt>
                <c:pt idx="5700">
                  <c:v>1531.5</c:v>
                </c:pt>
                <c:pt idx="5701">
                  <c:v>1531.595</c:v>
                </c:pt>
                <c:pt idx="5702">
                  <c:v>1531.69</c:v>
                </c:pt>
                <c:pt idx="5703">
                  <c:v>1531.7850000000001</c:v>
                </c:pt>
                <c:pt idx="5704">
                  <c:v>1531.88</c:v>
                </c:pt>
                <c:pt idx="5705">
                  <c:v>1531.9749999999999</c:v>
                </c:pt>
                <c:pt idx="5706">
                  <c:v>1532.07</c:v>
                </c:pt>
                <c:pt idx="5707">
                  <c:v>1532.165</c:v>
                </c:pt>
                <c:pt idx="5708">
                  <c:v>1532.26</c:v>
                </c:pt>
                <c:pt idx="5709">
                  <c:v>1532.355</c:v>
                </c:pt>
                <c:pt idx="5710">
                  <c:v>1532.45</c:v>
                </c:pt>
                <c:pt idx="5711">
                  <c:v>1532.5450000000001</c:v>
                </c:pt>
                <c:pt idx="5712">
                  <c:v>1532.64</c:v>
                </c:pt>
                <c:pt idx="5713">
                  <c:v>1532.7349999999999</c:v>
                </c:pt>
                <c:pt idx="5714">
                  <c:v>1532.83</c:v>
                </c:pt>
                <c:pt idx="5715">
                  <c:v>1532.925</c:v>
                </c:pt>
                <c:pt idx="5716">
                  <c:v>1533.02</c:v>
                </c:pt>
                <c:pt idx="5717">
                  <c:v>1533.115</c:v>
                </c:pt>
                <c:pt idx="5718">
                  <c:v>1533.21</c:v>
                </c:pt>
                <c:pt idx="5719">
                  <c:v>1533.3050000000001</c:v>
                </c:pt>
                <c:pt idx="5720">
                  <c:v>1533.4</c:v>
                </c:pt>
                <c:pt idx="5721">
                  <c:v>1533.4949999999999</c:v>
                </c:pt>
                <c:pt idx="5722">
                  <c:v>1533.59</c:v>
                </c:pt>
                <c:pt idx="5723">
                  <c:v>1533.6849999999999</c:v>
                </c:pt>
                <c:pt idx="5724">
                  <c:v>1533.78</c:v>
                </c:pt>
                <c:pt idx="5725">
                  <c:v>1533.875</c:v>
                </c:pt>
                <c:pt idx="5726">
                  <c:v>1533.97</c:v>
                </c:pt>
                <c:pt idx="5727">
                  <c:v>1534.0650000000001</c:v>
                </c:pt>
                <c:pt idx="5728">
                  <c:v>1534.16</c:v>
                </c:pt>
                <c:pt idx="5729">
                  <c:v>1534.2550000000001</c:v>
                </c:pt>
                <c:pt idx="5730">
                  <c:v>1534.35</c:v>
                </c:pt>
                <c:pt idx="5731">
                  <c:v>1534.4449999999999</c:v>
                </c:pt>
                <c:pt idx="5732">
                  <c:v>1534.54</c:v>
                </c:pt>
                <c:pt idx="5733">
                  <c:v>1534.635</c:v>
                </c:pt>
                <c:pt idx="5734">
                  <c:v>1534.73</c:v>
                </c:pt>
                <c:pt idx="5735">
                  <c:v>1534.825</c:v>
                </c:pt>
                <c:pt idx="5736">
                  <c:v>1534.92</c:v>
                </c:pt>
                <c:pt idx="5737">
                  <c:v>1535.0150000000001</c:v>
                </c:pt>
                <c:pt idx="5738">
                  <c:v>1535.11</c:v>
                </c:pt>
                <c:pt idx="5739">
                  <c:v>1535.2049999999999</c:v>
                </c:pt>
                <c:pt idx="5740">
                  <c:v>1535.3</c:v>
                </c:pt>
                <c:pt idx="5741">
                  <c:v>1535.395</c:v>
                </c:pt>
                <c:pt idx="5742">
                  <c:v>1535.49</c:v>
                </c:pt>
                <c:pt idx="5743">
                  <c:v>1535.585</c:v>
                </c:pt>
                <c:pt idx="5744">
                  <c:v>1535.68</c:v>
                </c:pt>
                <c:pt idx="5745">
                  <c:v>1535.7750000000001</c:v>
                </c:pt>
                <c:pt idx="5746">
                  <c:v>1535.87</c:v>
                </c:pt>
                <c:pt idx="5747">
                  <c:v>1535.9649999999999</c:v>
                </c:pt>
                <c:pt idx="5748">
                  <c:v>1536.06</c:v>
                </c:pt>
                <c:pt idx="5749">
                  <c:v>1536.155</c:v>
                </c:pt>
                <c:pt idx="5750">
                  <c:v>1536.25</c:v>
                </c:pt>
                <c:pt idx="5751">
                  <c:v>1536.345</c:v>
                </c:pt>
                <c:pt idx="5752">
                  <c:v>1536.44</c:v>
                </c:pt>
                <c:pt idx="5753">
                  <c:v>1536.5350000000001</c:v>
                </c:pt>
                <c:pt idx="5754">
                  <c:v>1536.63</c:v>
                </c:pt>
                <c:pt idx="5755">
                  <c:v>1536.7249999999999</c:v>
                </c:pt>
                <c:pt idx="5756">
                  <c:v>1536.82</c:v>
                </c:pt>
                <c:pt idx="5757">
                  <c:v>1536.915</c:v>
                </c:pt>
                <c:pt idx="5758">
                  <c:v>1537.01</c:v>
                </c:pt>
                <c:pt idx="5759">
                  <c:v>1537.105</c:v>
                </c:pt>
                <c:pt idx="5760">
                  <c:v>1537.2</c:v>
                </c:pt>
                <c:pt idx="5761">
                  <c:v>1537.2950000000001</c:v>
                </c:pt>
                <c:pt idx="5762">
                  <c:v>1537.39</c:v>
                </c:pt>
                <c:pt idx="5763">
                  <c:v>1537.4849999999999</c:v>
                </c:pt>
                <c:pt idx="5764">
                  <c:v>1537.58</c:v>
                </c:pt>
                <c:pt idx="5765">
                  <c:v>1537.675</c:v>
                </c:pt>
                <c:pt idx="5766">
                  <c:v>1537.77</c:v>
                </c:pt>
                <c:pt idx="5767">
                  <c:v>1537.865</c:v>
                </c:pt>
                <c:pt idx="5768">
                  <c:v>1537.96</c:v>
                </c:pt>
                <c:pt idx="5769">
                  <c:v>1538.0550000000001</c:v>
                </c:pt>
                <c:pt idx="5770">
                  <c:v>1538.15</c:v>
                </c:pt>
                <c:pt idx="5771">
                  <c:v>1538.2449999999999</c:v>
                </c:pt>
                <c:pt idx="5772">
                  <c:v>1538.34</c:v>
                </c:pt>
                <c:pt idx="5773">
                  <c:v>1538.4349999999999</c:v>
                </c:pt>
                <c:pt idx="5774">
                  <c:v>1538.53</c:v>
                </c:pt>
                <c:pt idx="5775">
                  <c:v>1538.625</c:v>
                </c:pt>
                <c:pt idx="5776">
                  <c:v>1538.72</c:v>
                </c:pt>
                <c:pt idx="5777">
                  <c:v>1538.8150000000001</c:v>
                </c:pt>
                <c:pt idx="5778">
                  <c:v>1538.91</c:v>
                </c:pt>
                <c:pt idx="5779">
                  <c:v>1539.0050000000001</c:v>
                </c:pt>
                <c:pt idx="5780">
                  <c:v>1539.1</c:v>
                </c:pt>
                <c:pt idx="5781">
                  <c:v>1539.1949999999999</c:v>
                </c:pt>
                <c:pt idx="5782">
                  <c:v>1539.29</c:v>
                </c:pt>
                <c:pt idx="5783">
                  <c:v>1539.385</c:v>
                </c:pt>
                <c:pt idx="5784">
                  <c:v>1539.48</c:v>
                </c:pt>
                <c:pt idx="5785">
                  <c:v>1539.575</c:v>
                </c:pt>
                <c:pt idx="5786">
                  <c:v>1539.67</c:v>
                </c:pt>
                <c:pt idx="5787">
                  <c:v>1539.7650000000001</c:v>
                </c:pt>
                <c:pt idx="5788">
                  <c:v>1539.86</c:v>
                </c:pt>
                <c:pt idx="5789">
                  <c:v>1539.9549999999999</c:v>
                </c:pt>
                <c:pt idx="5790">
                  <c:v>1540.05</c:v>
                </c:pt>
                <c:pt idx="5791">
                  <c:v>1540.145</c:v>
                </c:pt>
                <c:pt idx="5792">
                  <c:v>1540.24</c:v>
                </c:pt>
                <c:pt idx="5793">
                  <c:v>1540.335</c:v>
                </c:pt>
                <c:pt idx="5794">
                  <c:v>1540.43</c:v>
                </c:pt>
                <c:pt idx="5795">
                  <c:v>1540.5250000000001</c:v>
                </c:pt>
                <c:pt idx="5796">
                  <c:v>1540.62</c:v>
                </c:pt>
                <c:pt idx="5797">
                  <c:v>1540.7149999999999</c:v>
                </c:pt>
                <c:pt idx="5798">
                  <c:v>1540.81</c:v>
                </c:pt>
                <c:pt idx="5799">
                  <c:v>1540.905</c:v>
                </c:pt>
                <c:pt idx="5800">
                  <c:v>1541</c:v>
                </c:pt>
                <c:pt idx="5801">
                  <c:v>1541.095</c:v>
                </c:pt>
                <c:pt idx="5802">
                  <c:v>1541.19</c:v>
                </c:pt>
                <c:pt idx="5803">
                  <c:v>1541.2850000000001</c:v>
                </c:pt>
                <c:pt idx="5804">
                  <c:v>1541.38</c:v>
                </c:pt>
                <c:pt idx="5805">
                  <c:v>1541.4749999999999</c:v>
                </c:pt>
                <c:pt idx="5806">
                  <c:v>1541.57</c:v>
                </c:pt>
                <c:pt idx="5807">
                  <c:v>1541.665</c:v>
                </c:pt>
                <c:pt idx="5808">
                  <c:v>1541.76</c:v>
                </c:pt>
                <c:pt idx="5809">
                  <c:v>1541.855</c:v>
                </c:pt>
                <c:pt idx="5810">
                  <c:v>1541.95</c:v>
                </c:pt>
                <c:pt idx="5811">
                  <c:v>1542.0450000000001</c:v>
                </c:pt>
                <c:pt idx="5812">
                  <c:v>1542.14</c:v>
                </c:pt>
                <c:pt idx="5813">
                  <c:v>1542.2349999999999</c:v>
                </c:pt>
                <c:pt idx="5814">
                  <c:v>1542.33</c:v>
                </c:pt>
                <c:pt idx="5815">
                  <c:v>1542.425</c:v>
                </c:pt>
                <c:pt idx="5816">
                  <c:v>1542.52</c:v>
                </c:pt>
                <c:pt idx="5817">
                  <c:v>1542.615</c:v>
                </c:pt>
                <c:pt idx="5818">
                  <c:v>1542.71</c:v>
                </c:pt>
                <c:pt idx="5819">
                  <c:v>1542.8050000000001</c:v>
                </c:pt>
                <c:pt idx="5820">
                  <c:v>1542.9</c:v>
                </c:pt>
                <c:pt idx="5821">
                  <c:v>1542.9949999999999</c:v>
                </c:pt>
                <c:pt idx="5822">
                  <c:v>1543.09</c:v>
                </c:pt>
                <c:pt idx="5823">
                  <c:v>1543.1849999999999</c:v>
                </c:pt>
                <c:pt idx="5824">
                  <c:v>1543.28</c:v>
                </c:pt>
                <c:pt idx="5825">
                  <c:v>1543.375</c:v>
                </c:pt>
                <c:pt idx="5826">
                  <c:v>1543.47</c:v>
                </c:pt>
                <c:pt idx="5827">
                  <c:v>1543.5650000000001</c:v>
                </c:pt>
                <c:pt idx="5828">
                  <c:v>1543.66</c:v>
                </c:pt>
                <c:pt idx="5829">
                  <c:v>1543.7550000000001</c:v>
                </c:pt>
                <c:pt idx="5830">
                  <c:v>1543.85</c:v>
                </c:pt>
                <c:pt idx="5831">
                  <c:v>1543.9449999999999</c:v>
                </c:pt>
                <c:pt idx="5832">
                  <c:v>1544.04</c:v>
                </c:pt>
                <c:pt idx="5833">
                  <c:v>1544.135</c:v>
                </c:pt>
                <c:pt idx="5834">
                  <c:v>1544.23</c:v>
                </c:pt>
                <c:pt idx="5835">
                  <c:v>1544.325</c:v>
                </c:pt>
                <c:pt idx="5836">
                  <c:v>1544.42</c:v>
                </c:pt>
                <c:pt idx="5837">
                  <c:v>1544.5150000000001</c:v>
                </c:pt>
                <c:pt idx="5838">
                  <c:v>1544.61</c:v>
                </c:pt>
                <c:pt idx="5839">
                  <c:v>1544.7049999999999</c:v>
                </c:pt>
                <c:pt idx="5840">
                  <c:v>1544.8</c:v>
                </c:pt>
                <c:pt idx="5841">
                  <c:v>1544.895</c:v>
                </c:pt>
                <c:pt idx="5842">
                  <c:v>1544.99</c:v>
                </c:pt>
                <c:pt idx="5843">
                  <c:v>1545.085</c:v>
                </c:pt>
                <c:pt idx="5844">
                  <c:v>1545.18</c:v>
                </c:pt>
                <c:pt idx="5845">
                  <c:v>1545.2750000000001</c:v>
                </c:pt>
                <c:pt idx="5846">
                  <c:v>1545.37</c:v>
                </c:pt>
                <c:pt idx="5847">
                  <c:v>1545.4649999999999</c:v>
                </c:pt>
                <c:pt idx="5848">
                  <c:v>1545.56</c:v>
                </c:pt>
                <c:pt idx="5849">
                  <c:v>1545.655</c:v>
                </c:pt>
                <c:pt idx="5850">
                  <c:v>1545.75</c:v>
                </c:pt>
                <c:pt idx="5851">
                  <c:v>1545.845</c:v>
                </c:pt>
                <c:pt idx="5852">
                  <c:v>1545.94</c:v>
                </c:pt>
                <c:pt idx="5853">
                  <c:v>1546.0350000000001</c:v>
                </c:pt>
                <c:pt idx="5854">
                  <c:v>1546.13</c:v>
                </c:pt>
                <c:pt idx="5855">
                  <c:v>1546.2249999999999</c:v>
                </c:pt>
                <c:pt idx="5856">
                  <c:v>1546.32</c:v>
                </c:pt>
                <c:pt idx="5857">
                  <c:v>1546.415</c:v>
                </c:pt>
                <c:pt idx="5858">
                  <c:v>1546.51</c:v>
                </c:pt>
                <c:pt idx="5859">
                  <c:v>1546.605</c:v>
                </c:pt>
                <c:pt idx="5860">
                  <c:v>1546.7</c:v>
                </c:pt>
                <c:pt idx="5861">
                  <c:v>1546.7950000000001</c:v>
                </c:pt>
                <c:pt idx="5862">
                  <c:v>1546.89</c:v>
                </c:pt>
                <c:pt idx="5863">
                  <c:v>1546.9849999999999</c:v>
                </c:pt>
                <c:pt idx="5864">
                  <c:v>1547.08</c:v>
                </c:pt>
                <c:pt idx="5865">
                  <c:v>1547.175</c:v>
                </c:pt>
                <c:pt idx="5866">
                  <c:v>1547.27</c:v>
                </c:pt>
                <c:pt idx="5867">
                  <c:v>1547.365</c:v>
                </c:pt>
                <c:pt idx="5868">
                  <c:v>1547.46</c:v>
                </c:pt>
                <c:pt idx="5869">
                  <c:v>1547.5550000000001</c:v>
                </c:pt>
                <c:pt idx="5870">
                  <c:v>1547.65</c:v>
                </c:pt>
                <c:pt idx="5871">
                  <c:v>1547.7449999999999</c:v>
                </c:pt>
                <c:pt idx="5872">
                  <c:v>1547.84</c:v>
                </c:pt>
                <c:pt idx="5873">
                  <c:v>1547.9349999999999</c:v>
                </c:pt>
                <c:pt idx="5874">
                  <c:v>1548.03</c:v>
                </c:pt>
                <c:pt idx="5875">
                  <c:v>1548.125</c:v>
                </c:pt>
                <c:pt idx="5876">
                  <c:v>1548.22</c:v>
                </c:pt>
                <c:pt idx="5877">
                  <c:v>1548.3150000000001</c:v>
                </c:pt>
                <c:pt idx="5878">
                  <c:v>1548.41</c:v>
                </c:pt>
                <c:pt idx="5879">
                  <c:v>1548.5050000000001</c:v>
                </c:pt>
                <c:pt idx="5880">
                  <c:v>1548.6</c:v>
                </c:pt>
                <c:pt idx="5881">
                  <c:v>1548.6949999999999</c:v>
                </c:pt>
                <c:pt idx="5882">
                  <c:v>1548.79</c:v>
                </c:pt>
                <c:pt idx="5883">
                  <c:v>1548.885</c:v>
                </c:pt>
                <c:pt idx="5884">
                  <c:v>1548.98</c:v>
                </c:pt>
                <c:pt idx="5885">
                  <c:v>1549.075</c:v>
                </c:pt>
                <c:pt idx="5886">
                  <c:v>1549.17</c:v>
                </c:pt>
                <c:pt idx="5887">
                  <c:v>1549.2650000000001</c:v>
                </c:pt>
                <c:pt idx="5888">
                  <c:v>1549.36</c:v>
                </c:pt>
                <c:pt idx="5889">
                  <c:v>1549.4549999999999</c:v>
                </c:pt>
                <c:pt idx="5890">
                  <c:v>1549.55</c:v>
                </c:pt>
                <c:pt idx="5891">
                  <c:v>1549.645</c:v>
                </c:pt>
                <c:pt idx="5892">
                  <c:v>1549.74</c:v>
                </c:pt>
                <c:pt idx="5893">
                  <c:v>1549.835</c:v>
                </c:pt>
                <c:pt idx="5894">
                  <c:v>1549.93</c:v>
                </c:pt>
                <c:pt idx="5895">
                  <c:v>1550.0250000000001</c:v>
                </c:pt>
                <c:pt idx="5896">
                  <c:v>1550.12</c:v>
                </c:pt>
                <c:pt idx="5897">
                  <c:v>1550.2149999999999</c:v>
                </c:pt>
                <c:pt idx="5898">
                  <c:v>1550.31</c:v>
                </c:pt>
                <c:pt idx="5899">
                  <c:v>1550.405</c:v>
                </c:pt>
                <c:pt idx="5900">
                  <c:v>1550.5</c:v>
                </c:pt>
                <c:pt idx="5901">
                  <c:v>1550.595</c:v>
                </c:pt>
                <c:pt idx="5902">
                  <c:v>1550.69</c:v>
                </c:pt>
                <c:pt idx="5903">
                  <c:v>1550.7850000000001</c:v>
                </c:pt>
                <c:pt idx="5904">
                  <c:v>1550.88</c:v>
                </c:pt>
                <c:pt idx="5905">
                  <c:v>1550.9749999999999</c:v>
                </c:pt>
                <c:pt idx="5906">
                  <c:v>1551.07</c:v>
                </c:pt>
                <c:pt idx="5907">
                  <c:v>1551.165</c:v>
                </c:pt>
                <c:pt idx="5908">
                  <c:v>1551.26</c:v>
                </c:pt>
                <c:pt idx="5909">
                  <c:v>1551.355</c:v>
                </c:pt>
                <c:pt idx="5910">
                  <c:v>1551.45</c:v>
                </c:pt>
                <c:pt idx="5911">
                  <c:v>1551.5450000000001</c:v>
                </c:pt>
                <c:pt idx="5912">
                  <c:v>1551.64</c:v>
                </c:pt>
                <c:pt idx="5913">
                  <c:v>1551.7349999999999</c:v>
                </c:pt>
                <c:pt idx="5914">
                  <c:v>1551.83</c:v>
                </c:pt>
                <c:pt idx="5915">
                  <c:v>1551.925</c:v>
                </c:pt>
                <c:pt idx="5916">
                  <c:v>1552.02</c:v>
                </c:pt>
                <c:pt idx="5917">
                  <c:v>1552.115</c:v>
                </c:pt>
                <c:pt idx="5918">
                  <c:v>1552.21</c:v>
                </c:pt>
                <c:pt idx="5919">
                  <c:v>1552.3050000000001</c:v>
                </c:pt>
                <c:pt idx="5920">
                  <c:v>1552.4</c:v>
                </c:pt>
                <c:pt idx="5921">
                  <c:v>1552.4949999999999</c:v>
                </c:pt>
                <c:pt idx="5922">
                  <c:v>1552.59</c:v>
                </c:pt>
                <c:pt idx="5923">
                  <c:v>1552.6849999999999</c:v>
                </c:pt>
                <c:pt idx="5924">
                  <c:v>1552.78</c:v>
                </c:pt>
                <c:pt idx="5925">
                  <c:v>1552.875</c:v>
                </c:pt>
                <c:pt idx="5926">
                  <c:v>1552.97</c:v>
                </c:pt>
                <c:pt idx="5927">
                  <c:v>1553.0650000000001</c:v>
                </c:pt>
                <c:pt idx="5928">
                  <c:v>1553.16</c:v>
                </c:pt>
                <c:pt idx="5929">
                  <c:v>1553.2550000000001</c:v>
                </c:pt>
                <c:pt idx="5930">
                  <c:v>1553.35</c:v>
                </c:pt>
                <c:pt idx="5931">
                  <c:v>1553.4449999999999</c:v>
                </c:pt>
                <c:pt idx="5932">
                  <c:v>1553.54</c:v>
                </c:pt>
                <c:pt idx="5933">
                  <c:v>1553.635</c:v>
                </c:pt>
                <c:pt idx="5934">
                  <c:v>1553.73</c:v>
                </c:pt>
                <c:pt idx="5935">
                  <c:v>1553.825</c:v>
                </c:pt>
                <c:pt idx="5936">
                  <c:v>1553.92</c:v>
                </c:pt>
                <c:pt idx="5937">
                  <c:v>1554.0150000000001</c:v>
                </c:pt>
                <c:pt idx="5938">
                  <c:v>1554.11</c:v>
                </c:pt>
                <c:pt idx="5939">
                  <c:v>1554.2049999999999</c:v>
                </c:pt>
                <c:pt idx="5940">
                  <c:v>1554.3</c:v>
                </c:pt>
                <c:pt idx="5941">
                  <c:v>1554.395</c:v>
                </c:pt>
                <c:pt idx="5942">
                  <c:v>1554.49</c:v>
                </c:pt>
                <c:pt idx="5943">
                  <c:v>1554.585</c:v>
                </c:pt>
                <c:pt idx="5944">
                  <c:v>1554.68</c:v>
                </c:pt>
                <c:pt idx="5945">
                  <c:v>1554.7750000000001</c:v>
                </c:pt>
                <c:pt idx="5946">
                  <c:v>1554.87</c:v>
                </c:pt>
                <c:pt idx="5947">
                  <c:v>1554.9649999999999</c:v>
                </c:pt>
                <c:pt idx="5948">
                  <c:v>1555.06</c:v>
                </c:pt>
                <c:pt idx="5949">
                  <c:v>1555.155</c:v>
                </c:pt>
                <c:pt idx="5950">
                  <c:v>1555.25</c:v>
                </c:pt>
                <c:pt idx="5951">
                  <c:v>1555.345</c:v>
                </c:pt>
                <c:pt idx="5952">
                  <c:v>1555.44</c:v>
                </c:pt>
                <c:pt idx="5953">
                  <c:v>1555.5350000000001</c:v>
                </c:pt>
                <c:pt idx="5954">
                  <c:v>1555.63</c:v>
                </c:pt>
                <c:pt idx="5955">
                  <c:v>1555.7249999999999</c:v>
                </c:pt>
                <c:pt idx="5956">
                  <c:v>1555.82</c:v>
                </c:pt>
                <c:pt idx="5957">
                  <c:v>1555.915</c:v>
                </c:pt>
                <c:pt idx="5958">
                  <c:v>1556.01</c:v>
                </c:pt>
                <c:pt idx="5959">
                  <c:v>1556.105</c:v>
                </c:pt>
                <c:pt idx="5960">
                  <c:v>1556.2</c:v>
                </c:pt>
                <c:pt idx="5961">
                  <c:v>1556.2950000000001</c:v>
                </c:pt>
                <c:pt idx="5962">
                  <c:v>1556.39</c:v>
                </c:pt>
                <c:pt idx="5963">
                  <c:v>1556.4849999999999</c:v>
                </c:pt>
                <c:pt idx="5964">
                  <c:v>1556.58</c:v>
                </c:pt>
                <c:pt idx="5965">
                  <c:v>1556.675</c:v>
                </c:pt>
                <c:pt idx="5966">
                  <c:v>1556.77</c:v>
                </c:pt>
                <c:pt idx="5967">
                  <c:v>1556.865</c:v>
                </c:pt>
                <c:pt idx="5968">
                  <c:v>1556.96</c:v>
                </c:pt>
                <c:pt idx="5969">
                  <c:v>1557.0550000000001</c:v>
                </c:pt>
                <c:pt idx="5970">
                  <c:v>1557.15</c:v>
                </c:pt>
                <c:pt idx="5971">
                  <c:v>1557.2449999999999</c:v>
                </c:pt>
                <c:pt idx="5972">
                  <c:v>1557.34</c:v>
                </c:pt>
                <c:pt idx="5973">
                  <c:v>1557.4349999999999</c:v>
                </c:pt>
                <c:pt idx="5974">
                  <c:v>1557.53</c:v>
                </c:pt>
                <c:pt idx="5975">
                  <c:v>1557.625</c:v>
                </c:pt>
                <c:pt idx="5976">
                  <c:v>1557.72</c:v>
                </c:pt>
                <c:pt idx="5977">
                  <c:v>1557.8150000000001</c:v>
                </c:pt>
                <c:pt idx="5978">
                  <c:v>1557.91</c:v>
                </c:pt>
                <c:pt idx="5979">
                  <c:v>1558.0050000000001</c:v>
                </c:pt>
                <c:pt idx="5980">
                  <c:v>1558.1</c:v>
                </c:pt>
                <c:pt idx="5981">
                  <c:v>1558.1949999999999</c:v>
                </c:pt>
                <c:pt idx="5982">
                  <c:v>1558.29</c:v>
                </c:pt>
                <c:pt idx="5983">
                  <c:v>1558.385</c:v>
                </c:pt>
                <c:pt idx="5984">
                  <c:v>1558.48</c:v>
                </c:pt>
                <c:pt idx="5985">
                  <c:v>1558.575</c:v>
                </c:pt>
                <c:pt idx="5986">
                  <c:v>1558.67</c:v>
                </c:pt>
                <c:pt idx="5987">
                  <c:v>1558.7650000000001</c:v>
                </c:pt>
                <c:pt idx="5988">
                  <c:v>1558.86</c:v>
                </c:pt>
                <c:pt idx="5989">
                  <c:v>1558.9549999999999</c:v>
                </c:pt>
                <c:pt idx="5990">
                  <c:v>1559.05</c:v>
                </c:pt>
                <c:pt idx="5991">
                  <c:v>1559.145</c:v>
                </c:pt>
                <c:pt idx="5992">
                  <c:v>1559.24</c:v>
                </c:pt>
                <c:pt idx="5993">
                  <c:v>1559.335</c:v>
                </c:pt>
                <c:pt idx="5994">
                  <c:v>1559.43</c:v>
                </c:pt>
                <c:pt idx="5995">
                  <c:v>1559.5250000000001</c:v>
                </c:pt>
                <c:pt idx="5996">
                  <c:v>1559.62</c:v>
                </c:pt>
                <c:pt idx="5997">
                  <c:v>1559.7149999999999</c:v>
                </c:pt>
                <c:pt idx="5998">
                  <c:v>1559.81</c:v>
                </c:pt>
                <c:pt idx="5999">
                  <c:v>1559.905</c:v>
                </c:pt>
                <c:pt idx="6000">
                  <c:v>1560</c:v>
                </c:pt>
                <c:pt idx="6001">
                  <c:v>1560.095</c:v>
                </c:pt>
                <c:pt idx="6002">
                  <c:v>1560.19</c:v>
                </c:pt>
                <c:pt idx="6003">
                  <c:v>1560.2850000000001</c:v>
                </c:pt>
                <c:pt idx="6004">
                  <c:v>1560.38</c:v>
                </c:pt>
                <c:pt idx="6005">
                  <c:v>1560.4749999999999</c:v>
                </c:pt>
                <c:pt idx="6006">
                  <c:v>1560.57</c:v>
                </c:pt>
                <c:pt idx="6007">
                  <c:v>1560.665</c:v>
                </c:pt>
                <c:pt idx="6008">
                  <c:v>1560.76</c:v>
                </c:pt>
                <c:pt idx="6009">
                  <c:v>1560.855</c:v>
                </c:pt>
                <c:pt idx="6010">
                  <c:v>1560.95</c:v>
                </c:pt>
                <c:pt idx="6011">
                  <c:v>1561.0450000000001</c:v>
                </c:pt>
                <c:pt idx="6012">
                  <c:v>1561.14</c:v>
                </c:pt>
                <c:pt idx="6013">
                  <c:v>1561.2349999999999</c:v>
                </c:pt>
                <c:pt idx="6014">
                  <c:v>1561.33</c:v>
                </c:pt>
                <c:pt idx="6015">
                  <c:v>1561.425</c:v>
                </c:pt>
                <c:pt idx="6016">
                  <c:v>1561.52</c:v>
                </c:pt>
                <c:pt idx="6017">
                  <c:v>1561.615</c:v>
                </c:pt>
                <c:pt idx="6018">
                  <c:v>1561.71</c:v>
                </c:pt>
                <c:pt idx="6019">
                  <c:v>1561.8050000000001</c:v>
                </c:pt>
                <c:pt idx="6020">
                  <c:v>1561.9</c:v>
                </c:pt>
                <c:pt idx="6021">
                  <c:v>1561.9949999999999</c:v>
                </c:pt>
                <c:pt idx="6022">
                  <c:v>1562.09</c:v>
                </c:pt>
                <c:pt idx="6023">
                  <c:v>1562.1849999999999</c:v>
                </c:pt>
                <c:pt idx="6024">
                  <c:v>1562.28</c:v>
                </c:pt>
                <c:pt idx="6025">
                  <c:v>1562.375</c:v>
                </c:pt>
                <c:pt idx="6026">
                  <c:v>1562.47</c:v>
                </c:pt>
                <c:pt idx="6027">
                  <c:v>1562.5650000000001</c:v>
                </c:pt>
                <c:pt idx="6028">
                  <c:v>1562.66</c:v>
                </c:pt>
                <c:pt idx="6029">
                  <c:v>1562.7550000000001</c:v>
                </c:pt>
                <c:pt idx="6030">
                  <c:v>1562.85</c:v>
                </c:pt>
                <c:pt idx="6031">
                  <c:v>1562.9449999999999</c:v>
                </c:pt>
                <c:pt idx="6032">
                  <c:v>1563.04</c:v>
                </c:pt>
                <c:pt idx="6033">
                  <c:v>1563.135</c:v>
                </c:pt>
                <c:pt idx="6034">
                  <c:v>1563.23</c:v>
                </c:pt>
                <c:pt idx="6035">
                  <c:v>1563.325</c:v>
                </c:pt>
                <c:pt idx="6036">
                  <c:v>1563.42</c:v>
                </c:pt>
                <c:pt idx="6037">
                  <c:v>1563.5150000000001</c:v>
                </c:pt>
                <c:pt idx="6038">
                  <c:v>1563.61</c:v>
                </c:pt>
                <c:pt idx="6039">
                  <c:v>1563.7049999999999</c:v>
                </c:pt>
                <c:pt idx="6040">
                  <c:v>1563.8</c:v>
                </c:pt>
                <c:pt idx="6041">
                  <c:v>1563.895</c:v>
                </c:pt>
                <c:pt idx="6042">
                  <c:v>1563.99</c:v>
                </c:pt>
                <c:pt idx="6043">
                  <c:v>1564.085</c:v>
                </c:pt>
                <c:pt idx="6044">
                  <c:v>1564.18</c:v>
                </c:pt>
                <c:pt idx="6045">
                  <c:v>1564.2750000000001</c:v>
                </c:pt>
                <c:pt idx="6046">
                  <c:v>1564.37</c:v>
                </c:pt>
                <c:pt idx="6047">
                  <c:v>1564.4649999999999</c:v>
                </c:pt>
                <c:pt idx="6048">
                  <c:v>1564.56</c:v>
                </c:pt>
                <c:pt idx="6049">
                  <c:v>1564.655</c:v>
                </c:pt>
                <c:pt idx="6050">
                  <c:v>1564.75</c:v>
                </c:pt>
                <c:pt idx="6051">
                  <c:v>1564.845</c:v>
                </c:pt>
                <c:pt idx="6052">
                  <c:v>1564.94</c:v>
                </c:pt>
                <c:pt idx="6053">
                  <c:v>1565.0350000000001</c:v>
                </c:pt>
                <c:pt idx="6054">
                  <c:v>1565.13</c:v>
                </c:pt>
                <c:pt idx="6055">
                  <c:v>1565.2249999999999</c:v>
                </c:pt>
                <c:pt idx="6056">
                  <c:v>1565.32</c:v>
                </c:pt>
                <c:pt idx="6057">
                  <c:v>1565.415</c:v>
                </c:pt>
                <c:pt idx="6058">
                  <c:v>1565.51</c:v>
                </c:pt>
                <c:pt idx="6059">
                  <c:v>1565.605</c:v>
                </c:pt>
                <c:pt idx="6060">
                  <c:v>1565.7</c:v>
                </c:pt>
                <c:pt idx="6061">
                  <c:v>1565.7950000000001</c:v>
                </c:pt>
                <c:pt idx="6062">
                  <c:v>1565.89</c:v>
                </c:pt>
                <c:pt idx="6063">
                  <c:v>1565.9849999999999</c:v>
                </c:pt>
                <c:pt idx="6064">
                  <c:v>1566.08</c:v>
                </c:pt>
                <c:pt idx="6065">
                  <c:v>1566.175</c:v>
                </c:pt>
                <c:pt idx="6066">
                  <c:v>1566.27</c:v>
                </c:pt>
                <c:pt idx="6067">
                  <c:v>1566.365</c:v>
                </c:pt>
                <c:pt idx="6068">
                  <c:v>1566.46</c:v>
                </c:pt>
                <c:pt idx="6069">
                  <c:v>1566.5550000000001</c:v>
                </c:pt>
                <c:pt idx="6070">
                  <c:v>1566.65</c:v>
                </c:pt>
                <c:pt idx="6071">
                  <c:v>1566.7449999999999</c:v>
                </c:pt>
                <c:pt idx="6072">
                  <c:v>1566.84</c:v>
                </c:pt>
                <c:pt idx="6073">
                  <c:v>1566.9349999999999</c:v>
                </c:pt>
                <c:pt idx="6074">
                  <c:v>1567.03</c:v>
                </c:pt>
                <c:pt idx="6075">
                  <c:v>1567.125</c:v>
                </c:pt>
                <c:pt idx="6076">
                  <c:v>1567.22</c:v>
                </c:pt>
                <c:pt idx="6077">
                  <c:v>1567.3150000000001</c:v>
                </c:pt>
                <c:pt idx="6078">
                  <c:v>1567.41</c:v>
                </c:pt>
                <c:pt idx="6079">
                  <c:v>1567.5050000000001</c:v>
                </c:pt>
                <c:pt idx="6080">
                  <c:v>1567.6</c:v>
                </c:pt>
                <c:pt idx="6081">
                  <c:v>1567.6949999999999</c:v>
                </c:pt>
                <c:pt idx="6082">
                  <c:v>1567.79</c:v>
                </c:pt>
                <c:pt idx="6083">
                  <c:v>1567.885</c:v>
                </c:pt>
                <c:pt idx="6084">
                  <c:v>1567.98</c:v>
                </c:pt>
                <c:pt idx="6085">
                  <c:v>1568.075</c:v>
                </c:pt>
                <c:pt idx="6086">
                  <c:v>1568.17</c:v>
                </c:pt>
                <c:pt idx="6087">
                  <c:v>1568.2650000000001</c:v>
                </c:pt>
                <c:pt idx="6088">
                  <c:v>1568.36</c:v>
                </c:pt>
                <c:pt idx="6089">
                  <c:v>1568.4549999999999</c:v>
                </c:pt>
                <c:pt idx="6090">
                  <c:v>1568.55</c:v>
                </c:pt>
                <c:pt idx="6091">
                  <c:v>1568.645</c:v>
                </c:pt>
                <c:pt idx="6092">
                  <c:v>1568.74</c:v>
                </c:pt>
                <c:pt idx="6093">
                  <c:v>1568.835</c:v>
                </c:pt>
                <c:pt idx="6094">
                  <c:v>1568.93</c:v>
                </c:pt>
                <c:pt idx="6095">
                  <c:v>1569.0250000000001</c:v>
                </c:pt>
                <c:pt idx="6096">
                  <c:v>1569.12</c:v>
                </c:pt>
                <c:pt idx="6097">
                  <c:v>1569.2149999999999</c:v>
                </c:pt>
                <c:pt idx="6098">
                  <c:v>1569.31</c:v>
                </c:pt>
                <c:pt idx="6099">
                  <c:v>1569.405</c:v>
                </c:pt>
                <c:pt idx="6100">
                  <c:v>1569.5</c:v>
                </c:pt>
                <c:pt idx="6101">
                  <c:v>1569.595</c:v>
                </c:pt>
                <c:pt idx="6102">
                  <c:v>1569.69</c:v>
                </c:pt>
                <c:pt idx="6103">
                  <c:v>1569.7850000000001</c:v>
                </c:pt>
                <c:pt idx="6104">
                  <c:v>1569.88</c:v>
                </c:pt>
                <c:pt idx="6105">
                  <c:v>1569.9749999999999</c:v>
                </c:pt>
                <c:pt idx="6106">
                  <c:v>1570.07</c:v>
                </c:pt>
                <c:pt idx="6107">
                  <c:v>1570.165</c:v>
                </c:pt>
                <c:pt idx="6108">
                  <c:v>1570.26</c:v>
                </c:pt>
                <c:pt idx="6109">
                  <c:v>1570.355</c:v>
                </c:pt>
                <c:pt idx="6110">
                  <c:v>1570.45</c:v>
                </c:pt>
                <c:pt idx="6111">
                  <c:v>1570.5450000000001</c:v>
                </c:pt>
                <c:pt idx="6112">
                  <c:v>1570.64</c:v>
                </c:pt>
                <c:pt idx="6113">
                  <c:v>1570.7349999999999</c:v>
                </c:pt>
                <c:pt idx="6114">
                  <c:v>1570.83</c:v>
                </c:pt>
                <c:pt idx="6115">
                  <c:v>1570.925</c:v>
                </c:pt>
                <c:pt idx="6116">
                  <c:v>1571.02</c:v>
                </c:pt>
                <c:pt idx="6117">
                  <c:v>1571.115</c:v>
                </c:pt>
                <c:pt idx="6118">
                  <c:v>1571.21</c:v>
                </c:pt>
                <c:pt idx="6119">
                  <c:v>1571.3050000000001</c:v>
                </c:pt>
                <c:pt idx="6120">
                  <c:v>1571.4</c:v>
                </c:pt>
                <c:pt idx="6121">
                  <c:v>1571.4949999999999</c:v>
                </c:pt>
                <c:pt idx="6122">
                  <c:v>1571.59</c:v>
                </c:pt>
                <c:pt idx="6123">
                  <c:v>1571.6849999999999</c:v>
                </c:pt>
                <c:pt idx="6124">
                  <c:v>1571.78</c:v>
                </c:pt>
                <c:pt idx="6125">
                  <c:v>1571.875</c:v>
                </c:pt>
                <c:pt idx="6126">
                  <c:v>1571.97</c:v>
                </c:pt>
                <c:pt idx="6127">
                  <c:v>1572.0650000000001</c:v>
                </c:pt>
                <c:pt idx="6128">
                  <c:v>1572.16</c:v>
                </c:pt>
                <c:pt idx="6129">
                  <c:v>1572.2550000000001</c:v>
                </c:pt>
                <c:pt idx="6130">
                  <c:v>1572.35</c:v>
                </c:pt>
                <c:pt idx="6131">
                  <c:v>1572.4449999999999</c:v>
                </c:pt>
                <c:pt idx="6132">
                  <c:v>1572.54</c:v>
                </c:pt>
                <c:pt idx="6133">
                  <c:v>1572.635</c:v>
                </c:pt>
                <c:pt idx="6134">
                  <c:v>1572.73</c:v>
                </c:pt>
                <c:pt idx="6135">
                  <c:v>1572.825</c:v>
                </c:pt>
                <c:pt idx="6136">
                  <c:v>1572.92</c:v>
                </c:pt>
                <c:pt idx="6137">
                  <c:v>1573.0150000000001</c:v>
                </c:pt>
                <c:pt idx="6138">
                  <c:v>1573.11</c:v>
                </c:pt>
                <c:pt idx="6139">
                  <c:v>1573.2049999999999</c:v>
                </c:pt>
                <c:pt idx="6140">
                  <c:v>1573.3</c:v>
                </c:pt>
                <c:pt idx="6141">
                  <c:v>1573.395</c:v>
                </c:pt>
                <c:pt idx="6142">
                  <c:v>1573.49</c:v>
                </c:pt>
                <c:pt idx="6143">
                  <c:v>1573.585</c:v>
                </c:pt>
                <c:pt idx="6144">
                  <c:v>1573.68</c:v>
                </c:pt>
                <c:pt idx="6145">
                  <c:v>1573.7750000000001</c:v>
                </c:pt>
                <c:pt idx="6146">
                  <c:v>1573.87</c:v>
                </c:pt>
                <c:pt idx="6147">
                  <c:v>1573.9649999999999</c:v>
                </c:pt>
                <c:pt idx="6148">
                  <c:v>1574.06</c:v>
                </c:pt>
                <c:pt idx="6149">
                  <c:v>1574.155</c:v>
                </c:pt>
                <c:pt idx="6150">
                  <c:v>1574.25</c:v>
                </c:pt>
                <c:pt idx="6151">
                  <c:v>1574.345</c:v>
                </c:pt>
                <c:pt idx="6152">
                  <c:v>1574.44</c:v>
                </c:pt>
                <c:pt idx="6153">
                  <c:v>1574.5350000000001</c:v>
                </c:pt>
                <c:pt idx="6154">
                  <c:v>1574.63</c:v>
                </c:pt>
                <c:pt idx="6155">
                  <c:v>1574.7249999999999</c:v>
                </c:pt>
                <c:pt idx="6156">
                  <c:v>1574.82</c:v>
                </c:pt>
                <c:pt idx="6157">
                  <c:v>1574.915</c:v>
                </c:pt>
                <c:pt idx="6158">
                  <c:v>1575.01</c:v>
                </c:pt>
                <c:pt idx="6159">
                  <c:v>1575.105</c:v>
                </c:pt>
                <c:pt idx="6160">
                  <c:v>1575.2</c:v>
                </c:pt>
                <c:pt idx="6161">
                  <c:v>1575.2950000000001</c:v>
                </c:pt>
                <c:pt idx="6162">
                  <c:v>1575.39</c:v>
                </c:pt>
                <c:pt idx="6163">
                  <c:v>1575.4849999999999</c:v>
                </c:pt>
                <c:pt idx="6164">
                  <c:v>1575.58</c:v>
                </c:pt>
                <c:pt idx="6165">
                  <c:v>1575.675</c:v>
                </c:pt>
                <c:pt idx="6166">
                  <c:v>1575.77</c:v>
                </c:pt>
                <c:pt idx="6167">
                  <c:v>1575.865</c:v>
                </c:pt>
                <c:pt idx="6168">
                  <c:v>1575.96</c:v>
                </c:pt>
                <c:pt idx="6169">
                  <c:v>1576.0550000000001</c:v>
                </c:pt>
                <c:pt idx="6170">
                  <c:v>1576.15</c:v>
                </c:pt>
                <c:pt idx="6171">
                  <c:v>1576.2449999999999</c:v>
                </c:pt>
                <c:pt idx="6172">
                  <c:v>1576.34</c:v>
                </c:pt>
                <c:pt idx="6173">
                  <c:v>1576.4349999999999</c:v>
                </c:pt>
                <c:pt idx="6174">
                  <c:v>1576.53</c:v>
                </c:pt>
                <c:pt idx="6175">
                  <c:v>1576.625</c:v>
                </c:pt>
                <c:pt idx="6176">
                  <c:v>1576.72</c:v>
                </c:pt>
                <c:pt idx="6177">
                  <c:v>1576.8150000000001</c:v>
                </c:pt>
                <c:pt idx="6178">
                  <c:v>1576.91</c:v>
                </c:pt>
                <c:pt idx="6179">
                  <c:v>1577.0050000000001</c:v>
                </c:pt>
                <c:pt idx="6180">
                  <c:v>1577.1</c:v>
                </c:pt>
                <c:pt idx="6181">
                  <c:v>1577.1949999999999</c:v>
                </c:pt>
                <c:pt idx="6182">
                  <c:v>1577.29</c:v>
                </c:pt>
                <c:pt idx="6183">
                  <c:v>1577.385</c:v>
                </c:pt>
                <c:pt idx="6184">
                  <c:v>1577.48</c:v>
                </c:pt>
                <c:pt idx="6185">
                  <c:v>1577.575</c:v>
                </c:pt>
                <c:pt idx="6186">
                  <c:v>1577.67</c:v>
                </c:pt>
                <c:pt idx="6187">
                  <c:v>1577.7650000000001</c:v>
                </c:pt>
                <c:pt idx="6188">
                  <c:v>1577.86</c:v>
                </c:pt>
                <c:pt idx="6189">
                  <c:v>1577.9549999999999</c:v>
                </c:pt>
                <c:pt idx="6190">
                  <c:v>1578.05</c:v>
                </c:pt>
                <c:pt idx="6191">
                  <c:v>1578.145</c:v>
                </c:pt>
                <c:pt idx="6192">
                  <c:v>1578.24</c:v>
                </c:pt>
                <c:pt idx="6193">
                  <c:v>1578.335</c:v>
                </c:pt>
                <c:pt idx="6194">
                  <c:v>1578.43</c:v>
                </c:pt>
                <c:pt idx="6195">
                  <c:v>1578.5250000000001</c:v>
                </c:pt>
                <c:pt idx="6196">
                  <c:v>1578.62</c:v>
                </c:pt>
                <c:pt idx="6197">
                  <c:v>1578.7149999999999</c:v>
                </c:pt>
                <c:pt idx="6198">
                  <c:v>1578.81</c:v>
                </c:pt>
                <c:pt idx="6199">
                  <c:v>1578.905</c:v>
                </c:pt>
                <c:pt idx="6200">
                  <c:v>1579</c:v>
                </c:pt>
                <c:pt idx="6201">
                  <c:v>1579.095</c:v>
                </c:pt>
                <c:pt idx="6202">
                  <c:v>1579.19</c:v>
                </c:pt>
                <c:pt idx="6203">
                  <c:v>1579.2850000000001</c:v>
                </c:pt>
                <c:pt idx="6204">
                  <c:v>1579.38</c:v>
                </c:pt>
                <c:pt idx="6205">
                  <c:v>1579.4749999999999</c:v>
                </c:pt>
                <c:pt idx="6206">
                  <c:v>1579.57</c:v>
                </c:pt>
                <c:pt idx="6207">
                  <c:v>1579.665</c:v>
                </c:pt>
                <c:pt idx="6208">
                  <c:v>1579.76</c:v>
                </c:pt>
                <c:pt idx="6209">
                  <c:v>1579.855</c:v>
                </c:pt>
                <c:pt idx="6210">
                  <c:v>1579.95</c:v>
                </c:pt>
                <c:pt idx="6211">
                  <c:v>1580.0450000000001</c:v>
                </c:pt>
                <c:pt idx="6212">
                  <c:v>1580.14</c:v>
                </c:pt>
                <c:pt idx="6213">
                  <c:v>1580.2349999999999</c:v>
                </c:pt>
                <c:pt idx="6214">
                  <c:v>1580.33</c:v>
                </c:pt>
                <c:pt idx="6215">
                  <c:v>1580.425</c:v>
                </c:pt>
                <c:pt idx="6216">
                  <c:v>1580.52</c:v>
                </c:pt>
                <c:pt idx="6217">
                  <c:v>1580.615</c:v>
                </c:pt>
                <c:pt idx="6218">
                  <c:v>1580.71</c:v>
                </c:pt>
                <c:pt idx="6219">
                  <c:v>1580.8050000000001</c:v>
                </c:pt>
                <c:pt idx="6220">
                  <c:v>1580.9</c:v>
                </c:pt>
                <c:pt idx="6221">
                  <c:v>1580.9949999999999</c:v>
                </c:pt>
                <c:pt idx="6222">
                  <c:v>1581.09</c:v>
                </c:pt>
                <c:pt idx="6223">
                  <c:v>1581.1849999999999</c:v>
                </c:pt>
                <c:pt idx="6224">
                  <c:v>1581.28</c:v>
                </c:pt>
                <c:pt idx="6225">
                  <c:v>1581.375</c:v>
                </c:pt>
                <c:pt idx="6226">
                  <c:v>1581.47</c:v>
                </c:pt>
                <c:pt idx="6227">
                  <c:v>1581.5650000000001</c:v>
                </c:pt>
                <c:pt idx="6228">
                  <c:v>1581.66</c:v>
                </c:pt>
                <c:pt idx="6229">
                  <c:v>1581.7550000000001</c:v>
                </c:pt>
                <c:pt idx="6230">
                  <c:v>1581.85</c:v>
                </c:pt>
                <c:pt idx="6231">
                  <c:v>1581.9449999999999</c:v>
                </c:pt>
                <c:pt idx="6232">
                  <c:v>1582.04</c:v>
                </c:pt>
                <c:pt idx="6233">
                  <c:v>1582.135</c:v>
                </c:pt>
                <c:pt idx="6234">
                  <c:v>1582.23</c:v>
                </c:pt>
                <c:pt idx="6235">
                  <c:v>1582.325</c:v>
                </c:pt>
                <c:pt idx="6236">
                  <c:v>1582.42</c:v>
                </c:pt>
                <c:pt idx="6237">
                  <c:v>1582.5150000000001</c:v>
                </c:pt>
                <c:pt idx="6238">
                  <c:v>1582.61</c:v>
                </c:pt>
                <c:pt idx="6239">
                  <c:v>1582.7049999999999</c:v>
                </c:pt>
                <c:pt idx="6240">
                  <c:v>1582.8</c:v>
                </c:pt>
                <c:pt idx="6241">
                  <c:v>1582.895</c:v>
                </c:pt>
                <c:pt idx="6242">
                  <c:v>1582.99</c:v>
                </c:pt>
                <c:pt idx="6243">
                  <c:v>1583.085</c:v>
                </c:pt>
                <c:pt idx="6244">
                  <c:v>1583.18</c:v>
                </c:pt>
                <c:pt idx="6245">
                  <c:v>1583.2750000000001</c:v>
                </c:pt>
                <c:pt idx="6246">
                  <c:v>1583.37</c:v>
                </c:pt>
                <c:pt idx="6247">
                  <c:v>1583.4649999999999</c:v>
                </c:pt>
                <c:pt idx="6248">
                  <c:v>1583.56</c:v>
                </c:pt>
                <c:pt idx="6249">
                  <c:v>1583.655</c:v>
                </c:pt>
                <c:pt idx="6250">
                  <c:v>1583.75</c:v>
                </c:pt>
                <c:pt idx="6251">
                  <c:v>1583.845</c:v>
                </c:pt>
                <c:pt idx="6252">
                  <c:v>1583.94</c:v>
                </c:pt>
                <c:pt idx="6253">
                  <c:v>1584.0350000000001</c:v>
                </c:pt>
                <c:pt idx="6254">
                  <c:v>1584.13</c:v>
                </c:pt>
                <c:pt idx="6255">
                  <c:v>1584.2249999999999</c:v>
                </c:pt>
                <c:pt idx="6256">
                  <c:v>1584.32</c:v>
                </c:pt>
                <c:pt idx="6257">
                  <c:v>1584.415</c:v>
                </c:pt>
                <c:pt idx="6258">
                  <c:v>1584.51</c:v>
                </c:pt>
                <c:pt idx="6259">
                  <c:v>1584.605</c:v>
                </c:pt>
                <c:pt idx="6260">
                  <c:v>1584.7</c:v>
                </c:pt>
                <c:pt idx="6261">
                  <c:v>1584.7950000000001</c:v>
                </c:pt>
                <c:pt idx="6262">
                  <c:v>1584.89</c:v>
                </c:pt>
                <c:pt idx="6263">
                  <c:v>1584.9849999999999</c:v>
                </c:pt>
                <c:pt idx="6264">
                  <c:v>1585.08</c:v>
                </c:pt>
                <c:pt idx="6265">
                  <c:v>1585.175</c:v>
                </c:pt>
                <c:pt idx="6266">
                  <c:v>1585.27</c:v>
                </c:pt>
                <c:pt idx="6267">
                  <c:v>1585.365</c:v>
                </c:pt>
                <c:pt idx="6268">
                  <c:v>1585.46</c:v>
                </c:pt>
                <c:pt idx="6269">
                  <c:v>1585.5550000000001</c:v>
                </c:pt>
                <c:pt idx="6270">
                  <c:v>1585.65</c:v>
                </c:pt>
                <c:pt idx="6271">
                  <c:v>1585.7449999999999</c:v>
                </c:pt>
                <c:pt idx="6272">
                  <c:v>1585.84</c:v>
                </c:pt>
                <c:pt idx="6273">
                  <c:v>1585.9349999999999</c:v>
                </c:pt>
                <c:pt idx="6274">
                  <c:v>1586.03</c:v>
                </c:pt>
                <c:pt idx="6275">
                  <c:v>1586.125</c:v>
                </c:pt>
                <c:pt idx="6276">
                  <c:v>1586.22</c:v>
                </c:pt>
                <c:pt idx="6277">
                  <c:v>1586.3150000000001</c:v>
                </c:pt>
                <c:pt idx="6278">
                  <c:v>1586.41</c:v>
                </c:pt>
                <c:pt idx="6279">
                  <c:v>1586.5050000000001</c:v>
                </c:pt>
                <c:pt idx="6280">
                  <c:v>1586.6</c:v>
                </c:pt>
                <c:pt idx="6281">
                  <c:v>1586.6949999999999</c:v>
                </c:pt>
                <c:pt idx="6282">
                  <c:v>1586.79</c:v>
                </c:pt>
                <c:pt idx="6283">
                  <c:v>1586.885</c:v>
                </c:pt>
                <c:pt idx="6284">
                  <c:v>1586.98</c:v>
                </c:pt>
                <c:pt idx="6285">
                  <c:v>1587.075</c:v>
                </c:pt>
                <c:pt idx="6286">
                  <c:v>1587.17</c:v>
                </c:pt>
                <c:pt idx="6287">
                  <c:v>1587.2650000000001</c:v>
                </c:pt>
                <c:pt idx="6288">
                  <c:v>1587.36</c:v>
                </c:pt>
                <c:pt idx="6289">
                  <c:v>1587.4549999999999</c:v>
                </c:pt>
                <c:pt idx="6290">
                  <c:v>1587.55</c:v>
                </c:pt>
                <c:pt idx="6291">
                  <c:v>1587.645</c:v>
                </c:pt>
                <c:pt idx="6292">
                  <c:v>1587.74</c:v>
                </c:pt>
                <c:pt idx="6293">
                  <c:v>1587.835</c:v>
                </c:pt>
                <c:pt idx="6294">
                  <c:v>1587.93</c:v>
                </c:pt>
                <c:pt idx="6295">
                  <c:v>1588.0250000000001</c:v>
                </c:pt>
                <c:pt idx="6296">
                  <c:v>1588.12</c:v>
                </c:pt>
                <c:pt idx="6297">
                  <c:v>1588.2149999999999</c:v>
                </c:pt>
                <c:pt idx="6298">
                  <c:v>1588.31</c:v>
                </c:pt>
                <c:pt idx="6299">
                  <c:v>1588.405</c:v>
                </c:pt>
                <c:pt idx="6300">
                  <c:v>1588.5</c:v>
                </c:pt>
                <c:pt idx="6301">
                  <c:v>1588.595</c:v>
                </c:pt>
                <c:pt idx="6302">
                  <c:v>1588.69</c:v>
                </c:pt>
                <c:pt idx="6303">
                  <c:v>1588.7850000000001</c:v>
                </c:pt>
                <c:pt idx="6304">
                  <c:v>1588.88</c:v>
                </c:pt>
                <c:pt idx="6305">
                  <c:v>1588.9749999999999</c:v>
                </c:pt>
                <c:pt idx="6306">
                  <c:v>1589.07</c:v>
                </c:pt>
                <c:pt idx="6307">
                  <c:v>1589.165</c:v>
                </c:pt>
                <c:pt idx="6308">
                  <c:v>1589.26</c:v>
                </c:pt>
                <c:pt idx="6309">
                  <c:v>1589.355</c:v>
                </c:pt>
                <c:pt idx="6310">
                  <c:v>1589.45</c:v>
                </c:pt>
                <c:pt idx="6311">
                  <c:v>1589.5450000000001</c:v>
                </c:pt>
                <c:pt idx="6312">
                  <c:v>1589.64</c:v>
                </c:pt>
                <c:pt idx="6313">
                  <c:v>1589.7349999999999</c:v>
                </c:pt>
                <c:pt idx="6314">
                  <c:v>1589.83</c:v>
                </c:pt>
                <c:pt idx="6315">
                  <c:v>1589.925</c:v>
                </c:pt>
                <c:pt idx="6316">
                  <c:v>1590.02</c:v>
                </c:pt>
                <c:pt idx="6317">
                  <c:v>1590.115</c:v>
                </c:pt>
                <c:pt idx="6318">
                  <c:v>1590.21</c:v>
                </c:pt>
                <c:pt idx="6319">
                  <c:v>1590.3050000000001</c:v>
                </c:pt>
                <c:pt idx="6320">
                  <c:v>1590.4</c:v>
                </c:pt>
                <c:pt idx="6321">
                  <c:v>1590.4949999999999</c:v>
                </c:pt>
                <c:pt idx="6322">
                  <c:v>1590.59</c:v>
                </c:pt>
                <c:pt idx="6323">
                  <c:v>1590.6849999999999</c:v>
                </c:pt>
                <c:pt idx="6324">
                  <c:v>1590.78</c:v>
                </c:pt>
                <c:pt idx="6325">
                  <c:v>1590.875</c:v>
                </c:pt>
                <c:pt idx="6326">
                  <c:v>1590.97</c:v>
                </c:pt>
                <c:pt idx="6327">
                  <c:v>1591.0650000000001</c:v>
                </c:pt>
                <c:pt idx="6328">
                  <c:v>1591.16</c:v>
                </c:pt>
                <c:pt idx="6329">
                  <c:v>1591.2550000000001</c:v>
                </c:pt>
                <c:pt idx="6330">
                  <c:v>1591.35</c:v>
                </c:pt>
                <c:pt idx="6331">
                  <c:v>1591.4449999999999</c:v>
                </c:pt>
                <c:pt idx="6332">
                  <c:v>1591.54</c:v>
                </c:pt>
                <c:pt idx="6333">
                  <c:v>1591.635</c:v>
                </c:pt>
                <c:pt idx="6334">
                  <c:v>1591.73</c:v>
                </c:pt>
                <c:pt idx="6335">
                  <c:v>1591.825</c:v>
                </c:pt>
                <c:pt idx="6336">
                  <c:v>1591.92</c:v>
                </c:pt>
                <c:pt idx="6337">
                  <c:v>1592.0150000000001</c:v>
                </c:pt>
                <c:pt idx="6338">
                  <c:v>1592.11</c:v>
                </c:pt>
                <c:pt idx="6339">
                  <c:v>1592.2049999999999</c:v>
                </c:pt>
                <c:pt idx="6340">
                  <c:v>1592.3</c:v>
                </c:pt>
                <c:pt idx="6341">
                  <c:v>1592.395</c:v>
                </c:pt>
                <c:pt idx="6342">
                  <c:v>1592.49</c:v>
                </c:pt>
                <c:pt idx="6343">
                  <c:v>1592.585</c:v>
                </c:pt>
                <c:pt idx="6344">
                  <c:v>1592.68</c:v>
                </c:pt>
                <c:pt idx="6345">
                  <c:v>1592.7750000000001</c:v>
                </c:pt>
                <c:pt idx="6346">
                  <c:v>1592.87</c:v>
                </c:pt>
                <c:pt idx="6347">
                  <c:v>1592.9649999999999</c:v>
                </c:pt>
                <c:pt idx="6348">
                  <c:v>1593.06</c:v>
                </c:pt>
                <c:pt idx="6349">
                  <c:v>1593.155</c:v>
                </c:pt>
                <c:pt idx="6350">
                  <c:v>1593.25</c:v>
                </c:pt>
                <c:pt idx="6351">
                  <c:v>1593.345</c:v>
                </c:pt>
                <c:pt idx="6352">
                  <c:v>1593.44</c:v>
                </c:pt>
                <c:pt idx="6353">
                  <c:v>1593.5350000000001</c:v>
                </c:pt>
                <c:pt idx="6354">
                  <c:v>1593.63</c:v>
                </c:pt>
                <c:pt idx="6355">
                  <c:v>1593.7249999999999</c:v>
                </c:pt>
                <c:pt idx="6356">
                  <c:v>1593.82</c:v>
                </c:pt>
                <c:pt idx="6357">
                  <c:v>1593.915</c:v>
                </c:pt>
                <c:pt idx="6358">
                  <c:v>1594.01</c:v>
                </c:pt>
                <c:pt idx="6359">
                  <c:v>1594.105</c:v>
                </c:pt>
                <c:pt idx="6360">
                  <c:v>1594.2</c:v>
                </c:pt>
                <c:pt idx="6361">
                  <c:v>1594.2950000000001</c:v>
                </c:pt>
                <c:pt idx="6362">
                  <c:v>1594.39</c:v>
                </c:pt>
                <c:pt idx="6363">
                  <c:v>1594.4849999999999</c:v>
                </c:pt>
                <c:pt idx="6364">
                  <c:v>1594.58</c:v>
                </c:pt>
                <c:pt idx="6365">
                  <c:v>1594.675</c:v>
                </c:pt>
                <c:pt idx="6366">
                  <c:v>1594.77</c:v>
                </c:pt>
                <c:pt idx="6367">
                  <c:v>1594.865</c:v>
                </c:pt>
                <c:pt idx="6368">
                  <c:v>1594.96</c:v>
                </c:pt>
                <c:pt idx="6369">
                  <c:v>1595.0550000000001</c:v>
                </c:pt>
                <c:pt idx="6370">
                  <c:v>1595.15</c:v>
                </c:pt>
                <c:pt idx="6371">
                  <c:v>1595.2449999999999</c:v>
                </c:pt>
                <c:pt idx="6372">
                  <c:v>1595.34</c:v>
                </c:pt>
                <c:pt idx="6373">
                  <c:v>1595.4349999999999</c:v>
                </c:pt>
                <c:pt idx="6374">
                  <c:v>1595.53</c:v>
                </c:pt>
                <c:pt idx="6375">
                  <c:v>1595.625</c:v>
                </c:pt>
                <c:pt idx="6376">
                  <c:v>1595.72</c:v>
                </c:pt>
                <c:pt idx="6377">
                  <c:v>1595.8150000000001</c:v>
                </c:pt>
                <c:pt idx="6378">
                  <c:v>1595.91</c:v>
                </c:pt>
                <c:pt idx="6379">
                  <c:v>1596.0050000000001</c:v>
                </c:pt>
                <c:pt idx="6380">
                  <c:v>1596.1</c:v>
                </c:pt>
                <c:pt idx="6381">
                  <c:v>1596.1949999999999</c:v>
                </c:pt>
                <c:pt idx="6382">
                  <c:v>1596.29</c:v>
                </c:pt>
                <c:pt idx="6383">
                  <c:v>1596.385</c:v>
                </c:pt>
                <c:pt idx="6384">
                  <c:v>1596.48</c:v>
                </c:pt>
                <c:pt idx="6385">
                  <c:v>1596.575</c:v>
                </c:pt>
                <c:pt idx="6386">
                  <c:v>1596.67</c:v>
                </c:pt>
                <c:pt idx="6387">
                  <c:v>1596.7650000000001</c:v>
                </c:pt>
                <c:pt idx="6388">
                  <c:v>1596.86</c:v>
                </c:pt>
                <c:pt idx="6389">
                  <c:v>1596.9549999999999</c:v>
                </c:pt>
                <c:pt idx="6390">
                  <c:v>1597.05</c:v>
                </c:pt>
                <c:pt idx="6391">
                  <c:v>1597.145</c:v>
                </c:pt>
                <c:pt idx="6392">
                  <c:v>1597.24</c:v>
                </c:pt>
                <c:pt idx="6393">
                  <c:v>1597.335</c:v>
                </c:pt>
                <c:pt idx="6394">
                  <c:v>1597.43</c:v>
                </c:pt>
                <c:pt idx="6395">
                  <c:v>1597.5250000000001</c:v>
                </c:pt>
                <c:pt idx="6396">
                  <c:v>1597.62</c:v>
                </c:pt>
                <c:pt idx="6397">
                  <c:v>1597.7149999999999</c:v>
                </c:pt>
                <c:pt idx="6398">
                  <c:v>1597.81</c:v>
                </c:pt>
                <c:pt idx="6399">
                  <c:v>1597.905</c:v>
                </c:pt>
                <c:pt idx="6400">
                  <c:v>1598</c:v>
                </c:pt>
                <c:pt idx="6401">
                  <c:v>1598.095</c:v>
                </c:pt>
                <c:pt idx="6402">
                  <c:v>1598.19</c:v>
                </c:pt>
                <c:pt idx="6403">
                  <c:v>1598.2850000000001</c:v>
                </c:pt>
                <c:pt idx="6404">
                  <c:v>1598.38</c:v>
                </c:pt>
                <c:pt idx="6405">
                  <c:v>1598.4749999999999</c:v>
                </c:pt>
                <c:pt idx="6406">
                  <c:v>1598.57</c:v>
                </c:pt>
                <c:pt idx="6407">
                  <c:v>1598.665</c:v>
                </c:pt>
                <c:pt idx="6408">
                  <c:v>1598.76</c:v>
                </c:pt>
                <c:pt idx="6409">
                  <c:v>1598.855</c:v>
                </c:pt>
                <c:pt idx="6410">
                  <c:v>1598.95</c:v>
                </c:pt>
                <c:pt idx="6411">
                  <c:v>1599.0450000000001</c:v>
                </c:pt>
                <c:pt idx="6412">
                  <c:v>1599.14</c:v>
                </c:pt>
                <c:pt idx="6413">
                  <c:v>1599.2349999999999</c:v>
                </c:pt>
                <c:pt idx="6414">
                  <c:v>1599.33</c:v>
                </c:pt>
                <c:pt idx="6415">
                  <c:v>1599.425</c:v>
                </c:pt>
                <c:pt idx="6416">
                  <c:v>1599.52</c:v>
                </c:pt>
                <c:pt idx="6417">
                  <c:v>1599.615</c:v>
                </c:pt>
                <c:pt idx="6418">
                  <c:v>1599.71</c:v>
                </c:pt>
                <c:pt idx="6419">
                  <c:v>1599.8050000000001</c:v>
                </c:pt>
                <c:pt idx="6420">
                  <c:v>1599.9</c:v>
                </c:pt>
                <c:pt idx="6421">
                  <c:v>1599.9949999999999</c:v>
                </c:pt>
                <c:pt idx="6422">
                  <c:v>1600.09</c:v>
                </c:pt>
                <c:pt idx="6423">
                  <c:v>1600.1849999999999</c:v>
                </c:pt>
                <c:pt idx="6424">
                  <c:v>1600.28</c:v>
                </c:pt>
                <c:pt idx="6425">
                  <c:v>1600.375</c:v>
                </c:pt>
                <c:pt idx="6426">
                  <c:v>1600.47</c:v>
                </c:pt>
                <c:pt idx="6427">
                  <c:v>1600.5650000000001</c:v>
                </c:pt>
                <c:pt idx="6428">
                  <c:v>1600.66</c:v>
                </c:pt>
                <c:pt idx="6429">
                  <c:v>1600.7550000000001</c:v>
                </c:pt>
                <c:pt idx="6430">
                  <c:v>1600.85</c:v>
                </c:pt>
                <c:pt idx="6431">
                  <c:v>1600.9449999999999</c:v>
                </c:pt>
                <c:pt idx="6432">
                  <c:v>1601.04</c:v>
                </c:pt>
                <c:pt idx="6433">
                  <c:v>1601.135</c:v>
                </c:pt>
                <c:pt idx="6434">
                  <c:v>1601.23</c:v>
                </c:pt>
                <c:pt idx="6435">
                  <c:v>1601.325</c:v>
                </c:pt>
                <c:pt idx="6436">
                  <c:v>1601.42</c:v>
                </c:pt>
                <c:pt idx="6437">
                  <c:v>1601.5150000000001</c:v>
                </c:pt>
                <c:pt idx="6438">
                  <c:v>1601.61</c:v>
                </c:pt>
                <c:pt idx="6439">
                  <c:v>1601.7049999999999</c:v>
                </c:pt>
                <c:pt idx="6440">
                  <c:v>1601.8</c:v>
                </c:pt>
                <c:pt idx="6441">
                  <c:v>1601.895</c:v>
                </c:pt>
                <c:pt idx="6442">
                  <c:v>1601.99</c:v>
                </c:pt>
                <c:pt idx="6443">
                  <c:v>1602.085</c:v>
                </c:pt>
                <c:pt idx="6444">
                  <c:v>1602.18</c:v>
                </c:pt>
                <c:pt idx="6445">
                  <c:v>1602.2750000000001</c:v>
                </c:pt>
                <c:pt idx="6446">
                  <c:v>1602.37</c:v>
                </c:pt>
                <c:pt idx="6447">
                  <c:v>1602.4649999999999</c:v>
                </c:pt>
                <c:pt idx="6448">
                  <c:v>1602.56</c:v>
                </c:pt>
                <c:pt idx="6449">
                  <c:v>1602.655</c:v>
                </c:pt>
                <c:pt idx="6450">
                  <c:v>1602.75</c:v>
                </c:pt>
                <c:pt idx="6451">
                  <c:v>1602.845</c:v>
                </c:pt>
                <c:pt idx="6452">
                  <c:v>1602.94</c:v>
                </c:pt>
                <c:pt idx="6453">
                  <c:v>1603.0350000000001</c:v>
                </c:pt>
                <c:pt idx="6454">
                  <c:v>1603.13</c:v>
                </c:pt>
                <c:pt idx="6455">
                  <c:v>1603.2249999999999</c:v>
                </c:pt>
                <c:pt idx="6456">
                  <c:v>1603.32</c:v>
                </c:pt>
                <c:pt idx="6457">
                  <c:v>1603.415</c:v>
                </c:pt>
                <c:pt idx="6458">
                  <c:v>1603.51</c:v>
                </c:pt>
                <c:pt idx="6459">
                  <c:v>1603.605</c:v>
                </c:pt>
                <c:pt idx="6460">
                  <c:v>1603.7</c:v>
                </c:pt>
                <c:pt idx="6461">
                  <c:v>1603.7950000000001</c:v>
                </c:pt>
                <c:pt idx="6462">
                  <c:v>1603.89</c:v>
                </c:pt>
                <c:pt idx="6463">
                  <c:v>1603.9849999999999</c:v>
                </c:pt>
                <c:pt idx="6464">
                  <c:v>1604.08</c:v>
                </c:pt>
                <c:pt idx="6465">
                  <c:v>1604.175</c:v>
                </c:pt>
                <c:pt idx="6466">
                  <c:v>1604.27</c:v>
                </c:pt>
                <c:pt idx="6467">
                  <c:v>1604.365</c:v>
                </c:pt>
                <c:pt idx="6468">
                  <c:v>1604.46</c:v>
                </c:pt>
                <c:pt idx="6469">
                  <c:v>1604.5550000000001</c:v>
                </c:pt>
                <c:pt idx="6470">
                  <c:v>1604.65</c:v>
                </c:pt>
                <c:pt idx="6471">
                  <c:v>1604.7449999999999</c:v>
                </c:pt>
                <c:pt idx="6472">
                  <c:v>1604.84</c:v>
                </c:pt>
                <c:pt idx="6473">
                  <c:v>1604.9349999999999</c:v>
                </c:pt>
                <c:pt idx="6474">
                  <c:v>1605.03</c:v>
                </c:pt>
                <c:pt idx="6475">
                  <c:v>1605.125</c:v>
                </c:pt>
                <c:pt idx="6476">
                  <c:v>1605.22</c:v>
                </c:pt>
                <c:pt idx="6477">
                  <c:v>1605.3150000000001</c:v>
                </c:pt>
                <c:pt idx="6478">
                  <c:v>1605.41</c:v>
                </c:pt>
                <c:pt idx="6479">
                  <c:v>1605.5050000000001</c:v>
                </c:pt>
                <c:pt idx="6480">
                  <c:v>1605.6</c:v>
                </c:pt>
                <c:pt idx="6481">
                  <c:v>1605.6949999999999</c:v>
                </c:pt>
                <c:pt idx="6482">
                  <c:v>1605.79</c:v>
                </c:pt>
                <c:pt idx="6483">
                  <c:v>1605.885</c:v>
                </c:pt>
                <c:pt idx="6484">
                  <c:v>1605.98</c:v>
                </c:pt>
                <c:pt idx="6485">
                  <c:v>1606.075</c:v>
                </c:pt>
                <c:pt idx="6486">
                  <c:v>1606.17</c:v>
                </c:pt>
                <c:pt idx="6487">
                  <c:v>1606.2650000000001</c:v>
                </c:pt>
                <c:pt idx="6488">
                  <c:v>1606.36</c:v>
                </c:pt>
                <c:pt idx="6489">
                  <c:v>1606.4549999999999</c:v>
                </c:pt>
                <c:pt idx="6490">
                  <c:v>1606.55</c:v>
                </c:pt>
                <c:pt idx="6491">
                  <c:v>1606.645</c:v>
                </c:pt>
                <c:pt idx="6492">
                  <c:v>1606.74</c:v>
                </c:pt>
                <c:pt idx="6493">
                  <c:v>1606.835</c:v>
                </c:pt>
                <c:pt idx="6494">
                  <c:v>1606.93</c:v>
                </c:pt>
                <c:pt idx="6495">
                  <c:v>1607.0250000000001</c:v>
                </c:pt>
                <c:pt idx="6496">
                  <c:v>1607.12</c:v>
                </c:pt>
                <c:pt idx="6497">
                  <c:v>1607.2149999999999</c:v>
                </c:pt>
                <c:pt idx="6498">
                  <c:v>1607.31</c:v>
                </c:pt>
                <c:pt idx="6499">
                  <c:v>1607.405</c:v>
                </c:pt>
                <c:pt idx="6500">
                  <c:v>1607.5</c:v>
                </c:pt>
                <c:pt idx="6501">
                  <c:v>1607.595</c:v>
                </c:pt>
                <c:pt idx="6502">
                  <c:v>1607.69</c:v>
                </c:pt>
                <c:pt idx="6503">
                  <c:v>1607.7850000000001</c:v>
                </c:pt>
                <c:pt idx="6504">
                  <c:v>1607.88</c:v>
                </c:pt>
                <c:pt idx="6505">
                  <c:v>1607.9749999999999</c:v>
                </c:pt>
                <c:pt idx="6506">
                  <c:v>1608.07</c:v>
                </c:pt>
                <c:pt idx="6507">
                  <c:v>1608.165</c:v>
                </c:pt>
                <c:pt idx="6508">
                  <c:v>1608.26</c:v>
                </c:pt>
                <c:pt idx="6509">
                  <c:v>1608.355</c:v>
                </c:pt>
                <c:pt idx="6510">
                  <c:v>1608.45</c:v>
                </c:pt>
                <c:pt idx="6511">
                  <c:v>1608.5450000000001</c:v>
                </c:pt>
                <c:pt idx="6512">
                  <c:v>1608.64</c:v>
                </c:pt>
                <c:pt idx="6513">
                  <c:v>1608.7349999999999</c:v>
                </c:pt>
                <c:pt idx="6514">
                  <c:v>1608.83</c:v>
                </c:pt>
                <c:pt idx="6515">
                  <c:v>1608.925</c:v>
                </c:pt>
                <c:pt idx="6516">
                  <c:v>1609.02</c:v>
                </c:pt>
                <c:pt idx="6517">
                  <c:v>1609.115</c:v>
                </c:pt>
                <c:pt idx="6518">
                  <c:v>1609.21</c:v>
                </c:pt>
                <c:pt idx="6519">
                  <c:v>1609.3050000000001</c:v>
                </c:pt>
                <c:pt idx="6520">
                  <c:v>1609.4</c:v>
                </c:pt>
                <c:pt idx="6521">
                  <c:v>1609.4949999999999</c:v>
                </c:pt>
                <c:pt idx="6522">
                  <c:v>1609.59</c:v>
                </c:pt>
                <c:pt idx="6523">
                  <c:v>1609.6849999999999</c:v>
                </c:pt>
                <c:pt idx="6524">
                  <c:v>1609.78</c:v>
                </c:pt>
                <c:pt idx="6525">
                  <c:v>1609.875</c:v>
                </c:pt>
                <c:pt idx="6526">
                  <c:v>1609.97</c:v>
                </c:pt>
                <c:pt idx="6527">
                  <c:v>1610.0650000000001</c:v>
                </c:pt>
                <c:pt idx="6528">
                  <c:v>1610.16</c:v>
                </c:pt>
                <c:pt idx="6529">
                  <c:v>1610.2550000000001</c:v>
                </c:pt>
                <c:pt idx="6530">
                  <c:v>1610.35</c:v>
                </c:pt>
                <c:pt idx="6531">
                  <c:v>1610.4449999999999</c:v>
                </c:pt>
                <c:pt idx="6532">
                  <c:v>1610.54</c:v>
                </c:pt>
                <c:pt idx="6533">
                  <c:v>1610.635</c:v>
                </c:pt>
                <c:pt idx="6534">
                  <c:v>1610.73</c:v>
                </c:pt>
                <c:pt idx="6535">
                  <c:v>1610.825</c:v>
                </c:pt>
                <c:pt idx="6536">
                  <c:v>1610.92</c:v>
                </c:pt>
                <c:pt idx="6537">
                  <c:v>1611.0150000000001</c:v>
                </c:pt>
                <c:pt idx="6538">
                  <c:v>1611.11</c:v>
                </c:pt>
                <c:pt idx="6539">
                  <c:v>1611.2049999999999</c:v>
                </c:pt>
                <c:pt idx="6540">
                  <c:v>1611.3</c:v>
                </c:pt>
                <c:pt idx="6541">
                  <c:v>1611.395</c:v>
                </c:pt>
                <c:pt idx="6542">
                  <c:v>1611.49</c:v>
                </c:pt>
                <c:pt idx="6543">
                  <c:v>1611.585</c:v>
                </c:pt>
                <c:pt idx="6544">
                  <c:v>1611.68</c:v>
                </c:pt>
                <c:pt idx="6545">
                  <c:v>1611.7750000000001</c:v>
                </c:pt>
                <c:pt idx="6546">
                  <c:v>1611.87</c:v>
                </c:pt>
                <c:pt idx="6547">
                  <c:v>1611.9649999999999</c:v>
                </c:pt>
                <c:pt idx="6548">
                  <c:v>1612.06</c:v>
                </c:pt>
                <c:pt idx="6549">
                  <c:v>1612.155</c:v>
                </c:pt>
                <c:pt idx="6550">
                  <c:v>1612.25</c:v>
                </c:pt>
                <c:pt idx="6551">
                  <c:v>1612.345</c:v>
                </c:pt>
                <c:pt idx="6552">
                  <c:v>1612.44</c:v>
                </c:pt>
                <c:pt idx="6553">
                  <c:v>1612.5350000000001</c:v>
                </c:pt>
                <c:pt idx="6554">
                  <c:v>1612.63</c:v>
                </c:pt>
                <c:pt idx="6555">
                  <c:v>1612.7249999999999</c:v>
                </c:pt>
                <c:pt idx="6556">
                  <c:v>1612.82</c:v>
                </c:pt>
                <c:pt idx="6557">
                  <c:v>1612.915</c:v>
                </c:pt>
                <c:pt idx="6558">
                  <c:v>1613.01</c:v>
                </c:pt>
                <c:pt idx="6559">
                  <c:v>1613.105</c:v>
                </c:pt>
                <c:pt idx="6560">
                  <c:v>1613.2</c:v>
                </c:pt>
                <c:pt idx="6561">
                  <c:v>1613.2950000000001</c:v>
                </c:pt>
                <c:pt idx="6562">
                  <c:v>1613.39</c:v>
                </c:pt>
                <c:pt idx="6563">
                  <c:v>1613.4849999999999</c:v>
                </c:pt>
                <c:pt idx="6564">
                  <c:v>1613.58</c:v>
                </c:pt>
                <c:pt idx="6565">
                  <c:v>1613.675</c:v>
                </c:pt>
                <c:pt idx="6566">
                  <c:v>1613.77</c:v>
                </c:pt>
                <c:pt idx="6567">
                  <c:v>1613.865</c:v>
                </c:pt>
                <c:pt idx="6568">
                  <c:v>1613.96</c:v>
                </c:pt>
                <c:pt idx="6569">
                  <c:v>1614.0550000000001</c:v>
                </c:pt>
                <c:pt idx="6570">
                  <c:v>1614.15</c:v>
                </c:pt>
                <c:pt idx="6571">
                  <c:v>1614.2449999999999</c:v>
                </c:pt>
                <c:pt idx="6572">
                  <c:v>1614.34</c:v>
                </c:pt>
                <c:pt idx="6573">
                  <c:v>1614.4349999999999</c:v>
                </c:pt>
                <c:pt idx="6574">
                  <c:v>1614.53</c:v>
                </c:pt>
                <c:pt idx="6575">
                  <c:v>1614.625</c:v>
                </c:pt>
                <c:pt idx="6576">
                  <c:v>1614.72</c:v>
                </c:pt>
                <c:pt idx="6577">
                  <c:v>1614.8150000000001</c:v>
                </c:pt>
                <c:pt idx="6578">
                  <c:v>1614.91</c:v>
                </c:pt>
                <c:pt idx="6579">
                  <c:v>1615.0050000000001</c:v>
                </c:pt>
                <c:pt idx="6580">
                  <c:v>1615.1</c:v>
                </c:pt>
                <c:pt idx="6581">
                  <c:v>1615.1949999999999</c:v>
                </c:pt>
                <c:pt idx="6582">
                  <c:v>1615.29</c:v>
                </c:pt>
                <c:pt idx="6583">
                  <c:v>1615.385</c:v>
                </c:pt>
                <c:pt idx="6584">
                  <c:v>1615.48</c:v>
                </c:pt>
                <c:pt idx="6585">
                  <c:v>1615.575</c:v>
                </c:pt>
                <c:pt idx="6586">
                  <c:v>1615.67</c:v>
                </c:pt>
                <c:pt idx="6587">
                  <c:v>1615.7650000000001</c:v>
                </c:pt>
                <c:pt idx="6588">
                  <c:v>1615.86</c:v>
                </c:pt>
                <c:pt idx="6589">
                  <c:v>1615.9549999999999</c:v>
                </c:pt>
                <c:pt idx="6590">
                  <c:v>1616.05</c:v>
                </c:pt>
                <c:pt idx="6591">
                  <c:v>1616.145</c:v>
                </c:pt>
                <c:pt idx="6592">
                  <c:v>1616.24</c:v>
                </c:pt>
                <c:pt idx="6593">
                  <c:v>1616.335</c:v>
                </c:pt>
                <c:pt idx="6594">
                  <c:v>1616.43</c:v>
                </c:pt>
                <c:pt idx="6595">
                  <c:v>1616.5250000000001</c:v>
                </c:pt>
                <c:pt idx="6596">
                  <c:v>1616.62</c:v>
                </c:pt>
                <c:pt idx="6597">
                  <c:v>1616.7149999999999</c:v>
                </c:pt>
                <c:pt idx="6598">
                  <c:v>1616.81</c:v>
                </c:pt>
                <c:pt idx="6599">
                  <c:v>1616.905</c:v>
                </c:pt>
                <c:pt idx="6600">
                  <c:v>1617</c:v>
                </c:pt>
                <c:pt idx="6601">
                  <c:v>1617.095</c:v>
                </c:pt>
                <c:pt idx="6602">
                  <c:v>1617.19</c:v>
                </c:pt>
                <c:pt idx="6603">
                  <c:v>1617.2850000000001</c:v>
                </c:pt>
                <c:pt idx="6604">
                  <c:v>1617.38</c:v>
                </c:pt>
                <c:pt idx="6605">
                  <c:v>1617.4749999999999</c:v>
                </c:pt>
                <c:pt idx="6606">
                  <c:v>1617.57</c:v>
                </c:pt>
                <c:pt idx="6607">
                  <c:v>1617.665</c:v>
                </c:pt>
                <c:pt idx="6608">
                  <c:v>1617.76</c:v>
                </c:pt>
                <c:pt idx="6609">
                  <c:v>1617.855</c:v>
                </c:pt>
                <c:pt idx="6610">
                  <c:v>1617.95</c:v>
                </c:pt>
                <c:pt idx="6611">
                  <c:v>1618.0450000000001</c:v>
                </c:pt>
                <c:pt idx="6612">
                  <c:v>1618.14</c:v>
                </c:pt>
                <c:pt idx="6613">
                  <c:v>1618.2349999999999</c:v>
                </c:pt>
                <c:pt idx="6614">
                  <c:v>1618.33</c:v>
                </c:pt>
                <c:pt idx="6615">
                  <c:v>1618.425</c:v>
                </c:pt>
                <c:pt idx="6616">
                  <c:v>1618.52</c:v>
                </c:pt>
                <c:pt idx="6617">
                  <c:v>1618.615</c:v>
                </c:pt>
                <c:pt idx="6618">
                  <c:v>1618.71</c:v>
                </c:pt>
                <c:pt idx="6619">
                  <c:v>1618.8050000000001</c:v>
                </c:pt>
                <c:pt idx="6620">
                  <c:v>1618.9</c:v>
                </c:pt>
                <c:pt idx="6621">
                  <c:v>1618.9949999999999</c:v>
                </c:pt>
                <c:pt idx="6622">
                  <c:v>1619.09</c:v>
                </c:pt>
                <c:pt idx="6623">
                  <c:v>1619.1849999999999</c:v>
                </c:pt>
                <c:pt idx="6624">
                  <c:v>1619.28</c:v>
                </c:pt>
                <c:pt idx="6625">
                  <c:v>1619.375</c:v>
                </c:pt>
                <c:pt idx="6626">
                  <c:v>1619.47</c:v>
                </c:pt>
                <c:pt idx="6627">
                  <c:v>1619.5650000000001</c:v>
                </c:pt>
                <c:pt idx="6628">
                  <c:v>1619.66</c:v>
                </c:pt>
                <c:pt idx="6629">
                  <c:v>1619.7550000000001</c:v>
                </c:pt>
                <c:pt idx="6630">
                  <c:v>1619.85</c:v>
                </c:pt>
                <c:pt idx="6631">
                  <c:v>1619.9449999999999</c:v>
                </c:pt>
                <c:pt idx="6632">
                  <c:v>1620.04</c:v>
                </c:pt>
                <c:pt idx="6633">
                  <c:v>1620.135</c:v>
                </c:pt>
                <c:pt idx="6634">
                  <c:v>1620.23</c:v>
                </c:pt>
                <c:pt idx="6635">
                  <c:v>1620.325</c:v>
                </c:pt>
                <c:pt idx="6636">
                  <c:v>1620.42</c:v>
                </c:pt>
                <c:pt idx="6637">
                  <c:v>1620.5150000000001</c:v>
                </c:pt>
                <c:pt idx="6638">
                  <c:v>1620.61</c:v>
                </c:pt>
                <c:pt idx="6639">
                  <c:v>1620.7049999999999</c:v>
                </c:pt>
                <c:pt idx="6640">
                  <c:v>1620.8</c:v>
                </c:pt>
                <c:pt idx="6641">
                  <c:v>1620.895</c:v>
                </c:pt>
                <c:pt idx="6642">
                  <c:v>1620.99</c:v>
                </c:pt>
                <c:pt idx="6643">
                  <c:v>1621.085</c:v>
                </c:pt>
                <c:pt idx="6644">
                  <c:v>1621.18</c:v>
                </c:pt>
                <c:pt idx="6645">
                  <c:v>1621.2750000000001</c:v>
                </c:pt>
                <c:pt idx="6646">
                  <c:v>1621.37</c:v>
                </c:pt>
                <c:pt idx="6647">
                  <c:v>1621.4649999999999</c:v>
                </c:pt>
                <c:pt idx="6648">
                  <c:v>1621.56</c:v>
                </c:pt>
                <c:pt idx="6649">
                  <c:v>1621.655</c:v>
                </c:pt>
                <c:pt idx="6650">
                  <c:v>1621.75</c:v>
                </c:pt>
                <c:pt idx="6651">
                  <c:v>1621.845</c:v>
                </c:pt>
                <c:pt idx="6652">
                  <c:v>1621.94</c:v>
                </c:pt>
                <c:pt idx="6653">
                  <c:v>1622.0350000000001</c:v>
                </c:pt>
                <c:pt idx="6654">
                  <c:v>1622.13</c:v>
                </c:pt>
                <c:pt idx="6655">
                  <c:v>1622.2249999999999</c:v>
                </c:pt>
                <c:pt idx="6656">
                  <c:v>1622.32</c:v>
                </c:pt>
                <c:pt idx="6657">
                  <c:v>1622.415</c:v>
                </c:pt>
                <c:pt idx="6658">
                  <c:v>1622.51</c:v>
                </c:pt>
                <c:pt idx="6659">
                  <c:v>1622.605</c:v>
                </c:pt>
                <c:pt idx="6660">
                  <c:v>1622.7</c:v>
                </c:pt>
                <c:pt idx="6661">
                  <c:v>1622.7950000000001</c:v>
                </c:pt>
                <c:pt idx="6662">
                  <c:v>1622.89</c:v>
                </c:pt>
                <c:pt idx="6663">
                  <c:v>1622.9849999999999</c:v>
                </c:pt>
                <c:pt idx="6664">
                  <c:v>1623.08</c:v>
                </c:pt>
                <c:pt idx="6665">
                  <c:v>1623.175</c:v>
                </c:pt>
                <c:pt idx="6666">
                  <c:v>1623.27</c:v>
                </c:pt>
                <c:pt idx="6667">
                  <c:v>1623.365</c:v>
                </c:pt>
                <c:pt idx="6668">
                  <c:v>1623.46</c:v>
                </c:pt>
                <c:pt idx="6669">
                  <c:v>1623.5550000000001</c:v>
                </c:pt>
                <c:pt idx="6670">
                  <c:v>1623.65</c:v>
                </c:pt>
                <c:pt idx="6671">
                  <c:v>1623.7449999999999</c:v>
                </c:pt>
                <c:pt idx="6672">
                  <c:v>1623.84</c:v>
                </c:pt>
                <c:pt idx="6673">
                  <c:v>1623.9349999999999</c:v>
                </c:pt>
                <c:pt idx="6674">
                  <c:v>1624.03</c:v>
                </c:pt>
                <c:pt idx="6675">
                  <c:v>1624.125</c:v>
                </c:pt>
                <c:pt idx="6676">
                  <c:v>1624.22</c:v>
                </c:pt>
                <c:pt idx="6677">
                  <c:v>1624.3150000000001</c:v>
                </c:pt>
                <c:pt idx="6678">
                  <c:v>1624.41</c:v>
                </c:pt>
                <c:pt idx="6679">
                  <c:v>1624.5050000000001</c:v>
                </c:pt>
                <c:pt idx="6680">
                  <c:v>1624.6</c:v>
                </c:pt>
                <c:pt idx="6681">
                  <c:v>1624.6949999999999</c:v>
                </c:pt>
                <c:pt idx="6682">
                  <c:v>1624.79</c:v>
                </c:pt>
                <c:pt idx="6683">
                  <c:v>1624.885</c:v>
                </c:pt>
                <c:pt idx="6684">
                  <c:v>1624.98</c:v>
                </c:pt>
                <c:pt idx="6685">
                  <c:v>1625.075</c:v>
                </c:pt>
                <c:pt idx="6686">
                  <c:v>1625.17</c:v>
                </c:pt>
                <c:pt idx="6687">
                  <c:v>1625.2650000000001</c:v>
                </c:pt>
                <c:pt idx="6688">
                  <c:v>1625.36</c:v>
                </c:pt>
                <c:pt idx="6689">
                  <c:v>1625.4549999999999</c:v>
                </c:pt>
                <c:pt idx="6690">
                  <c:v>1625.55</c:v>
                </c:pt>
                <c:pt idx="6691">
                  <c:v>1625.645</c:v>
                </c:pt>
                <c:pt idx="6692">
                  <c:v>1625.74</c:v>
                </c:pt>
                <c:pt idx="6693">
                  <c:v>1625.835</c:v>
                </c:pt>
                <c:pt idx="6694">
                  <c:v>1625.93</c:v>
                </c:pt>
                <c:pt idx="6695">
                  <c:v>1626.0250000000001</c:v>
                </c:pt>
                <c:pt idx="6696">
                  <c:v>1626.12</c:v>
                </c:pt>
                <c:pt idx="6697">
                  <c:v>1626.2149999999999</c:v>
                </c:pt>
                <c:pt idx="6698">
                  <c:v>1626.31</c:v>
                </c:pt>
                <c:pt idx="6699">
                  <c:v>1626.405</c:v>
                </c:pt>
                <c:pt idx="6700">
                  <c:v>1626.5</c:v>
                </c:pt>
                <c:pt idx="6701">
                  <c:v>1626.595</c:v>
                </c:pt>
                <c:pt idx="6702">
                  <c:v>1626.69</c:v>
                </c:pt>
                <c:pt idx="6703">
                  <c:v>1626.7850000000001</c:v>
                </c:pt>
                <c:pt idx="6704">
                  <c:v>1626.88</c:v>
                </c:pt>
                <c:pt idx="6705">
                  <c:v>1626.9749999999999</c:v>
                </c:pt>
                <c:pt idx="6706">
                  <c:v>1627.07</c:v>
                </c:pt>
                <c:pt idx="6707">
                  <c:v>1627.165</c:v>
                </c:pt>
                <c:pt idx="6708">
                  <c:v>1627.26</c:v>
                </c:pt>
                <c:pt idx="6709">
                  <c:v>1627.355</c:v>
                </c:pt>
                <c:pt idx="6710">
                  <c:v>1627.45</c:v>
                </c:pt>
                <c:pt idx="6711">
                  <c:v>1627.5450000000001</c:v>
                </c:pt>
                <c:pt idx="6712">
                  <c:v>1627.64</c:v>
                </c:pt>
                <c:pt idx="6713">
                  <c:v>1627.7349999999999</c:v>
                </c:pt>
                <c:pt idx="6714">
                  <c:v>1627.83</c:v>
                </c:pt>
                <c:pt idx="6715">
                  <c:v>1627.925</c:v>
                </c:pt>
                <c:pt idx="6716">
                  <c:v>1628.02</c:v>
                </c:pt>
                <c:pt idx="6717">
                  <c:v>1628.115</c:v>
                </c:pt>
                <c:pt idx="6718">
                  <c:v>1628.21</c:v>
                </c:pt>
                <c:pt idx="6719">
                  <c:v>1628.3050000000001</c:v>
                </c:pt>
                <c:pt idx="6720">
                  <c:v>1628.4</c:v>
                </c:pt>
                <c:pt idx="6721">
                  <c:v>1628.4949999999999</c:v>
                </c:pt>
                <c:pt idx="6722">
                  <c:v>1628.59</c:v>
                </c:pt>
                <c:pt idx="6723">
                  <c:v>1628.6849999999999</c:v>
                </c:pt>
                <c:pt idx="6724">
                  <c:v>1628.78</c:v>
                </c:pt>
                <c:pt idx="6725">
                  <c:v>1628.875</c:v>
                </c:pt>
                <c:pt idx="6726">
                  <c:v>1628.97</c:v>
                </c:pt>
                <c:pt idx="6727">
                  <c:v>1629.0650000000001</c:v>
                </c:pt>
                <c:pt idx="6728">
                  <c:v>1629.16</c:v>
                </c:pt>
                <c:pt idx="6729">
                  <c:v>1629.2550000000001</c:v>
                </c:pt>
                <c:pt idx="6730">
                  <c:v>1629.35</c:v>
                </c:pt>
                <c:pt idx="6731">
                  <c:v>1629.4449999999999</c:v>
                </c:pt>
                <c:pt idx="6732">
                  <c:v>1629.54</c:v>
                </c:pt>
                <c:pt idx="6733">
                  <c:v>1629.635</c:v>
                </c:pt>
                <c:pt idx="6734">
                  <c:v>1629.73</c:v>
                </c:pt>
                <c:pt idx="6735">
                  <c:v>1629.825</c:v>
                </c:pt>
                <c:pt idx="6736">
                  <c:v>1629.92</c:v>
                </c:pt>
                <c:pt idx="6737">
                  <c:v>1630.0150000000001</c:v>
                </c:pt>
                <c:pt idx="6738">
                  <c:v>1630.11</c:v>
                </c:pt>
                <c:pt idx="6739">
                  <c:v>1630.2049999999999</c:v>
                </c:pt>
                <c:pt idx="6740">
                  <c:v>1630.3</c:v>
                </c:pt>
                <c:pt idx="6741">
                  <c:v>1630.395</c:v>
                </c:pt>
                <c:pt idx="6742">
                  <c:v>1630.49</c:v>
                </c:pt>
                <c:pt idx="6743">
                  <c:v>1630.585</c:v>
                </c:pt>
                <c:pt idx="6744">
                  <c:v>1630.68</c:v>
                </c:pt>
                <c:pt idx="6745">
                  <c:v>1630.7750000000001</c:v>
                </c:pt>
                <c:pt idx="6746">
                  <c:v>1630.87</c:v>
                </c:pt>
                <c:pt idx="6747">
                  <c:v>1630.9649999999999</c:v>
                </c:pt>
                <c:pt idx="6748">
                  <c:v>1631.06</c:v>
                </c:pt>
                <c:pt idx="6749">
                  <c:v>1631.155</c:v>
                </c:pt>
                <c:pt idx="6750">
                  <c:v>1631.25</c:v>
                </c:pt>
                <c:pt idx="6751">
                  <c:v>1631.345</c:v>
                </c:pt>
                <c:pt idx="6752">
                  <c:v>1631.44</c:v>
                </c:pt>
                <c:pt idx="6753">
                  <c:v>1631.5350000000001</c:v>
                </c:pt>
                <c:pt idx="6754">
                  <c:v>1631.63</c:v>
                </c:pt>
                <c:pt idx="6755">
                  <c:v>1631.7249999999999</c:v>
                </c:pt>
                <c:pt idx="6756">
                  <c:v>1631.82</c:v>
                </c:pt>
                <c:pt idx="6757">
                  <c:v>1631.915</c:v>
                </c:pt>
                <c:pt idx="6758">
                  <c:v>1632.01</c:v>
                </c:pt>
                <c:pt idx="6759">
                  <c:v>1632.105</c:v>
                </c:pt>
                <c:pt idx="6760">
                  <c:v>1632.2</c:v>
                </c:pt>
                <c:pt idx="6761">
                  <c:v>1632.2950000000001</c:v>
                </c:pt>
                <c:pt idx="6762">
                  <c:v>1632.39</c:v>
                </c:pt>
                <c:pt idx="6763">
                  <c:v>1632.4849999999999</c:v>
                </c:pt>
                <c:pt idx="6764">
                  <c:v>1632.58</c:v>
                </c:pt>
                <c:pt idx="6765">
                  <c:v>1632.675</c:v>
                </c:pt>
                <c:pt idx="6766">
                  <c:v>1632.77</c:v>
                </c:pt>
                <c:pt idx="6767">
                  <c:v>1632.865</c:v>
                </c:pt>
                <c:pt idx="6768">
                  <c:v>1632.96</c:v>
                </c:pt>
                <c:pt idx="6769">
                  <c:v>1633.0550000000001</c:v>
                </c:pt>
                <c:pt idx="6770">
                  <c:v>1633.15</c:v>
                </c:pt>
                <c:pt idx="6771">
                  <c:v>1633.2449999999999</c:v>
                </c:pt>
                <c:pt idx="6772">
                  <c:v>1633.34</c:v>
                </c:pt>
                <c:pt idx="6773">
                  <c:v>1633.4349999999999</c:v>
                </c:pt>
                <c:pt idx="6774">
                  <c:v>1633.53</c:v>
                </c:pt>
                <c:pt idx="6775">
                  <c:v>1633.625</c:v>
                </c:pt>
                <c:pt idx="6776">
                  <c:v>1633.72</c:v>
                </c:pt>
                <c:pt idx="6777">
                  <c:v>1633.8150000000001</c:v>
                </c:pt>
                <c:pt idx="6778">
                  <c:v>1633.91</c:v>
                </c:pt>
                <c:pt idx="6779">
                  <c:v>1634.0050000000001</c:v>
                </c:pt>
                <c:pt idx="6780">
                  <c:v>1634.1</c:v>
                </c:pt>
                <c:pt idx="6781">
                  <c:v>1634.1949999999999</c:v>
                </c:pt>
                <c:pt idx="6782">
                  <c:v>1634.29</c:v>
                </c:pt>
                <c:pt idx="6783">
                  <c:v>1634.385</c:v>
                </c:pt>
                <c:pt idx="6784">
                  <c:v>1634.48</c:v>
                </c:pt>
                <c:pt idx="6785">
                  <c:v>1634.575</c:v>
                </c:pt>
                <c:pt idx="6786">
                  <c:v>1634.67</c:v>
                </c:pt>
                <c:pt idx="6787">
                  <c:v>1634.7650000000001</c:v>
                </c:pt>
                <c:pt idx="6788">
                  <c:v>1634.86</c:v>
                </c:pt>
                <c:pt idx="6789">
                  <c:v>1634.9549999999999</c:v>
                </c:pt>
                <c:pt idx="6790">
                  <c:v>1635.05</c:v>
                </c:pt>
                <c:pt idx="6791">
                  <c:v>1635.145</c:v>
                </c:pt>
                <c:pt idx="6792">
                  <c:v>1635.24</c:v>
                </c:pt>
                <c:pt idx="6793">
                  <c:v>1635.335</c:v>
                </c:pt>
                <c:pt idx="6794">
                  <c:v>1635.43</c:v>
                </c:pt>
                <c:pt idx="6795">
                  <c:v>1635.5250000000001</c:v>
                </c:pt>
                <c:pt idx="6796">
                  <c:v>1635.62</c:v>
                </c:pt>
                <c:pt idx="6797">
                  <c:v>1635.7149999999999</c:v>
                </c:pt>
                <c:pt idx="6798">
                  <c:v>1635.81</c:v>
                </c:pt>
                <c:pt idx="6799">
                  <c:v>1635.905</c:v>
                </c:pt>
                <c:pt idx="6800">
                  <c:v>1636</c:v>
                </c:pt>
                <c:pt idx="6801">
                  <c:v>1636.095</c:v>
                </c:pt>
                <c:pt idx="6802">
                  <c:v>1636.19</c:v>
                </c:pt>
                <c:pt idx="6803">
                  <c:v>1636.2850000000001</c:v>
                </c:pt>
                <c:pt idx="6804">
                  <c:v>1636.38</c:v>
                </c:pt>
                <c:pt idx="6805">
                  <c:v>1636.4749999999999</c:v>
                </c:pt>
                <c:pt idx="6806">
                  <c:v>1636.57</c:v>
                </c:pt>
                <c:pt idx="6807">
                  <c:v>1636.665</c:v>
                </c:pt>
                <c:pt idx="6808">
                  <c:v>1636.76</c:v>
                </c:pt>
                <c:pt idx="6809">
                  <c:v>1636.855</c:v>
                </c:pt>
                <c:pt idx="6810">
                  <c:v>1636.95</c:v>
                </c:pt>
                <c:pt idx="6811">
                  <c:v>1637.0450000000001</c:v>
                </c:pt>
                <c:pt idx="6812">
                  <c:v>1637.14</c:v>
                </c:pt>
                <c:pt idx="6813">
                  <c:v>1637.2349999999999</c:v>
                </c:pt>
                <c:pt idx="6814">
                  <c:v>1637.33</c:v>
                </c:pt>
                <c:pt idx="6815">
                  <c:v>1637.425</c:v>
                </c:pt>
                <c:pt idx="6816">
                  <c:v>1637.52</c:v>
                </c:pt>
                <c:pt idx="6817">
                  <c:v>1637.615</c:v>
                </c:pt>
                <c:pt idx="6818">
                  <c:v>1637.71</c:v>
                </c:pt>
                <c:pt idx="6819">
                  <c:v>1637.8050000000001</c:v>
                </c:pt>
                <c:pt idx="6820">
                  <c:v>1637.9</c:v>
                </c:pt>
                <c:pt idx="6821">
                  <c:v>1637.9949999999999</c:v>
                </c:pt>
                <c:pt idx="6822">
                  <c:v>1638.09</c:v>
                </c:pt>
                <c:pt idx="6823">
                  <c:v>1638.1849999999999</c:v>
                </c:pt>
                <c:pt idx="6824">
                  <c:v>1638.28</c:v>
                </c:pt>
                <c:pt idx="6825">
                  <c:v>1638.375</c:v>
                </c:pt>
                <c:pt idx="6826">
                  <c:v>1638.47</c:v>
                </c:pt>
                <c:pt idx="6827">
                  <c:v>1638.5650000000001</c:v>
                </c:pt>
                <c:pt idx="6828">
                  <c:v>1638.66</c:v>
                </c:pt>
                <c:pt idx="6829">
                  <c:v>1638.7550000000001</c:v>
                </c:pt>
                <c:pt idx="6830">
                  <c:v>1638.85</c:v>
                </c:pt>
                <c:pt idx="6831">
                  <c:v>1638.9449999999999</c:v>
                </c:pt>
                <c:pt idx="6832">
                  <c:v>1639.04</c:v>
                </c:pt>
                <c:pt idx="6833">
                  <c:v>1639.135</c:v>
                </c:pt>
                <c:pt idx="6834">
                  <c:v>1639.23</c:v>
                </c:pt>
                <c:pt idx="6835">
                  <c:v>1639.325</c:v>
                </c:pt>
                <c:pt idx="6836">
                  <c:v>1639.42</c:v>
                </c:pt>
                <c:pt idx="6837">
                  <c:v>1639.5150000000001</c:v>
                </c:pt>
                <c:pt idx="6838">
                  <c:v>1639.61</c:v>
                </c:pt>
                <c:pt idx="6839">
                  <c:v>1639.7049999999999</c:v>
                </c:pt>
                <c:pt idx="6840">
                  <c:v>1639.8</c:v>
                </c:pt>
                <c:pt idx="6841">
                  <c:v>1639.895</c:v>
                </c:pt>
                <c:pt idx="6842">
                  <c:v>1639.99</c:v>
                </c:pt>
                <c:pt idx="6843">
                  <c:v>1640.085</c:v>
                </c:pt>
                <c:pt idx="6844">
                  <c:v>1640.18</c:v>
                </c:pt>
                <c:pt idx="6845">
                  <c:v>1640.2750000000001</c:v>
                </c:pt>
                <c:pt idx="6846">
                  <c:v>1640.37</c:v>
                </c:pt>
                <c:pt idx="6847">
                  <c:v>1640.4649999999999</c:v>
                </c:pt>
                <c:pt idx="6848">
                  <c:v>1640.56</c:v>
                </c:pt>
                <c:pt idx="6849">
                  <c:v>1640.655</c:v>
                </c:pt>
                <c:pt idx="6850">
                  <c:v>1640.75</c:v>
                </c:pt>
                <c:pt idx="6851">
                  <c:v>1640.845</c:v>
                </c:pt>
                <c:pt idx="6852">
                  <c:v>1640.94</c:v>
                </c:pt>
                <c:pt idx="6853">
                  <c:v>1641.0350000000001</c:v>
                </c:pt>
                <c:pt idx="6854">
                  <c:v>1641.13</c:v>
                </c:pt>
                <c:pt idx="6855">
                  <c:v>1641.2249999999999</c:v>
                </c:pt>
                <c:pt idx="6856">
                  <c:v>1641.32</c:v>
                </c:pt>
                <c:pt idx="6857">
                  <c:v>1641.415</c:v>
                </c:pt>
                <c:pt idx="6858">
                  <c:v>1641.51</c:v>
                </c:pt>
                <c:pt idx="6859">
                  <c:v>1641.605</c:v>
                </c:pt>
                <c:pt idx="6860">
                  <c:v>1641.7</c:v>
                </c:pt>
                <c:pt idx="6861">
                  <c:v>1641.7950000000001</c:v>
                </c:pt>
                <c:pt idx="6862">
                  <c:v>1641.89</c:v>
                </c:pt>
                <c:pt idx="6863">
                  <c:v>1641.9849999999999</c:v>
                </c:pt>
                <c:pt idx="6864">
                  <c:v>1642.08</c:v>
                </c:pt>
                <c:pt idx="6865">
                  <c:v>1642.175</c:v>
                </c:pt>
                <c:pt idx="6866">
                  <c:v>1642.27</c:v>
                </c:pt>
                <c:pt idx="6867">
                  <c:v>1642.365</c:v>
                </c:pt>
                <c:pt idx="6868">
                  <c:v>1642.46</c:v>
                </c:pt>
                <c:pt idx="6869">
                  <c:v>1642.5550000000001</c:v>
                </c:pt>
                <c:pt idx="6870">
                  <c:v>1642.65</c:v>
                </c:pt>
                <c:pt idx="6871">
                  <c:v>1642.7449999999999</c:v>
                </c:pt>
                <c:pt idx="6872">
                  <c:v>1642.84</c:v>
                </c:pt>
                <c:pt idx="6873">
                  <c:v>1642.9349999999999</c:v>
                </c:pt>
                <c:pt idx="6874">
                  <c:v>1643.03</c:v>
                </c:pt>
                <c:pt idx="6875">
                  <c:v>1643.125</c:v>
                </c:pt>
                <c:pt idx="6876">
                  <c:v>1643.22</c:v>
                </c:pt>
                <c:pt idx="6877">
                  <c:v>1643.3150000000001</c:v>
                </c:pt>
                <c:pt idx="6878">
                  <c:v>1643.41</c:v>
                </c:pt>
                <c:pt idx="6879">
                  <c:v>1643.5050000000001</c:v>
                </c:pt>
                <c:pt idx="6880">
                  <c:v>1643.6</c:v>
                </c:pt>
                <c:pt idx="6881">
                  <c:v>1643.6949999999999</c:v>
                </c:pt>
                <c:pt idx="6882">
                  <c:v>1643.79</c:v>
                </c:pt>
                <c:pt idx="6883">
                  <c:v>1643.885</c:v>
                </c:pt>
                <c:pt idx="6884">
                  <c:v>1643.98</c:v>
                </c:pt>
                <c:pt idx="6885">
                  <c:v>1644.075</c:v>
                </c:pt>
                <c:pt idx="6886">
                  <c:v>1644.17</c:v>
                </c:pt>
                <c:pt idx="6887">
                  <c:v>1644.2650000000001</c:v>
                </c:pt>
                <c:pt idx="6888">
                  <c:v>1644.36</c:v>
                </c:pt>
                <c:pt idx="6889">
                  <c:v>1644.4549999999999</c:v>
                </c:pt>
                <c:pt idx="6890">
                  <c:v>1644.55</c:v>
                </c:pt>
                <c:pt idx="6891">
                  <c:v>1644.645</c:v>
                </c:pt>
                <c:pt idx="6892">
                  <c:v>1644.74</c:v>
                </c:pt>
                <c:pt idx="6893">
                  <c:v>1644.835</c:v>
                </c:pt>
                <c:pt idx="6894">
                  <c:v>1644.93</c:v>
                </c:pt>
                <c:pt idx="6895">
                  <c:v>1645.0250000000001</c:v>
                </c:pt>
                <c:pt idx="6896">
                  <c:v>1645.12</c:v>
                </c:pt>
                <c:pt idx="6897">
                  <c:v>1645.2149999999999</c:v>
                </c:pt>
                <c:pt idx="6898">
                  <c:v>1645.31</c:v>
                </c:pt>
                <c:pt idx="6899">
                  <c:v>1645.405</c:v>
                </c:pt>
                <c:pt idx="6900">
                  <c:v>1645.5</c:v>
                </c:pt>
                <c:pt idx="6901">
                  <c:v>1645.595</c:v>
                </c:pt>
                <c:pt idx="6902">
                  <c:v>1645.69</c:v>
                </c:pt>
                <c:pt idx="6903">
                  <c:v>1645.7850000000001</c:v>
                </c:pt>
                <c:pt idx="6904">
                  <c:v>1645.88</c:v>
                </c:pt>
                <c:pt idx="6905">
                  <c:v>1645.9749999999999</c:v>
                </c:pt>
                <c:pt idx="6906">
                  <c:v>1646.07</c:v>
                </c:pt>
                <c:pt idx="6907">
                  <c:v>1646.165</c:v>
                </c:pt>
                <c:pt idx="6908">
                  <c:v>1646.26</c:v>
                </c:pt>
                <c:pt idx="6909">
                  <c:v>1646.355</c:v>
                </c:pt>
                <c:pt idx="6910">
                  <c:v>1646.45</c:v>
                </c:pt>
                <c:pt idx="6911">
                  <c:v>1646.5450000000001</c:v>
                </c:pt>
                <c:pt idx="6912">
                  <c:v>1646.64</c:v>
                </c:pt>
                <c:pt idx="6913">
                  <c:v>1646.7349999999999</c:v>
                </c:pt>
                <c:pt idx="6914">
                  <c:v>1646.83</c:v>
                </c:pt>
                <c:pt idx="6915">
                  <c:v>1646.925</c:v>
                </c:pt>
                <c:pt idx="6916">
                  <c:v>1647.02</c:v>
                </c:pt>
                <c:pt idx="6917">
                  <c:v>1647.115</c:v>
                </c:pt>
                <c:pt idx="6918">
                  <c:v>1647.21</c:v>
                </c:pt>
                <c:pt idx="6919">
                  <c:v>1647.3050000000001</c:v>
                </c:pt>
                <c:pt idx="6920">
                  <c:v>1647.4</c:v>
                </c:pt>
                <c:pt idx="6921">
                  <c:v>1647.4949999999999</c:v>
                </c:pt>
                <c:pt idx="6922">
                  <c:v>1647.59</c:v>
                </c:pt>
                <c:pt idx="6923">
                  <c:v>1647.6849999999999</c:v>
                </c:pt>
                <c:pt idx="6924">
                  <c:v>1647.78</c:v>
                </c:pt>
                <c:pt idx="6925">
                  <c:v>1647.875</c:v>
                </c:pt>
                <c:pt idx="6926">
                  <c:v>1647.97</c:v>
                </c:pt>
                <c:pt idx="6927">
                  <c:v>1648.0650000000001</c:v>
                </c:pt>
                <c:pt idx="6928">
                  <c:v>1648.16</c:v>
                </c:pt>
                <c:pt idx="6929">
                  <c:v>1648.2550000000001</c:v>
                </c:pt>
                <c:pt idx="6930">
                  <c:v>1648.35</c:v>
                </c:pt>
                <c:pt idx="6931">
                  <c:v>1648.4449999999999</c:v>
                </c:pt>
                <c:pt idx="6932">
                  <c:v>1648.54</c:v>
                </c:pt>
                <c:pt idx="6933">
                  <c:v>1648.635</c:v>
                </c:pt>
                <c:pt idx="6934">
                  <c:v>1648.73</c:v>
                </c:pt>
                <c:pt idx="6935">
                  <c:v>1648.825</c:v>
                </c:pt>
                <c:pt idx="6936">
                  <c:v>1648.92</c:v>
                </c:pt>
                <c:pt idx="6937">
                  <c:v>1649.0150000000001</c:v>
                </c:pt>
                <c:pt idx="6938">
                  <c:v>1649.11</c:v>
                </c:pt>
                <c:pt idx="6939">
                  <c:v>1649.2049999999999</c:v>
                </c:pt>
                <c:pt idx="6940">
                  <c:v>1649.3</c:v>
                </c:pt>
                <c:pt idx="6941">
                  <c:v>1649.395</c:v>
                </c:pt>
                <c:pt idx="6942">
                  <c:v>1649.49</c:v>
                </c:pt>
                <c:pt idx="6943">
                  <c:v>1649.585</c:v>
                </c:pt>
                <c:pt idx="6944">
                  <c:v>1649.68</c:v>
                </c:pt>
                <c:pt idx="6945">
                  <c:v>1649.7750000000001</c:v>
                </c:pt>
                <c:pt idx="6946">
                  <c:v>1649.87</c:v>
                </c:pt>
                <c:pt idx="6947">
                  <c:v>1649.9649999999999</c:v>
                </c:pt>
                <c:pt idx="6948">
                  <c:v>1650.06</c:v>
                </c:pt>
                <c:pt idx="6949">
                  <c:v>1650.155</c:v>
                </c:pt>
                <c:pt idx="6950">
                  <c:v>1650.25</c:v>
                </c:pt>
                <c:pt idx="6951">
                  <c:v>1650.345</c:v>
                </c:pt>
                <c:pt idx="6952">
                  <c:v>1650.44</c:v>
                </c:pt>
                <c:pt idx="6953">
                  <c:v>1650.5350000000001</c:v>
                </c:pt>
                <c:pt idx="6954">
                  <c:v>1650.63</c:v>
                </c:pt>
                <c:pt idx="6955">
                  <c:v>1650.7249999999999</c:v>
                </c:pt>
                <c:pt idx="6956">
                  <c:v>1650.82</c:v>
                </c:pt>
                <c:pt idx="6957">
                  <c:v>1650.915</c:v>
                </c:pt>
                <c:pt idx="6958">
                  <c:v>1651.01</c:v>
                </c:pt>
                <c:pt idx="6959">
                  <c:v>1651.105</c:v>
                </c:pt>
                <c:pt idx="6960">
                  <c:v>1651.2</c:v>
                </c:pt>
                <c:pt idx="6961">
                  <c:v>1651.2950000000001</c:v>
                </c:pt>
                <c:pt idx="6962">
                  <c:v>1651.39</c:v>
                </c:pt>
                <c:pt idx="6963">
                  <c:v>1651.4849999999999</c:v>
                </c:pt>
                <c:pt idx="6964">
                  <c:v>1651.58</c:v>
                </c:pt>
                <c:pt idx="6965">
                  <c:v>1651.675</c:v>
                </c:pt>
                <c:pt idx="6966">
                  <c:v>1651.77</c:v>
                </c:pt>
                <c:pt idx="6967">
                  <c:v>1651.865</c:v>
                </c:pt>
                <c:pt idx="6968">
                  <c:v>1651.96</c:v>
                </c:pt>
                <c:pt idx="6969">
                  <c:v>1652.0550000000001</c:v>
                </c:pt>
                <c:pt idx="6970">
                  <c:v>1652.15</c:v>
                </c:pt>
                <c:pt idx="6971">
                  <c:v>1652.2449999999999</c:v>
                </c:pt>
                <c:pt idx="6972">
                  <c:v>1652.34</c:v>
                </c:pt>
                <c:pt idx="6973">
                  <c:v>1652.4349999999999</c:v>
                </c:pt>
                <c:pt idx="6974">
                  <c:v>1652.53</c:v>
                </c:pt>
                <c:pt idx="6975">
                  <c:v>1652.625</c:v>
                </c:pt>
                <c:pt idx="6976">
                  <c:v>1652.72</c:v>
                </c:pt>
                <c:pt idx="6977">
                  <c:v>1652.8150000000001</c:v>
                </c:pt>
                <c:pt idx="6978">
                  <c:v>1652.91</c:v>
                </c:pt>
                <c:pt idx="6979">
                  <c:v>1653.0050000000001</c:v>
                </c:pt>
                <c:pt idx="6980">
                  <c:v>1653.1</c:v>
                </c:pt>
                <c:pt idx="6981">
                  <c:v>1653.1949999999999</c:v>
                </c:pt>
                <c:pt idx="6982">
                  <c:v>1653.29</c:v>
                </c:pt>
                <c:pt idx="6983">
                  <c:v>1653.385</c:v>
                </c:pt>
                <c:pt idx="6984">
                  <c:v>1653.48</c:v>
                </c:pt>
                <c:pt idx="6985">
                  <c:v>1653.575</c:v>
                </c:pt>
                <c:pt idx="6986">
                  <c:v>1653.67</c:v>
                </c:pt>
                <c:pt idx="6987">
                  <c:v>1653.7650000000001</c:v>
                </c:pt>
                <c:pt idx="6988">
                  <c:v>1653.86</c:v>
                </c:pt>
                <c:pt idx="6989">
                  <c:v>1653.9549999999999</c:v>
                </c:pt>
                <c:pt idx="6990">
                  <c:v>1654.05</c:v>
                </c:pt>
                <c:pt idx="6991">
                  <c:v>1654.145</c:v>
                </c:pt>
                <c:pt idx="6992">
                  <c:v>1654.24</c:v>
                </c:pt>
                <c:pt idx="6993">
                  <c:v>1654.335</c:v>
                </c:pt>
                <c:pt idx="6994">
                  <c:v>1654.43</c:v>
                </c:pt>
                <c:pt idx="6995">
                  <c:v>1654.5250000000001</c:v>
                </c:pt>
                <c:pt idx="6996">
                  <c:v>1654.62</c:v>
                </c:pt>
                <c:pt idx="6997">
                  <c:v>1654.7149999999999</c:v>
                </c:pt>
                <c:pt idx="6998">
                  <c:v>1654.81</c:v>
                </c:pt>
                <c:pt idx="6999">
                  <c:v>1654.905</c:v>
                </c:pt>
                <c:pt idx="7000">
                  <c:v>1655</c:v>
                </c:pt>
                <c:pt idx="7001">
                  <c:v>1655.095</c:v>
                </c:pt>
                <c:pt idx="7002">
                  <c:v>1655.19</c:v>
                </c:pt>
                <c:pt idx="7003">
                  <c:v>1655.2850000000001</c:v>
                </c:pt>
                <c:pt idx="7004">
                  <c:v>1655.38</c:v>
                </c:pt>
                <c:pt idx="7005">
                  <c:v>1655.4749999999999</c:v>
                </c:pt>
                <c:pt idx="7006">
                  <c:v>1655.57</c:v>
                </c:pt>
                <c:pt idx="7007">
                  <c:v>1655.665</c:v>
                </c:pt>
                <c:pt idx="7008">
                  <c:v>1655.76</c:v>
                </c:pt>
                <c:pt idx="7009">
                  <c:v>1655.855</c:v>
                </c:pt>
                <c:pt idx="7010">
                  <c:v>1655.95</c:v>
                </c:pt>
                <c:pt idx="7011">
                  <c:v>1656.0450000000001</c:v>
                </c:pt>
                <c:pt idx="7012">
                  <c:v>1656.14</c:v>
                </c:pt>
                <c:pt idx="7013">
                  <c:v>1656.2349999999999</c:v>
                </c:pt>
                <c:pt idx="7014">
                  <c:v>1656.33</c:v>
                </c:pt>
                <c:pt idx="7015">
                  <c:v>1656.425</c:v>
                </c:pt>
                <c:pt idx="7016">
                  <c:v>1656.52</c:v>
                </c:pt>
                <c:pt idx="7017">
                  <c:v>1656.615</c:v>
                </c:pt>
                <c:pt idx="7018">
                  <c:v>1656.71</c:v>
                </c:pt>
                <c:pt idx="7019">
                  <c:v>1656.8050000000001</c:v>
                </c:pt>
                <c:pt idx="7020">
                  <c:v>1656.9</c:v>
                </c:pt>
                <c:pt idx="7021">
                  <c:v>1656.9949999999999</c:v>
                </c:pt>
                <c:pt idx="7022">
                  <c:v>1657.09</c:v>
                </c:pt>
                <c:pt idx="7023">
                  <c:v>1657.1849999999999</c:v>
                </c:pt>
                <c:pt idx="7024">
                  <c:v>1657.28</c:v>
                </c:pt>
                <c:pt idx="7025">
                  <c:v>1657.375</c:v>
                </c:pt>
                <c:pt idx="7026">
                  <c:v>1657.47</c:v>
                </c:pt>
                <c:pt idx="7027">
                  <c:v>1657.5650000000001</c:v>
                </c:pt>
                <c:pt idx="7028">
                  <c:v>1657.66</c:v>
                </c:pt>
                <c:pt idx="7029">
                  <c:v>1657.7550000000001</c:v>
                </c:pt>
                <c:pt idx="7030">
                  <c:v>1657.85</c:v>
                </c:pt>
                <c:pt idx="7031">
                  <c:v>1657.9449999999999</c:v>
                </c:pt>
                <c:pt idx="7032">
                  <c:v>1658.04</c:v>
                </c:pt>
                <c:pt idx="7033">
                  <c:v>1658.135</c:v>
                </c:pt>
                <c:pt idx="7034">
                  <c:v>1658.23</c:v>
                </c:pt>
                <c:pt idx="7035">
                  <c:v>1658.325</c:v>
                </c:pt>
                <c:pt idx="7036">
                  <c:v>1658.42</c:v>
                </c:pt>
                <c:pt idx="7037">
                  <c:v>1658.5150000000001</c:v>
                </c:pt>
                <c:pt idx="7038">
                  <c:v>1658.61</c:v>
                </c:pt>
                <c:pt idx="7039">
                  <c:v>1658.7049999999999</c:v>
                </c:pt>
                <c:pt idx="7040">
                  <c:v>1658.8</c:v>
                </c:pt>
                <c:pt idx="7041">
                  <c:v>1658.895</c:v>
                </c:pt>
                <c:pt idx="7042">
                  <c:v>1658.99</c:v>
                </c:pt>
                <c:pt idx="7043">
                  <c:v>1659.085</c:v>
                </c:pt>
                <c:pt idx="7044">
                  <c:v>1659.18</c:v>
                </c:pt>
                <c:pt idx="7045">
                  <c:v>1659.2750000000001</c:v>
                </c:pt>
                <c:pt idx="7046">
                  <c:v>1659.37</c:v>
                </c:pt>
                <c:pt idx="7047">
                  <c:v>1659.4649999999999</c:v>
                </c:pt>
                <c:pt idx="7048">
                  <c:v>1659.56</c:v>
                </c:pt>
                <c:pt idx="7049">
                  <c:v>1659.655</c:v>
                </c:pt>
                <c:pt idx="7050">
                  <c:v>1659.75</c:v>
                </c:pt>
                <c:pt idx="7051">
                  <c:v>1659.845</c:v>
                </c:pt>
                <c:pt idx="7052">
                  <c:v>1659.94</c:v>
                </c:pt>
                <c:pt idx="7053">
                  <c:v>1660.0350000000001</c:v>
                </c:pt>
                <c:pt idx="7054">
                  <c:v>1660.13</c:v>
                </c:pt>
                <c:pt idx="7055">
                  <c:v>1660.2249999999999</c:v>
                </c:pt>
                <c:pt idx="7056">
                  <c:v>1660.32</c:v>
                </c:pt>
                <c:pt idx="7057">
                  <c:v>1660.415</c:v>
                </c:pt>
                <c:pt idx="7058">
                  <c:v>1660.51</c:v>
                </c:pt>
                <c:pt idx="7059">
                  <c:v>1660.605</c:v>
                </c:pt>
                <c:pt idx="7060">
                  <c:v>1660.7</c:v>
                </c:pt>
                <c:pt idx="7061">
                  <c:v>1660.7950000000001</c:v>
                </c:pt>
                <c:pt idx="7062">
                  <c:v>1660.89</c:v>
                </c:pt>
                <c:pt idx="7063">
                  <c:v>1660.9849999999999</c:v>
                </c:pt>
                <c:pt idx="7064">
                  <c:v>1661.08</c:v>
                </c:pt>
                <c:pt idx="7065">
                  <c:v>1661.175</c:v>
                </c:pt>
                <c:pt idx="7066">
                  <c:v>1661.27</c:v>
                </c:pt>
                <c:pt idx="7067">
                  <c:v>1661.365</c:v>
                </c:pt>
                <c:pt idx="7068">
                  <c:v>1661.46</c:v>
                </c:pt>
                <c:pt idx="7069">
                  <c:v>1661.5550000000001</c:v>
                </c:pt>
                <c:pt idx="7070">
                  <c:v>1661.65</c:v>
                </c:pt>
                <c:pt idx="7071">
                  <c:v>1661.7449999999999</c:v>
                </c:pt>
                <c:pt idx="7072">
                  <c:v>1661.84</c:v>
                </c:pt>
                <c:pt idx="7073">
                  <c:v>1661.9349999999999</c:v>
                </c:pt>
                <c:pt idx="7074">
                  <c:v>1662.03</c:v>
                </c:pt>
                <c:pt idx="7075">
                  <c:v>1662.125</c:v>
                </c:pt>
                <c:pt idx="7076">
                  <c:v>1662.22</c:v>
                </c:pt>
                <c:pt idx="7077">
                  <c:v>1662.3150000000001</c:v>
                </c:pt>
                <c:pt idx="7078">
                  <c:v>1662.41</c:v>
                </c:pt>
                <c:pt idx="7079">
                  <c:v>1662.5050000000001</c:v>
                </c:pt>
                <c:pt idx="7080">
                  <c:v>1662.6</c:v>
                </c:pt>
                <c:pt idx="7081">
                  <c:v>1662.6949999999999</c:v>
                </c:pt>
                <c:pt idx="7082">
                  <c:v>1662.79</c:v>
                </c:pt>
                <c:pt idx="7083">
                  <c:v>1662.885</c:v>
                </c:pt>
                <c:pt idx="7084">
                  <c:v>1662.98</c:v>
                </c:pt>
                <c:pt idx="7085">
                  <c:v>1663.075</c:v>
                </c:pt>
                <c:pt idx="7086">
                  <c:v>1663.17</c:v>
                </c:pt>
                <c:pt idx="7087">
                  <c:v>1663.2650000000001</c:v>
                </c:pt>
                <c:pt idx="7088">
                  <c:v>1663.36</c:v>
                </c:pt>
                <c:pt idx="7089">
                  <c:v>1663.4549999999999</c:v>
                </c:pt>
                <c:pt idx="7090">
                  <c:v>1663.55</c:v>
                </c:pt>
                <c:pt idx="7091">
                  <c:v>1663.645</c:v>
                </c:pt>
                <c:pt idx="7092">
                  <c:v>1663.74</c:v>
                </c:pt>
                <c:pt idx="7093">
                  <c:v>1663.835</c:v>
                </c:pt>
                <c:pt idx="7094">
                  <c:v>1663.93</c:v>
                </c:pt>
                <c:pt idx="7095">
                  <c:v>1664.0250000000001</c:v>
                </c:pt>
                <c:pt idx="7096">
                  <c:v>1664.12</c:v>
                </c:pt>
                <c:pt idx="7097">
                  <c:v>1664.2149999999999</c:v>
                </c:pt>
                <c:pt idx="7098">
                  <c:v>1664.31</c:v>
                </c:pt>
                <c:pt idx="7099">
                  <c:v>1664.405</c:v>
                </c:pt>
                <c:pt idx="7100">
                  <c:v>1664.5</c:v>
                </c:pt>
                <c:pt idx="7101">
                  <c:v>1664.595</c:v>
                </c:pt>
                <c:pt idx="7102">
                  <c:v>1664.69</c:v>
                </c:pt>
                <c:pt idx="7103">
                  <c:v>1664.7850000000001</c:v>
                </c:pt>
                <c:pt idx="7104">
                  <c:v>1664.88</c:v>
                </c:pt>
                <c:pt idx="7105">
                  <c:v>1664.9749999999999</c:v>
                </c:pt>
                <c:pt idx="7106">
                  <c:v>1665.07</c:v>
                </c:pt>
                <c:pt idx="7107">
                  <c:v>1665.165</c:v>
                </c:pt>
                <c:pt idx="7108">
                  <c:v>1665.26</c:v>
                </c:pt>
                <c:pt idx="7109">
                  <c:v>1665.355</c:v>
                </c:pt>
                <c:pt idx="7110">
                  <c:v>1665.45</c:v>
                </c:pt>
                <c:pt idx="7111">
                  <c:v>1665.5450000000001</c:v>
                </c:pt>
                <c:pt idx="7112">
                  <c:v>1665.64</c:v>
                </c:pt>
                <c:pt idx="7113">
                  <c:v>1665.7349999999999</c:v>
                </c:pt>
                <c:pt idx="7114">
                  <c:v>1665.83</c:v>
                </c:pt>
                <c:pt idx="7115">
                  <c:v>1665.925</c:v>
                </c:pt>
                <c:pt idx="7116">
                  <c:v>1666.02</c:v>
                </c:pt>
                <c:pt idx="7117">
                  <c:v>1666.115</c:v>
                </c:pt>
                <c:pt idx="7118">
                  <c:v>1666.21</c:v>
                </c:pt>
                <c:pt idx="7119">
                  <c:v>1666.3050000000001</c:v>
                </c:pt>
                <c:pt idx="7120">
                  <c:v>1666.4</c:v>
                </c:pt>
                <c:pt idx="7121">
                  <c:v>1666.4949999999999</c:v>
                </c:pt>
                <c:pt idx="7122">
                  <c:v>1666.59</c:v>
                </c:pt>
                <c:pt idx="7123">
                  <c:v>1666.6849999999999</c:v>
                </c:pt>
                <c:pt idx="7124">
                  <c:v>1666.78</c:v>
                </c:pt>
                <c:pt idx="7125">
                  <c:v>1666.875</c:v>
                </c:pt>
                <c:pt idx="7126">
                  <c:v>1666.97</c:v>
                </c:pt>
                <c:pt idx="7127">
                  <c:v>1667.0650000000001</c:v>
                </c:pt>
                <c:pt idx="7128">
                  <c:v>1667.16</c:v>
                </c:pt>
                <c:pt idx="7129">
                  <c:v>1667.2550000000001</c:v>
                </c:pt>
                <c:pt idx="7130">
                  <c:v>1667.35</c:v>
                </c:pt>
                <c:pt idx="7131">
                  <c:v>1667.4449999999999</c:v>
                </c:pt>
                <c:pt idx="7132">
                  <c:v>1667.54</c:v>
                </c:pt>
                <c:pt idx="7133">
                  <c:v>1667.635</c:v>
                </c:pt>
                <c:pt idx="7134">
                  <c:v>1667.73</c:v>
                </c:pt>
                <c:pt idx="7135">
                  <c:v>1667.825</c:v>
                </c:pt>
                <c:pt idx="7136">
                  <c:v>1667.92</c:v>
                </c:pt>
                <c:pt idx="7137">
                  <c:v>1668.0150000000001</c:v>
                </c:pt>
                <c:pt idx="7138">
                  <c:v>1668.11</c:v>
                </c:pt>
                <c:pt idx="7139">
                  <c:v>1668.2049999999999</c:v>
                </c:pt>
                <c:pt idx="7140">
                  <c:v>1668.3</c:v>
                </c:pt>
                <c:pt idx="7141">
                  <c:v>1668.395</c:v>
                </c:pt>
                <c:pt idx="7142">
                  <c:v>1668.49</c:v>
                </c:pt>
                <c:pt idx="7143">
                  <c:v>1668.585</c:v>
                </c:pt>
                <c:pt idx="7144">
                  <c:v>1668.68</c:v>
                </c:pt>
                <c:pt idx="7145">
                  <c:v>1668.7750000000001</c:v>
                </c:pt>
                <c:pt idx="7146">
                  <c:v>1668.87</c:v>
                </c:pt>
                <c:pt idx="7147">
                  <c:v>1668.9649999999999</c:v>
                </c:pt>
                <c:pt idx="7148">
                  <c:v>1669.06</c:v>
                </c:pt>
                <c:pt idx="7149">
                  <c:v>1669.155</c:v>
                </c:pt>
                <c:pt idx="7150">
                  <c:v>1669.25</c:v>
                </c:pt>
                <c:pt idx="7151">
                  <c:v>1669.345</c:v>
                </c:pt>
                <c:pt idx="7152">
                  <c:v>1669.44</c:v>
                </c:pt>
                <c:pt idx="7153">
                  <c:v>1669.5350000000001</c:v>
                </c:pt>
                <c:pt idx="7154">
                  <c:v>1669.63</c:v>
                </c:pt>
                <c:pt idx="7155">
                  <c:v>1669.7249999999999</c:v>
                </c:pt>
                <c:pt idx="7156">
                  <c:v>1669.82</c:v>
                </c:pt>
                <c:pt idx="7157">
                  <c:v>1669.915</c:v>
                </c:pt>
                <c:pt idx="7158">
                  <c:v>1670.01</c:v>
                </c:pt>
                <c:pt idx="7159">
                  <c:v>1670.105</c:v>
                </c:pt>
                <c:pt idx="7160">
                  <c:v>1670.2</c:v>
                </c:pt>
                <c:pt idx="7161">
                  <c:v>1670.2950000000001</c:v>
                </c:pt>
                <c:pt idx="7162">
                  <c:v>1670.39</c:v>
                </c:pt>
                <c:pt idx="7163">
                  <c:v>1670.4849999999999</c:v>
                </c:pt>
                <c:pt idx="7164">
                  <c:v>1670.58</c:v>
                </c:pt>
                <c:pt idx="7165">
                  <c:v>1670.675</c:v>
                </c:pt>
                <c:pt idx="7166">
                  <c:v>1670.77</c:v>
                </c:pt>
                <c:pt idx="7167">
                  <c:v>1670.865</c:v>
                </c:pt>
                <c:pt idx="7168">
                  <c:v>1670.96</c:v>
                </c:pt>
                <c:pt idx="7169">
                  <c:v>1671.0550000000001</c:v>
                </c:pt>
                <c:pt idx="7170">
                  <c:v>1671.15</c:v>
                </c:pt>
                <c:pt idx="7171">
                  <c:v>1671.2449999999999</c:v>
                </c:pt>
                <c:pt idx="7172">
                  <c:v>1671.34</c:v>
                </c:pt>
                <c:pt idx="7173">
                  <c:v>1671.4349999999999</c:v>
                </c:pt>
                <c:pt idx="7174">
                  <c:v>1671.53</c:v>
                </c:pt>
                <c:pt idx="7175">
                  <c:v>1671.625</c:v>
                </c:pt>
                <c:pt idx="7176">
                  <c:v>1671.72</c:v>
                </c:pt>
                <c:pt idx="7177">
                  <c:v>1671.8150000000001</c:v>
                </c:pt>
                <c:pt idx="7178">
                  <c:v>1671.91</c:v>
                </c:pt>
                <c:pt idx="7179">
                  <c:v>1672.0050000000001</c:v>
                </c:pt>
                <c:pt idx="7180">
                  <c:v>1672.1</c:v>
                </c:pt>
                <c:pt idx="7181">
                  <c:v>1672.1949999999999</c:v>
                </c:pt>
                <c:pt idx="7182">
                  <c:v>1672.29</c:v>
                </c:pt>
                <c:pt idx="7183">
                  <c:v>1672.385</c:v>
                </c:pt>
                <c:pt idx="7184">
                  <c:v>1672.48</c:v>
                </c:pt>
                <c:pt idx="7185">
                  <c:v>1672.575</c:v>
                </c:pt>
                <c:pt idx="7186">
                  <c:v>1672.67</c:v>
                </c:pt>
                <c:pt idx="7187">
                  <c:v>1672.7650000000001</c:v>
                </c:pt>
                <c:pt idx="7188">
                  <c:v>1672.86</c:v>
                </c:pt>
                <c:pt idx="7189">
                  <c:v>1672.9549999999999</c:v>
                </c:pt>
                <c:pt idx="7190">
                  <c:v>1673.05</c:v>
                </c:pt>
                <c:pt idx="7191">
                  <c:v>1673.145</c:v>
                </c:pt>
                <c:pt idx="7192">
                  <c:v>1673.24</c:v>
                </c:pt>
                <c:pt idx="7193">
                  <c:v>1673.335</c:v>
                </c:pt>
                <c:pt idx="7194">
                  <c:v>1673.43</c:v>
                </c:pt>
                <c:pt idx="7195">
                  <c:v>1673.5250000000001</c:v>
                </c:pt>
                <c:pt idx="7196">
                  <c:v>1673.62</c:v>
                </c:pt>
                <c:pt idx="7197">
                  <c:v>1673.7149999999999</c:v>
                </c:pt>
                <c:pt idx="7198">
                  <c:v>1673.81</c:v>
                </c:pt>
                <c:pt idx="7199">
                  <c:v>1673.905</c:v>
                </c:pt>
                <c:pt idx="7200">
                  <c:v>1674</c:v>
                </c:pt>
                <c:pt idx="7201">
                  <c:v>1674.095</c:v>
                </c:pt>
                <c:pt idx="7202">
                  <c:v>1674.19</c:v>
                </c:pt>
                <c:pt idx="7203">
                  <c:v>1674.2850000000001</c:v>
                </c:pt>
                <c:pt idx="7204">
                  <c:v>1674.38</c:v>
                </c:pt>
                <c:pt idx="7205">
                  <c:v>1674.4749999999999</c:v>
                </c:pt>
                <c:pt idx="7206">
                  <c:v>1674.57</c:v>
                </c:pt>
                <c:pt idx="7207">
                  <c:v>1674.665</c:v>
                </c:pt>
                <c:pt idx="7208">
                  <c:v>1674.76</c:v>
                </c:pt>
                <c:pt idx="7209">
                  <c:v>1674.855</c:v>
                </c:pt>
                <c:pt idx="7210">
                  <c:v>1674.95</c:v>
                </c:pt>
                <c:pt idx="7211">
                  <c:v>1675.0450000000001</c:v>
                </c:pt>
                <c:pt idx="7212">
                  <c:v>1675.14</c:v>
                </c:pt>
                <c:pt idx="7213">
                  <c:v>1675.2349999999999</c:v>
                </c:pt>
                <c:pt idx="7214">
                  <c:v>1675.33</c:v>
                </c:pt>
                <c:pt idx="7215">
                  <c:v>1675.425</c:v>
                </c:pt>
                <c:pt idx="7216">
                  <c:v>1675.52</c:v>
                </c:pt>
                <c:pt idx="7217">
                  <c:v>1675.615</c:v>
                </c:pt>
                <c:pt idx="7218">
                  <c:v>1675.71</c:v>
                </c:pt>
                <c:pt idx="7219">
                  <c:v>1675.8050000000001</c:v>
                </c:pt>
                <c:pt idx="7220">
                  <c:v>1675.9</c:v>
                </c:pt>
                <c:pt idx="7221">
                  <c:v>1675.9949999999999</c:v>
                </c:pt>
                <c:pt idx="7222">
                  <c:v>1676.09</c:v>
                </c:pt>
                <c:pt idx="7223">
                  <c:v>1676.1849999999999</c:v>
                </c:pt>
                <c:pt idx="7224">
                  <c:v>1676.28</c:v>
                </c:pt>
                <c:pt idx="7225">
                  <c:v>1676.375</c:v>
                </c:pt>
                <c:pt idx="7226">
                  <c:v>1676.47</c:v>
                </c:pt>
                <c:pt idx="7227">
                  <c:v>1676.5650000000001</c:v>
                </c:pt>
                <c:pt idx="7228">
                  <c:v>1676.66</c:v>
                </c:pt>
                <c:pt idx="7229">
                  <c:v>1676.7550000000001</c:v>
                </c:pt>
                <c:pt idx="7230">
                  <c:v>1676.85</c:v>
                </c:pt>
                <c:pt idx="7231">
                  <c:v>1676.9449999999999</c:v>
                </c:pt>
                <c:pt idx="7232">
                  <c:v>1677.04</c:v>
                </c:pt>
                <c:pt idx="7233">
                  <c:v>1677.135</c:v>
                </c:pt>
                <c:pt idx="7234">
                  <c:v>1677.23</c:v>
                </c:pt>
                <c:pt idx="7235">
                  <c:v>1677.325</c:v>
                </c:pt>
                <c:pt idx="7236">
                  <c:v>1677.42</c:v>
                </c:pt>
                <c:pt idx="7237">
                  <c:v>1677.5150000000001</c:v>
                </c:pt>
                <c:pt idx="7238">
                  <c:v>1677.61</c:v>
                </c:pt>
                <c:pt idx="7239">
                  <c:v>1677.7049999999999</c:v>
                </c:pt>
                <c:pt idx="7240">
                  <c:v>1677.8</c:v>
                </c:pt>
                <c:pt idx="7241">
                  <c:v>1677.895</c:v>
                </c:pt>
                <c:pt idx="7242">
                  <c:v>1677.99</c:v>
                </c:pt>
                <c:pt idx="7243">
                  <c:v>1678.085</c:v>
                </c:pt>
                <c:pt idx="7244">
                  <c:v>1678.18</c:v>
                </c:pt>
                <c:pt idx="7245">
                  <c:v>1678.2750000000001</c:v>
                </c:pt>
                <c:pt idx="7246">
                  <c:v>1678.37</c:v>
                </c:pt>
                <c:pt idx="7247">
                  <c:v>1678.4649999999999</c:v>
                </c:pt>
                <c:pt idx="7248">
                  <c:v>1678.56</c:v>
                </c:pt>
                <c:pt idx="7249">
                  <c:v>1678.655</c:v>
                </c:pt>
                <c:pt idx="7250">
                  <c:v>1678.75</c:v>
                </c:pt>
                <c:pt idx="7251">
                  <c:v>1678.845</c:v>
                </c:pt>
                <c:pt idx="7252">
                  <c:v>1678.94</c:v>
                </c:pt>
                <c:pt idx="7253">
                  <c:v>1679.0350000000001</c:v>
                </c:pt>
                <c:pt idx="7254">
                  <c:v>1679.13</c:v>
                </c:pt>
                <c:pt idx="7255">
                  <c:v>1679.2249999999999</c:v>
                </c:pt>
                <c:pt idx="7256">
                  <c:v>1679.32</c:v>
                </c:pt>
                <c:pt idx="7257">
                  <c:v>1679.415</c:v>
                </c:pt>
                <c:pt idx="7258">
                  <c:v>1679.51</c:v>
                </c:pt>
                <c:pt idx="7259">
                  <c:v>1679.605</c:v>
                </c:pt>
                <c:pt idx="7260">
                  <c:v>1679.7</c:v>
                </c:pt>
                <c:pt idx="7261">
                  <c:v>1679.7950000000001</c:v>
                </c:pt>
                <c:pt idx="7262">
                  <c:v>1679.89</c:v>
                </c:pt>
                <c:pt idx="7263">
                  <c:v>1679.9849999999999</c:v>
                </c:pt>
                <c:pt idx="7264">
                  <c:v>1680.08</c:v>
                </c:pt>
                <c:pt idx="7265">
                  <c:v>1680.175</c:v>
                </c:pt>
                <c:pt idx="7266">
                  <c:v>1680.27</c:v>
                </c:pt>
                <c:pt idx="7267">
                  <c:v>1680.365</c:v>
                </c:pt>
                <c:pt idx="7268">
                  <c:v>1680.46</c:v>
                </c:pt>
                <c:pt idx="7269">
                  <c:v>1680.5550000000001</c:v>
                </c:pt>
                <c:pt idx="7270">
                  <c:v>1680.65</c:v>
                </c:pt>
                <c:pt idx="7271">
                  <c:v>1680.7449999999999</c:v>
                </c:pt>
                <c:pt idx="7272">
                  <c:v>1680.84</c:v>
                </c:pt>
                <c:pt idx="7273">
                  <c:v>1680.9349999999999</c:v>
                </c:pt>
                <c:pt idx="7274">
                  <c:v>1681.03</c:v>
                </c:pt>
                <c:pt idx="7275">
                  <c:v>1681.125</c:v>
                </c:pt>
                <c:pt idx="7276">
                  <c:v>1681.22</c:v>
                </c:pt>
                <c:pt idx="7277">
                  <c:v>1681.3150000000001</c:v>
                </c:pt>
                <c:pt idx="7278">
                  <c:v>1681.41</c:v>
                </c:pt>
                <c:pt idx="7279">
                  <c:v>1681.5050000000001</c:v>
                </c:pt>
                <c:pt idx="7280">
                  <c:v>1681.6</c:v>
                </c:pt>
                <c:pt idx="7281">
                  <c:v>1681.6949999999999</c:v>
                </c:pt>
                <c:pt idx="7282">
                  <c:v>1681.79</c:v>
                </c:pt>
                <c:pt idx="7283">
                  <c:v>1681.885</c:v>
                </c:pt>
                <c:pt idx="7284">
                  <c:v>1681.98</c:v>
                </c:pt>
                <c:pt idx="7285">
                  <c:v>1682.075</c:v>
                </c:pt>
                <c:pt idx="7286">
                  <c:v>1682.17</c:v>
                </c:pt>
                <c:pt idx="7287">
                  <c:v>1682.2650000000001</c:v>
                </c:pt>
                <c:pt idx="7288">
                  <c:v>1682.36</c:v>
                </c:pt>
                <c:pt idx="7289">
                  <c:v>1682.4549999999999</c:v>
                </c:pt>
                <c:pt idx="7290">
                  <c:v>1682.55</c:v>
                </c:pt>
                <c:pt idx="7291">
                  <c:v>1682.645</c:v>
                </c:pt>
                <c:pt idx="7292">
                  <c:v>1682.74</c:v>
                </c:pt>
                <c:pt idx="7293">
                  <c:v>1682.835</c:v>
                </c:pt>
                <c:pt idx="7294">
                  <c:v>1682.93</c:v>
                </c:pt>
                <c:pt idx="7295">
                  <c:v>1683.0250000000001</c:v>
                </c:pt>
                <c:pt idx="7296">
                  <c:v>1683.12</c:v>
                </c:pt>
                <c:pt idx="7297">
                  <c:v>1683.2149999999999</c:v>
                </c:pt>
                <c:pt idx="7298">
                  <c:v>1683.31</c:v>
                </c:pt>
                <c:pt idx="7299">
                  <c:v>1683.405</c:v>
                </c:pt>
                <c:pt idx="7300">
                  <c:v>1683.5</c:v>
                </c:pt>
                <c:pt idx="7301">
                  <c:v>1683.595</c:v>
                </c:pt>
                <c:pt idx="7302">
                  <c:v>1683.69</c:v>
                </c:pt>
                <c:pt idx="7303">
                  <c:v>1683.7850000000001</c:v>
                </c:pt>
                <c:pt idx="7304">
                  <c:v>1683.88</c:v>
                </c:pt>
                <c:pt idx="7305">
                  <c:v>1683.9749999999999</c:v>
                </c:pt>
                <c:pt idx="7306">
                  <c:v>1684.07</c:v>
                </c:pt>
                <c:pt idx="7307">
                  <c:v>1684.165</c:v>
                </c:pt>
                <c:pt idx="7308">
                  <c:v>1684.26</c:v>
                </c:pt>
                <c:pt idx="7309">
                  <c:v>1684.355</c:v>
                </c:pt>
                <c:pt idx="7310">
                  <c:v>1684.45</c:v>
                </c:pt>
                <c:pt idx="7311">
                  <c:v>1684.5450000000001</c:v>
                </c:pt>
                <c:pt idx="7312">
                  <c:v>1684.64</c:v>
                </c:pt>
                <c:pt idx="7313">
                  <c:v>1684.7349999999999</c:v>
                </c:pt>
                <c:pt idx="7314">
                  <c:v>1684.83</c:v>
                </c:pt>
                <c:pt idx="7315">
                  <c:v>1684.925</c:v>
                </c:pt>
                <c:pt idx="7316">
                  <c:v>1685.02</c:v>
                </c:pt>
                <c:pt idx="7317">
                  <c:v>1685.115</c:v>
                </c:pt>
                <c:pt idx="7318">
                  <c:v>1685.21</c:v>
                </c:pt>
                <c:pt idx="7319">
                  <c:v>1685.3050000000001</c:v>
                </c:pt>
                <c:pt idx="7320">
                  <c:v>1685.4</c:v>
                </c:pt>
                <c:pt idx="7321">
                  <c:v>1685.4949999999999</c:v>
                </c:pt>
                <c:pt idx="7322">
                  <c:v>1685.59</c:v>
                </c:pt>
                <c:pt idx="7323">
                  <c:v>1685.6849999999999</c:v>
                </c:pt>
                <c:pt idx="7324">
                  <c:v>1685.78</c:v>
                </c:pt>
                <c:pt idx="7325">
                  <c:v>1685.875</c:v>
                </c:pt>
                <c:pt idx="7326">
                  <c:v>1685.97</c:v>
                </c:pt>
                <c:pt idx="7327">
                  <c:v>1686.0650000000001</c:v>
                </c:pt>
                <c:pt idx="7328">
                  <c:v>1686.16</c:v>
                </c:pt>
                <c:pt idx="7329">
                  <c:v>1686.2550000000001</c:v>
                </c:pt>
                <c:pt idx="7330">
                  <c:v>1686.35</c:v>
                </c:pt>
                <c:pt idx="7331">
                  <c:v>1686.4449999999999</c:v>
                </c:pt>
                <c:pt idx="7332">
                  <c:v>1686.54</c:v>
                </c:pt>
                <c:pt idx="7333">
                  <c:v>1686.635</c:v>
                </c:pt>
                <c:pt idx="7334">
                  <c:v>1686.73</c:v>
                </c:pt>
                <c:pt idx="7335">
                  <c:v>1686.825</c:v>
                </c:pt>
                <c:pt idx="7336">
                  <c:v>1686.92</c:v>
                </c:pt>
                <c:pt idx="7337">
                  <c:v>1687.0150000000001</c:v>
                </c:pt>
                <c:pt idx="7338">
                  <c:v>1687.11</c:v>
                </c:pt>
                <c:pt idx="7339">
                  <c:v>1687.2049999999999</c:v>
                </c:pt>
                <c:pt idx="7340">
                  <c:v>1687.3</c:v>
                </c:pt>
                <c:pt idx="7341">
                  <c:v>1687.395</c:v>
                </c:pt>
                <c:pt idx="7342">
                  <c:v>1687.49</c:v>
                </c:pt>
                <c:pt idx="7343">
                  <c:v>1687.585</c:v>
                </c:pt>
                <c:pt idx="7344">
                  <c:v>1687.68</c:v>
                </c:pt>
                <c:pt idx="7345">
                  <c:v>1687.7750000000001</c:v>
                </c:pt>
                <c:pt idx="7346">
                  <c:v>1687.87</c:v>
                </c:pt>
                <c:pt idx="7347">
                  <c:v>1687.9649999999999</c:v>
                </c:pt>
                <c:pt idx="7348">
                  <c:v>1688.06</c:v>
                </c:pt>
                <c:pt idx="7349">
                  <c:v>1688.155</c:v>
                </c:pt>
                <c:pt idx="7350">
                  <c:v>1688.25</c:v>
                </c:pt>
                <c:pt idx="7351">
                  <c:v>1688.345</c:v>
                </c:pt>
                <c:pt idx="7352">
                  <c:v>1688.44</c:v>
                </c:pt>
                <c:pt idx="7353">
                  <c:v>1688.5350000000001</c:v>
                </c:pt>
                <c:pt idx="7354">
                  <c:v>1688.63</c:v>
                </c:pt>
                <c:pt idx="7355">
                  <c:v>1688.7249999999999</c:v>
                </c:pt>
                <c:pt idx="7356">
                  <c:v>1688.82</c:v>
                </c:pt>
                <c:pt idx="7357">
                  <c:v>1688.915</c:v>
                </c:pt>
                <c:pt idx="7358">
                  <c:v>1689.01</c:v>
                </c:pt>
                <c:pt idx="7359">
                  <c:v>1689.105</c:v>
                </c:pt>
                <c:pt idx="7360">
                  <c:v>1689.2</c:v>
                </c:pt>
                <c:pt idx="7361">
                  <c:v>1689.2950000000001</c:v>
                </c:pt>
                <c:pt idx="7362">
                  <c:v>1689.39</c:v>
                </c:pt>
                <c:pt idx="7363">
                  <c:v>1689.4849999999999</c:v>
                </c:pt>
                <c:pt idx="7364">
                  <c:v>1689.58</c:v>
                </c:pt>
                <c:pt idx="7365">
                  <c:v>1689.675</c:v>
                </c:pt>
                <c:pt idx="7366">
                  <c:v>1689.77</c:v>
                </c:pt>
                <c:pt idx="7367">
                  <c:v>1689.865</c:v>
                </c:pt>
                <c:pt idx="7368">
                  <c:v>1689.96</c:v>
                </c:pt>
                <c:pt idx="7369">
                  <c:v>1690.0550000000001</c:v>
                </c:pt>
                <c:pt idx="7370">
                  <c:v>1690.15</c:v>
                </c:pt>
                <c:pt idx="7371">
                  <c:v>1690.2449999999999</c:v>
                </c:pt>
                <c:pt idx="7372">
                  <c:v>1690.34</c:v>
                </c:pt>
                <c:pt idx="7373">
                  <c:v>1690.4349999999999</c:v>
                </c:pt>
                <c:pt idx="7374">
                  <c:v>1690.53</c:v>
                </c:pt>
                <c:pt idx="7375">
                  <c:v>1690.625</c:v>
                </c:pt>
                <c:pt idx="7376">
                  <c:v>1690.72</c:v>
                </c:pt>
                <c:pt idx="7377">
                  <c:v>1690.8150000000001</c:v>
                </c:pt>
                <c:pt idx="7378">
                  <c:v>1690.91</c:v>
                </c:pt>
                <c:pt idx="7379">
                  <c:v>1691.0050000000001</c:v>
                </c:pt>
                <c:pt idx="7380">
                  <c:v>1691.1</c:v>
                </c:pt>
                <c:pt idx="7381">
                  <c:v>1691.1949999999999</c:v>
                </c:pt>
                <c:pt idx="7382">
                  <c:v>1691.29</c:v>
                </c:pt>
                <c:pt idx="7383">
                  <c:v>1691.385</c:v>
                </c:pt>
                <c:pt idx="7384">
                  <c:v>1691.48</c:v>
                </c:pt>
                <c:pt idx="7385">
                  <c:v>1691.575</c:v>
                </c:pt>
                <c:pt idx="7386">
                  <c:v>1691.67</c:v>
                </c:pt>
                <c:pt idx="7387">
                  <c:v>1691.7650000000001</c:v>
                </c:pt>
                <c:pt idx="7388">
                  <c:v>1691.86</c:v>
                </c:pt>
                <c:pt idx="7389">
                  <c:v>1691.9549999999999</c:v>
                </c:pt>
                <c:pt idx="7390">
                  <c:v>1692.05</c:v>
                </c:pt>
                <c:pt idx="7391">
                  <c:v>1692.145</c:v>
                </c:pt>
                <c:pt idx="7392">
                  <c:v>1692.24</c:v>
                </c:pt>
                <c:pt idx="7393">
                  <c:v>1692.335</c:v>
                </c:pt>
                <c:pt idx="7394">
                  <c:v>1692.43</c:v>
                </c:pt>
                <c:pt idx="7395">
                  <c:v>1692.5250000000001</c:v>
                </c:pt>
                <c:pt idx="7396">
                  <c:v>1692.62</c:v>
                </c:pt>
                <c:pt idx="7397">
                  <c:v>1692.7149999999999</c:v>
                </c:pt>
                <c:pt idx="7398">
                  <c:v>1692.81</c:v>
                </c:pt>
                <c:pt idx="7399">
                  <c:v>1692.905</c:v>
                </c:pt>
                <c:pt idx="7400">
                  <c:v>1693</c:v>
                </c:pt>
                <c:pt idx="7401">
                  <c:v>1693.095</c:v>
                </c:pt>
                <c:pt idx="7402">
                  <c:v>1693.19</c:v>
                </c:pt>
                <c:pt idx="7403">
                  <c:v>1693.2850000000001</c:v>
                </c:pt>
                <c:pt idx="7404">
                  <c:v>1693.38</c:v>
                </c:pt>
                <c:pt idx="7405">
                  <c:v>1693.4749999999999</c:v>
                </c:pt>
                <c:pt idx="7406">
                  <c:v>1693.57</c:v>
                </c:pt>
                <c:pt idx="7407">
                  <c:v>1693.665</c:v>
                </c:pt>
                <c:pt idx="7408">
                  <c:v>1693.76</c:v>
                </c:pt>
                <c:pt idx="7409">
                  <c:v>1693.855</c:v>
                </c:pt>
                <c:pt idx="7410">
                  <c:v>1693.95</c:v>
                </c:pt>
                <c:pt idx="7411">
                  <c:v>1694.0450000000001</c:v>
                </c:pt>
                <c:pt idx="7412">
                  <c:v>1694.14</c:v>
                </c:pt>
                <c:pt idx="7413">
                  <c:v>1694.2349999999999</c:v>
                </c:pt>
                <c:pt idx="7414">
                  <c:v>1694.33</c:v>
                </c:pt>
                <c:pt idx="7415">
                  <c:v>1694.425</c:v>
                </c:pt>
                <c:pt idx="7416">
                  <c:v>1694.52</c:v>
                </c:pt>
                <c:pt idx="7417">
                  <c:v>1694.615</c:v>
                </c:pt>
                <c:pt idx="7418">
                  <c:v>1694.71</c:v>
                </c:pt>
                <c:pt idx="7419">
                  <c:v>1694.8050000000001</c:v>
                </c:pt>
                <c:pt idx="7420">
                  <c:v>1694.9</c:v>
                </c:pt>
                <c:pt idx="7421">
                  <c:v>1694.9949999999999</c:v>
                </c:pt>
                <c:pt idx="7422">
                  <c:v>1695.09</c:v>
                </c:pt>
                <c:pt idx="7423">
                  <c:v>1695.1849999999999</c:v>
                </c:pt>
                <c:pt idx="7424">
                  <c:v>1695.28</c:v>
                </c:pt>
                <c:pt idx="7425">
                  <c:v>1695.375</c:v>
                </c:pt>
                <c:pt idx="7426">
                  <c:v>1695.47</c:v>
                </c:pt>
                <c:pt idx="7427">
                  <c:v>1695.5650000000001</c:v>
                </c:pt>
                <c:pt idx="7428">
                  <c:v>1695.66</c:v>
                </c:pt>
                <c:pt idx="7429">
                  <c:v>1695.7550000000001</c:v>
                </c:pt>
                <c:pt idx="7430">
                  <c:v>1695.85</c:v>
                </c:pt>
                <c:pt idx="7431">
                  <c:v>1695.9449999999999</c:v>
                </c:pt>
                <c:pt idx="7432">
                  <c:v>1696.04</c:v>
                </c:pt>
                <c:pt idx="7433">
                  <c:v>1696.135</c:v>
                </c:pt>
                <c:pt idx="7434">
                  <c:v>1696.23</c:v>
                </c:pt>
                <c:pt idx="7435">
                  <c:v>1696.325</c:v>
                </c:pt>
                <c:pt idx="7436">
                  <c:v>1696.42</c:v>
                </c:pt>
                <c:pt idx="7437">
                  <c:v>1696.5150000000001</c:v>
                </c:pt>
                <c:pt idx="7438">
                  <c:v>1696.61</c:v>
                </c:pt>
                <c:pt idx="7439">
                  <c:v>1696.7049999999999</c:v>
                </c:pt>
                <c:pt idx="7440">
                  <c:v>1696.8</c:v>
                </c:pt>
                <c:pt idx="7441">
                  <c:v>1696.895</c:v>
                </c:pt>
                <c:pt idx="7442">
                  <c:v>1696.99</c:v>
                </c:pt>
                <c:pt idx="7443">
                  <c:v>1697.085</c:v>
                </c:pt>
                <c:pt idx="7444">
                  <c:v>1697.18</c:v>
                </c:pt>
                <c:pt idx="7445">
                  <c:v>1697.2750000000001</c:v>
                </c:pt>
                <c:pt idx="7446">
                  <c:v>1697.37</c:v>
                </c:pt>
                <c:pt idx="7447">
                  <c:v>1697.4649999999999</c:v>
                </c:pt>
                <c:pt idx="7448">
                  <c:v>1697.56</c:v>
                </c:pt>
                <c:pt idx="7449">
                  <c:v>1697.655</c:v>
                </c:pt>
                <c:pt idx="7450">
                  <c:v>1697.75</c:v>
                </c:pt>
                <c:pt idx="7451">
                  <c:v>1697.845</c:v>
                </c:pt>
                <c:pt idx="7452">
                  <c:v>1697.94</c:v>
                </c:pt>
                <c:pt idx="7453">
                  <c:v>1698.0350000000001</c:v>
                </c:pt>
                <c:pt idx="7454">
                  <c:v>1698.13</c:v>
                </c:pt>
                <c:pt idx="7455">
                  <c:v>1698.2249999999999</c:v>
                </c:pt>
                <c:pt idx="7456">
                  <c:v>1698.32</c:v>
                </c:pt>
                <c:pt idx="7457">
                  <c:v>1698.415</c:v>
                </c:pt>
                <c:pt idx="7458">
                  <c:v>1698.51</c:v>
                </c:pt>
                <c:pt idx="7459">
                  <c:v>1698.605</c:v>
                </c:pt>
                <c:pt idx="7460">
                  <c:v>1698.7</c:v>
                </c:pt>
                <c:pt idx="7461">
                  <c:v>1698.7950000000001</c:v>
                </c:pt>
                <c:pt idx="7462">
                  <c:v>1698.89</c:v>
                </c:pt>
                <c:pt idx="7463">
                  <c:v>1698.9849999999999</c:v>
                </c:pt>
                <c:pt idx="7464">
                  <c:v>1699.08</c:v>
                </c:pt>
                <c:pt idx="7465">
                  <c:v>1699.175</c:v>
                </c:pt>
                <c:pt idx="7466">
                  <c:v>1699.27</c:v>
                </c:pt>
                <c:pt idx="7467">
                  <c:v>1699.365</c:v>
                </c:pt>
                <c:pt idx="7468">
                  <c:v>1699.46</c:v>
                </c:pt>
                <c:pt idx="7469">
                  <c:v>1699.5550000000001</c:v>
                </c:pt>
                <c:pt idx="7470">
                  <c:v>1699.65</c:v>
                </c:pt>
                <c:pt idx="7471">
                  <c:v>1699.7449999999999</c:v>
                </c:pt>
                <c:pt idx="7472">
                  <c:v>1699.84</c:v>
                </c:pt>
                <c:pt idx="7473">
                  <c:v>1699.9349999999999</c:v>
                </c:pt>
                <c:pt idx="7474">
                  <c:v>1700.03</c:v>
                </c:pt>
                <c:pt idx="7475">
                  <c:v>1700.125</c:v>
                </c:pt>
                <c:pt idx="7476">
                  <c:v>1700.22</c:v>
                </c:pt>
                <c:pt idx="7477">
                  <c:v>1700.3150000000001</c:v>
                </c:pt>
                <c:pt idx="7478">
                  <c:v>1700.41</c:v>
                </c:pt>
                <c:pt idx="7479">
                  <c:v>1700.5050000000001</c:v>
                </c:pt>
                <c:pt idx="7480">
                  <c:v>1700.6</c:v>
                </c:pt>
                <c:pt idx="7481">
                  <c:v>1700.6949999999999</c:v>
                </c:pt>
                <c:pt idx="7482">
                  <c:v>1700.79</c:v>
                </c:pt>
                <c:pt idx="7483">
                  <c:v>1700.885</c:v>
                </c:pt>
                <c:pt idx="7484">
                  <c:v>1700.98</c:v>
                </c:pt>
                <c:pt idx="7485">
                  <c:v>1701.075</c:v>
                </c:pt>
                <c:pt idx="7486">
                  <c:v>1701.17</c:v>
                </c:pt>
                <c:pt idx="7487">
                  <c:v>1701.2650000000001</c:v>
                </c:pt>
                <c:pt idx="7488">
                  <c:v>1701.36</c:v>
                </c:pt>
                <c:pt idx="7489">
                  <c:v>1701.4549999999999</c:v>
                </c:pt>
                <c:pt idx="7490">
                  <c:v>1701.55</c:v>
                </c:pt>
                <c:pt idx="7491">
                  <c:v>1701.645</c:v>
                </c:pt>
                <c:pt idx="7492">
                  <c:v>1701.74</c:v>
                </c:pt>
                <c:pt idx="7493">
                  <c:v>1701.835</c:v>
                </c:pt>
                <c:pt idx="7494">
                  <c:v>1701.93</c:v>
                </c:pt>
                <c:pt idx="7495">
                  <c:v>1702.0250000000001</c:v>
                </c:pt>
                <c:pt idx="7496">
                  <c:v>1702.12</c:v>
                </c:pt>
                <c:pt idx="7497">
                  <c:v>1702.2149999999999</c:v>
                </c:pt>
                <c:pt idx="7498">
                  <c:v>1702.31</c:v>
                </c:pt>
                <c:pt idx="7499">
                  <c:v>1702.405</c:v>
                </c:pt>
                <c:pt idx="7500">
                  <c:v>1702.5</c:v>
                </c:pt>
                <c:pt idx="7501">
                  <c:v>1702.595</c:v>
                </c:pt>
                <c:pt idx="7502">
                  <c:v>1702.69</c:v>
                </c:pt>
                <c:pt idx="7503">
                  <c:v>1702.7850000000001</c:v>
                </c:pt>
                <c:pt idx="7504">
                  <c:v>1702.88</c:v>
                </c:pt>
                <c:pt idx="7505">
                  <c:v>1702.9749999999999</c:v>
                </c:pt>
                <c:pt idx="7506">
                  <c:v>1703.07</c:v>
                </c:pt>
                <c:pt idx="7507">
                  <c:v>1703.165</c:v>
                </c:pt>
                <c:pt idx="7508">
                  <c:v>1703.26</c:v>
                </c:pt>
                <c:pt idx="7509">
                  <c:v>1703.355</c:v>
                </c:pt>
                <c:pt idx="7510">
                  <c:v>1703.45</c:v>
                </c:pt>
                <c:pt idx="7511">
                  <c:v>1703.5450000000001</c:v>
                </c:pt>
                <c:pt idx="7512">
                  <c:v>1703.64</c:v>
                </c:pt>
                <c:pt idx="7513">
                  <c:v>1703.7349999999999</c:v>
                </c:pt>
                <c:pt idx="7514">
                  <c:v>1703.83</c:v>
                </c:pt>
                <c:pt idx="7515">
                  <c:v>1703.925</c:v>
                </c:pt>
                <c:pt idx="7516">
                  <c:v>1704.02</c:v>
                </c:pt>
                <c:pt idx="7517">
                  <c:v>1704.115</c:v>
                </c:pt>
                <c:pt idx="7518">
                  <c:v>1704.21</c:v>
                </c:pt>
                <c:pt idx="7519">
                  <c:v>1704.3050000000001</c:v>
                </c:pt>
                <c:pt idx="7520">
                  <c:v>1704.4</c:v>
                </c:pt>
                <c:pt idx="7521">
                  <c:v>1704.4949999999999</c:v>
                </c:pt>
                <c:pt idx="7522">
                  <c:v>1704.59</c:v>
                </c:pt>
                <c:pt idx="7523">
                  <c:v>1704.6849999999999</c:v>
                </c:pt>
                <c:pt idx="7524">
                  <c:v>1704.78</c:v>
                </c:pt>
                <c:pt idx="7525">
                  <c:v>1704.875</c:v>
                </c:pt>
                <c:pt idx="7526">
                  <c:v>1704.97</c:v>
                </c:pt>
                <c:pt idx="7527">
                  <c:v>1705.0650000000001</c:v>
                </c:pt>
                <c:pt idx="7528">
                  <c:v>1705.16</c:v>
                </c:pt>
                <c:pt idx="7529">
                  <c:v>1705.2550000000001</c:v>
                </c:pt>
                <c:pt idx="7530">
                  <c:v>1705.35</c:v>
                </c:pt>
                <c:pt idx="7531">
                  <c:v>1705.4449999999999</c:v>
                </c:pt>
                <c:pt idx="7532">
                  <c:v>1705.54</c:v>
                </c:pt>
                <c:pt idx="7533">
                  <c:v>1705.635</c:v>
                </c:pt>
                <c:pt idx="7534">
                  <c:v>1705.73</c:v>
                </c:pt>
                <c:pt idx="7535">
                  <c:v>1705.825</c:v>
                </c:pt>
                <c:pt idx="7536">
                  <c:v>1705.92</c:v>
                </c:pt>
                <c:pt idx="7537">
                  <c:v>1706.0150000000001</c:v>
                </c:pt>
                <c:pt idx="7538">
                  <c:v>1706.11</c:v>
                </c:pt>
                <c:pt idx="7539">
                  <c:v>1706.2049999999999</c:v>
                </c:pt>
                <c:pt idx="7540">
                  <c:v>1706.3</c:v>
                </c:pt>
                <c:pt idx="7541">
                  <c:v>1706.395</c:v>
                </c:pt>
                <c:pt idx="7542">
                  <c:v>1706.49</c:v>
                </c:pt>
                <c:pt idx="7543">
                  <c:v>1706.585</c:v>
                </c:pt>
                <c:pt idx="7544">
                  <c:v>1706.68</c:v>
                </c:pt>
                <c:pt idx="7545">
                  <c:v>1706.7750000000001</c:v>
                </c:pt>
                <c:pt idx="7546">
                  <c:v>1706.87</c:v>
                </c:pt>
                <c:pt idx="7547">
                  <c:v>1706.9649999999999</c:v>
                </c:pt>
                <c:pt idx="7548">
                  <c:v>1707.06</c:v>
                </c:pt>
                <c:pt idx="7549">
                  <c:v>1707.155</c:v>
                </c:pt>
                <c:pt idx="7550">
                  <c:v>1707.25</c:v>
                </c:pt>
                <c:pt idx="7551">
                  <c:v>1707.345</c:v>
                </c:pt>
                <c:pt idx="7552">
                  <c:v>1707.44</c:v>
                </c:pt>
                <c:pt idx="7553">
                  <c:v>1707.5350000000001</c:v>
                </c:pt>
                <c:pt idx="7554">
                  <c:v>1707.63</c:v>
                </c:pt>
                <c:pt idx="7555">
                  <c:v>1707.7249999999999</c:v>
                </c:pt>
                <c:pt idx="7556">
                  <c:v>1707.82</c:v>
                </c:pt>
                <c:pt idx="7557">
                  <c:v>1707.915</c:v>
                </c:pt>
                <c:pt idx="7558">
                  <c:v>1708.01</c:v>
                </c:pt>
                <c:pt idx="7559">
                  <c:v>1708.105</c:v>
                </c:pt>
                <c:pt idx="7560">
                  <c:v>1708.2</c:v>
                </c:pt>
                <c:pt idx="7561">
                  <c:v>1708.2950000000001</c:v>
                </c:pt>
                <c:pt idx="7562">
                  <c:v>1708.39</c:v>
                </c:pt>
                <c:pt idx="7563">
                  <c:v>1708.4849999999999</c:v>
                </c:pt>
                <c:pt idx="7564">
                  <c:v>1708.58</c:v>
                </c:pt>
                <c:pt idx="7565">
                  <c:v>1708.675</c:v>
                </c:pt>
                <c:pt idx="7566">
                  <c:v>1708.77</c:v>
                </c:pt>
                <c:pt idx="7567">
                  <c:v>1708.865</c:v>
                </c:pt>
                <c:pt idx="7568">
                  <c:v>1708.96</c:v>
                </c:pt>
                <c:pt idx="7569">
                  <c:v>1709.0550000000001</c:v>
                </c:pt>
                <c:pt idx="7570">
                  <c:v>1709.15</c:v>
                </c:pt>
                <c:pt idx="7571">
                  <c:v>1709.2449999999999</c:v>
                </c:pt>
                <c:pt idx="7572">
                  <c:v>1709.34</c:v>
                </c:pt>
                <c:pt idx="7573">
                  <c:v>1709.4349999999999</c:v>
                </c:pt>
                <c:pt idx="7574">
                  <c:v>1709.53</c:v>
                </c:pt>
                <c:pt idx="7575">
                  <c:v>1709.625</c:v>
                </c:pt>
                <c:pt idx="7576">
                  <c:v>1709.72</c:v>
                </c:pt>
                <c:pt idx="7577">
                  <c:v>1709.8150000000001</c:v>
                </c:pt>
                <c:pt idx="7578">
                  <c:v>1709.91</c:v>
                </c:pt>
                <c:pt idx="7579">
                  <c:v>1710.0050000000001</c:v>
                </c:pt>
                <c:pt idx="7580">
                  <c:v>1710.1</c:v>
                </c:pt>
                <c:pt idx="7581">
                  <c:v>1710.1949999999999</c:v>
                </c:pt>
                <c:pt idx="7582">
                  <c:v>1710.29</c:v>
                </c:pt>
                <c:pt idx="7583">
                  <c:v>1710.385</c:v>
                </c:pt>
                <c:pt idx="7584">
                  <c:v>1710.48</c:v>
                </c:pt>
                <c:pt idx="7585">
                  <c:v>1710.575</c:v>
                </c:pt>
                <c:pt idx="7586">
                  <c:v>1710.67</c:v>
                </c:pt>
                <c:pt idx="7587">
                  <c:v>1710.7650000000001</c:v>
                </c:pt>
                <c:pt idx="7588">
                  <c:v>1710.86</c:v>
                </c:pt>
                <c:pt idx="7589">
                  <c:v>1710.9549999999999</c:v>
                </c:pt>
                <c:pt idx="7590">
                  <c:v>1711.05</c:v>
                </c:pt>
                <c:pt idx="7591">
                  <c:v>1711.145</c:v>
                </c:pt>
                <c:pt idx="7592">
                  <c:v>1711.24</c:v>
                </c:pt>
                <c:pt idx="7593">
                  <c:v>1711.335</c:v>
                </c:pt>
                <c:pt idx="7594">
                  <c:v>1711.43</c:v>
                </c:pt>
                <c:pt idx="7595">
                  <c:v>1711.5250000000001</c:v>
                </c:pt>
                <c:pt idx="7596">
                  <c:v>1711.62</c:v>
                </c:pt>
                <c:pt idx="7597">
                  <c:v>1711.7149999999999</c:v>
                </c:pt>
                <c:pt idx="7598">
                  <c:v>1711.81</c:v>
                </c:pt>
                <c:pt idx="7599">
                  <c:v>1711.905</c:v>
                </c:pt>
                <c:pt idx="7600">
                  <c:v>1712</c:v>
                </c:pt>
                <c:pt idx="7601">
                  <c:v>1712.095</c:v>
                </c:pt>
                <c:pt idx="7602">
                  <c:v>1712.19</c:v>
                </c:pt>
                <c:pt idx="7603">
                  <c:v>1712.2850000000001</c:v>
                </c:pt>
                <c:pt idx="7604">
                  <c:v>1712.38</c:v>
                </c:pt>
                <c:pt idx="7605">
                  <c:v>1712.4749999999999</c:v>
                </c:pt>
                <c:pt idx="7606">
                  <c:v>1712.57</c:v>
                </c:pt>
                <c:pt idx="7607">
                  <c:v>1712.665</c:v>
                </c:pt>
                <c:pt idx="7608">
                  <c:v>1712.76</c:v>
                </c:pt>
                <c:pt idx="7609">
                  <c:v>1712.855</c:v>
                </c:pt>
                <c:pt idx="7610">
                  <c:v>1712.95</c:v>
                </c:pt>
                <c:pt idx="7611">
                  <c:v>1713.0450000000001</c:v>
                </c:pt>
                <c:pt idx="7612">
                  <c:v>1713.14</c:v>
                </c:pt>
                <c:pt idx="7613">
                  <c:v>1713.2349999999999</c:v>
                </c:pt>
                <c:pt idx="7614">
                  <c:v>1713.33</c:v>
                </c:pt>
                <c:pt idx="7615">
                  <c:v>1713.425</c:v>
                </c:pt>
                <c:pt idx="7616">
                  <c:v>1713.52</c:v>
                </c:pt>
                <c:pt idx="7617">
                  <c:v>1713.615</c:v>
                </c:pt>
                <c:pt idx="7618">
                  <c:v>1713.71</c:v>
                </c:pt>
                <c:pt idx="7619">
                  <c:v>1713.8050000000001</c:v>
                </c:pt>
                <c:pt idx="7620">
                  <c:v>1713.9</c:v>
                </c:pt>
                <c:pt idx="7621">
                  <c:v>1713.9949999999999</c:v>
                </c:pt>
                <c:pt idx="7622">
                  <c:v>1714.09</c:v>
                </c:pt>
                <c:pt idx="7623">
                  <c:v>1714.1849999999999</c:v>
                </c:pt>
                <c:pt idx="7624">
                  <c:v>1714.28</c:v>
                </c:pt>
                <c:pt idx="7625">
                  <c:v>1714.375</c:v>
                </c:pt>
                <c:pt idx="7626">
                  <c:v>1714.47</c:v>
                </c:pt>
                <c:pt idx="7627">
                  <c:v>1714.5650000000001</c:v>
                </c:pt>
                <c:pt idx="7628">
                  <c:v>1714.66</c:v>
                </c:pt>
                <c:pt idx="7629">
                  <c:v>1714.7550000000001</c:v>
                </c:pt>
                <c:pt idx="7630">
                  <c:v>1714.85</c:v>
                </c:pt>
                <c:pt idx="7631">
                  <c:v>1714.9449999999999</c:v>
                </c:pt>
                <c:pt idx="7632">
                  <c:v>1715.04</c:v>
                </c:pt>
                <c:pt idx="7633">
                  <c:v>1715.135</c:v>
                </c:pt>
                <c:pt idx="7634">
                  <c:v>1715.23</c:v>
                </c:pt>
                <c:pt idx="7635">
                  <c:v>1715.325</c:v>
                </c:pt>
                <c:pt idx="7636">
                  <c:v>1715.42</c:v>
                </c:pt>
                <c:pt idx="7637">
                  <c:v>1715.5150000000001</c:v>
                </c:pt>
                <c:pt idx="7638">
                  <c:v>1715.61</c:v>
                </c:pt>
                <c:pt idx="7639">
                  <c:v>1715.7049999999999</c:v>
                </c:pt>
                <c:pt idx="7640">
                  <c:v>1715.8</c:v>
                </c:pt>
                <c:pt idx="7641">
                  <c:v>1715.895</c:v>
                </c:pt>
                <c:pt idx="7642">
                  <c:v>1715.99</c:v>
                </c:pt>
                <c:pt idx="7643">
                  <c:v>1716.085</c:v>
                </c:pt>
                <c:pt idx="7644">
                  <c:v>1716.18</c:v>
                </c:pt>
                <c:pt idx="7645">
                  <c:v>1716.2750000000001</c:v>
                </c:pt>
                <c:pt idx="7646">
                  <c:v>1716.37</c:v>
                </c:pt>
                <c:pt idx="7647">
                  <c:v>1716.4649999999999</c:v>
                </c:pt>
                <c:pt idx="7648">
                  <c:v>1716.56</c:v>
                </c:pt>
                <c:pt idx="7649">
                  <c:v>1716.655</c:v>
                </c:pt>
                <c:pt idx="7650">
                  <c:v>1716.75</c:v>
                </c:pt>
                <c:pt idx="7651">
                  <c:v>1716.845</c:v>
                </c:pt>
                <c:pt idx="7652">
                  <c:v>1716.94</c:v>
                </c:pt>
                <c:pt idx="7653">
                  <c:v>1717.0350000000001</c:v>
                </c:pt>
                <c:pt idx="7654">
                  <c:v>1717.13</c:v>
                </c:pt>
                <c:pt idx="7655">
                  <c:v>1717.2249999999999</c:v>
                </c:pt>
                <c:pt idx="7656">
                  <c:v>1717.32</c:v>
                </c:pt>
                <c:pt idx="7657">
                  <c:v>1717.415</c:v>
                </c:pt>
                <c:pt idx="7658">
                  <c:v>1717.51</c:v>
                </c:pt>
                <c:pt idx="7659">
                  <c:v>1717.605</c:v>
                </c:pt>
                <c:pt idx="7660">
                  <c:v>1717.7</c:v>
                </c:pt>
                <c:pt idx="7661">
                  <c:v>1717.7950000000001</c:v>
                </c:pt>
                <c:pt idx="7662">
                  <c:v>1717.89</c:v>
                </c:pt>
                <c:pt idx="7663">
                  <c:v>1717.9849999999999</c:v>
                </c:pt>
                <c:pt idx="7664">
                  <c:v>1718.08</c:v>
                </c:pt>
                <c:pt idx="7665">
                  <c:v>1718.175</c:v>
                </c:pt>
                <c:pt idx="7666">
                  <c:v>1718.27</c:v>
                </c:pt>
                <c:pt idx="7667">
                  <c:v>1718.365</c:v>
                </c:pt>
                <c:pt idx="7668">
                  <c:v>1718.46</c:v>
                </c:pt>
                <c:pt idx="7669">
                  <c:v>1718.5550000000001</c:v>
                </c:pt>
                <c:pt idx="7670">
                  <c:v>1718.65</c:v>
                </c:pt>
                <c:pt idx="7671">
                  <c:v>1718.7449999999999</c:v>
                </c:pt>
                <c:pt idx="7672">
                  <c:v>1718.84</c:v>
                </c:pt>
                <c:pt idx="7673">
                  <c:v>1718.9349999999999</c:v>
                </c:pt>
                <c:pt idx="7674">
                  <c:v>1719.03</c:v>
                </c:pt>
                <c:pt idx="7675">
                  <c:v>1719.125</c:v>
                </c:pt>
                <c:pt idx="7676">
                  <c:v>1719.22</c:v>
                </c:pt>
                <c:pt idx="7677">
                  <c:v>1719.3150000000001</c:v>
                </c:pt>
                <c:pt idx="7678">
                  <c:v>1719.41</c:v>
                </c:pt>
                <c:pt idx="7679">
                  <c:v>1719.5050000000001</c:v>
                </c:pt>
                <c:pt idx="7680">
                  <c:v>1719.6</c:v>
                </c:pt>
                <c:pt idx="7681">
                  <c:v>1719.6949999999999</c:v>
                </c:pt>
                <c:pt idx="7682">
                  <c:v>1719.79</c:v>
                </c:pt>
                <c:pt idx="7683">
                  <c:v>1719.885</c:v>
                </c:pt>
                <c:pt idx="7684">
                  <c:v>1719.98</c:v>
                </c:pt>
                <c:pt idx="7685">
                  <c:v>1720.075</c:v>
                </c:pt>
                <c:pt idx="7686">
                  <c:v>1720.17</c:v>
                </c:pt>
                <c:pt idx="7687">
                  <c:v>1720.2650000000001</c:v>
                </c:pt>
                <c:pt idx="7688">
                  <c:v>1720.36</c:v>
                </c:pt>
                <c:pt idx="7689">
                  <c:v>1720.4549999999999</c:v>
                </c:pt>
                <c:pt idx="7690">
                  <c:v>1720.55</c:v>
                </c:pt>
                <c:pt idx="7691">
                  <c:v>1720.645</c:v>
                </c:pt>
                <c:pt idx="7692">
                  <c:v>1720.74</c:v>
                </c:pt>
                <c:pt idx="7693">
                  <c:v>1720.835</c:v>
                </c:pt>
                <c:pt idx="7694">
                  <c:v>1720.93</c:v>
                </c:pt>
                <c:pt idx="7695">
                  <c:v>1721.0250000000001</c:v>
                </c:pt>
                <c:pt idx="7696">
                  <c:v>1721.12</c:v>
                </c:pt>
                <c:pt idx="7697">
                  <c:v>1721.2149999999999</c:v>
                </c:pt>
                <c:pt idx="7698">
                  <c:v>1721.31</c:v>
                </c:pt>
                <c:pt idx="7699">
                  <c:v>1721.405</c:v>
                </c:pt>
                <c:pt idx="7700">
                  <c:v>1721.5</c:v>
                </c:pt>
                <c:pt idx="7701">
                  <c:v>1721.595</c:v>
                </c:pt>
                <c:pt idx="7702">
                  <c:v>1721.69</c:v>
                </c:pt>
                <c:pt idx="7703">
                  <c:v>1721.7850000000001</c:v>
                </c:pt>
                <c:pt idx="7704">
                  <c:v>1721.88</c:v>
                </c:pt>
                <c:pt idx="7705">
                  <c:v>1721.9749999999999</c:v>
                </c:pt>
                <c:pt idx="7706">
                  <c:v>1722.07</c:v>
                </c:pt>
                <c:pt idx="7707">
                  <c:v>1722.165</c:v>
                </c:pt>
                <c:pt idx="7708">
                  <c:v>1722.26</c:v>
                </c:pt>
                <c:pt idx="7709">
                  <c:v>1722.355</c:v>
                </c:pt>
                <c:pt idx="7710">
                  <c:v>1722.45</c:v>
                </c:pt>
                <c:pt idx="7711">
                  <c:v>1722.5450000000001</c:v>
                </c:pt>
                <c:pt idx="7712">
                  <c:v>1722.64</c:v>
                </c:pt>
                <c:pt idx="7713">
                  <c:v>1722.7349999999999</c:v>
                </c:pt>
                <c:pt idx="7714">
                  <c:v>1722.83</c:v>
                </c:pt>
                <c:pt idx="7715">
                  <c:v>1722.925</c:v>
                </c:pt>
                <c:pt idx="7716">
                  <c:v>1723.02</c:v>
                </c:pt>
                <c:pt idx="7717">
                  <c:v>1723.115</c:v>
                </c:pt>
                <c:pt idx="7718">
                  <c:v>1723.21</c:v>
                </c:pt>
                <c:pt idx="7719">
                  <c:v>1723.3050000000001</c:v>
                </c:pt>
                <c:pt idx="7720">
                  <c:v>1723.4</c:v>
                </c:pt>
                <c:pt idx="7721">
                  <c:v>1723.4949999999999</c:v>
                </c:pt>
                <c:pt idx="7722">
                  <c:v>1723.59</c:v>
                </c:pt>
                <c:pt idx="7723">
                  <c:v>1723.6849999999999</c:v>
                </c:pt>
                <c:pt idx="7724">
                  <c:v>1723.78</c:v>
                </c:pt>
                <c:pt idx="7725">
                  <c:v>1723.875</c:v>
                </c:pt>
                <c:pt idx="7726">
                  <c:v>1723.97</c:v>
                </c:pt>
                <c:pt idx="7727">
                  <c:v>1724.0650000000001</c:v>
                </c:pt>
                <c:pt idx="7728">
                  <c:v>1724.16</c:v>
                </c:pt>
                <c:pt idx="7729">
                  <c:v>1724.2550000000001</c:v>
                </c:pt>
                <c:pt idx="7730">
                  <c:v>1724.35</c:v>
                </c:pt>
                <c:pt idx="7731">
                  <c:v>1724.4449999999999</c:v>
                </c:pt>
                <c:pt idx="7732">
                  <c:v>1724.54</c:v>
                </c:pt>
                <c:pt idx="7733">
                  <c:v>1724.635</c:v>
                </c:pt>
                <c:pt idx="7734">
                  <c:v>1724.73</c:v>
                </c:pt>
                <c:pt idx="7735">
                  <c:v>1724.825</c:v>
                </c:pt>
                <c:pt idx="7736">
                  <c:v>1724.92</c:v>
                </c:pt>
                <c:pt idx="7737">
                  <c:v>1725.0150000000001</c:v>
                </c:pt>
                <c:pt idx="7738">
                  <c:v>1725.11</c:v>
                </c:pt>
                <c:pt idx="7739">
                  <c:v>1725.2049999999999</c:v>
                </c:pt>
                <c:pt idx="7740">
                  <c:v>1725.3</c:v>
                </c:pt>
                <c:pt idx="7741">
                  <c:v>1725.395</c:v>
                </c:pt>
                <c:pt idx="7742">
                  <c:v>1725.49</c:v>
                </c:pt>
                <c:pt idx="7743">
                  <c:v>1725.585</c:v>
                </c:pt>
                <c:pt idx="7744">
                  <c:v>1725.68</c:v>
                </c:pt>
                <c:pt idx="7745">
                  <c:v>1725.7750000000001</c:v>
                </c:pt>
                <c:pt idx="7746">
                  <c:v>1725.87</c:v>
                </c:pt>
                <c:pt idx="7747">
                  <c:v>1725.9649999999999</c:v>
                </c:pt>
                <c:pt idx="7748">
                  <c:v>1726.06</c:v>
                </c:pt>
                <c:pt idx="7749">
                  <c:v>1726.155</c:v>
                </c:pt>
                <c:pt idx="7750">
                  <c:v>1726.25</c:v>
                </c:pt>
                <c:pt idx="7751">
                  <c:v>1726.345</c:v>
                </c:pt>
                <c:pt idx="7752">
                  <c:v>1726.44</c:v>
                </c:pt>
                <c:pt idx="7753">
                  <c:v>1726.5350000000001</c:v>
                </c:pt>
                <c:pt idx="7754">
                  <c:v>1726.63</c:v>
                </c:pt>
                <c:pt idx="7755">
                  <c:v>1726.7249999999999</c:v>
                </c:pt>
                <c:pt idx="7756">
                  <c:v>1726.82</c:v>
                </c:pt>
                <c:pt idx="7757">
                  <c:v>1726.915</c:v>
                </c:pt>
                <c:pt idx="7758">
                  <c:v>1727.01</c:v>
                </c:pt>
                <c:pt idx="7759">
                  <c:v>1727.105</c:v>
                </c:pt>
                <c:pt idx="7760">
                  <c:v>1727.2</c:v>
                </c:pt>
                <c:pt idx="7761">
                  <c:v>1727.2950000000001</c:v>
                </c:pt>
                <c:pt idx="7762">
                  <c:v>1727.39</c:v>
                </c:pt>
                <c:pt idx="7763">
                  <c:v>1727.4849999999999</c:v>
                </c:pt>
                <c:pt idx="7764">
                  <c:v>1727.58</c:v>
                </c:pt>
                <c:pt idx="7765">
                  <c:v>1727.675</c:v>
                </c:pt>
                <c:pt idx="7766">
                  <c:v>1727.77</c:v>
                </c:pt>
                <c:pt idx="7767">
                  <c:v>1727.865</c:v>
                </c:pt>
                <c:pt idx="7768">
                  <c:v>1727.96</c:v>
                </c:pt>
                <c:pt idx="7769">
                  <c:v>1728.0550000000001</c:v>
                </c:pt>
                <c:pt idx="7770">
                  <c:v>1728.15</c:v>
                </c:pt>
                <c:pt idx="7771">
                  <c:v>1728.2449999999999</c:v>
                </c:pt>
                <c:pt idx="7772">
                  <c:v>1728.34</c:v>
                </c:pt>
                <c:pt idx="7773">
                  <c:v>1728.4349999999999</c:v>
                </c:pt>
                <c:pt idx="7774">
                  <c:v>1728.53</c:v>
                </c:pt>
                <c:pt idx="7775">
                  <c:v>1728.625</c:v>
                </c:pt>
                <c:pt idx="7776">
                  <c:v>1728.72</c:v>
                </c:pt>
                <c:pt idx="7777">
                  <c:v>1728.8150000000001</c:v>
                </c:pt>
                <c:pt idx="7778">
                  <c:v>1728.91</c:v>
                </c:pt>
                <c:pt idx="7779">
                  <c:v>1729.0050000000001</c:v>
                </c:pt>
                <c:pt idx="7780">
                  <c:v>1729.1</c:v>
                </c:pt>
                <c:pt idx="7781">
                  <c:v>1729.1949999999999</c:v>
                </c:pt>
                <c:pt idx="7782">
                  <c:v>1729.29</c:v>
                </c:pt>
                <c:pt idx="7783">
                  <c:v>1729.385</c:v>
                </c:pt>
                <c:pt idx="7784">
                  <c:v>1729.48</c:v>
                </c:pt>
                <c:pt idx="7785">
                  <c:v>1729.575</c:v>
                </c:pt>
                <c:pt idx="7786">
                  <c:v>1729.67</c:v>
                </c:pt>
                <c:pt idx="7787">
                  <c:v>1729.7650000000001</c:v>
                </c:pt>
                <c:pt idx="7788">
                  <c:v>1729.86</c:v>
                </c:pt>
                <c:pt idx="7789">
                  <c:v>1729.9549999999999</c:v>
                </c:pt>
                <c:pt idx="7790">
                  <c:v>1730.05</c:v>
                </c:pt>
                <c:pt idx="7791">
                  <c:v>1730.145</c:v>
                </c:pt>
                <c:pt idx="7792">
                  <c:v>1730.24</c:v>
                </c:pt>
                <c:pt idx="7793">
                  <c:v>1730.335</c:v>
                </c:pt>
                <c:pt idx="7794">
                  <c:v>1730.43</c:v>
                </c:pt>
                <c:pt idx="7795">
                  <c:v>1730.5250000000001</c:v>
                </c:pt>
                <c:pt idx="7796">
                  <c:v>1730.62</c:v>
                </c:pt>
                <c:pt idx="7797">
                  <c:v>1730.7149999999999</c:v>
                </c:pt>
                <c:pt idx="7798">
                  <c:v>1730.81</c:v>
                </c:pt>
                <c:pt idx="7799">
                  <c:v>1730.905</c:v>
                </c:pt>
                <c:pt idx="7800">
                  <c:v>1731</c:v>
                </c:pt>
                <c:pt idx="7801">
                  <c:v>1731.095</c:v>
                </c:pt>
                <c:pt idx="7802">
                  <c:v>1731.19</c:v>
                </c:pt>
                <c:pt idx="7803">
                  <c:v>1731.2850000000001</c:v>
                </c:pt>
                <c:pt idx="7804">
                  <c:v>1731.38</c:v>
                </c:pt>
                <c:pt idx="7805">
                  <c:v>1731.4749999999999</c:v>
                </c:pt>
                <c:pt idx="7806">
                  <c:v>1731.57</c:v>
                </c:pt>
                <c:pt idx="7807">
                  <c:v>1731.665</c:v>
                </c:pt>
                <c:pt idx="7808">
                  <c:v>1731.76</c:v>
                </c:pt>
                <c:pt idx="7809">
                  <c:v>1731.855</c:v>
                </c:pt>
                <c:pt idx="7810">
                  <c:v>1731.95</c:v>
                </c:pt>
                <c:pt idx="7811">
                  <c:v>1732.0450000000001</c:v>
                </c:pt>
                <c:pt idx="7812">
                  <c:v>1732.14</c:v>
                </c:pt>
                <c:pt idx="7813">
                  <c:v>1732.2349999999999</c:v>
                </c:pt>
                <c:pt idx="7814">
                  <c:v>1732.33</c:v>
                </c:pt>
                <c:pt idx="7815">
                  <c:v>1732.425</c:v>
                </c:pt>
                <c:pt idx="7816">
                  <c:v>1732.52</c:v>
                </c:pt>
                <c:pt idx="7817">
                  <c:v>1732.615</c:v>
                </c:pt>
                <c:pt idx="7818">
                  <c:v>1732.71</c:v>
                </c:pt>
                <c:pt idx="7819">
                  <c:v>1732.8050000000001</c:v>
                </c:pt>
                <c:pt idx="7820">
                  <c:v>1732.9</c:v>
                </c:pt>
                <c:pt idx="7821">
                  <c:v>1732.9949999999999</c:v>
                </c:pt>
                <c:pt idx="7822">
                  <c:v>1733.09</c:v>
                </c:pt>
                <c:pt idx="7823">
                  <c:v>1733.1849999999999</c:v>
                </c:pt>
                <c:pt idx="7824">
                  <c:v>1733.28</c:v>
                </c:pt>
                <c:pt idx="7825">
                  <c:v>1733.375</c:v>
                </c:pt>
                <c:pt idx="7826">
                  <c:v>1733.47</c:v>
                </c:pt>
                <c:pt idx="7827">
                  <c:v>1733.5650000000001</c:v>
                </c:pt>
                <c:pt idx="7828">
                  <c:v>1733.66</c:v>
                </c:pt>
                <c:pt idx="7829">
                  <c:v>1733.7550000000001</c:v>
                </c:pt>
                <c:pt idx="7830">
                  <c:v>1733.85</c:v>
                </c:pt>
                <c:pt idx="7831">
                  <c:v>1733.9449999999999</c:v>
                </c:pt>
                <c:pt idx="7832">
                  <c:v>1734.04</c:v>
                </c:pt>
                <c:pt idx="7833">
                  <c:v>1734.135</c:v>
                </c:pt>
                <c:pt idx="7834">
                  <c:v>1734.23</c:v>
                </c:pt>
                <c:pt idx="7835">
                  <c:v>1734.325</c:v>
                </c:pt>
                <c:pt idx="7836">
                  <c:v>1734.42</c:v>
                </c:pt>
                <c:pt idx="7837">
                  <c:v>1734.5150000000001</c:v>
                </c:pt>
                <c:pt idx="7838">
                  <c:v>1734.61</c:v>
                </c:pt>
                <c:pt idx="7839">
                  <c:v>1734.7049999999999</c:v>
                </c:pt>
                <c:pt idx="7840">
                  <c:v>1734.8</c:v>
                </c:pt>
                <c:pt idx="7841">
                  <c:v>1734.895</c:v>
                </c:pt>
                <c:pt idx="7842">
                  <c:v>1734.99</c:v>
                </c:pt>
                <c:pt idx="7843">
                  <c:v>1735.085</c:v>
                </c:pt>
                <c:pt idx="7844">
                  <c:v>1735.18</c:v>
                </c:pt>
                <c:pt idx="7845">
                  <c:v>1735.2750000000001</c:v>
                </c:pt>
                <c:pt idx="7846">
                  <c:v>1735.37</c:v>
                </c:pt>
                <c:pt idx="7847">
                  <c:v>1735.4649999999999</c:v>
                </c:pt>
                <c:pt idx="7848">
                  <c:v>1735.56</c:v>
                </c:pt>
                <c:pt idx="7849">
                  <c:v>1735.655</c:v>
                </c:pt>
                <c:pt idx="7850">
                  <c:v>1735.75</c:v>
                </c:pt>
                <c:pt idx="7851">
                  <c:v>1735.845</c:v>
                </c:pt>
                <c:pt idx="7852">
                  <c:v>1735.94</c:v>
                </c:pt>
                <c:pt idx="7853">
                  <c:v>1736.0350000000001</c:v>
                </c:pt>
                <c:pt idx="7854">
                  <c:v>1736.13</c:v>
                </c:pt>
                <c:pt idx="7855">
                  <c:v>1736.2249999999999</c:v>
                </c:pt>
                <c:pt idx="7856">
                  <c:v>1736.32</c:v>
                </c:pt>
                <c:pt idx="7857">
                  <c:v>1736.415</c:v>
                </c:pt>
                <c:pt idx="7858">
                  <c:v>1736.51</c:v>
                </c:pt>
                <c:pt idx="7859">
                  <c:v>1736.605</c:v>
                </c:pt>
                <c:pt idx="7860">
                  <c:v>1736.7</c:v>
                </c:pt>
                <c:pt idx="7861">
                  <c:v>1736.7950000000001</c:v>
                </c:pt>
                <c:pt idx="7862">
                  <c:v>1736.89</c:v>
                </c:pt>
                <c:pt idx="7863">
                  <c:v>1736.9849999999999</c:v>
                </c:pt>
                <c:pt idx="7864">
                  <c:v>1737.08</c:v>
                </c:pt>
                <c:pt idx="7865">
                  <c:v>1737.175</c:v>
                </c:pt>
                <c:pt idx="7866">
                  <c:v>1737.27</c:v>
                </c:pt>
                <c:pt idx="7867">
                  <c:v>1737.365</c:v>
                </c:pt>
                <c:pt idx="7868">
                  <c:v>1737.46</c:v>
                </c:pt>
                <c:pt idx="7869">
                  <c:v>1737.5550000000001</c:v>
                </c:pt>
                <c:pt idx="7870">
                  <c:v>1737.65</c:v>
                </c:pt>
                <c:pt idx="7871">
                  <c:v>1737.7449999999999</c:v>
                </c:pt>
                <c:pt idx="7872">
                  <c:v>1737.84</c:v>
                </c:pt>
                <c:pt idx="7873">
                  <c:v>1737.9349999999999</c:v>
                </c:pt>
                <c:pt idx="7874">
                  <c:v>1738.03</c:v>
                </c:pt>
                <c:pt idx="7875">
                  <c:v>1738.125</c:v>
                </c:pt>
                <c:pt idx="7876">
                  <c:v>1738.22</c:v>
                </c:pt>
                <c:pt idx="7877">
                  <c:v>1738.3150000000001</c:v>
                </c:pt>
                <c:pt idx="7878">
                  <c:v>1738.41</c:v>
                </c:pt>
                <c:pt idx="7879">
                  <c:v>1738.5050000000001</c:v>
                </c:pt>
                <c:pt idx="7880">
                  <c:v>1738.6</c:v>
                </c:pt>
                <c:pt idx="7881">
                  <c:v>1738.6949999999999</c:v>
                </c:pt>
                <c:pt idx="7882">
                  <c:v>1738.79</c:v>
                </c:pt>
                <c:pt idx="7883">
                  <c:v>1738.885</c:v>
                </c:pt>
                <c:pt idx="7884">
                  <c:v>1738.98</c:v>
                </c:pt>
                <c:pt idx="7885">
                  <c:v>1739.075</c:v>
                </c:pt>
                <c:pt idx="7886">
                  <c:v>1739.17</c:v>
                </c:pt>
                <c:pt idx="7887">
                  <c:v>1739.2650000000001</c:v>
                </c:pt>
                <c:pt idx="7888">
                  <c:v>1739.36</c:v>
                </c:pt>
                <c:pt idx="7889">
                  <c:v>1739.4549999999999</c:v>
                </c:pt>
                <c:pt idx="7890">
                  <c:v>1739.55</c:v>
                </c:pt>
                <c:pt idx="7891">
                  <c:v>1739.645</c:v>
                </c:pt>
                <c:pt idx="7892">
                  <c:v>1739.74</c:v>
                </c:pt>
                <c:pt idx="7893">
                  <c:v>1739.835</c:v>
                </c:pt>
                <c:pt idx="7894">
                  <c:v>1739.93</c:v>
                </c:pt>
                <c:pt idx="7895">
                  <c:v>1740.0250000000001</c:v>
                </c:pt>
                <c:pt idx="7896">
                  <c:v>1740.12</c:v>
                </c:pt>
                <c:pt idx="7897">
                  <c:v>1740.2149999999999</c:v>
                </c:pt>
                <c:pt idx="7898">
                  <c:v>1740.31</c:v>
                </c:pt>
                <c:pt idx="7899">
                  <c:v>1740.405</c:v>
                </c:pt>
                <c:pt idx="7900">
                  <c:v>1740.5</c:v>
                </c:pt>
                <c:pt idx="7901">
                  <c:v>1740.595</c:v>
                </c:pt>
                <c:pt idx="7902">
                  <c:v>1740.69</c:v>
                </c:pt>
                <c:pt idx="7903">
                  <c:v>1740.7850000000001</c:v>
                </c:pt>
                <c:pt idx="7904">
                  <c:v>1740.88</c:v>
                </c:pt>
                <c:pt idx="7905">
                  <c:v>1740.9749999999999</c:v>
                </c:pt>
                <c:pt idx="7906">
                  <c:v>1741.07</c:v>
                </c:pt>
                <c:pt idx="7907">
                  <c:v>1741.165</c:v>
                </c:pt>
                <c:pt idx="7908">
                  <c:v>1741.26</c:v>
                </c:pt>
                <c:pt idx="7909">
                  <c:v>1741.355</c:v>
                </c:pt>
                <c:pt idx="7910">
                  <c:v>1741.45</c:v>
                </c:pt>
                <c:pt idx="7911">
                  <c:v>1741.5450000000001</c:v>
                </c:pt>
                <c:pt idx="7912">
                  <c:v>1741.64</c:v>
                </c:pt>
                <c:pt idx="7913">
                  <c:v>1741.7349999999999</c:v>
                </c:pt>
                <c:pt idx="7914">
                  <c:v>1741.83</c:v>
                </c:pt>
                <c:pt idx="7915">
                  <c:v>1741.925</c:v>
                </c:pt>
                <c:pt idx="7916">
                  <c:v>1742.02</c:v>
                </c:pt>
                <c:pt idx="7917">
                  <c:v>1742.115</c:v>
                </c:pt>
                <c:pt idx="7918">
                  <c:v>1742.21</c:v>
                </c:pt>
                <c:pt idx="7919">
                  <c:v>1742.3050000000001</c:v>
                </c:pt>
                <c:pt idx="7920">
                  <c:v>1742.4</c:v>
                </c:pt>
                <c:pt idx="7921">
                  <c:v>1742.4949999999999</c:v>
                </c:pt>
                <c:pt idx="7922">
                  <c:v>1742.59</c:v>
                </c:pt>
                <c:pt idx="7923">
                  <c:v>1742.6849999999999</c:v>
                </c:pt>
                <c:pt idx="7924">
                  <c:v>1742.78</c:v>
                </c:pt>
                <c:pt idx="7925">
                  <c:v>1742.875</c:v>
                </c:pt>
                <c:pt idx="7926">
                  <c:v>1742.97</c:v>
                </c:pt>
                <c:pt idx="7927">
                  <c:v>1743.0650000000001</c:v>
                </c:pt>
                <c:pt idx="7928">
                  <c:v>1743.16</c:v>
                </c:pt>
                <c:pt idx="7929">
                  <c:v>1743.2550000000001</c:v>
                </c:pt>
                <c:pt idx="7930">
                  <c:v>1743.35</c:v>
                </c:pt>
                <c:pt idx="7931">
                  <c:v>1743.4449999999999</c:v>
                </c:pt>
                <c:pt idx="7932">
                  <c:v>1743.54</c:v>
                </c:pt>
                <c:pt idx="7933">
                  <c:v>1743.635</c:v>
                </c:pt>
                <c:pt idx="7934">
                  <c:v>1743.73</c:v>
                </c:pt>
                <c:pt idx="7935">
                  <c:v>1743.825</c:v>
                </c:pt>
                <c:pt idx="7936">
                  <c:v>1743.92</c:v>
                </c:pt>
                <c:pt idx="7937">
                  <c:v>1744.0150000000001</c:v>
                </c:pt>
                <c:pt idx="7938">
                  <c:v>1744.11</c:v>
                </c:pt>
                <c:pt idx="7939">
                  <c:v>1744.2049999999999</c:v>
                </c:pt>
                <c:pt idx="7940">
                  <c:v>1744.3</c:v>
                </c:pt>
                <c:pt idx="7941">
                  <c:v>1744.395</c:v>
                </c:pt>
                <c:pt idx="7942">
                  <c:v>1744.49</c:v>
                </c:pt>
                <c:pt idx="7943">
                  <c:v>1744.585</c:v>
                </c:pt>
                <c:pt idx="7944">
                  <c:v>1744.68</c:v>
                </c:pt>
                <c:pt idx="7945">
                  <c:v>1744.7750000000001</c:v>
                </c:pt>
                <c:pt idx="7946">
                  <c:v>1744.87</c:v>
                </c:pt>
                <c:pt idx="7947">
                  <c:v>1744.9649999999999</c:v>
                </c:pt>
                <c:pt idx="7948">
                  <c:v>1745.06</c:v>
                </c:pt>
                <c:pt idx="7949">
                  <c:v>1745.155</c:v>
                </c:pt>
                <c:pt idx="7950">
                  <c:v>1745.25</c:v>
                </c:pt>
                <c:pt idx="7951">
                  <c:v>1745.345</c:v>
                </c:pt>
                <c:pt idx="7952">
                  <c:v>1745.44</c:v>
                </c:pt>
                <c:pt idx="7953">
                  <c:v>1745.5350000000001</c:v>
                </c:pt>
                <c:pt idx="7954">
                  <c:v>1745.63</c:v>
                </c:pt>
                <c:pt idx="7955">
                  <c:v>1745.7249999999999</c:v>
                </c:pt>
                <c:pt idx="7956">
                  <c:v>1745.82</c:v>
                </c:pt>
                <c:pt idx="7957">
                  <c:v>1745.915</c:v>
                </c:pt>
                <c:pt idx="7958">
                  <c:v>1746.01</c:v>
                </c:pt>
                <c:pt idx="7959">
                  <c:v>1746.105</c:v>
                </c:pt>
                <c:pt idx="7960">
                  <c:v>1746.2</c:v>
                </c:pt>
                <c:pt idx="7961">
                  <c:v>1746.2950000000001</c:v>
                </c:pt>
                <c:pt idx="7962">
                  <c:v>1746.39</c:v>
                </c:pt>
                <c:pt idx="7963">
                  <c:v>1746.4849999999999</c:v>
                </c:pt>
                <c:pt idx="7964">
                  <c:v>1746.58</c:v>
                </c:pt>
                <c:pt idx="7965">
                  <c:v>1746.675</c:v>
                </c:pt>
                <c:pt idx="7966">
                  <c:v>1746.77</c:v>
                </c:pt>
                <c:pt idx="7967">
                  <c:v>1746.865</c:v>
                </c:pt>
                <c:pt idx="7968">
                  <c:v>1746.96</c:v>
                </c:pt>
                <c:pt idx="7969">
                  <c:v>1747.0550000000001</c:v>
                </c:pt>
                <c:pt idx="7970">
                  <c:v>1747.15</c:v>
                </c:pt>
                <c:pt idx="7971">
                  <c:v>1747.2449999999999</c:v>
                </c:pt>
                <c:pt idx="7972">
                  <c:v>1747.34</c:v>
                </c:pt>
                <c:pt idx="7973">
                  <c:v>1747.4349999999999</c:v>
                </c:pt>
                <c:pt idx="7974">
                  <c:v>1747.53</c:v>
                </c:pt>
                <c:pt idx="7975">
                  <c:v>1747.625</c:v>
                </c:pt>
                <c:pt idx="7976">
                  <c:v>1747.72</c:v>
                </c:pt>
                <c:pt idx="7977">
                  <c:v>1747.8150000000001</c:v>
                </c:pt>
                <c:pt idx="7978">
                  <c:v>1747.91</c:v>
                </c:pt>
                <c:pt idx="7979">
                  <c:v>1748.0050000000001</c:v>
                </c:pt>
                <c:pt idx="7980">
                  <c:v>1748.1</c:v>
                </c:pt>
                <c:pt idx="7981">
                  <c:v>1748.1949999999999</c:v>
                </c:pt>
                <c:pt idx="7982">
                  <c:v>1748.29</c:v>
                </c:pt>
                <c:pt idx="7983">
                  <c:v>1748.385</c:v>
                </c:pt>
                <c:pt idx="7984">
                  <c:v>1748.48</c:v>
                </c:pt>
                <c:pt idx="7985">
                  <c:v>1748.575</c:v>
                </c:pt>
                <c:pt idx="7986">
                  <c:v>1748.67</c:v>
                </c:pt>
                <c:pt idx="7987">
                  <c:v>1748.7650000000001</c:v>
                </c:pt>
                <c:pt idx="7988">
                  <c:v>1748.86</c:v>
                </c:pt>
                <c:pt idx="7989">
                  <c:v>1748.9549999999999</c:v>
                </c:pt>
                <c:pt idx="7990">
                  <c:v>1749.05</c:v>
                </c:pt>
                <c:pt idx="7991">
                  <c:v>1749.145</c:v>
                </c:pt>
                <c:pt idx="7992">
                  <c:v>1749.24</c:v>
                </c:pt>
                <c:pt idx="7993">
                  <c:v>1749.335</c:v>
                </c:pt>
                <c:pt idx="7994">
                  <c:v>1749.43</c:v>
                </c:pt>
                <c:pt idx="7995">
                  <c:v>1749.5250000000001</c:v>
                </c:pt>
                <c:pt idx="7996">
                  <c:v>1749.62</c:v>
                </c:pt>
                <c:pt idx="7997">
                  <c:v>1749.7149999999999</c:v>
                </c:pt>
                <c:pt idx="7998">
                  <c:v>1749.81</c:v>
                </c:pt>
                <c:pt idx="7999">
                  <c:v>1749.905</c:v>
                </c:pt>
                <c:pt idx="8000">
                  <c:v>1750</c:v>
                </c:pt>
              </c:numCache>
            </c:numRef>
          </c:xVal>
          <c:yVal>
            <c:numRef>
              <c:f>'S21, S11 antenna 138 mm 990 - 1'!$E$6:$E$8006</c:f>
              <c:numCache>
                <c:formatCode>0.000</c:formatCode>
                <c:ptCount val="8001"/>
                <c:pt idx="0">
                  <c:v>-0.10153790860409501</c:v>
                </c:pt>
                <c:pt idx="1">
                  <c:v>-0.101523242122993</c:v>
                </c:pt>
                <c:pt idx="2">
                  <c:v>-0.101868627260293</c:v>
                </c:pt>
                <c:pt idx="3">
                  <c:v>-0.102510117492839</c:v>
                </c:pt>
                <c:pt idx="4">
                  <c:v>-0.103529883845693</c:v>
                </c:pt>
                <c:pt idx="5">
                  <c:v>-0.10447649201720199</c:v>
                </c:pt>
                <c:pt idx="6">
                  <c:v>-0.106896933272824</c:v>
                </c:pt>
                <c:pt idx="7">
                  <c:v>-0.107894882131595</c:v>
                </c:pt>
                <c:pt idx="8">
                  <c:v>-0.108757407748147</c:v>
                </c:pt>
                <c:pt idx="9">
                  <c:v>-0.109972091800217</c:v>
                </c:pt>
                <c:pt idx="10">
                  <c:v>-0.110827892592213</c:v>
                </c:pt>
                <c:pt idx="11">
                  <c:v>-0.112134775784427</c:v>
                </c:pt>
                <c:pt idx="12">
                  <c:v>-0.11365681766985999</c:v>
                </c:pt>
                <c:pt idx="13">
                  <c:v>-0.11508341877568599</c:v>
                </c:pt>
                <c:pt idx="14">
                  <c:v>-0.116943453698789</c:v>
                </c:pt>
                <c:pt idx="15">
                  <c:v>-0.118983748153797</c:v>
                </c:pt>
                <c:pt idx="16">
                  <c:v>-0.12095523166932599</c:v>
                </c:pt>
                <c:pt idx="17">
                  <c:v>-0.12412144609357</c:v>
                </c:pt>
                <c:pt idx="18">
                  <c:v>-0.12782436686513601</c:v>
                </c:pt>
                <c:pt idx="19">
                  <c:v>-0.13317902744391999</c:v>
                </c:pt>
                <c:pt idx="20">
                  <c:v>-0.148610673251866</c:v>
                </c:pt>
                <c:pt idx="21">
                  <c:v>-0.15485167940480299</c:v>
                </c:pt>
                <c:pt idx="22">
                  <c:v>-0.150050679867199</c:v>
                </c:pt>
                <c:pt idx="23">
                  <c:v>-0.158163592252615</c:v>
                </c:pt>
                <c:pt idx="24">
                  <c:v>-0.173500123720467</c:v>
                </c:pt>
                <c:pt idx="25">
                  <c:v>-0.20845964624167901</c:v>
                </c:pt>
                <c:pt idx="26">
                  <c:v>-0.36321451493884099</c:v>
                </c:pt>
                <c:pt idx="27">
                  <c:v>-0.47773679175374301</c:v>
                </c:pt>
                <c:pt idx="28">
                  <c:v>-0.27645123168392599</c:v>
                </c:pt>
                <c:pt idx="29">
                  <c:v>-0.28273705841672198</c:v>
                </c:pt>
                <c:pt idx="30">
                  <c:v>-0.34097915388467598</c:v>
                </c:pt>
                <c:pt idx="31">
                  <c:v>-0.46923565219739499</c:v>
                </c:pt>
                <c:pt idx="32">
                  <c:v>-0.78917289729179396</c:v>
                </c:pt>
                <c:pt idx="33">
                  <c:v>-1.9922295288190199</c:v>
                </c:pt>
                <c:pt idx="34">
                  <c:v>-10.4826127550899</c:v>
                </c:pt>
                <c:pt idx="35">
                  <c:v>-2.76453818324475</c:v>
                </c:pt>
                <c:pt idx="36">
                  <c:v>-1.1068267828504801</c:v>
                </c:pt>
                <c:pt idx="37">
                  <c:v>-0.90046007354812996</c:v>
                </c:pt>
                <c:pt idx="38">
                  <c:v>-1.1587379751326901</c:v>
                </c:pt>
                <c:pt idx="39">
                  <c:v>-2.2076373508138798</c:v>
                </c:pt>
                <c:pt idx="40">
                  <c:v>-6.9187745327487002</c:v>
                </c:pt>
                <c:pt idx="41">
                  <c:v>-9.7408052403580303</c:v>
                </c:pt>
                <c:pt idx="42">
                  <c:v>-2.60565920523418</c:v>
                </c:pt>
                <c:pt idx="43">
                  <c:v>-1.13271914740421</c:v>
                </c:pt>
                <c:pt idx="44">
                  <c:v>-0.64932873037754402</c:v>
                </c:pt>
                <c:pt idx="45">
                  <c:v>-0.43897258088405999</c:v>
                </c:pt>
                <c:pt idx="46">
                  <c:v>-0.329609656307842</c:v>
                </c:pt>
                <c:pt idx="47">
                  <c:v>-0.26602744872936201</c:v>
                </c:pt>
                <c:pt idx="48">
                  <c:v>-0.22557992972669899</c:v>
                </c:pt>
                <c:pt idx="49">
                  <c:v>-0.198750358567652</c:v>
                </c:pt>
                <c:pt idx="50">
                  <c:v>-0.17989896560167201</c:v>
                </c:pt>
                <c:pt idx="51">
                  <c:v>-0.16593322127483001</c:v>
                </c:pt>
                <c:pt idx="52">
                  <c:v>-0.15569042935441299</c:v>
                </c:pt>
                <c:pt idx="53">
                  <c:v>-0.147997059820069</c:v>
                </c:pt>
                <c:pt idx="54">
                  <c:v>-0.14167107183529201</c:v>
                </c:pt>
                <c:pt idx="55">
                  <c:v>-0.13725354712449001</c:v>
                </c:pt>
                <c:pt idx="56">
                  <c:v>-0.13327645070656699</c:v>
                </c:pt>
                <c:pt idx="57">
                  <c:v>-0.13010550346414601</c:v>
                </c:pt>
                <c:pt idx="58">
                  <c:v>-0.127720623665147</c:v>
                </c:pt>
                <c:pt idx="59">
                  <c:v>-0.125852704229935</c:v>
                </c:pt>
                <c:pt idx="60">
                  <c:v>-0.124308984670303</c:v>
                </c:pt>
                <c:pt idx="61">
                  <c:v>-0.123111412913463</c:v>
                </c:pt>
                <c:pt idx="62">
                  <c:v>-0.122267878864321</c:v>
                </c:pt>
                <c:pt idx="63">
                  <c:v>-0.12180467132558299</c:v>
                </c:pt>
                <c:pt idx="64">
                  <c:v>-0.121700489216567</c:v>
                </c:pt>
                <c:pt idx="65">
                  <c:v>-0.122152502940359</c:v>
                </c:pt>
                <c:pt idx="66">
                  <c:v>-0.12236256507848001</c:v>
                </c:pt>
                <c:pt idx="67">
                  <c:v>-0.123417066445544</c:v>
                </c:pt>
                <c:pt idx="68">
                  <c:v>-0.124533117215895</c:v>
                </c:pt>
                <c:pt idx="69">
                  <c:v>-0.12585542141638201</c:v>
                </c:pt>
                <c:pt idx="70">
                  <c:v>-0.128047145770735</c:v>
                </c:pt>
                <c:pt idx="71">
                  <c:v>-0.13119201890191601</c:v>
                </c:pt>
                <c:pt idx="72">
                  <c:v>-0.13505240824512699</c:v>
                </c:pt>
                <c:pt idx="73">
                  <c:v>-0.140615540922751</c:v>
                </c:pt>
                <c:pt idx="74">
                  <c:v>-0.14830957014927201</c:v>
                </c:pt>
                <c:pt idx="75">
                  <c:v>-0.159786920585617</c:v>
                </c:pt>
                <c:pt idx="76">
                  <c:v>-0.17841340794641899</c:v>
                </c:pt>
                <c:pt idx="77">
                  <c:v>-0.20999076925291599</c:v>
                </c:pt>
                <c:pt idx="78">
                  <c:v>-0.27348362520885899</c:v>
                </c:pt>
                <c:pt idx="79">
                  <c:v>-0.43265770263228998</c:v>
                </c:pt>
                <c:pt idx="80">
                  <c:v>-1.05643793431622</c:v>
                </c:pt>
                <c:pt idx="81">
                  <c:v>-4.8125790678526101</c:v>
                </c:pt>
                <c:pt idx="82">
                  <c:v>-1.39293724954896</c:v>
                </c:pt>
                <c:pt idx="83">
                  <c:v>-0.55413182549890605</c:v>
                </c:pt>
                <c:pt idx="84">
                  <c:v>-0.43145255631907697</c:v>
                </c:pt>
                <c:pt idx="85">
                  <c:v>-0.52154330691474304</c:v>
                </c:pt>
                <c:pt idx="86">
                  <c:v>-1.0072965006357699</c:v>
                </c:pt>
                <c:pt idx="87">
                  <c:v>-4.1653308979098496</c:v>
                </c:pt>
                <c:pt idx="88">
                  <c:v>-3.5814346399236898</c:v>
                </c:pt>
                <c:pt idx="89">
                  <c:v>-0.87468824900136599</c:v>
                </c:pt>
                <c:pt idx="90">
                  <c:v>-0.41430516071661999</c:v>
                </c:pt>
                <c:pt idx="91">
                  <c:v>-0.26989843548437997</c:v>
                </c:pt>
                <c:pt idx="92">
                  <c:v>-0.207367614516274</c:v>
                </c:pt>
                <c:pt idx="93">
                  <c:v>-0.17475543088974399</c:v>
                </c:pt>
                <c:pt idx="94">
                  <c:v>-0.15569778599687401</c:v>
                </c:pt>
                <c:pt idx="95">
                  <c:v>-0.14334829415803399</c:v>
                </c:pt>
                <c:pt idx="96">
                  <c:v>-0.13548109339248901</c:v>
                </c:pt>
                <c:pt idx="97">
                  <c:v>-0.12986603466728699</c:v>
                </c:pt>
                <c:pt idx="98">
                  <c:v>-0.12597737781922</c:v>
                </c:pt>
                <c:pt idx="99">
                  <c:v>-0.12343357088526501</c:v>
                </c:pt>
                <c:pt idx="100">
                  <c:v>-0.12230459564021399</c:v>
                </c:pt>
                <c:pt idx="101">
                  <c:v>-0.120096039667575</c:v>
                </c:pt>
                <c:pt idx="102">
                  <c:v>-0.115275369082548</c:v>
                </c:pt>
                <c:pt idx="103">
                  <c:v>-0.11205988497804099</c:v>
                </c:pt>
                <c:pt idx="104">
                  <c:v>-0.111321620849768</c:v>
                </c:pt>
                <c:pt idx="105">
                  <c:v>-0.11079539491892</c:v>
                </c:pt>
                <c:pt idx="106">
                  <c:v>-0.110200396598877</c:v>
                </c:pt>
                <c:pt idx="107">
                  <c:v>-0.109350019110208</c:v>
                </c:pt>
                <c:pt idx="108">
                  <c:v>-0.109181092197076</c:v>
                </c:pt>
                <c:pt idx="109">
                  <c:v>-0.108906856574985</c:v>
                </c:pt>
                <c:pt idx="110">
                  <c:v>-0.10876462257199999</c:v>
                </c:pt>
                <c:pt idx="111">
                  <c:v>-0.10869742958603699</c:v>
                </c:pt>
                <c:pt idx="112">
                  <c:v>-0.10864179758980699</c:v>
                </c:pt>
                <c:pt idx="113">
                  <c:v>-0.10831769452988201</c:v>
                </c:pt>
                <c:pt idx="114">
                  <c:v>-0.108224275483028</c:v>
                </c:pt>
                <c:pt idx="115">
                  <c:v>-0.108184859055626</c:v>
                </c:pt>
                <c:pt idx="116">
                  <c:v>-0.108213863888035</c:v>
                </c:pt>
                <c:pt idx="117">
                  <c:v>-0.107992203994957</c:v>
                </c:pt>
                <c:pt idx="118">
                  <c:v>-0.10778771664513501</c:v>
                </c:pt>
                <c:pt idx="119">
                  <c:v>-0.107923516214309</c:v>
                </c:pt>
                <c:pt idx="120">
                  <c:v>-0.107912431888136</c:v>
                </c:pt>
                <c:pt idx="121">
                  <c:v>-0.10816853990153499</c:v>
                </c:pt>
                <c:pt idx="122">
                  <c:v>-0.108246328312548</c:v>
                </c:pt>
                <c:pt idx="123">
                  <c:v>-0.10841120191655</c:v>
                </c:pt>
                <c:pt idx="124">
                  <c:v>-0.108166175247777</c:v>
                </c:pt>
                <c:pt idx="125">
                  <c:v>-0.108510828387238</c:v>
                </c:pt>
                <c:pt idx="126">
                  <c:v>-0.10876892084816001</c:v>
                </c:pt>
                <c:pt idx="127">
                  <c:v>-0.109316932447761</c:v>
                </c:pt>
                <c:pt idx="128">
                  <c:v>-0.109023703574151</c:v>
                </c:pt>
                <c:pt idx="129">
                  <c:v>-0.10961225862959301</c:v>
                </c:pt>
                <c:pt idx="130">
                  <c:v>-0.109738497692264</c:v>
                </c:pt>
                <c:pt idx="131">
                  <c:v>-0.11026800766806601</c:v>
                </c:pt>
                <c:pt idx="132">
                  <c:v>-0.11100491587417401</c:v>
                </c:pt>
                <c:pt idx="133">
                  <c:v>-0.110788036106682</c:v>
                </c:pt>
                <c:pt idx="134">
                  <c:v>-0.111545250862479</c:v>
                </c:pt>
                <c:pt idx="135">
                  <c:v>-0.111924089639902</c:v>
                </c:pt>
                <c:pt idx="136">
                  <c:v>-0.112477708860176</c:v>
                </c:pt>
                <c:pt idx="137">
                  <c:v>-0.113939354307093</c:v>
                </c:pt>
                <c:pt idx="138">
                  <c:v>-0.115508798741003</c:v>
                </c:pt>
                <c:pt idx="139">
                  <c:v>-0.11665506801421099</c:v>
                </c:pt>
                <c:pt idx="140">
                  <c:v>-0.114421441581571</c:v>
                </c:pt>
                <c:pt idx="141">
                  <c:v>-0.11503061983459401</c:v>
                </c:pt>
                <c:pt idx="142">
                  <c:v>-0.11683818993226899</c:v>
                </c:pt>
                <c:pt idx="143">
                  <c:v>-0.118122397747978</c:v>
                </c:pt>
                <c:pt idx="144">
                  <c:v>-0.12036493570002101</c:v>
                </c:pt>
                <c:pt idx="145">
                  <c:v>-0.121924791901716</c:v>
                </c:pt>
                <c:pt idx="146">
                  <c:v>-0.12508648471747999</c:v>
                </c:pt>
                <c:pt idx="147">
                  <c:v>-0.12839472594404899</c:v>
                </c:pt>
                <c:pt idx="148">
                  <c:v>-0.13257234858231701</c:v>
                </c:pt>
                <c:pt idx="149">
                  <c:v>-0.13837746447162899</c:v>
                </c:pt>
                <c:pt idx="150">
                  <c:v>-0.14593590622119801</c:v>
                </c:pt>
                <c:pt idx="151">
                  <c:v>-0.15658360704139301</c:v>
                </c:pt>
                <c:pt idx="152">
                  <c:v>-0.17333860385946201</c:v>
                </c:pt>
                <c:pt idx="153">
                  <c:v>-0.200626297866282</c:v>
                </c:pt>
                <c:pt idx="154">
                  <c:v>-0.250654174239404</c:v>
                </c:pt>
                <c:pt idx="155">
                  <c:v>-0.36028197225272501</c:v>
                </c:pt>
                <c:pt idx="156">
                  <c:v>-0.69253325998748205</c:v>
                </c:pt>
                <c:pt idx="157">
                  <c:v>-2.54823371242896</c:v>
                </c:pt>
                <c:pt idx="158">
                  <c:v>-3.5129304607225902</c:v>
                </c:pt>
                <c:pt idx="159">
                  <c:v>-0.95699811055254602</c:v>
                </c:pt>
                <c:pt idx="160">
                  <c:v>-0.86215773821902897</c:v>
                </c:pt>
                <c:pt idx="161">
                  <c:v>-2.5485738065597201</c:v>
                </c:pt>
                <c:pt idx="162">
                  <c:v>-3.16656627857716</c:v>
                </c:pt>
                <c:pt idx="163">
                  <c:v>-0.740005701859895</c:v>
                </c:pt>
                <c:pt idx="164">
                  <c:v>-0.35827669787146699</c:v>
                </c:pt>
                <c:pt idx="165">
                  <c:v>-0.24184105175510801</c:v>
                </c:pt>
                <c:pt idx="166">
                  <c:v>-0.19200542668397499</c:v>
                </c:pt>
                <c:pt idx="167">
                  <c:v>-0.165482423678183</c:v>
                </c:pt>
                <c:pt idx="168">
                  <c:v>-0.14977992522108</c:v>
                </c:pt>
                <c:pt idx="169">
                  <c:v>-0.13987346282612201</c:v>
                </c:pt>
                <c:pt idx="170">
                  <c:v>-0.132518643733471</c:v>
                </c:pt>
                <c:pt idx="171">
                  <c:v>-0.127984849234207</c:v>
                </c:pt>
                <c:pt idx="172">
                  <c:v>-0.124498455392869</c:v>
                </c:pt>
                <c:pt idx="173">
                  <c:v>-0.121723099594884</c:v>
                </c:pt>
                <c:pt idx="174">
                  <c:v>-0.11951376498310801</c:v>
                </c:pt>
                <c:pt idx="175">
                  <c:v>-0.117908375209675</c:v>
                </c:pt>
                <c:pt idx="176">
                  <c:v>-0.11660889279831201</c:v>
                </c:pt>
                <c:pt idx="177">
                  <c:v>-0.11574640879206401</c:v>
                </c:pt>
                <c:pt idx="178">
                  <c:v>-0.114630055632685</c:v>
                </c:pt>
                <c:pt idx="179">
                  <c:v>-0.114095518981568</c:v>
                </c:pt>
                <c:pt idx="180">
                  <c:v>-0.113629581895376</c:v>
                </c:pt>
                <c:pt idx="181">
                  <c:v>-0.11297021753155601</c:v>
                </c:pt>
                <c:pt idx="182">
                  <c:v>-0.11237002983274499</c:v>
                </c:pt>
                <c:pt idx="183">
                  <c:v>-0.11203803028133399</c:v>
                </c:pt>
                <c:pt idx="184">
                  <c:v>-0.111732799830198</c:v>
                </c:pt>
                <c:pt idx="185">
                  <c:v>-0.111635697840907</c:v>
                </c:pt>
                <c:pt idx="186">
                  <c:v>-0.111645745898817</c:v>
                </c:pt>
                <c:pt idx="187">
                  <c:v>-0.11128407335787199</c:v>
                </c:pt>
                <c:pt idx="188">
                  <c:v>-0.110882541383612</c:v>
                </c:pt>
                <c:pt idx="189">
                  <c:v>-0.11095251149589</c:v>
                </c:pt>
                <c:pt idx="190">
                  <c:v>-0.110560606169033</c:v>
                </c:pt>
                <c:pt idx="191">
                  <c:v>-0.11079349809587399</c:v>
                </c:pt>
                <c:pt idx="192">
                  <c:v>-0.110153975423297</c:v>
                </c:pt>
                <c:pt idx="193">
                  <c:v>-0.11029069708423</c:v>
                </c:pt>
                <c:pt idx="194">
                  <c:v>-0.110323913780158</c:v>
                </c:pt>
                <c:pt idx="195">
                  <c:v>-0.110461492994397</c:v>
                </c:pt>
                <c:pt idx="196">
                  <c:v>-0.11043252039496</c:v>
                </c:pt>
                <c:pt idx="197">
                  <c:v>-0.110161601300197</c:v>
                </c:pt>
                <c:pt idx="198">
                  <c:v>-0.11006619635998501</c:v>
                </c:pt>
                <c:pt idx="199">
                  <c:v>-0.110316934413002</c:v>
                </c:pt>
                <c:pt idx="200">
                  <c:v>-0.110479612170634</c:v>
                </c:pt>
                <c:pt idx="201">
                  <c:v>-0.11040070780402</c:v>
                </c:pt>
                <c:pt idx="202">
                  <c:v>-0.110423297281298</c:v>
                </c:pt>
                <c:pt idx="203">
                  <c:v>-0.110632903175637</c:v>
                </c:pt>
                <c:pt idx="204">
                  <c:v>-0.11041358868800701</c:v>
                </c:pt>
                <c:pt idx="205">
                  <c:v>-0.110402154244554</c:v>
                </c:pt>
                <c:pt idx="206">
                  <c:v>-0.110366149049997</c:v>
                </c:pt>
                <c:pt idx="207">
                  <c:v>-0.110651434209998</c:v>
                </c:pt>
                <c:pt idx="208">
                  <c:v>-0.110522856251993</c:v>
                </c:pt>
                <c:pt idx="209">
                  <c:v>-0.1106980538732</c:v>
                </c:pt>
                <c:pt idx="210">
                  <c:v>-0.11046651823532599</c:v>
                </c:pt>
                <c:pt idx="211">
                  <c:v>-0.110464337218855</c:v>
                </c:pt>
                <c:pt idx="212">
                  <c:v>-0.11104849147029899</c:v>
                </c:pt>
                <c:pt idx="213">
                  <c:v>-0.110918685546637</c:v>
                </c:pt>
                <c:pt idx="214">
                  <c:v>-0.11095731309680699</c:v>
                </c:pt>
                <c:pt idx="215">
                  <c:v>-0.11106539456954399</c:v>
                </c:pt>
                <c:pt idx="216">
                  <c:v>-0.110935243129137</c:v>
                </c:pt>
                <c:pt idx="217">
                  <c:v>-0.111035399573347</c:v>
                </c:pt>
                <c:pt idx="218">
                  <c:v>-0.11117852553454199</c:v>
                </c:pt>
                <c:pt idx="219">
                  <c:v>-0.111288157455145</c:v>
                </c:pt>
                <c:pt idx="220">
                  <c:v>-0.11139243232169201</c:v>
                </c:pt>
                <c:pt idx="221">
                  <c:v>-0.111407399391716</c:v>
                </c:pt>
                <c:pt idx="222">
                  <c:v>-0.11131769530463299</c:v>
                </c:pt>
                <c:pt idx="223">
                  <c:v>-0.11146032969193199</c:v>
                </c:pt>
                <c:pt idx="224">
                  <c:v>-0.111669726043766</c:v>
                </c:pt>
                <c:pt idx="225">
                  <c:v>-0.111735372263849</c:v>
                </c:pt>
                <c:pt idx="226">
                  <c:v>-0.111852476022108</c:v>
                </c:pt>
                <c:pt idx="227">
                  <c:v>-0.11224711135942</c:v>
                </c:pt>
                <c:pt idx="228">
                  <c:v>-0.11187470991484399</c:v>
                </c:pt>
                <c:pt idx="229">
                  <c:v>-0.11217992531306301</c:v>
                </c:pt>
                <c:pt idx="230">
                  <c:v>-0.112306951648956</c:v>
                </c:pt>
                <c:pt idx="231">
                  <c:v>-0.112270034670626</c:v>
                </c:pt>
                <c:pt idx="232">
                  <c:v>-0.11257006704634499</c:v>
                </c:pt>
                <c:pt idx="233">
                  <c:v>-0.11314298196108299</c:v>
                </c:pt>
                <c:pt idx="234">
                  <c:v>-0.113350614473765</c:v>
                </c:pt>
                <c:pt idx="235">
                  <c:v>-0.113172186308098</c:v>
                </c:pt>
                <c:pt idx="236">
                  <c:v>-0.113558561928574</c:v>
                </c:pt>
                <c:pt idx="237">
                  <c:v>-0.113852645308633</c:v>
                </c:pt>
                <c:pt idx="238">
                  <c:v>-0.11434679232231</c:v>
                </c:pt>
                <c:pt idx="239">
                  <c:v>-0.114829622676175</c:v>
                </c:pt>
                <c:pt idx="240">
                  <c:v>-0.115031226752803</c:v>
                </c:pt>
                <c:pt idx="241">
                  <c:v>-0.115312486389718</c:v>
                </c:pt>
                <c:pt idx="242">
                  <c:v>-0.115582808440198</c:v>
                </c:pt>
                <c:pt idx="243">
                  <c:v>-0.116275016837806</c:v>
                </c:pt>
                <c:pt idx="244">
                  <c:v>-0.116738664387929</c:v>
                </c:pt>
                <c:pt idx="245">
                  <c:v>-0.117418105704858</c:v>
                </c:pt>
                <c:pt idx="246">
                  <c:v>-0.118827798441748</c:v>
                </c:pt>
                <c:pt idx="247">
                  <c:v>-0.119643051098063</c:v>
                </c:pt>
                <c:pt idx="248">
                  <c:v>-0.12118723382362701</c:v>
                </c:pt>
                <c:pt idx="249">
                  <c:v>-0.122643878698754</c:v>
                </c:pt>
                <c:pt idx="250">
                  <c:v>-0.124362281733108</c:v>
                </c:pt>
                <c:pt idx="251">
                  <c:v>-0.12693737878397299</c:v>
                </c:pt>
                <c:pt idx="252">
                  <c:v>-0.129804303329251</c:v>
                </c:pt>
                <c:pt idx="253">
                  <c:v>-0.133772186163888</c:v>
                </c:pt>
                <c:pt idx="254">
                  <c:v>-0.13859829743909099</c:v>
                </c:pt>
                <c:pt idx="255">
                  <c:v>-0.145603880718849</c:v>
                </c:pt>
                <c:pt idx="256">
                  <c:v>-0.155483218734835</c:v>
                </c:pt>
                <c:pt idx="257">
                  <c:v>-0.170104886353345</c:v>
                </c:pt>
                <c:pt idx="258">
                  <c:v>-0.19426451549181101</c:v>
                </c:pt>
                <c:pt idx="259">
                  <c:v>-0.23803219869165501</c:v>
                </c:pt>
                <c:pt idx="260">
                  <c:v>-0.333229422238914</c:v>
                </c:pt>
                <c:pt idx="261">
                  <c:v>-0.62276383546148895</c:v>
                </c:pt>
                <c:pt idx="262">
                  <c:v>-2.3408949369342298</c:v>
                </c:pt>
                <c:pt idx="263">
                  <c:v>-2.6637329289127298</c:v>
                </c:pt>
                <c:pt idx="264">
                  <c:v>-1.3519757953554701</c:v>
                </c:pt>
                <c:pt idx="265">
                  <c:v>-4.7598560666561003</c:v>
                </c:pt>
                <c:pt idx="266">
                  <c:v>-1.22991197394745</c:v>
                </c:pt>
                <c:pt idx="267">
                  <c:v>-0.44062704884044201</c:v>
                </c:pt>
                <c:pt idx="268">
                  <c:v>-0.263830945957857</c:v>
                </c:pt>
                <c:pt idx="269">
                  <c:v>-0.19780580338272899</c:v>
                </c:pt>
                <c:pt idx="270">
                  <c:v>-0.16516291235200101</c:v>
                </c:pt>
                <c:pt idx="271">
                  <c:v>-0.14748331328001801</c:v>
                </c:pt>
                <c:pt idx="272">
                  <c:v>-0.136272907017329</c:v>
                </c:pt>
                <c:pt idx="273">
                  <c:v>-0.12908040199464499</c:v>
                </c:pt>
                <c:pt idx="274">
                  <c:v>-0.12391738851372</c:v>
                </c:pt>
                <c:pt idx="275">
                  <c:v>-0.120512085966649</c:v>
                </c:pt>
                <c:pt idx="276">
                  <c:v>-0.11752475329902801</c:v>
                </c:pt>
                <c:pt idx="277">
                  <c:v>-0.115315594563784</c:v>
                </c:pt>
                <c:pt idx="278">
                  <c:v>-0.113790907878053</c:v>
                </c:pt>
                <c:pt idx="279">
                  <c:v>-0.112725053045865</c:v>
                </c:pt>
                <c:pt idx="280">
                  <c:v>-0.111288478474315</c:v>
                </c:pt>
                <c:pt idx="281">
                  <c:v>-0.11036398952297199</c:v>
                </c:pt>
                <c:pt idx="282">
                  <c:v>-0.109478312324084</c:v>
                </c:pt>
                <c:pt idx="283">
                  <c:v>-0.10903704939064</c:v>
                </c:pt>
                <c:pt idx="284">
                  <c:v>-0.108408128549748</c:v>
                </c:pt>
                <c:pt idx="285">
                  <c:v>-0.108070512344284</c:v>
                </c:pt>
                <c:pt idx="286">
                  <c:v>-0.107520006360443</c:v>
                </c:pt>
                <c:pt idx="287">
                  <c:v>-0.10701777373577499</c:v>
                </c:pt>
                <c:pt idx="288">
                  <c:v>-0.106710692182962</c:v>
                </c:pt>
                <c:pt idx="289">
                  <c:v>-0.106355965184443</c:v>
                </c:pt>
                <c:pt idx="290">
                  <c:v>-0.106177552262743</c:v>
                </c:pt>
                <c:pt idx="291">
                  <c:v>-0.105833189375742</c:v>
                </c:pt>
                <c:pt idx="292">
                  <c:v>-0.105638031224497</c:v>
                </c:pt>
                <c:pt idx="293">
                  <c:v>-0.105582556550308</c:v>
                </c:pt>
                <c:pt idx="294">
                  <c:v>-0.105272647841353</c:v>
                </c:pt>
                <c:pt idx="295">
                  <c:v>-0.104785876911136</c:v>
                </c:pt>
                <c:pt idx="296">
                  <c:v>-0.104783888191498</c:v>
                </c:pt>
                <c:pt idx="297">
                  <c:v>-0.104854068456135</c:v>
                </c:pt>
                <c:pt idx="298">
                  <c:v>-0.10478536014092101</c:v>
                </c:pt>
                <c:pt idx="299">
                  <c:v>-0.10437026103067</c:v>
                </c:pt>
                <c:pt idx="300">
                  <c:v>-0.104651634186924</c:v>
                </c:pt>
                <c:pt idx="301">
                  <c:v>-0.104179027334804</c:v>
                </c:pt>
                <c:pt idx="302">
                  <c:v>-0.104055493460293</c:v>
                </c:pt>
                <c:pt idx="303">
                  <c:v>-0.103951351245997</c:v>
                </c:pt>
                <c:pt idx="304">
                  <c:v>-0.104280609255853</c:v>
                </c:pt>
                <c:pt idx="305">
                  <c:v>-0.104015755129048</c:v>
                </c:pt>
                <c:pt idx="306">
                  <c:v>-0.10412437352251799</c:v>
                </c:pt>
                <c:pt idx="307">
                  <c:v>-0.103857782534859</c:v>
                </c:pt>
                <c:pt idx="308">
                  <c:v>-0.103536866131773</c:v>
                </c:pt>
                <c:pt idx="309">
                  <c:v>-0.10357077484125</c:v>
                </c:pt>
                <c:pt idx="310">
                  <c:v>-0.103370398234825</c:v>
                </c:pt>
                <c:pt idx="311">
                  <c:v>-0.10308568288634599</c:v>
                </c:pt>
                <c:pt idx="312">
                  <c:v>-0.103292500033065</c:v>
                </c:pt>
                <c:pt idx="313">
                  <c:v>-0.10323042694619</c:v>
                </c:pt>
                <c:pt idx="314">
                  <c:v>-0.10294553405438001</c:v>
                </c:pt>
                <c:pt idx="315">
                  <c:v>-0.102937987041756</c:v>
                </c:pt>
                <c:pt idx="316">
                  <c:v>-0.103171964413752</c:v>
                </c:pt>
                <c:pt idx="317">
                  <c:v>-0.10237179323526201</c:v>
                </c:pt>
                <c:pt idx="318">
                  <c:v>-0.102525166183058</c:v>
                </c:pt>
                <c:pt idx="319">
                  <c:v>-0.10251228224145099</c:v>
                </c:pt>
                <c:pt idx="320">
                  <c:v>-0.102171241755555</c:v>
                </c:pt>
                <c:pt idx="321">
                  <c:v>-0.102067259435994</c:v>
                </c:pt>
                <c:pt idx="322">
                  <c:v>-0.102107237912009</c:v>
                </c:pt>
                <c:pt idx="323">
                  <c:v>-0.102019065732864</c:v>
                </c:pt>
                <c:pt idx="324">
                  <c:v>-0.101911567454334</c:v>
                </c:pt>
                <c:pt idx="325">
                  <c:v>-0.10177962636557</c:v>
                </c:pt>
                <c:pt idx="326">
                  <c:v>-0.10191453548415801</c:v>
                </c:pt>
                <c:pt idx="327">
                  <c:v>-0.101519511409873</c:v>
                </c:pt>
                <c:pt idx="328">
                  <c:v>-0.101533258530664</c:v>
                </c:pt>
                <c:pt idx="329">
                  <c:v>-0.10132242037690101</c:v>
                </c:pt>
                <c:pt idx="330">
                  <c:v>-0.10143672776268101</c:v>
                </c:pt>
                <c:pt idx="331">
                  <c:v>-0.101288927400776</c:v>
                </c:pt>
                <c:pt idx="332">
                  <c:v>-0.101343659757553</c:v>
                </c:pt>
                <c:pt idx="333">
                  <c:v>-0.10142831671792001</c:v>
                </c:pt>
                <c:pt idx="334">
                  <c:v>-0.101209992272233</c:v>
                </c:pt>
                <c:pt idx="335">
                  <c:v>-0.10131616152208001</c:v>
                </c:pt>
                <c:pt idx="336">
                  <c:v>-0.101133389344763</c:v>
                </c:pt>
                <c:pt idx="337">
                  <c:v>-0.10083640810325301</c:v>
                </c:pt>
                <c:pt idx="338">
                  <c:v>-0.101084129449796</c:v>
                </c:pt>
                <c:pt idx="339">
                  <c:v>-0.101146315532803</c:v>
                </c:pt>
                <c:pt idx="340">
                  <c:v>-0.101298694717389</c:v>
                </c:pt>
                <c:pt idx="341">
                  <c:v>-0.100874602769828</c:v>
                </c:pt>
                <c:pt idx="342">
                  <c:v>-0.10129406742958701</c:v>
                </c:pt>
                <c:pt idx="343">
                  <c:v>-0.10077180984854001</c:v>
                </c:pt>
                <c:pt idx="344">
                  <c:v>-0.100883408425302</c:v>
                </c:pt>
                <c:pt idx="345">
                  <c:v>-0.10114900868424399</c:v>
                </c:pt>
                <c:pt idx="346">
                  <c:v>-0.10112151012093699</c:v>
                </c:pt>
                <c:pt idx="347">
                  <c:v>-0.10108413495761601</c:v>
                </c:pt>
                <c:pt idx="348">
                  <c:v>-0.101241159810232</c:v>
                </c:pt>
                <c:pt idx="349">
                  <c:v>-0.101467897716845</c:v>
                </c:pt>
                <c:pt idx="350">
                  <c:v>-0.101370510508663</c:v>
                </c:pt>
                <c:pt idx="351">
                  <c:v>-0.10134583480673499</c:v>
                </c:pt>
                <c:pt idx="352">
                  <c:v>-0.10166577400595</c:v>
                </c:pt>
                <c:pt idx="353">
                  <c:v>-0.10179117915682701</c:v>
                </c:pt>
                <c:pt idx="354">
                  <c:v>-0.101786800979315</c:v>
                </c:pt>
                <c:pt idx="355">
                  <c:v>-0.10189964510994</c:v>
                </c:pt>
                <c:pt idx="356">
                  <c:v>-0.10198424144005901</c:v>
                </c:pt>
                <c:pt idx="357">
                  <c:v>-0.102275800080517</c:v>
                </c:pt>
                <c:pt idx="358">
                  <c:v>-0.10245376234091701</c:v>
                </c:pt>
                <c:pt idx="359">
                  <c:v>-0.10253183967879401</c:v>
                </c:pt>
                <c:pt idx="360">
                  <c:v>-0.10331688624657601</c:v>
                </c:pt>
                <c:pt idx="361">
                  <c:v>-0.10402618474594599</c:v>
                </c:pt>
                <c:pt idx="362">
                  <c:v>-0.104527135847904</c:v>
                </c:pt>
                <c:pt idx="363">
                  <c:v>-0.105568258492474</c:v>
                </c:pt>
                <c:pt idx="364">
                  <c:v>-0.106450136455739</c:v>
                </c:pt>
                <c:pt idx="365">
                  <c:v>-0.107908632446851</c:v>
                </c:pt>
                <c:pt idx="366">
                  <c:v>-0.109465496879871</c:v>
                </c:pt>
                <c:pt idx="367">
                  <c:v>-0.112200010308824</c:v>
                </c:pt>
                <c:pt idx="368">
                  <c:v>-0.116013238727317</c:v>
                </c:pt>
                <c:pt idx="369">
                  <c:v>-0.121164576334547</c:v>
                </c:pt>
                <c:pt idx="370">
                  <c:v>-0.12980603867354701</c:v>
                </c:pt>
                <c:pt idx="371">
                  <c:v>-0.14469938296003901</c:v>
                </c:pt>
                <c:pt idx="372">
                  <c:v>-0.17368043931392901</c:v>
                </c:pt>
                <c:pt idx="373">
                  <c:v>-0.24549798334911499</c:v>
                </c:pt>
                <c:pt idx="374">
                  <c:v>-0.50524377585275804</c:v>
                </c:pt>
                <c:pt idx="375">
                  <c:v>-2.548914351049</c:v>
                </c:pt>
                <c:pt idx="376">
                  <c:v>-1.2582782030648501</c:v>
                </c:pt>
                <c:pt idx="377">
                  <c:v>-0.37536545706982499</c:v>
                </c:pt>
                <c:pt idx="378">
                  <c:v>-0.26004872202371798</c:v>
                </c:pt>
                <c:pt idx="379">
                  <c:v>-0.41229784737699998</c:v>
                </c:pt>
                <c:pt idx="380">
                  <c:v>-0.72383352281829105</c:v>
                </c:pt>
                <c:pt idx="381">
                  <c:v>-0.21399034302053299</c:v>
                </c:pt>
                <c:pt idx="382">
                  <c:v>-0.145786280882272</c:v>
                </c:pt>
                <c:pt idx="383">
                  <c:v>-0.12522311651680201</c:v>
                </c:pt>
                <c:pt idx="384">
                  <c:v>-0.116030990895458</c:v>
                </c:pt>
                <c:pt idx="385">
                  <c:v>-0.11096118029252799</c:v>
                </c:pt>
                <c:pt idx="386">
                  <c:v>-0.107676239736503</c:v>
                </c:pt>
                <c:pt idx="387">
                  <c:v>-0.10553923650023</c:v>
                </c:pt>
                <c:pt idx="388">
                  <c:v>-0.10414466498364</c:v>
                </c:pt>
                <c:pt idx="389">
                  <c:v>-0.103182785123455</c:v>
                </c:pt>
                <c:pt idx="390">
                  <c:v>-0.102310993757847</c:v>
                </c:pt>
                <c:pt idx="391">
                  <c:v>-0.10169844277760599</c:v>
                </c:pt>
                <c:pt idx="392">
                  <c:v>-0.10104384657860099</c:v>
                </c:pt>
                <c:pt idx="393">
                  <c:v>-0.100690899576206</c:v>
                </c:pt>
                <c:pt idx="394">
                  <c:v>-0.100162433147509</c:v>
                </c:pt>
                <c:pt idx="395">
                  <c:v>-0.100003165269427</c:v>
                </c:pt>
                <c:pt idx="396">
                  <c:v>-9.9543931592651597E-2</c:v>
                </c:pt>
                <c:pt idx="397">
                  <c:v>-9.9482575571636506E-2</c:v>
                </c:pt>
                <c:pt idx="398">
                  <c:v>-9.9442601798060096E-2</c:v>
                </c:pt>
                <c:pt idx="399">
                  <c:v>-9.9292690070963197E-2</c:v>
                </c:pt>
                <c:pt idx="400">
                  <c:v>-9.8998256299911103E-2</c:v>
                </c:pt>
                <c:pt idx="401">
                  <c:v>-9.8991552152077805E-2</c:v>
                </c:pt>
                <c:pt idx="402">
                  <c:v>-9.8657332194067096E-2</c:v>
                </c:pt>
                <c:pt idx="403">
                  <c:v>-9.8746965158408403E-2</c:v>
                </c:pt>
                <c:pt idx="404">
                  <c:v>-9.8488649889629298E-2</c:v>
                </c:pt>
                <c:pt idx="405">
                  <c:v>-9.8447794392220705E-2</c:v>
                </c:pt>
                <c:pt idx="406">
                  <c:v>-9.8492377735153999E-2</c:v>
                </c:pt>
                <c:pt idx="407">
                  <c:v>-9.8486303863154503E-2</c:v>
                </c:pt>
                <c:pt idx="408">
                  <c:v>-9.8490489261859507E-2</c:v>
                </c:pt>
                <c:pt idx="409">
                  <c:v>-9.8336789063375396E-2</c:v>
                </c:pt>
                <c:pt idx="410">
                  <c:v>-9.8419772587733295E-2</c:v>
                </c:pt>
                <c:pt idx="411">
                  <c:v>-9.8466942162821494E-2</c:v>
                </c:pt>
                <c:pt idx="412">
                  <c:v>-9.8410310874098697E-2</c:v>
                </c:pt>
                <c:pt idx="413">
                  <c:v>-9.8205270090527805E-2</c:v>
                </c:pt>
                <c:pt idx="414">
                  <c:v>-9.8393040811712504E-2</c:v>
                </c:pt>
                <c:pt idx="415">
                  <c:v>-9.8264286986848803E-2</c:v>
                </c:pt>
                <c:pt idx="416">
                  <c:v>-9.8349305259133102E-2</c:v>
                </c:pt>
                <c:pt idx="417">
                  <c:v>-9.8586525047296897E-2</c:v>
                </c:pt>
                <c:pt idx="418">
                  <c:v>-9.8679332628719099E-2</c:v>
                </c:pt>
                <c:pt idx="419">
                  <c:v>-9.8752725471940195E-2</c:v>
                </c:pt>
                <c:pt idx="420">
                  <c:v>-9.8642729359731895E-2</c:v>
                </c:pt>
                <c:pt idx="421">
                  <c:v>-9.8641440773797398E-2</c:v>
                </c:pt>
                <c:pt idx="422">
                  <c:v>-9.8615855271880298E-2</c:v>
                </c:pt>
                <c:pt idx="423">
                  <c:v>-9.8868607857542201E-2</c:v>
                </c:pt>
                <c:pt idx="424">
                  <c:v>-9.8837621155355507E-2</c:v>
                </c:pt>
                <c:pt idx="425">
                  <c:v>-9.8862813226409801E-2</c:v>
                </c:pt>
                <c:pt idx="426">
                  <c:v>-9.8874985174957394E-2</c:v>
                </c:pt>
                <c:pt idx="427">
                  <c:v>-9.9035694864031798E-2</c:v>
                </c:pt>
                <c:pt idx="428">
                  <c:v>-9.9057095419285202E-2</c:v>
                </c:pt>
                <c:pt idx="429">
                  <c:v>-9.9144771806413096E-2</c:v>
                </c:pt>
                <c:pt idx="430">
                  <c:v>-9.8924173497416099E-2</c:v>
                </c:pt>
                <c:pt idx="431">
                  <c:v>-9.8880683673549796E-2</c:v>
                </c:pt>
                <c:pt idx="432">
                  <c:v>-9.91893737660349E-2</c:v>
                </c:pt>
                <c:pt idx="433">
                  <c:v>-9.93206152956429E-2</c:v>
                </c:pt>
                <c:pt idx="434">
                  <c:v>-9.9536010196161095E-2</c:v>
                </c:pt>
                <c:pt idx="435">
                  <c:v>-9.9637522861342795E-2</c:v>
                </c:pt>
                <c:pt idx="436">
                  <c:v>-9.9776235446393094E-2</c:v>
                </c:pt>
                <c:pt idx="437">
                  <c:v>-9.9778662609184707E-2</c:v>
                </c:pt>
                <c:pt idx="438">
                  <c:v>-9.9513290010325106E-2</c:v>
                </c:pt>
                <c:pt idx="439">
                  <c:v>-9.96370283417672E-2</c:v>
                </c:pt>
                <c:pt idx="440">
                  <c:v>-9.9886030491691993E-2</c:v>
                </c:pt>
                <c:pt idx="441">
                  <c:v>-9.9654062623333706E-2</c:v>
                </c:pt>
                <c:pt idx="442">
                  <c:v>-9.9676365054677502E-2</c:v>
                </c:pt>
                <c:pt idx="443">
                  <c:v>-9.9755873533515199E-2</c:v>
                </c:pt>
                <c:pt idx="444">
                  <c:v>-9.9872395874386996E-2</c:v>
                </c:pt>
                <c:pt idx="445">
                  <c:v>-0.100095012638653</c:v>
                </c:pt>
                <c:pt idx="446">
                  <c:v>-0.10007952687381599</c:v>
                </c:pt>
                <c:pt idx="447">
                  <c:v>-0.100760461782317</c:v>
                </c:pt>
                <c:pt idx="448">
                  <c:v>-0.10060776481302799</c:v>
                </c:pt>
                <c:pt idx="449">
                  <c:v>-0.10065687903977701</c:v>
                </c:pt>
                <c:pt idx="450">
                  <c:v>-0.100816080657593</c:v>
                </c:pt>
                <c:pt idx="451">
                  <c:v>-0.100883415742858</c:v>
                </c:pt>
                <c:pt idx="452">
                  <c:v>-0.100867244988513</c:v>
                </c:pt>
                <c:pt idx="453">
                  <c:v>-0.10108919453526199</c:v>
                </c:pt>
                <c:pt idx="454">
                  <c:v>-0.100972299998839</c:v>
                </c:pt>
                <c:pt idx="455">
                  <c:v>-0.101130366362404</c:v>
                </c:pt>
                <c:pt idx="456">
                  <c:v>-0.10113992187739</c:v>
                </c:pt>
                <c:pt idx="457">
                  <c:v>-0.101130408583802</c:v>
                </c:pt>
                <c:pt idx="458">
                  <c:v>-0.10169024815099199</c:v>
                </c:pt>
                <c:pt idx="459">
                  <c:v>-0.101645529692911</c:v>
                </c:pt>
                <c:pt idx="460">
                  <c:v>-0.101817758775077</c:v>
                </c:pt>
                <c:pt idx="461">
                  <c:v>-0.102141735643622</c:v>
                </c:pt>
                <c:pt idx="462">
                  <c:v>-0.102380038454622</c:v>
                </c:pt>
                <c:pt idx="463">
                  <c:v>-0.102582100862838</c:v>
                </c:pt>
                <c:pt idx="464">
                  <c:v>-0.10295278132496299</c:v>
                </c:pt>
                <c:pt idx="465">
                  <c:v>-0.10296995923320799</c:v>
                </c:pt>
                <c:pt idx="466">
                  <c:v>-0.102868760902197</c:v>
                </c:pt>
                <c:pt idx="467">
                  <c:v>-0.103197669367593</c:v>
                </c:pt>
                <c:pt idx="468">
                  <c:v>-0.103040598610662</c:v>
                </c:pt>
                <c:pt idx="469">
                  <c:v>-0.103228443572093</c:v>
                </c:pt>
                <c:pt idx="470">
                  <c:v>-0.103908477658936</c:v>
                </c:pt>
                <c:pt idx="471">
                  <c:v>-0.10407435536852699</c:v>
                </c:pt>
                <c:pt idx="472">
                  <c:v>-0.10472704755180701</c:v>
                </c:pt>
                <c:pt idx="473">
                  <c:v>-0.105018789438376</c:v>
                </c:pt>
                <c:pt idx="474">
                  <c:v>-0.105786243303598</c:v>
                </c:pt>
                <c:pt idx="475">
                  <c:v>-0.105832043824945</c:v>
                </c:pt>
                <c:pt idx="476">
                  <c:v>-0.106527434412648</c:v>
                </c:pt>
                <c:pt idx="477">
                  <c:v>-0.106787544186896</c:v>
                </c:pt>
                <c:pt idx="478">
                  <c:v>-0.106618094865848</c:v>
                </c:pt>
                <c:pt idx="479">
                  <c:v>-0.106715910431201</c:v>
                </c:pt>
                <c:pt idx="480">
                  <c:v>-0.10603178969081301</c:v>
                </c:pt>
                <c:pt idx="481">
                  <c:v>-0.106183652782771</c:v>
                </c:pt>
                <c:pt idx="482">
                  <c:v>-0.104719539446961</c:v>
                </c:pt>
                <c:pt idx="483">
                  <c:v>-0.103673335329865</c:v>
                </c:pt>
                <c:pt idx="484">
                  <c:v>-0.10288040788337099</c:v>
                </c:pt>
                <c:pt idx="485">
                  <c:v>-0.102266185943546</c:v>
                </c:pt>
                <c:pt idx="486">
                  <c:v>-0.101723657575834</c:v>
                </c:pt>
                <c:pt idx="487">
                  <c:v>-0.101379447390717</c:v>
                </c:pt>
                <c:pt idx="488">
                  <c:v>-0.10125468777240899</c:v>
                </c:pt>
                <c:pt idx="489">
                  <c:v>-0.101178161455692</c:v>
                </c:pt>
                <c:pt idx="490">
                  <c:v>-0.101629497766497</c:v>
                </c:pt>
                <c:pt idx="491">
                  <c:v>-0.101685477266398</c:v>
                </c:pt>
                <c:pt idx="492">
                  <c:v>-0.101671811560705</c:v>
                </c:pt>
                <c:pt idx="493">
                  <c:v>-0.10174997956314701</c:v>
                </c:pt>
                <c:pt idx="494">
                  <c:v>-0.10221292638158699</c:v>
                </c:pt>
                <c:pt idx="495">
                  <c:v>-0.10242808662545801</c:v>
                </c:pt>
                <c:pt idx="496">
                  <c:v>-0.10257338832110099</c:v>
                </c:pt>
                <c:pt idx="497">
                  <c:v>-0.102757279158937</c:v>
                </c:pt>
                <c:pt idx="498">
                  <c:v>-0.10292041354483999</c:v>
                </c:pt>
                <c:pt idx="499">
                  <c:v>-0.102891774122243</c:v>
                </c:pt>
                <c:pt idx="500">
                  <c:v>-0.103515930470923</c:v>
                </c:pt>
                <c:pt idx="501">
                  <c:v>-0.103420988313257</c:v>
                </c:pt>
                <c:pt idx="502">
                  <c:v>-0.10383642607231</c:v>
                </c:pt>
                <c:pt idx="503">
                  <c:v>-0.103955577147177</c:v>
                </c:pt>
                <c:pt idx="504">
                  <c:v>-0.104095495171268</c:v>
                </c:pt>
                <c:pt idx="505">
                  <c:v>-0.104299118721073</c:v>
                </c:pt>
                <c:pt idx="506">
                  <c:v>-0.104793830320319</c:v>
                </c:pt>
                <c:pt idx="507">
                  <c:v>-0.104862059143648</c:v>
                </c:pt>
                <c:pt idx="508">
                  <c:v>-0.105434045688421</c:v>
                </c:pt>
                <c:pt idx="509">
                  <c:v>-0.105295274699646</c:v>
                </c:pt>
                <c:pt idx="510">
                  <c:v>-0.105272215785329</c:v>
                </c:pt>
                <c:pt idx="511">
                  <c:v>-0.10534311453471</c:v>
                </c:pt>
                <c:pt idx="512">
                  <c:v>-0.105712811803782</c:v>
                </c:pt>
                <c:pt idx="513">
                  <c:v>-0.10598864657530201</c:v>
                </c:pt>
                <c:pt idx="514">
                  <c:v>-0.106446406858569</c:v>
                </c:pt>
                <c:pt idx="515">
                  <c:v>-0.10663037062507701</c:v>
                </c:pt>
                <c:pt idx="516">
                  <c:v>-0.106857237281636</c:v>
                </c:pt>
                <c:pt idx="517">
                  <c:v>-0.106717762140245</c:v>
                </c:pt>
                <c:pt idx="518">
                  <c:v>-0.10703041512178001</c:v>
                </c:pt>
                <c:pt idx="519">
                  <c:v>-0.10711126604555</c:v>
                </c:pt>
                <c:pt idx="520">
                  <c:v>-0.107430081367008</c:v>
                </c:pt>
                <c:pt idx="521">
                  <c:v>-0.107813208402927</c:v>
                </c:pt>
                <c:pt idx="522">
                  <c:v>-0.107837027989491</c:v>
                </c:pt>
                <c:pt idx="523">
                  <c:v>-0.10798769182021301</c:v>
                </c:pt>
                <c:pt idx="524">
                  <c:v>-0.108142487329988</c:v>
                </c:pt>
                <c:pt idx="525">
                  <c:v>-0.108507057940924</c:v>
                </c:pt>
                <c:pt idx="526">
                  <c:v>-0.108497458279563</c:v>
                </c:pt>
                <c:pt idx="527">
                  <c:v>-0.10870281941071901</c:v>
                </c:pt>
                <c:pt idx="528">
                  <c:v>-0.10884523436978601</c:v>
                </c:pt>
                <c:pt idx="529">
                  <c:v>-0.108824213426292</c:v>
                </c:pt>
                <c:pt idx="530">
                  <c:v>-0.108923659497816</c:v>
                </c:pt>
                <c:pt idx="531">
                  <c:v>-0.109177198304588</c:v>
                </c:pt>
                <c:pt idx="532">
                  <c:v>-0.10957541131139199</c:v>
                </c:pt>
                <c:pt idx="533">
                  <c:v>-0.109277866037595</c:v>
                </c:pt>
                <c:pt idx="534">
                  <c:v>-0.10985334601393</c:v>
                </c:pt>
                <c:pt idx="535">
                  <c:v>-0.110115521483424</c:v>
                </c:pt>
                <c:pt idx="536">
                  <c:v>-0.110211530279836</c:v>
                </c:pt>
                <c:pt idx="537">
                  <c:v>-0.110228715193251</c:v>
                </c:pt>
                <c:pt idx="538">
                  <c:v>-0.110431910317175</c:v>
                </c:pt>
                <c:pt idx="539">
                  <c:v>-0.110847847355699</c:v>
                </c:pt>
                <c:pt idx="540">
                  <c:v>-0.11073029090123</c:v>
                </c:pt>
                <c:pt idx="541">
                  <c:v>-0.11111208762736</c:v>
                </c:pt>
                <c:pt idx="542">
                  <c:v>-0.11148478647304801</c:v>
                </c:pt>
                <c:pt idx="543">
                  <c:v>-0.111858801600558</c:v>
                </c:pt>
                <c:pt idx="544">
                  <c:v>-0.11170178585057799</c:v>
                </c:pt>
                <c:pt idx="545">
                  <c:v>-0.11222558429268099</c:v>
                </c:pt>
                <c:pt idx="546">
                  <c:v>-0.112512390901502</c:v>
                </c:pt>
                <c:pt idx="547">
                  <c:v>-0.112392737053764</c:v>
                </c:pt>
                <c:pt idx="548">
                  <c:v>-0.11273258416363401</c:v>
                </c:pt>
                <c:pt idx="549">
                  <c:v>-0.11262573016439401</c:v>
                </c:pt>
                <c:pt idx="550">
                  <c:v>-0.11299349128693301</c:v>
                </c:pt>
                <c:pt idx="551">
                  <c:v>-0.113484959281537</c:v>
                </c:pt>
                <c:pt idx="552">
                  <c:v>-0.11370850652493</c:v>
                </c:pt>
                <c:pt idx="553">
                  <c:v>-0.113408630592674</c:v>
                </c:pt>
                <c:pt idx="554">
                  <c:v>-0.114086365479093</c:v>
                </c:pt>
                <c:pt idx="555">
                  <c:v>-0.113844766560808</c:v>
                </c:pt>
                <c:pt idx="556">
                  <c:v>-0.114231199193354</c:v>
                </c:pt>
                <c:pt idx="557">
                  <c:v>-0.114684219777843</c:v>
                </c:pt>
                <c:pt idx="558">
                  <c:v>-0.11465025007354</c:v>
                </c:pt>
                <c:pt idx="559">
                  <c:v>-0.114939388148266</c:v>
                </c:pt>
                <c:pt idx="560">
                  <c:v>-0.115142974017499</c:v>
                </c:pt>
                <c:pt idx="561">
                  <c:v>-0.11493631880152499</c:v>
                </c:pt>
                <c:pt idx="562">
                  <c:v>-0.115551173648787</c:v>
                </c:pt>
                <c:pt idx="563">
                  <c:v>-0.115561651083863</c:v>
                </c:pt>
                <c:pt idx="564">
                  <c:v>-0.115676722725447</c:v>
                </c:pt>
                <c:pt idx="565">
                  <c:v>-0.11578850315801199</c:v>
                </c:pt>
                <c:pt idx="566">
                  <c:v>-0.116186492899847</c:v>
                </c:pt>
                <c:pt idx="567">
                  <c:v>-0.11652912423053501</c:v>
                </c:pt>
                <c:pt idx="568">
                  <c:v>-0.116561644423911</c:v>
                </c:pt>
                <c:pt idx="569">
                  <c:v>-0.11664341733547499</c:v>
                </c:pt>
                <c:pt idx="570">
                  <c:v>-0.117003734703218</c:v>
                </c:pt>
                <c:pt idx="571">
                  <c:v>-0.117320140153318</c:v>
                </c:pt>
                <c:pt idx="572">
                  <c:v>-0.117290211333736</c:v>
                </c:pt>
                <c:pt idx="573">
                  <c:v>-0.11756729676682399</c:v>
                </c:pt>
                <c:pt idx="574">
                  <c:v>-0.11764341261812999</c:v>
                </c:pt>
                <c:pt idx="575">
                  <c:v>-0.117717478118524</c:v>
                </c:pt>
                <c:pt idx="576">
                  <c:v>-0.118282575013304</c:v>
                </c:pt>
                <c:pt idx="577">
                  <c:v>-0.118108534524113</c:v>
                </c:pt>
                <c:pt idx="578">
                  <c:v>-0.118484911315729</c:v>
                </c:pt>
                <c:pt idx="579">
                  <c:v>-0.11852948917254499</c:v>
                </c:pt>
                <c:pt idx="580">
                  <c:v>-0.118896984646592</c:v>
                </c:pt>
                <c:pt idx="581">
                  <c:v>-0.118927426322786</c:v>
                </c:pt>
                <c:pt idx="582">
                  <c:v>-0.119136179906233</c:v>
                </c:pt>
                <c:pt idx="583">
                  <c:v>-0.11942250049434699</c:v>
                </c:pt>
                <c:pt idx="584">
                  <c:v>-0.119376726752368</c:v>
                </c:pt>
                <c:pt idx="585">
                  <c:v>-0.11971823733918401</c:v>
                </c:pt>
                <c:pt idx="586">
                  <c:v>-0.119917124495433</c:v>
                </c:pt>
                <c:pt idx="587">
                  <c:v>-0.120276478268427</c:v>
                </c:pt>
                <c:pt idx="588">
                  <c:v>-0.12037198969627801</c:v>
                </c:pt>
                <c:pt idx="589">
                  <c:v>-0.120215563912961</c:v>
                </c:pt>
                <c:pt idx="590">
                  <c:v>-0.120547334097067</c:v>
                </c:pt>
                <c:pt idx="591">
                  <c:v>-0.120854392287034</c:v>
                </c:pt>
                <c:pt idx="592">
                  <c:v>-0.121001927912798</c:v>
                </c:pt>
                <c:pt idx="593">
                  <c:v>-0.121247028402018</c:v>
                </c:pt>
                <c:pt idx="594">
                  <c:v>-0.121659105958228</c:v>
                </c:pt>
                <c:pt idx="595">
                  <c:v>-0.121654312405669</c:v>
                </c:pt>
                <c:pt idx="596">
                  <c:v>-0.121999073238509</c:v>
                </c:pt>
                <c:pt idx="597">
                  <c:v>-0.122101999933381</c:v>
                </c:pt>
                <c:pt idx="598">
                  <c:v>-0.12223552771108701</c:v>
                </c:pt>
                <c:pt idx="599">
                  <c:v>-0.122238441815988</c:v>
                </c:pt>
                <c:pt idx="600">
                  <c:v>-0.122538515247179</c:v>
                </c:pt>
                <c:pt idx="601">
                  <c:v>-0.123082690930872</c:v>
                </c:pt>
                <c:pt idx="602">
                  <c:v>-0.123454726784305</c:v>
                </c:pt>
                <c:pt idx="603">
                  <c:v>-0.123249046437426</c:v>
                </c:pt>
                <c:pt idx="604">
                  <c:v>-0.123116963178536</c:v>
                </c:pt>
                <c:pt idx="605">
                  <c:v>-0.123756001081997</c:v>
                </c:pt>
                <c:pt idx="606">
                  <c:v>-0.12383025621956301</c:v>
                </c:pt>
                <c:pt idx="607">
                  <c:v>-0.12391461640182699</c:v>
                </c:pt>
                <c:pt idx="608">
                  <c:v>-0.124127246259362</c:v>
                </c:pt>
                <c:pt idx="609">
                  <c:v>-0.124021920232192</c:v>
                </c:pt>
                <c:pt idx="610">
                  <c:v>-0.124243365900342</c:v>
                </c:pt>
                <c:pt idx="611">
                  <c:v>-0.124693537651654</c:v>
                </c:pt>
                <c:pt idx="612">
                  <c:v>-0.12519291440517499</c:v>
                </c:pt>
                <c:pt idx="613">
                  <c:v>-0.12521395689408199</c:v>
                </c:pt>
                <c:pt idx="614">
                  <c:v>-0.12523488308651301</c:v>
                </c:pt>
                <c:pt idx="615">
                  <c:v>-0.12556017681473</c:v>
                </c:pt>
                <c:pt idx="616">
                  <c:v>-0.125774738149488</c:v>
                </c:pt>
                <c:pt idx="617">
                  <c:v>-0.12602523586655801</c:v>
                </c:pt>
                <c:pt idx="618">
                  <c:v>-0.12618771479608501</c:v>
                </c:pt>
                <c:pt idx="619">
                  <c:v>-0.12641881472775199</c:v>
                </c:pt>
                <c:pt idx="620">
                  <c:v>-0.12643387471390299</c:v>
                </c:pt>
                <c:pt idx="621">
                  <c:v>-0.12687863000296801</c:v>
                </c:pt>
                <c:pt idx="622">
                  <c:v>-0.12710517803715499</c:v>
                </c:pt>
                <c:pt idx="623">
                  <c:v>-0.12699383070314599</c:v>
                </c:pt>
                <c:pt idx="624">
                  <c:v>-0.12728419987174999</c:v>
                </c:pt>
                <c:pt idx="625">
                  <c:v>-0.127577716966285</c:v>
                </c:pt>
                <c:pt idx="626">
                  <c:v>-0.12768725329234601</c:v>
                </c:pt>
                <c:pt idx="627">
                  <c:v>-0.127738235435747</c:v>
                </c:pt>
                <c:pt idx="628">
                  <c:v>-0.12803047230266401</c:v>
                </c:pt>
                <c:pt idx="629">
                  <c:v>-0.128403976085712</c:v>
                </c:pt>
                <c:pt idx="630">
                  <c:v>-0.128447786811139</c:v>
                </c:pt>
                <c:pt idx="631">
                  <c:v>-0.128512368435651</c:v>
                </c:pt>
                <c:pt idx="632">
                  <c:v>-0.12881091893215099</c:v>
                </c:pt>
                <c:pt idx="633">
                  <c:v>-0.12886100499258701</c:v>
                </c:pt>
                <c:pt idx="634">
                  <c:v>-0.128995542831565</c:v>
                </c:pt>
                <c:pt idx="635">
                  <c:v>-0.12921767635368001</c:v>
                </c:pt>
                <c:pt idx="636">
                  <c:v>-0.129396452230612</c:v>
                </c:pt>
                <c:pt idx="637">
                  <c:v>-0.12975438096685499</c:v>
                </c:pt>
                <c:pt idx="638">
                  <c:v>-0.12969588423380099</c:v>
                </c:pt>
                <c:pt idx="639">
                  <c:v>-0.129572255826744</c:v>
                </c:pt>
                <c:pt idx="640">
                  <c:v>-0.12978704427725299</c:v>
                </c:pt>
                <c:pt idx="641">
                  <c:v>-0.13000873388187101</c:v>
                </c:pt>
                <c:pt idx="642">
                  <c:v>-0.13025441444789601</c:v>
                </c:pt>
                <c:pt idx="643">
                  <c:v>-0.130524531130389</c:v>
                </c:pt>
                <c:pt idx="644">
                  <c:v>-0.13069058629512301</c:v>
                </c:pt>
                <c:pt idx="645">
                  <c:v>-0.13062671476150101</c:v>
                </c:pt>
                <c:pt idx="646">
                  <c:v>-0.13094707472807901</c:v>
                </c:pt>
                <c:pt idx="647">
                  <c:v>-0.13097876051792001</c:v>
                </c:pt>
                <c:pt idx="648">
                  <c:v>-0.13113487364528101</c:v>
                </c:pt>
                <c:pt idx="649">
                  <c:v>-0.13143658226727301</c:v>
                </c:pt>
                <c:pt idx="650">
                  <c:v>-0.13155863185014199</c:v>
                </c:pt>
                <c:pt idx="651">
                  <c:v>-0.13211876665708899</c:v>
                </c:pt>
                <c:pt idx="652">
                  <c:v>-0.13199543148817799</c:v>
                </c:pt>
                <c:pt idx="653">
                  <c:v>-0.13207255115489999</c:v>
                </c:pt>
                <c:pt idx="654">
                  <c:v>-0.132071441427314</c:v>
                </c:pt>
                <c:pt idx="655">
                  <c:v>-0.132598735230087</c:v>
                </c:pt>
                <c:pt idx="656">
                  <c:v>-0.132493782885102</c:v>
                </c:pt>
                <c:pt idx="657">
                  <c:v>-0.13332141477029399</c:v>
                </c:pt>
                <c:pt idx="658">
                  <c:v>-0.13366175538281899</c:v>
                </c:pt>
                <c:pt idx="659">
                  <c:v>-0.13368597385189601</c:v>
                </c:pt>
                <c:pt idx="660">
                  <c:v>-0.13200719155641399</c:v>
                </c:pt>
                <c:pt idx="661">
                  <c:v>-0.13248240737462899</c:v>
                </c:pt>
                <c:pt idx="662">
                  <c:v>-0.13227411567497799</c:v>
                </c:pt>
                <c:pt idx="663">
                  <c:v>-0.13312381097089901</c:v>
                </c:pt>
                <c:pt idx="664">
                  <c:v>-0.133230322263371</c:v>
                </c:pt>
                <c:pt idx="665">
                  <c:v>-0.13335086358047801</c:v>
                </c:pt>
                <c:pt idx="666">
                  <c:v>-0.13330167214480701</c:v>
                </c:pt>
                <c:pt idx="667">
                  <c:v>-0.134039116018008</c:v>
                </c:pt>
                <c:pt idx="668">
                  <c:v>-0.13375225099825899</c:v>
                </c:pt>
                <c:pt idx="669">
                  <c:v>-0.13376533307043301</c:v>
                </c:pt>
                <c:pt idx="670">
                  <c:v>-0.133546210913464</c:v>
                </c:pt>
                <c:pt idx="671">
                  <c:v>-0.13402611241089599</c:v>
                </c:pt>
                <c:pt idx="672">
                  <c:v>-0.134024011936763</c:v>
                </c:pt>
                <c:pt idx="673">
                  <c:v>-0.134051770626268</c:v>
                </c:pt>
                <c:pt idx="674">
                  <c:v>-0.133905315796047</c:v>
                </c:pt>
                <c:pt idx="675">
                  <c:v>-0.13425357063558799</c:v>
                </c:pt>
                <c:pt idx="676">
                  <c:v>-0.13423923722512299</c:v>
                </c:pt>
                <c:pt idx="677">
                  <c:v>-0.134423557187028</c:v>
                </c:pt>
                <c:pt idx="678">
                  <c:v>-0.13466750434104599</c:v>
                </c:pt>
                <c:pt idx="679">
                  <c:v>-0.13436686276205401</c:v>
                </c:pt>
                <c:pt idx="680">
                  <c:v>-0.13454740938670301</c:v>
                </c:pt>
                <c:pt idx="681">
                  <c:v>-0.134910612359225</c:v>
                </c:pt>
                <c:pt idx="682">
                  <c:v>-0.134884474673821</c:v>
                </c:pt>
                <c:pt idx="683">
                  <c:v>-0.13501290057019999</c:v>
                </c:pt>
                <c:pt idx="684">
                  <c:v>-0.134853106053968</c:v>
                </c:pt>
                <c:pt idx="685">
                  <c:v>-0.13488234836027299</c:v>
                </c:pt>
                <c:pt idx="686">
                  <c:v>-0.13509586413948299</c:v>
                </c:pt>
                <c:pt idx="687">
                  <c:v>-0.134951592108212</c:v>
                </c:pt>
                <c:pt idx="688">
                  <c:v>-0.13540493212020499</c:v>
                </c:pt>
                <c:pt idx="689">
                  <c:v>-0.13537820514590501</c:v>
                </c:pt>
                <c:pt idx="690">
                  <c:v>-0.13573308998483499</c:v>
                </c:pt>
                <c:pt idx="691">
                  <c:v>-0.13581999300130601</c:v>
                </c:pt>
                <c:pt idx="692">
                  <c:v>-0.13576811242641901</c:v>
                </c:pt>
                <c:pt idx="693">
                  <c:v>-0.135917330995389</c:v>
                </c:pt>
                <c:pt idx="694">
                  <c:v>-0.13588076187112599</c:v>
                </c:pt>
                <c:pt idx="695">
                  <c:v>-0.13596652955734001</c:v>
                </c:pt>
                <c:pt idx="696">
                  <c:v>-0.135867002545807</c:v>
                </c:pt>
                <c:pt idx="697">
                  <c:v>-0.13613897310683101</c:v>
                </c:pt>
                <c:pt idx="698">
                  <c:v>-0.13598090921166001</c:v>
                </c:pt>
                <c:pt idx="699">
                  <c:v>-0.136501030260198</c:v>
                </c:pt>
                <c:pt idx="700">
                  <c:v>-0.13582731949617399</c:v>
                </c:pt>
                <c:pt idx="701">
                  <c:v>-0.13629491449006501</c:v>
                </c:pt>
                <c:pt idx="702">
                  <c:v>-0.136175685522681</c:v>
                </c:pt>
                <c:pt idx="703">
                  <c:v>-0.136222598983746</c:v>
                </c:pt>
                <c:pt idx="704">
                  <c:v>-0.13608009366848101</c:v>
                </c:pt>
                <c:pt idx="705">
                  <c:v>-0.13615675647599801</c:v>
                </c:pt>
                <c:pt idx="706">
                  <c:v>-0.13636004543049701</c:v>
                </c:pt>
                <c:pt idx="707">
                  <c:v>-0.136381901039763</c:v>
                </c:pt>
                <c:pt idx="708">
                  <c:v>-0.136207999623393</c:v>
                </c:pt>
                <c:pt idx="709">
                  <c:v>-0.136469686801625</c:v>
                </c:pt>
                <c:pt idx="710">
                  <c:v>-0.13611744517652499</c:v>
                </c:pt>
                <c:pt idx="711">
                  <c:v>-0.13642804202198699</c:v>
                </c:pt>
                <c:pt idx="712">
                  <c:v>-0.13683566833549399</c:v>
                </c:pt>
                <c:pt idx="713">
                  <c:v>-0.13677623413245399</c:v>
                </c:pt>
                <c:pt idx="714">
                  <c:v>-0.136858497209742</c:v>
                </c:pt>
                <c:pt idx="715">
                  <c:v>-0.13650555127692299</c:v>
                </c:pt>
                <c:pt idx="716">
                  <c:v>-0.13632701814975901</c:v>
                </c:pt>
                <c:pt idx="717">
                  <c:v>-0.136676745557262</c:v>
                </c:pt>
                <c:pt idx="718">
                  <c:v>-0.13685510410591101</c:v>
                </c:pt>
                <c:pt idx="719">
                  <c:v>-0.13682112472970501</c:v>
                </c:pt>
                <c:pt idx="720">
                  <c:v>-0.13703670846350599</c:v>
                </c:pt>
                <c:pt idx="721">
                  <c:v>-0.13741122348743801</c:v>
                </c:pt>
                <c:pt idx="722">
                  <c:v>-0.137118244105389</c:v>
                </c:pt>
                <c:pt idx="723">
                  <c:v>-0.13709917063444901</c:v>
                </c:pt>
                <c:pt idx="724">
                  <c:v>-0.136807315624102</c:v>
                </c:pt>
                <c:pt idx="725">
                  <c:v>-0.13713716668533599</c:v>
                </c:pt>
                <c:pt idx="726">
                  <c:v>-0.137171774890257</c:v>
                </c:pt>
                <c:pt idx="727">
                  <c:v>-0.13707565717096201</c:v>
                </c:pt>
                <c:pt idx="728">
                  <c:v>-0.137198776086361</c:v>
                </c:pt>
                <c:pt idx="729">
                  <c:v>-0.13701828867604399</c:v>
                </c:pt>
                <c:pt idx="730">
                  <c:v>-0.13724089045358701</c:v>
                </c:pt>
                <c:pt idx="731">
                  <c:v>-0.13777021119461999</c:v>
                </c:pt>
                <c:pt idx="732">
                  <c:v>-0.13716522680697699</c:v>
                </c:pt>
                <c:pt idx="733">
                  <c:v>-0.137291253497104</c:v>
                </c:pt>
                <c:pt idx="734">
                  <c:v>-0.13717483312062001</c:v>
                </c:pt>
                <c:pt idx="735">
                  <c:v>-0.13708576217353799</c:v>
                </c:pt>
                <c:pt idx="736">
                  <c:v>-0.13697467552180401</c:v>
                </c:pt>
                <c:pt idx="737">
                  <c:v>-0.13667448859811901</c:v>
                </c:pt>
                <c:pt idx="738">
                  <c:v>-0.137216037560528</c:v>
                </c:pt>
                <c:pt idx="739">
                  <c:v>-0.13701615405786699</c:v>
                </c:pt>
                <c:pt idx="740">
                  <c:v>-0.13694776196875499</c:v>
                </c:pt>
                <c:pt idx="741">
                  <c:v>-0.136897856131454</c:v>
                </c:pt>
                <c:pt idx="742">
                  <c:v>-0.136685157334452</c:v>
                </c:pt>
                <c:pt idx="743">
                  <c:v>-0.13655574625157901</c:v>
                </c:pt>
                <c:pt idx="744">
                  <c:v>-0.13675336030294699</c:v>
                </c:pt>
                <c:pt idx="745">
                  <c:v>-0.13669179174651699</c:v>
                </c:pt>
                <c:pt idx="746">
                  <c:v>-0.13669344355911101</c:v>
                </c:pt>
                <c:pt idx="747">
                  <c:v>-0.13628125037033401</c:v>
                </c:pt>
                <c:pt idx="748">
                  <c:v>-0.13649003545980101</c:v>
                </c:pt>
                <c:pt idx="749">
                  <c:v>-0.136461072913069</c:v>
                </c:pt>
                <c:pt idx="750">
                  <c:v>-0.13642788707322301</c:v>
                </c:pt>
                <c:pt idx="751">
                  <c:v>-0.136327247439849</c:v>
                </c:pt>
                <c:pt idx="752">
                  <c:v>-0.13640949266790101</c:v>
                </c:pt>
                <c:pt idx="753">
                  <c:v>-0.13641259084458701</c:v>
                </c:pt>
                <c:pt idx="754">
                  <c:v>-0.13668326234529199</c:v>
                </c:pt>
                <c:pt idx="755">
                  <c:v>-0.136479619288745</c:v>
                </c:pt>
                <c:pt idx="756">
                  <c:v>-0.13648606926285201</c:v>
                </c:pt>
                <c:pt idx="757">
                  <c:v>-0.13670662805571801</c:v>
                </c:pt>
                <c:pt idx="758">
                  <c:v>-0.13688369237151601</c:v>
                </c:pt>
                <c:pt idx="759">
                  <c:v>-0.13654587464117199</c:v>
                </c:pt>
                <c:pt idx="760">
                  <c:v>-0.13724301040488401</c:v>
                </c:pt>
                <c:pt idx="761">
                  <c:v>-0.13706442146251999</c:v>
                </c:pt>
                <c:pt idx="762">
                  <c:v>-0.136972120598012</c:v>
                </c:pt>
                <c:pt idx="763">
                  <c:v>-0.137235038624786</c:v>
                </c:pt>
                <c:pt idx="764">
                  <c:v>-0.137249190016587</c:v>
                </c:pt>
                <c:pt idx="765">
                  <c:v>-0.137392354886398</c:v>
                </c:pt>
                <c:pt idx="766">
                  <c:v>-0.137601297743525</c:v>
                </c:pt>
                <c:pt idx="767">
                  <c:v>-0.13779052221042101</c:v>
                </c:pt>
                <c:pt idx="768">
                  <c:v>-0.138236531076568</c:v>
                </c:pt>
                <c:pt idx="769">
                  <c:v>-0.13834586541343999</c:v>
                </c:pt>
                <c:pt idx="770">
                  <c:v>-0.13861140003144801</c:v>
                </c:pt>
                <c:pt idx="771">
                  <c:v>-0.138990835508563</c:v>
                </c:pt>
                <c:pt idx="772">
                  <c:v>-0.138536216147641</c:v>
                </c:pt>
                <c:pt idx="773">
                  <c:v>-0.137406151147554</c:v>
                </c:pt>
                <c:pt idx="774">
                  <c:v>-0.13567801381344499</c:v>
                </c:pt>
                <c:pt idx="775">
                  <c:v>-0.13319750487395299</c:v>
                </c:pt>
                <c:pt idx="776">
                  <c:v>-0.13115257841926201</c:v>
                </c:pt>
                <c:pt idx="777">
                  <c:v>-0.12968492301038001</c:v>
                </c:pt>
                <c:pt idx="778">
                  <c:v>-0.129156605148249</c:v>
                </c:pt>
                <c:pt idx="779">
                  <c:v>-0.128820703937499</c:v>
                </c:pt>
                <c:pt idx="780">
                  <c:v>-0.12851915045451701</c:v>
                </c:pt>
                <c:pt idx="781">
                  <c:v>-0.12855612797070401</c:v>
                </c:pt>
                <c:pt idx="782">
                  <c:v>-0.12852804272431401</c:v>
                </c:pt>
                <c:pt idx="783">
                  <c:v>-0.12885622021205201</c:v>
                </c:pt>
                <c:pt idx="784">
                  <c:v>-0.12890880913483699</c:v>
                </c:pt>
                <c:pt idx="785">
                  <c:v>-0.12892580096287501</c:v>
                </c:pt>
                <c:pt idx="786">
                  <c:v>-0.12907631360572</c:v>
                </c:pt>
                <c:pt idx="787">
                  <c:v>-0.12901959634208601</c:v>
                </c:pt>
                <c:pt idx="788">
                  <c:v>-0.12914619562839499</c:v>
                </c:pt>
                <c:pt idx="789">
                  <c:v>-0.12897948475315699</c:v>
                </c:pt>
                <c:pt idx="790">
                  <c:v>-0.129430097078782</c:v>
                </c:pt>
                <c:pt idx="791">
                  <c:v>-0.12968512684199299</c:v>
                </c:pt>
                <c:pt idx="792">
                  <c:v>-0.13033573824283401</c:v>
                </c:pt>
                <c:pt idx="793">
                  <c:v>-0.13128024281988601</c:v>
                </c:pt>
                <c:pt idx="794">
                  <c:v>-0.12969164609894099</c:v>
                </c:pt>
                <c:pt idx="795">
                  <c:v>-0.12735410657181101</c:v>
                </c:pt>
                <c:pt idx="796">
                  <c:v>-0.12751213586146701</c:v>
                </c:pt>
                <c:pt idx="797">
                  <c:v>-0.12760324757892899</c:v>
                </c:pt>
                <c:pt idx="798">
                  <c:v>-0.12798964724176801</c:v>
                </c:pt>
                <c:pt idx="799">
                  <c:v>-0.127952260406204</c:v>
                </c:pt>
                <c:pt idx="800">
                  <c:v>-0.127880836414795</c:v>
                </c:pt>
                <c:pt idx="801">
                  <c:v>-0.12789291631244601</c:v>
                </c:pt>
                <c:pt idx="802">
                  <c:v>-0.12779918167457599</c:v>
                </c:pt>
                <c:pt idx="803">
                  <c:v>-0.127929917971567</c:v>
                </c:pt>
                <c:pt idx="804">
                  <c:v>-0.12819373094592401</c:v>
                </c:pt>
                <c:pt idx="805">
                  <c:v>-0.12780271322817499</c:v>
                </c:pt>
                <c:pt idx="806">
                  <c:v>-0.12766869672276801</c:v>
                </c:pt>
                <c:pt idx="807">
                  <c:v>-0.12760003649806101</c:v>
                </c:pt>
                <c:pt idx="808">
                  <c:v>-0.12770622204969001</c:v>
                </c:pt>
                <c:pt idx="809">
                  <c:v>-0.127500609777742</c:v>
                </c:pt>
                <c:pt idx="810">
                  <c:v>-0.127478310002822</c:v>
                </c:pt>
                <c:pt idx="811">
                  <c:v>-0.127184955402186</c:v>
                </c:pt>
                <c:pt idx="812">
                  <c:v>-0.12758204020664499</c:v>
                </c:pt>
                <c:pt idx="813">
                  <c:v>-0.12727481305884</c:v>
                </c:pt>
                <c:pt idx="814">
                  <c:v>-0.12723989064185701</c:v>
                </c:pt>
                <c:pt idx="815">
                  <c:v>-0.12753244389072499</c:v>
                </c:pt>
                <c:pt idx="816">
                  <c:v>-0.12691588818951999</c:v>
                </c:pt>
                <c:pt idx="817">
                  <c:v>-0.126957919132935</c:v>
                </c:pt>
                <c:pt idx="818">
                  <c:v>-0.12689913715211101</c:v>
                </c:pt>
                <c:pt idx="819">
                  <c:v>-0.12700780228405301</c:v>
                </c:pt>
                <c:pt idx="820">
                  <c:v>-0.12696153465183399</c:v>
                </c:pt>
                <c:pt idx="821">
                  <c:v>-0.12697309605163101</c:v>
                </c:pt>
                <c:pt idx="822">
                  <c:v>-0.12665420740616401</c:v>
                </c:pt>
                <c:pt idx="823">
                  <c:v>-0.126747997679584</c:v>
                </c:pt>
                <c:pt idx="824">
                  <c:v>-0.12628519606854599</c:v>
                </c:pt>
                <c:pt idx="825">
                  <c:v>-0.126663893380771</c:v>
                </c:pt>
                <c:pt idx="826">
                  <c:v>-0.12649905024745101</c:v>
                </c:pt>
                <c:pt idx="827">
                  <c:v>-0.12675435873444499</c:v>
                </c:pt>
                <c:pt idx="828">
                  <c:v>-0.12688597245385999</c:v>
                </c:pt>
                <c:pt idx="829">
                  <c:v>-0.126986269617227</c:v>
                </c:pt>
                <c:pt idx="830">
                  <c:v>-0.12697855280623899</c:v>
                </c:pt>
                <c:pt idx="831">
                  <c:v>-0.126349054597654</c:v>
                </c:pt>
                <c:pt idx="832">
                  <c:v>-0.12672199268010501</c:v>
                </c:pt>
                <c:pt idx="833">
                  <c:v>-0.12680780005447201</c:v>
                </c:pt>
                <c:pt idx="834">
                  <c:v>-0.126718553525208</c:v>
                </c:pt>
                <c:pt idx="835">
                  <c:v>-0.127226432765391</c:v>
                </c:pt>
                <c:pt idx="836">
                  <c:v>-0.127267178072731</c:v>
                </c:pt>
                <c:pt idx="837">
                  <c:v>-0.127600471426946</c:v>
                </c:pt>
                <c:pt idx="838">
                  <c:v>-0.127723392460345</c:v>
                </c:pt>
                <c:pt idx="839">
                  <c:v>-0.12811011799606201</c:v>
                </c:pt>
                <c:pt idx="840">
                  <c:v>-0.12849608106139199</c:v>
                </c:pt>
                <c:pt idx="841">
                  <c:v>-0.129148084594297</c:v>
                </c:pt>
                <c:pt idx="842">
                  <c:v>-0.129387199206559</c:v>
                </c:pt>
                <c:pt idx="843">
                  <c:v>-0.127885003868662</c:v>
                </c:pt>
                <c:pt idx="844">
                  <c:v>-0.12522841605397</c:v>
                </c:pt>
                <c:pt idx="845">
                  <c:v>-0.123171466677876</c:v>
                </c:pt>
                <c:pt idx="846">
                  <c:v>-0.122114219147405</c:v>
                </c:pt>
                <c:pt idx="847">
                  <c:v>-0.121860710152632</c:v>
                </c:pt>
                <c:pt idx="848">
                  <c:v>-0.122146611561396</c:v>
                </c:pt>
                <c:pt idx="849">
                  <c:v>-0.12219159751097999</c:v>
                </c:pt>
                <c:pt idx="850">
                  <c:v>-0.12227630524614699</c:v>
                </c:pt>
                <c:pt idx="851">
                  <c:v>-0.12243770218823299</c:v>
                </c:pt>
                <c:pt idx="852">
                  <c:v>-0.122619825447931</c:v>
                </c:pt>
                <c:pt idx="853">
                  <c:v>-0.122661182022756</c:v>
                </c:pt>
                <c:pt idx="854">
                  <c:v>-0.122748165843459</c:v>
                </c:pt>
                <c:pt idx="855">
                  <c:v>-0.12270425374368001</c:v>
                </c:pt>
                <c:pt idx="856">
                  <c:v>-0.122912493318311</c:v>
                </c:pt>
                <c:pt idx="857">
                  <c:v>-0.122734245080264</c:v>
                </c:pt>
                <c:pt idx="858">
                  <c:v>-0.12261372350984601</c:v>
                </c:pt>
                <c:pt idx="859">
                  <c:v>-0.122322984604307</c:v>
                </c:pt>
                <c:pt idx="860">
                  <c:v>-0.12280335462136401</c:v>
                </c:pt>
                <c:pt idx="861">
                  <c:v>-0.122862158974789</c:v>
                </c:pt>
                <c:pt idx="862">
                  <c:v>-0.12279038992814401</c:v>
                </c:pt>
                <c:pt idx="863">
                  <c:v>-0.122477466294697</c:v>
                </c:pt>
                <c:pt idx="864">
                  <c:v>-0.12245843979474701</c:v>
                </c:pt>
                <c:pt idx="865">
                  <c:v>-0.122245197808486</c:v>
                </c:pt>
                <c:pt idx="866">
                  <c:v>-0.122347302996584</c:v>
                </c:pt>
                <c:pt idx="867">
                  <c:v>-0.122589353809416</c:v>
                </c:pt>
                <c:pt idx="868">
                  <c:v>-0.122596450882237</c:v>
                </c:pt>
                <c:pt idx="869">
                  <c:v>-0.12247364360364101</c:v>
                </c:pt>
                <c:pt idx="870">
                  <c:v>-0.122381946048247</c:v>
                </c:pt>
                <c:pt idx="871">
                  <c:v>-0.12230317845399601</c:v>
                </c:pt>
                <c:pt idx="872">
                  <c:v>-0.122610096417946</c:v>
                </c:pt>
                <c:pt idx="873">
                  <c:v>-0.12248875170189601</c:v>
                </c:pt>
                <c:pt idx="874">
                  <c:v>-0.122590342485146</c:v>
                </c:pt>
                <c:pt idx="875">
                  <c:v>-0.122254498381192</c:v>
                </c:pt>
                <c:pt idx="876">
                  <c:v>-0.122498526537164</c:v>
                </c:pt>
                <c:pt idx="877">
                  <c:v>-0.122215586959645</c:v>
                </c:pt>
                <c:pt idx="878">
                  <c:v>-0.12235242198138201</c:v>
                </c:pt>
                <c:pt idx="879">
                  <c:v>-0.12247139021560501</c:v>
                </c:pt>
                <c:pt idx="880">
                  <c:v>-0.12204298376426601</c:v>
                </c:pt>
                <c:pt idx="881">
                  <c:v>-0.122203469429835</c:v>
                </c:pt>
                <c:pt idx="882">
                  <c:v>-0.12257057635653899</c:v>
                </c:pt>
                <c:pt idx="883">
                  <c:v>-0.12230858150148601</c:v>
                </c:pt>
                <c:pt idx="884">
                  <c:v>-0.122136309638879</c:v>
                </c:pt>
                <c:pt idx="885">
                  <c:v>-0.122163524162629</c:v>
                </c:pt>
                <c:pt idx="886">
                  <c:v>-0.122363760022666</c:v>
                </c:pt>
                <c:pt idx="887">
                  <c:v>-0.12236142703449</c:v>
                </c:pt>
                <c:pt idx="888">
                  <c:v>-0.122168678183635</c:v>
                </c:pt>
                <c:pt idx="889">
                  <c:v>-0.122380545115976</c:v>
                </c:pt>
                <c:pt idx="890">
                  <c:v>-0.122275113440609</c:v>
                </c:pt>
                <c:pt idx="891">
                  <c:v>-0.12261977602346801</c:v>
                </c:pt>
                <c:pt idx="892">
                  <c:v>-0.12268076810964</c:v>
                </c:pt>
                <c:pt idx="893">
                  <c:v>-0.12252206586452</c:v>
                </c:pt>
                <c:pt idx="894">
                  <c:v>-0.122549701246484</c:v>
                </c:pt>
                <c:pt idx="895">
                  <c:v>-0.122658705747084</c:v>
                </c:pt>
                <c:pt idx="896">
                  <c:v>-0.122742424458249</c:v>
                </c:pt>
                <c:pt idx="897">
                  <c:v>-0.12292892237347</c:v>
                </c:pt>
                <c:pt idx="898">
                  <c:v>-0.12299725371463301</c:v>
                </c:pt>
                <c:pt idx="899">
                  <c:v>-0.12264543926431901</c:v>
                </c:pt>
                <c:pt idx="900">
                  <c:v>-0.122527435378014</c:v>
                </c:pt>
                <c:pt idx="901">
                  <c:v>-0.122587552037175</c:v>
                </c:pt>
                <c:pt idx="902">
                  <c:v>-0.122707405052796</c:v>
                </c:pt>
                <c:pt idx="903">
                  <c:v>-0.122735240544632</c:v>
                </c:pt>
                <c:pt idx="904">
                  <c:v>-0.12299628741783999</c:v>
                </c:pt>
                <c:pt idx="905">
                  <c:v>-0.12304401253482</c:v>
                </c:pt>
                <c:pt idx="906">
                  <c:v>-0.123066126295198</c:v>
                </c:pt>
                <c:pt idx="907">
                  <c:v>-0.123093286064537</c:v>
                </c:pt>
                <c:pt idx="908">
                  <c:v>-0.123077749458306</c:v>
                </c:pt>
                <c:pt idx="909">
                  <c:v>-0.122998124112181</c:v>
                </c:pt>
                <c:pt idx="910">
                  <c:v>-0.123015544601421</c:v>
                </c:pt>
                <c:pt idx="911">
                  <c:v>-0.12321674971813699</c:v>
                </c:pt>
                <c:pt idx="912">
                  <c:v>-0.123499168525936</c:v>
                </c:pt>
                <c:pt idx="913">
                  <c:v>-0.123471797196088</c:v>
                </c:pt>
                <c:pt idx="914">
                  <c:v>-0.123501574833453</c:v>
                </c:pt>
                <c:pt idx="915">
                  <c:v>-0.123292579790691</c:v>
                </c:pt>
                <c:pt idx="916">
                  <c:v>-0.12355693500170201</c:v>
                </c:pt>
                <c:pt idx="917">
                  <c:v>-0.123565372152644</c:v>
                </c:pt>
                <c:pt idx="918">
                  <c:v>-0.12394669887531</c:v>
                </c:pt>
                <c:pt idx="919">
                  <c:v>-0.12393107686700799</c:v>
                </c:pt>
                <c:pt idx="920">
                  <c:v>-0.123790133900469</c:v>
                </c:pt>
                <c:pt idx="921">
                  <c:v>-0.12397151799536101</c:v>
                </c:pt>
                <c:pt idx="922">
                  <c:v>-0.12398453706099299</c:v>
                </c:pt>
                <c:pt idx="923">
                  <c:v>-0.124392215169291</c:v>
                </c:pt>
                <c:pt idx="924">
                  <c:v>-0.124305969269843</c:v>
                </c:pt>
                <c:pt idx="925">
                  <c:v>-0.12443962283733</c:v>
                </c:pt>
                <c:pt idx="926">
                  <c:v>-0.124664507472833</c:v>
                </c:pt>
                <c:pt idx="927">
                  <c:v>-0.12478375618604901</c:v>
                </c:pt>
                <c:pt idx="928">
                  <c:v>-0.12489312702062801</c:v>
                </c:pt>
                <c:pt idx="929">
                  <c:v>-0.124921701811594</c:v>
                </c:pt>
                <c:pt idx="930">
                  <c:v>-0.12518717708052601</c:v>
                </c:pt>
                <c:pt idx="931">
                  <c:v>-0.12516776793884399</c:v>
                </c:pt>
                <c:pt idx="932">
                  <c:v>-0.12523601581546201</c:v>
                </c:pt>
                <c:pt idx="933">
                  <c:v>-0.12528226412686599</c:v>
                </c:pt>
                <c:pt idx="934">
                  <c:v>-0.12557390546223199</c:v>
                </c:pt>
                <c:pt idx="935">
                  <c:v>-0.12595837682626099</c:v>
                </c:pt>
                <c:pt idx="936">
                  <c:v>-0.12567611631631501</c:v>
                </c:pt>
                <c:pt idx="937">
                  <c:v>-0.12581175220396801</c:v>
                </c:pt>
                <c:pt idx="938">
                  <c:v>-0.12619246088692099</c:v>
                </c:pt>
                <c:pt idx="939">
                  <c:v>-0.126625514648816</c:v>
                </c:pt>
                <c:pt idx="940">
                  <c:v>-0.12643931244038301</c:v>
                </c:pt>
                <c:pt idx="941">
                  <c:v>-0.12665387555947</c:v>
                </c:pt>
                <c:pt idx="942">
                  <c:v>-0.12679313512065099</c:v>
                </c:pt>
                <c:pt idx="943">
                  <c:v>-0.127039217348455</c:v>
                </c:pt>
                <c:pt idx="944">
                  <c:v>-0.127164801405487</c:v>
                </c:pt>
                <c:pt idx="945">
                  <c:v>-0.127499454335773</c:v>
                </c:pt>
                <c:pt idx="946">
                  <c:v>-0.12736997986044099</c:v>
                </c:pt>
                <c:pt idx="947">
                  <c:v>-0.127555816347875</c:v>
                </c:pt>
                <c:pt idx="948">
                  <c:v>-0.12767815616082001</c:v>
                </c:pt>
                <c:pt idx="949">
                  <c:v>-0.12807693096259801</c:v>
                </c:pt>
                <c:pt idx="950">
                  <c:v>-0.12829309931920699</c:v>
                </c:pt>
                <c:pt idx="951">
                  <c:v>-0.12816936806537599</c:v>
                </c:pt>
                <c:pt idx="952">
                  <c:v>-0.12846470738955301</c:v>
                </c:pt>
                <c:pt idx="953">
                  <c:v>-0.12839559672704001</c:v>
                </c:pt>
                <c:pt idx="954">
                  <c:v>-0.12854160174339899</c:v>
                </c:pt>
                <c:pt idx="955">
                  <c:v>-0.12890937401633701</c:v>
                </c:pt>
                <c:pt idx="956">
                  <c:v>-0.12928858875607499</c:v>
                </c:pt>
                <c:pt idx="957">
                  <c:v>-0.12934459343787699</c:v>
                </c:pt>
                <c:pt idx="958">
                  <c:v>-0.12964269935034201</c:v>
                </c:pt>
                <c:pt idx="959">
                  <c:v>-0.12984931870840799</c:v>
                </c:pt>
                <c:pt idx="960">
                  <c:v>-0.130233371177744</c:v>
                </c:pt>
                <c:pt idx="961">
                  <c:v>-0.13034873810283901</c:v>
                </c:pt>
                <c:pt idx="962">
                  <c:v>-0.13055475876023601</c:v>
                </c:pt>
                <c:pt idx="963">
                  <c:v>-0.13064480781514501</c:v>
                </c:pt>
                <c:pt idx="964">
                  <c:v>-0.131113317416994</c:v>
                </c:pt>
                <c:pt idx="965">
                  <c:v>-0.13134992983277899</c:v>
                </c:pt>
                <c:pt idx="966">
                  <c:v>-0.13141777895795201</c:v>
                </c:pt>
                <c:pt idx="967">
                  <c:v>-0.131494370292605</c:v>
                </c:pt>
                <c:pt idx="968">
                  <c:v>-0.131753830684889</c:v>
                </c:pt>
                <c:pt idx="969">
                  <c:v>-0.13201012942150001</c:v>
                </c:pt>
                <c:pt idx="970">
                  <c:v>-0.13226437716348199</c:v>
                </c:pt>
                <c:pt idx="971">
                  <c:v>-0.13250285069102</c:v>
                </c:pt>
                <c:pt idx="972">
                  <c:v>-0.13254268235465499</c:v>
                </c:pt>
                <c:pt idx="973">
                  <c:v>-0.132980327692901</c:v>
                </c:pt>
                <c:pt idx="974">
                  <c:v>-0.13285959899761199</c:v>
                </c:pt>
                <c:pt idx="975">
                  <c:v>-0.133130900412751</c:v>
                </c:pt>
                <c:pt idx="976">
                  <c:v>-0.13361151896801499</c:v>
                </c:pt>
                <c:pt idx="977">
                  <c:v>-0.13360453980645301</c:v>
                </c:pt>
                <c:pt idx="978">
                  <c:v>-0.13404572165474499</c:v>
                </c:pt>
                <c:pt idx="979">
                  <c:v>-0.13440333933514501</c:v>
                </c:pt>
                <c:pt idx="980">
                  <c:v>-0.13474636536262699</c:v>
                </c:pt>
                <c:pt idx="981">
                  <c:v>-0.134651962631336</c:v>
                </c:pt>
                <c:pt idx="982">
                  <c:v>-0.13497579412425501</c:v>
                </c:pt>
                <c:pt idx="983">
                  <c:v>-0.135345644107636</c:v>
                </c:pt>
                <c:pt idx="984">
                  <c:v>-0.13530801569430501</c:v>
                </c:pt>
                <c:pt idx="985">
                  <c:v>-0.13577966551773199</c:v>
                </c:pt>
                <c:pt idx="986">
                  <c:v>-0.136059702517041</c:v>
                </c:pt>
                <c:pt idx="987">
                  <c:v>-0.13632397404053101</c:v>
                </c:pt>
                <c:pt idx="988">
                  <c:v>-0.136580066757123</c:v>
                </c:pt>
                <c:pt idx="989">
                  <c:v>-0.13671678161679299</c:v>
                </c:pt>
                <c:pt idx="990">
                  <c:v>-0.13688790686890701</c:v>
                </c:pt>
                <c:pt idx="991">
                  <c:v>-0.13692653111734501</c:v>
                </c:pt>
                <c:pt idx="992">
                  <c:v>-0.137060655753312</c:v>
                </c:pt>
                <c:pt idx="993">
                  <c:v>-0.13749977452412601</c:v>
                </c:pt>
                <c:pt idx="994">
                  <c:v>-0.137829754213038</c:v>
                </c:pt>
                <c:pt idx="995">
                  <c:v>-0.138626188481488</c:v>
                </c:pt>
                <c:pt idx="996">
                  <c:v>-0.13862208993487601</c:v>
                </c:pt>
                <c:pt idx="997">
                  <c:v>-0.13882470842619701</c:v>
                </c:pt>
                <c:pt idx="998">
                  <c:v>-0.13894462964579299</c:v>
                </c:pt>
                <c:pt idx="999">
                  <c:v>-0.13922287686955201</c:v>
                </c:pt>
                <c:pt idx="1000">
                  <c:v>-0.139155973573379</c:v>
                </c:pt>
                <c:pt idx="1001">
                  <c:v>-0.13987006478807701</c:v>
                </c:pt>
                <c:pt idx="1002">
                  <c:v>-0.140021310528991</c:v>
                </c:pt>
                <c:pt idx="1003">
                  <c:v>-0.140262339253859</c:v>
                </c:pt>
                <c:pt idx="1004">
                  <c:v>-0.14075107309392901</c:v>
                </c:pt>
                <c:pt idx="1005">
                  <c:v>-0.14074263680608501</c:v>
                </c:pt>
                <c:pt idx="1006">
                  <c:v>-0.14123021365543501</c:v>
                </c:pt>
                <c:pt idx="1007">
                  <c:v>-0.14145393744825399</c:v>
                </c:pt>
                <c:pt idx="1008">
                  <c:v>-0.14185638507151199</c:v>
                </c:pt>
                <c:pt idx="1009">
                  <c:v>-0.14209039115403099</c:v>
                </c:pt>
                <c:pt idx="1010">
                  <c:v>-0.14238394010382999</c:v>
                </c:pt>
                <c:pt idx="1011">
                  <c:v>-0.14286675756400999</c:v>
                </c:pt>
                <c:pt idx="1012">
                  <c:v>-0.142877616061833</c:v>
                </c:pt>
                <c:pt idx="1013">
                  <c:v>-0.14294134435011799</c:v>
                </c:pt>
                <c:pt idx="1014">
                  <c:v>-0.14338438632421299</c:v>
                </c:pt>
                <c:pt idx="1015">
                  <c:v>-0.14384555918967901</c:v>
                </c:pt>
                <c:pt idx="1016">
                  <c:v>-0.14419165421965</c:v>
                </c:pt>
                <c:pt idx="1017">
                  <c:v>-0.14468341465231799</c:v>
                </c:pt>
                <c:pt idx="1018">
                  <c:v>-0.144758393930421</c:v>
                </c:pt>
                <c:pt idx="1019">
                  <c:v>-0.144779800363495</c:v>
                </c:pt>
                <c:pt idx="1020">
                  <c:v>-0.14515985230485301</c:v>
                </c:pt>
                <c:pt idx="1021">
                  <c:v>-0.145642628214353</c:v>
                </c:pt>
                <c:pt idx="1022">
                  <c:v>-0.146359525959977</c:v>
                </c:pt>
                <c:pt idx="1023">
                  <c:v>-0.14647566118140101</c:v>
                </c:pt>
                <c:pt idx="1024">
                  <c:v>-0.14671168123411599</c:v>
                </c:pt>
                <c:pt idx="1025">
                  <c:v>-0.14706051270168299</c:v>
                </c:pt>
                <c:pt idx="1026">
                  <c:v>-0.14711502902578399</c:v>
                </c:pt>
                <c:pt idx="1027">
                  <c:v>-0.14752515822207199</c:v>
                </c:pt>
                <c:pt idx="1028">
                  <c:v>-0.14754090173493301</c:v>
                </c:pt>
                <c:pt idx="1029">
                  <c:v>-0.14800470290884299</c:v>
                </c:pt>
                <c:pt idx="1030">
                  <c:v>-0.14839235017004601</c:v>
                </c:pt>
                <c:pt idx="1031">
                  <c:v>-0.148824059148921</c:v>
                </c:pt>
                <c:pt idx="1032">
                  <c:v>-0.14907998719935001</c:v>
                </c:pt>
                <c:pt idx="1033">
                  <c:v>-0.149400490079905</c:v>
                </c:pt>
                <c:pt idx="1034">
                  <c:v>-0.14955196616607</c:v>
                </c:pt>
                <c:pt idx="1035">
                  <c:v>-0.150230457375712</c:v>
                </c:pt>
                <c:pt idx="1036">
                  <c:v>-0.15043291882222001</c:v>
                </c:pt>
                <c:pt idx="1037">
                  <c:v>-0.15068163982658</c:v>
                </c:pt>
                <c:pt idx="1038">
                  <c:v>-0.15103889084306699</c:v>
                </c:pt>
                <c:pt idx="1039">
                  <c:v>-0.15116904527005601</c:v>
                </c:pt>
                <c:pt idx="1040">
                  <c:v>-0.15160948758333601</c:v>
                </c:pt>
                <c:pt idx="1041">
                  <c:v>-0.15186636208266299</c:v>
                </c:pt>
                <c:pt idx="1042">
                  <c:v>-0.152236138273248</c:v>
                </c:pt>
                <c:pt idx="1043">
                  <c:v>-0.15237082534586499</c:v>
                </c:pt>
                <c:pt idx="1044">
                  <c:v>-0.15277741588987601</c:v>
                </c:pt>
                <c:pt idx="1045">
                  <c:v>-0.15332805802986599</c:v>
                </c:pt>
                <c:pt idx="1046">
                  <c:v>-0.153313143744056</c:v>
                </c:pt>
                <c:pt idx="1047">
                  <c:v>-0.153617037503261</c:v>
                </c:pt>
                <c:pt idx="1048">
                  <c:v>-0.154318983073332</c:v>
                </c:pt>
                <c:pt idx="1049">
                  <c:v>-0.154595216020433</c:v>
                </c:pt>
                <c:pt idx="1050">
                  <c:v>-0.154950562139682</c:v>
                </c:pt>
                <c:pt idx="1051">
                  <c:v>-0.15518393413383999</c:v>
                </c:pt>
                <c:pt idx="1052">
                  <c:v>-0.15553157300711401</c:v>
                </c:pt>
                <c:pt idx="1053">
                  <c:v>-0.156003496420865</c:v>
                </c:pt>
                <c:pt idx="1054">
                  <c:v>-0.15605117313307201</c:v>
                </c:pt>
                <c:pt idx="1055">
                  <c:v>-0.15673284191551401</c:v>
                </c:pt>
                <c:pt idx="1056">
                  <c:v>-0.15684021577243301</c:v>
                </c:pt>
                <c:pt idx="1057">
                  <c:v>-0.15727138398288301</c:v>
                </c:pt>
                <c:pt idx="1058">
                  <c:v>-0.15760017651389899</c:v>
                </c:pt>
                <c:pt idx="1059">
                  <c:v>-0.15794557009802901</c:v>
                </c:pt>
                <c:pt idx="1060">
                  <c:v>-0.15845503669104199</c:v>
                </c:pt>
                <c:pt idx="1061">
                  <c:v>-0.158652793640054</c:v>
                </c:pt>
                <c:pt idx="1062">
                  <c:v>-0.15890399784553499</c:v>
                </c:pt>
                <c:pt idx="1063">
                  <c:v>-0.15943225623927301</c:v>
                </c:pt>
                <c:pt idx="1064">
                  <c:v>-0.15966155604503601</c:v>
                </c:pt>
                <c:pt idx="1065">
                  <c:v>-0.159678134984271</c:v>
                </c:pt>
                <c:pt idx="1066">
                  <c:v>-0.160248456566735</c:v>
                </c:pt>
                <c:pt idx="1067">
                  <c:v>-0.160668094879129</c:v>
                </c:pt>
                <c:pt idx="1068">
                  <c:v>-0.16090770468453999</c:v>
                </c:pt>
                <c:pt idx="1069">
                  <c:v>-0.16144814278986</c:v>
                </c:pt>
                <c:pt idx="1070">
                  <c:v>-0.16189093348414699</c:v>
                </c:pt>
                <c:pt idx="1071">
                  <c:v>-0.162006752965975</c:v>
                </c:pt>
                <c:pt idx="1072">
                  <c:v>-0.16266390895513899</c:v>
                </c:pt>
                <c:pt idx="1073">
                  <c:v>-0.163025788149079</c:v>
                </c:pt>
                <c:pt idx="1074">
                  <c:v>-0.16319216523233099</c:v>
                </c:pt>
                <c:pt idx="1075">
                  <c:v>-0.163831339098923</c:v>
                </c:pt>
                <c:pt idx="1076">
                  <c:v>-0.164323263971659</c:v>
                </c:pt>
                <c:pt idx="1077">
                  <c:v>-0.164797928948865</c:v>
                </c:pt>
                <c:pt idx="1078">
                  <c:v>-0.165416301773543</c:v>
                </c:pt>
                <c:pt idx="1079">
                  <c:v>-0.166098105281763</c:v>
                </c:pt>
                <c:pt idx="1080">
                  <c:v>-0.166996177769137</c:v>
                </c:pt>
                <c:pt idx="1081">
                  <c:v>-0.16752966209823</c:v>
                </c:pt>
                <c:pt idx="1082">
                  <c:v>-0.16851556040586799</c:v>
                </c:pt>
                <c:pt idx="1083">
                  <c:v>-0.16901722921277801</c:v>
                </c:pt>
                <c:pt idx="1084">
                  <c:v>-0.16693620460362901</c:v>
                </c:pt>
                <c:pt idx="1085">
                  <c:v>-0.162654984422552</c:v>
                </c:pt>
                <c:pt idx="1086">
                  <c:v>-0.16241231377254001</c:v>
                </c:pt>
                <c:pt idx="1087">
                  <c:v>-0.163863537608571</c:v>
                </c:pt>
                <c:pt idx="1088">
                  <c:v>-0.165101185547431</c:v>
                </c:pt>
                <c:pt idx="1089">
                  <c:v>-0.16556425271806199</c:v>
                </c:pt>
                <c:pt idx="1090">
                  <c:v>-0.16612243685217501</c:v>
                </c:pt>
                <c:pt idx="1091">
                  <c:v>-0.16702137856274599</c:v>
                </c:pt>
                <c:pt idx="1092">
                  <c:v>-0.16740244720929701</c:v>
                </c:pt>
                <c:pt idx="1093">
                  <c:v>-0.16789167532109001</c:v>
                </c:pt>
                <c:pt idx="1094">
                  <c:v>-0.16866555373939701</c:v>
                </c:pt>
                <c:pt idx="1095">
                  <c:v>-0.16918129854095601</c:v>
                </c:pt>
                <c:pt idx="1096">
                  <c:v>-0.170014451950004</c:v>
                </c:pt>
                <c:pt idx="1097">
                  <c:v>-0.17058116468099099</c:v>
                </c:pt>
                <c:pt idx="1098">
                  <c:v>-0.17126876413783401</c:v>
                </c:pt>
                <c:pt idx="1099">
                  <c:v>-0.172055207186248</c:v>
                </c:pt>
                <c:pt idx="1100">
                  <c:v>-0.172725487334496</c:v>
                </c:pt>
                <c:pt idx="1101">
                  <c:v>-0.173386101470483</c:v>
                </c:pt>
                <c:pt idx="1102">
                  <c:v>-0.17397183358027901</c:v>
                </c:pt>
                <c:pt idx="1103">
                  <c:v>-0.174867825110326</c:v>
                </c:pt>
                <c:pt idx="1104">
                  <c:v>-0.17523581289009699</c:v>
                </c:pt>
                <c:pt idx="1105">
                  <c:v>-0.175712256077246</c:v>
                </c:pt>
                <c:pt idx="1106">
                  <c:v>-0.17531812026426899</c:v>
                </c:pt>
                <c:pt idx="1107">
                  <c:v>-0.17425399718232601</c:v>
                </c:pt>
                <c:pt idx="1108">
                  <c:v>-0.171589190360246</c:v>
                </c:pt>
                <c:pt idx="1109">
                  <c:v>-0.169137256219487</c:v>
                </c:pt>
                <c:pt idx="1110">
                  <c:v>-0.17337698053856901</c:v>
                </c:pt>
                <c:pt idx="1111">
                  <c:v>-0.170473030918392</c:v>
                </c:pt>
                <c:pt idx="1112">
                  <c:v>-0.16870964202573699</c:v>
                </c:pt>
                <c:pt idx="1113">
                  <c:v>-0.167946021598295</c:v>
                </c:pt>
                <c:pt idx="1114">
                  <c:v>-0.16738799620446199</c:v>
                </c:pt>
                <c:pt idx="1115">
                  <c:v>-0.167665177575792</c:v>
                </c:pt>
                <c:pt idx="1116">
                  <c:v>-0.16832072767788001</c:v>
                </c:pt>
                <c:pt idx="1117">
                  <c:v>-0.168391313148407</c:v>
                </c:pt>
                <c:pt idx="1118">
                  <c:v>-0.16891491239079001</c:v>
                </c:pt>
                <c:pt idx="1119">
                  <c:v>-0.16969048353458299</c:v>
                </c:pt>
                <c:pt idx="1120">
                  <c:v>-0.17007643910366199</c:v>
                </c:pt>
                <c:pt idx="1121">
                  <c:v>-0.170475142675166</c:v>
                </c:pt>
                <c:pt idx="1122">
                  <c:v>-0.17078783667126299</c:v>
                </c:pt>
                <c:pt idx="1123">
                  <c:v>-0.17144431746330599</c:v>
                </c:pt>
                <c:pt idx="1124">
                  <c:v>-0.171287453462666</c:v>
                </c:pt>
                <c:pt idx="1125">
                  <c:v>-0.17165245273320201</c:v>
                </c:pt>
                <c:pt idx="1126">
                  <c:v>-0.17215023431785301</c:v>
                </c:pt>
                <c:pt idx="1127">
                  <c:v>-0.17239085693539499</c:v>
                </c:pt>
                <c:pt idx="1128">
                  <c:v>-0.172988994853112</c:v>
                </c:pt>
                <c:pt idx="1129">
                  <c:v>-0.17295217667469101</c:v>
                </c:pt>
                <c:pt idx="1130">
                  <c:v>-0.173079599076497</c:v>
                </c:pt>
                <c:pt idx="1131">
                  <c:v>-0.17375717207970501</c:v>
                </c:pt>
                <c:pt idx="1132">
                  <c:v>-0.17399725357741899</c:v>
                </c:pt>
                <c:pt idx="1133">
                  <c:v>-0.17425816133574901</c:v>
                </c:pt>
                <c:pt idx="1134">
                  <c:v>-0.174528383605139</c:v>
                </c:pt>
                <c:pt idx="1135">
                  <c:v>-0.17510653775688101</c:v>
                </c:pt>
                <c:pt idx="1136">
                  <c:v>-0.175578163454951</c:v>
                </c:pt>
                <c:pt idx="1137">
                  <c:v>-0.176457922729958</c:v>
                </c:pt>
                <c:pt idx="1138">
                  <c:v>-0.177601627866524</c:v>
                </c:pt>
                <c:pt idx="1139">
                  <c:v>-0.178731626812245</c:v>
                </c:pt>
                <c:pt idx="1140">
                  <c:v>-0.17374314144480599</c:v>
                </c:pt>
                <c:pt idx="1141">
                  <c:v>-0.17394159838678999</c:v>
                </c:pt>
                <c:pt idx="1142">
                  <c:v>-0.174018956202247</c:v>
                </c:pt>
                <c:pt idx="1143">
                  <c:v>-0.17482341898092299</c:v>
                </c:pt>
                <c:pt idx="1144">
                  <c:v>-0.17473749496348401</c:v>
                </c:pt>
                <c:pt idx="1145">
                  <c:v>-0.17513533364945599</c:v>
                </c:pt>
                <c:pt idx="1146">
                  <c:v>-0.17548083221976399</c:v>
                </c:pt>
                <c:pt idx="1147">
                  <c:v>-0.175931583032267</c:v>
                </c:pt>
                <c:pt idx="1148">
                  <c:v>-0.17578376017630101</c:v>
                </c:pt>
                <c:pt idx="1149">
                  <c:v>-0.17603180921181899</c:v>
                </c:pt>
                <c:pt idx="1150">
                  <c:v>-0.17625525406324399</c:v>
                </c:pt>
                <c:pt idx="1151">
                  <c:v>-0.176463460893863</c:v>
                </c:pt>
                <c:pt idx="1152">
                  <c:v>-0.176731926410371</c:v>
                </c:pt>
                <c:pt idx="1153">
                  <c:v>-0.17670930151925901</c:v>
                </c:pt>
                <c:pt idx="1154">
                  <c:v>-0.177012723729539</c:v>
                </c:pt>
                <c:pt idx="1155">
                  <c:v>-0.177098893631607</c:v>
                </c:pt>
                <c:pt idx="1156">
                  <c:v>-0.17715293580395799</c:v>
                </c:pt>
                <c:pt idx="1157">
                  <c:v>-0.17711533124412901</c:v>
                </c:pt>
                <c:pt idx="1158">
                  <c:v>-0.177442428698383</c:v>
                </c:pt>
                <c:pt idx="1159">
                  <c:v>-0.17759902225138099</c:v>
                </c:pt>
                <c:pt idx="1160">
                  <c:v>-0.177587756896153</c:v>
                </c:pt>
                <c:pt idx="1161">
                  <c:v>-0.17774611716149</c:v>
                </c:pt>
                <c:pt idx="1162">
                  <c:v>-0.17785656482400999</c:v>
                </c:pt>
                <c:pt idx="1163">
                  <c:v>-0.178319970543971</c:v>
                </c:pt>
                <c:pt idx="1164">
                  <c:v>-0.17829530033749899</c:v>
                </c:pt>
                <c:pt idx="1165">
                  <c:v>-0.17824435683558801</c:v>
                </c:pt>
                <c:pt idx="1166">
                  <c:v>-0.178065929242918</c:v>
                </c:pt>
                <c:pt idx="1167">
                  <c:v>-0.17829208490979001</c:v>
                </c:pt>
                <c:pt idx="1168">
                  <c:v>-0.178439725607517</c:v>
                </c:pt>
                <c:pt idx="1169">
                  <c:v>-0.17837933198984399</c:v>
                </c:pt>
                <c:pt idx="1170">
                  <c:v>-0.17823414694506901</c:v>
                </c:pt>
                <c:pt idx="1171">
                  <c:v>-0.178800755473561</c:v>
                </c:pt>
                <c:pt idx="1172">
                  <c:v>-0.17833641686122401</c:v>
                </c:pt>
                <c:pt idx="1173">
                  <c:v>-0.178148056539322</c:v>
                </c:pt>
                <c:pt idx="1174">
                  <c:v>-0.17841656151983201</c:v>
                </c:pt>
                <c:pt idx="1175">
                  <c:v>-0.178169757467905</c:v>
                </c:pt>
                <c:pt idx="1176">
                  <c:v>-0.178159404713012</c:v>
                </c:pt>
                <c:pt idx="1177">
                  <c:v>-0.17839690180272</c:v>
                </c:pt>
                <c:pt idx="1178">
                  <c:v>-0.178230660470412</c:v>
                </c:pt>
                <c:pt idx="1179">
                  <c:v>-0.178513399445</c:v>
                </c:pt>
                <c:pt idx="1180">
                  <c:v>-0.17825455502034901</c:v>
                </c:pt>
                <c:pt idx="1181">
                  <c:v>-0.17836114393597099</c:v>
                </c:pt>
                <c:pt idx="1182">
                  <c:v>-0.17850467646003099</c:v>
                </c:pt>
                <c:pt idx="1183">
                  <c:v>-0.17844135287664301</c:v>
                </c:pt>
                <c:pt idx="1184">
                  <c:v>-0.178492909700184</c:v>
                </c:pt>
                <c:pt idx="1185">
                  <c:v>-0.17839610343506901</c:v>
                </c:pt>
                <c:pt idx="1186">
                  <c:v>-0.178366853142397</c:v>
                </c:pt>
                <c:pt idx="1187">
                  <c:v>-0.17833985201708699</c:v>
                </c:pt>
                <c:pt idx="1188">
                  <c:v>-0.178124341593662</c:v>
                </c:pt>
                <c:pt idx="1189">
                  <c:v>-0.17849733374214699</c:v>
                </c:pt>
                <c:pt idx="1190">
                  <c:v>-0.17851151115642599</c:v>
                </c:pt>
                <c:pt idx="1191">
                  <c:v>-0.178535405960838</c:v>
                </c:pt>
                <c:pt idx="1192">
                  <c:v>-0.17796256918893499</c:v>
                </c:pt>
                <c:pt idx="1193">
                  <c:v>-0.17811113974302301</c:v>
                </c:pt>
                <c:pt idx="1194">
                  <c:v>-0.178354776043506</c:v>
                </c:pt>
                <c:pt idx="1195">
                  <c:v>-0.17808467257431099</c:v>
                </c:pt>
                <c:pt idx="1196">
                  <c:v>-0.17840697790064</c:v>
                </c:pt>
                <c:pt idx="1197">
                  <c:v>-0.17828565890109099</c:v>
                </c:pt>
                <c:pt idx="1198">
                  <c:v>-0.17834465552561399</c:v>
                </c:pt>
                <c:pt idx="1199">
                  <c:v>-0.178166943543348</c:v>
                </c:pt>
                <c:pt idx="1200">
                  <c:v>-0.17839932770702899</c:v>
                </c:pt>
                <c:pt idx="1201">
                  <c:v>-0.178931671617685</c:v>
                </c:pt>
                <c:pt idx="1202">
                  <c:v>-0.17806164209149</c:v>
                </c:pt>
                <c:pt idx="1203">
                  <c:v>-0.17684532832050201</c:v>
                </c:pt>
                <c:pt idx="1204">
                  <c:v>-0.176851687384944</c:v>
                </c:pt>
                <c:pt idx="1205">
                  <c:v>-0.17699532270054999</c:v>
                </c:pt>
                <c:pt idx="1206">
                  <c:v>-0.17729948527841499</c:v>
                </c:pt>
                <c:pt idx="1207">
                  <c:v>-0.17689356003181</c:v>
                </c:pt>
                <c:pt idx="1208">
                  <c:v>-0.17692269330574101</c:v>
                </c:pt>
                <c:pt idx="1209">
                  <c:v>-0.17699756968487099</c:v>
                </c:pt>
                <c:pt idx="1210">
                  <c:v>-0.17699879820551101</c:v>
                </c:pt>
                <c:pt idx="1211">
                  <c:v>-0.177062144850094</c:v>
                </c:pt>
                <c:pt idx="1212">
                  <c:v>-0.176931709604498</c:v>
                </c:pt>
                <c:pt idx="1213">
                  <c:v>-0.17677410781594599</c:v>
                </c:pt>
                <c:pt idx="1214">
                  <c:v>-0.17652356382613299</c:v>
                </c:pt>
                <c:pt idx="1215">
                  <c:v>-0.17702423375906701</c:v>
                </c:pt>
                <c:pt idx="1216">
                  <c:v>-0.17682955988096399</c:v>
                </c:pt>
                <c:pt idx="1217">
                  <c:v>-0.177511087290051</c:v>
                </c:pt>
                <c:pt idx="1218">
                  <c:v>-0.178783512596602</c:v>
                </c:pt>
                <c:pt idx="1219">
                  <c:v>-0.17511899033390299</c:v>
                </c:pt>
                <c:pt idx="1220">
                  <c:v>-0.17319786489083</c:v>
                </c:pt>
                <c:pt idx="1221">
                  <c:v>-0.173537701281504</c:v>
                </c:pt>
                <c:pt idx="1222">
                  <c:v>-0.17398214835492001</c:v>
                </c:pt>
                <c:pt idx="1223">
                  <c:v>-0.173816781176652</c:v>
                </c:pt>
                <c:pt idx="1224">
                  <c:v>-0.17376997188781401</c:v>
                </c:pt>
                <c:pt idx="1225">
                  <c:v>-0.17364820829296901</c:v>
                </c:pt>
                <c:pt idx="1226">
                  <c:v>-0.17373029649538399</c:v>
                </c:pt>
                <c:pt idx="1227">
                  <c:v>-0.173729709900735</c:v>
                </c:pt>
                <c:pt idx="1228">
                  <c:v>-0.17333145167844299</c:v>
                </c:pt>
                <c:pt idx="1229">
                  <c:v>-0.17334035041576501</c:v>
                </c:pt>
                <c:pt idx="1230">
                  <c:v>-0.17310466936527499</c:v>
                </c:pt>
                <c:pt idx="1231">
                  <c:v>-0.17325681368642801</c:v>
                </c:pt>
                <c:pt idx="1232">
                  <c:v>-0.17313567823679299</c:v>
                </c:pt>
                <c:pt idx="1233">
                  <c:v>-0.173090625016185</c:v>
                </c:pt>
                <c:pt idx="1234">
                  <c:v>-0.17269550309746601</c:v>
                </c:pt>
                <c:pt idx="1235">
                  <c:v>-0.17255214758073001</c:v>
                </c:pt>
                <c:pt idx="1236">
                  <c:v>-0.17234897617021799</c:v>
                </c:pt>
                <c:pt idx="1237">
                  <c:v>-0.17206470045768299</c:v>
                </c:pt>
                <c:pt idx="1238">
                  <c:v>-0.17175923651602401</c:v>
                </c:pt>
                <c:pt idx="1239">
                  <c:v>-0.17138587502564401</c:v>
                </c:pt>
                <c:pt idx="1240">
                  <c:v>-0.17143478526030001</c:v>
                </c:pt>
                <c:pt idx="1241">
                  <c:v>-0.17134425671805101</c:v>
                </c:pt>
                <c:pt idx="1242">
                  <c:v>-0.171219679210179</c:v>
                </c:pt>
                <c:pt idx="1243">
                  <c:v>-0.17115764481145199</c:v>
                </c:pt>
                <c:pt idx="1244">
                  <c:v>-0.17104549105021699</c:v>
                </c:pt>
                <c:pt idx="1245">
                  <c:v>-0.17097586554531699</c:v>
                </c:pt>
                <c:pt idx="1246">
                  <c:v>-0.170758541642064</c:v>
                </c:pt>
                <c:pt idx="1247">
                  <c:v>-0.170179753727871</c:v>
                </c:pt>
                <c:pt idx="1248">
                  <c:v>-0.170116250474422</c:v>
                </c:pt>
                <c:pt idx="1249">
                  <c:v>-0.16963414060226001</c:v>
                </c:pt>
                <c:pt idx="1250">
                  <c:v>-0.16961944913117699</c:v>
                </c:pt>
                <c:pt idx="1251">
                  <c:v>-0.169447006449397</c:v>
                </c:pt>
                <c:pt idx="1252">
                  <c:v>-0.16928276473682299</c:v>
                </c:pt>
                <c:pt idx="1253">
                  <c:v>-0.168924900281931</c:v>
                </c:pt>
                <c:pt idx="1254">
                  <c:v>-0.16915637271779699</c:v>
                </c:pt>
                <c:pt idx="1255">
                  <c:v>-0.168956496372348</c:v>
                </c:pt>
                <c:pt idx="1256">
                  <c:v>-0.16873991933763799</c:v>
                </c:pt>
                <c:pt idx="1257">
                  <c:v>-0.16860414811847299</c:v>
                </c:pt>
                <c:pt idx="1258">
                  <c:v>-0.168048558827572</c:v>
                </c:pt>
                <c:pt idx="1259">
                  <c:v>-0.16809788186080701</c:v>
                </c:pt>
                <c:pt idx="1260">
                  <c:v>-0.168072110549285</c:v>
                </c:pt>
                <c:pt idx="1261">
                  <c:v>-0.16794102063631799</c:v>
                </c:pt>
                <c:pt idx="1262">
                  <c:v>-0.16738054487336601</c:v>
                </c:pt>
                <c:pt idx="1263">
                  <c:v>-0.16754831098221901</c:v>
                </c:pt>
                <c:pt idx="1264">
                  <c:v>-0.16708680928071601</c:v>
                </c:pt>
                <c:pt idx="1265">
                  <c:v>-0.166992339777189</c:v>
                </c:pt>
                <c:pt idx="1266">
                  <c:v>-0.16660299434918799</c:v>
                </c:pt>
                <c:pt idx="1267">
                  <c:v>-0.16632687832658599</c:v>
                </c:pt>
                <c:pt idx="1268">
                  <c:v>-0.16633122898306901</c:v>
                </c:pt>
                <c:pt idx="1269">
                  <c:v>-0.165818478375717</c:v>
                </c:pt>
                <c:pt idx="1270">
                  <c:v>-0.16556255635424799</c:v>
                </c:pt>
                <c:pt idx="1271">
                  <c:v>-0.165657227034917</c:v>
                </c:pt>
                <c:pt idx="1272">
                  <c:v>-0.16510340298120799</c:v>
                </c:pt>
                <c:pt idx="1273">
                  <c:v>-0.16539179029992401</c:v>
                </c:pt>
                <c:pt idx="1274">
                  <c:v>-0.16537922087937099</c:v>
                </c:pt>
                <c:pt idx="1275">
                  <c:v>-0.16461318483971699</c:v>
                </c:pt>
                <c:pt idx="1276">
                  <c:v>-0.16469731105601401</c:v>
                </c:pt>
                <c:pt idx="1277">
                  <c:v>-0.16440191243582</c:v>
                </c:pt>
                <c:pt idx="1278">
                  <c:v>-0.16458407520405599</c:v>
                </c:pt>
                <c:pt idx="1279">
                  <c:v>-0.16399077678804</c:v>
                </c:pt>
                <c:pt idx="1280">
                  <c:v>-0.16384794414623</c:v>
                </c:pt>
                <c:pt idx="1281">
                  <c:v>-0.16384169880899699</c:v>
                </c:pt>
                <c:pt idx="1282">
                  <c:v>-0.16345059967266601</c:v>
                </c:pt>
                <c:pt idx="1283">
                  <c:v>-0.163643486858219</c:v>
                </c:pt>
                <c:pt idx="1284">
                  <c:v>-0.163188485848972</c:v>
                </c:pt>
                <c:pt idx="1285">
                  <c:v>-0.163099826355422</c:v>
                </c:pt>
                <c:pt idx="1286">
                  <c:v>-0.16303273427541101</c:v>
                </c:pt>
                <c:pt idx="1287">
                  <c:v>-0.162730577598449</c:v>
                </c:pt>
                <c:pt idx="1288">
                  <c:v>-0.162468643376429</c:v>
                </c:pt>
                <c:pt idx="1289">
                  <c:v>-0.162236054403914</c:v>
                </c:pt>
                <c:pt idx="1290">
                  <c:v>-0.161760059443464</c:v>
                </c:pt>
                <c:pt idx="1291">
                  <c:v>-0.161720193709399</c:v>
                </c:pt>
                <c:pt idx="1292">
                  <c:v>-0.161657521982286</c:v>
                </c:pt>
                <c:pt idx="1293">
                  <c:v>-0.16127884395732101</c:v>
                </c:pt>
                <c:pt idx="1294">
                  <c:v>-0.16124937114669999</c:v>
                </c:pt>
                <c:pt idx="1295">
                  <c:v>-0.160989862152425</c:v>
                </c:pt>
                <c:pt idx="1296">
                  <c:v>-0.16073900539439701</c:v>
                </c:pt>
                <c:pt idx="1297">
                  <c:v>-0.16047033041389</c:v>
                </c:pt>
                <c:pt idx="1298">
                  <c:v>-0.160303261995384</c:v>
                </c:pt>
                <c:pt idx="1299">
                  <c:v>-0.16055411237106901</c:v>
                </c:pt>
                <c:pt idx="1300">
                  <c:v>-0.15997232320718399</c:v>
                </c:pt>
                <c:pt idx="1301">
                  <c:v>-0.16002310881072401</c:v>
                </c:pt>
                <c:pt idx="1302">
                  <c:v>-0.15965921960214099</c:v>
                </c:pt>
                <c:pt idx="1303">
                  <c:v>-0.159606158136955</c:v>
                </c:pt>
                <c:pt idx="1304">
                  <c:v>-0.159346443532278</c:v>
                </c:pt>
                <c:pt idx="1305">
                  <c:v>-0.159448112356883</c:v>
                </c:pt>
                <c:pt idx="1306">
                  <c:v>-0.15934734301006701</c:v>
                </c:pt>
                <c:pt idx="1307">
                  <c:v>-0.15909245830961299</c:v>
                </c:pt>
                <c:pt idx="1308">
                  <c:v>-0.15871409826494401</c:v>
                </c:pt>
                <c:pt idx="1309">
                  <c:v>-0.15865377089605201</c:v>
                </c:pt>
                <c:pt idx="1310">
                  <c:v>-0.15851084709666899</c:v>
                </c:pt>
                <c:pt idx="1311">
                  <c:v>-0.15826306156606501</c:v>
                </c:pt>
                <c:pt idx="1312">
                  <c:v>-0.15837569784594099</c:v>
                </c:pt>
                <c:pt idx="1313">
                  <c:v>-0.158128399829852</c:v>
                </c:pt>
                <c:pt idx="1314">
                  <c:v>-0.15778641792467399</c:v>
                </c:pt>
                <c:pt idx="1315">
                  <c:v>-0.15758318320930201</c:v>
                </c:pt>
                <c:pt idx="1316">
                  <c:v>-0.15746140037975301</c:v>
                </c:pt>
                <c:pt idx="1317">
                  <c:v>-0.15739911621258701</c:v>
                </c:pt>
                <c:pt idx="1318">
                  <c:v>-0.157386424154357</c:v>
                </c:pt>
                <c:pt idx="1319">
                  <c:v>-0.157346588513641</c:v>
                </c:pt>
                <c:pt idx="1320">
                  <c:v>-0.15687371027744501</c:v>
                </c:pt>
                <c:pt idx="1321">
                  <c:v>-0.15684164863696501</c:v>
                </c:pt>
                <c:pt idx="1322">
                  <c:v>-0.15693913763681699</c:v>
                </c:pt>
                <c:pt idx="1323">
                  <c:v>-0.15659093672721699</c:v>
                </c:pt>
                <c:pt idx="1324">
                  <c:v>-0.15640332646431901</c:v>
                </c:pt>
                <c:pt idx="1325">
                  <c:v>-0.15618629734022199</c:v>
                </c:pt>
                <c:pt idx="1326">
                  <c:v>-0.156319478702621</c:v>
                </c:pt>
                <c:pt idx="1327">
                  <c:v>-0.15616061148139401</c:v>
                </c:pt>
                <c:pt idx="1328">
                  <c:v>-0.15592796854102201</c:v>
                </c:pt>
                <c:pt idx="1329">
                  <c:v>-0.15599696181998701</c:v>
                </c:pt>
                <c:pt idx="1330">
                  <c:v>-0.15584653377788901</c:v>
                </c:pt>
                <c:pt idx="1331">
                  <c:v>-0.15587668791065801</c:v>
                </c:pt>
                <c:pt idx="1332">
                  <c:v>-0.15565244108015999</c:v>
                </c:pt>
                <c:pt idx="1333">
                  <c:v>-0.15573099557954501</c:v>
                </c:pt>
                <c:pt idx="1334">
                  <c:v>-0.15557799359493801</c:v>
                </c:pt>
                <c:pt idx="1335">
                  <c:v>-0.155395717508193</c:v>
                </c:pt>
                <c:pt idx="1336">
                  <c:v>-0.155273809892464</c:v>
                </c:pt>
                <c:pt idx="1337">
                  <c:v>-0.15523728530880199</c:v>
                </c:pt>
                <c:pt idx="1338">
                  <c:v>-0.15506786510738499</c:v>
                </c:pt>
                <c:pt idx="1339">
                  <c:v>-0.15501176511103701</c:v>
                </c:pt>
                <c:pt idx="1340">
                  <c:v>-0.15485528530429499</c:v>
                </c:pt>
                <c:pt idx="1341">
                  <c:v>-0.15487905957694401</c:v>
                </c:pt>
                <c:pt idx="1342">
                  <c:v>-0.155004184887966</c:v>
                </c:pt>
                <c:pt idx="1343">
                  <c:v>-0.15476172639726399</c:v>
                </c:pt>
                <c:pt idx="1344">
                  <c:v>-0.15488518648147401</c:v>
                </c:pt>
                <c:pt idx="1345">
                  <c:v>-0.15472102932068901</c:v>
                </c:pt>
                <c:pt idx="1346">
                  <c:v>-0.15475052999655101</c:v>
                </c:pt>
                <c:pt idx="1347">
                  <c:v>-0.154960814107587</c:v>
                </c:pt>
                <c:pt idx="1348">
                  <c:v>-0.15474805109231299</c:v>
                </c:pt>
                <c:pt idx="1349">
                  <c:v>-0.154848010703103</c:v>
                </c:pt>
                <c:pt idx="1350">
                  <c:v>-0.15485602115361999</c:v>
                </c:pt>
                <c:pt idx="1351">
                  <c:v>-0.15474853293997901</c:v>
                </c:pt>
                <c:pt idx="1352">
                  <c:v>-0.15463940930626</c:v>
                </c:pt>
                <c:pt idx="1353">
                  <c:v>-0.15463374674184199</c:v>
                </c:pt>
                <c:pt idx="1354">
                  <c:v>-0.15475729765735799</c:v>
                </c:pt>
                <c:pt idx="1355">
                  <c:v>-0.15468516673261301</c:v>
                </c:pt>
                <c:pt idx="1356">
                  <c:v>-0.15463198112241899</c:v>
                </c:pt>
                <c:pt idx="1357">
                  <c:v>-0.15484198407761399</c:v>
                </c:pt>
                <c:pt idx="1358">
                  <c:v>-0.15489267523605499</c:v>
                </c:pt>
                <c:pt idx="1359">
                  <c:v>-0.15512024901685301</c:v>
                </c:pt>
                <c:pt idx="1360">
                  <c:v>-0.15517538151114901</c:v>
                </c:pt>
                <c:pt idx="1361">
                  <c:v>-0.15541603494328099</c:v>
                </c:pt>
                <c:pt idx="1362">
                  <c:v>-0.155326250172859</c:v>
                </c:pt>
                <c:pt idx="1363">
                  <c:v>-0.15556897261852801</c:v>
                </c:pt>
                <c:pt idx="1364">
                  <c:v>-0.15594758936997</c:v>
                </c:pt>
                <c:pt idx="1365">
                  <c:v>-0.155955174521625</c:v>
                </c:pt>
                <c:pt idx="1366">
                  <c:v>-0.15615478640196001</c:v>
                </c:pt>
                <c:pt idx="1367">
                  <c:v>-0.15684159860278199</c:v>
                </c:pt>
                <c:pt idx="1368">
                  <c:v>-0.15716049978428001</c:v>
                </c:pt>
                <c:pt idx="1369">
                  <c:v>-0.15771479493934401</c:v>
                </c:pt>
                <c:pt idx="1370">
                  <c:v>-0.15773541767215599</c:v>
                </c:pt>
                <c:pt idx="1371">
                  <c:v>-0.154420480285895</c:v>
                </c:pt>
                <c:pt idx="1372">
                  <c:v>-0.15787863370441399</c:v>
                </c:pt>
                <c:pt idx="1373">
                  <c:v>-0.155262982344016</c:v>
                </c:pt>
                <c:pt idx="1374">
                  <c:v>-0.15254233312714399</c:v>
                </c:pt>
                <c:pt idx="1375">
                  <c:v>-0.15221640355135499</c:v>
                </c:pt>
                <c:pt idx="1376">
                  <c:v>-0.15246805234793401</c:v>
                </c:pt>
                <c:pt idx="1377">
                  <c:v>-0.15294969626852301</c:v>
                </c:pt>
                <c:pt idx="1378">
                  <c:v>-0.153417417140813</c:v>
                </c:pt>
                <c:pt idx="1379">
                  <c:v>-0.15335348787321099</c:v>
                </c:pt>
                <c:pt idx="1380">
                  <c:v>-0.15356967655555001</c:v>
                </c:pt>
                <c:pt idx="1381">
                  <c:v>-0.15395174166455999</c:v>
                </c:pt>
                <c:pt idx="1382">
                  <c:v>-0.15426172935950799</c:v>
                </c:pt>
                <c:pt idx="1383">
                  <c:v>-0.15470082200969701</c:v>
                </c:pt>
                <c:pt idx="1384">
                  <c:v>-0.15480306778669101</c:v>
                </c:pt>
                <c:pt idx="1385">
                  <c:v>-0.15482087862732</c:v>
                </c:pt>
                <c:pt idx="1386">
                  <c:v>-0.15516071687016</c:v>
                </c:pt>
                <c:pt idx="1387">
                  <c:v>-0.15556702740813599</c:v>
                </c:pt>
                <c:pt idx="1388">
                  <c:v>-0.15526003285911</c:v>
                </c:pt>
                <c:pt idx="1389">
                  <c:v>-0.155474927695714</c:v>
                </c:pt>
                <c:pt idx="1390">
                  <c:v>-0.155758763397147</c:v>
                </c:pt>
                <c:pt idx="1391">
                  <c:v>-0.15585097622359301</c:v>
                </c:pt>
                <c:pt idx="1392">
                  <c:v>-0.15607623886531</c:v>
                </c:pt>
                <c:pt idx="1393">
                  <c:v>-0.156177059980525</c:v>
                </c:pt>
                <c:pt idx="1394">
                  <c:v>-0.156468100588537</c:v>
                </c:pt>
                <c:pt idx="1395">
                  <c:v>-0.15676395531439799</c:v>
                </c:pt>
                <c:pt idx="1396">
                  <c:v>-0.156872435610137</c:v>
                </c:pt>
                <c:pt idx="1397">
                  <c:v>-0.15709618062594899</c:v>
                </c:pt>
                <c:pt idx="1398">
                  <c:v>-0.15711160338309199</c:v>
                </c:pt>
                <c:pt idx="1399">
                  <c:v>-0.15744354533787899</c:v>
                </c:pt>
                <c:pt idx="1400">
                  <c:v>-0.157513249316799</c:v>
                </c:pt>
                <c:pt idx="1401">
                  <c:v>-0.158069880229355</c:v>
                </c:pt>
                <c:pt idx="1402">
                  <c:v>-0.15823194469551799</c:v>
                </c:pt>
                <c:pt idx="1403">
                  <c:v>-0.15838017042559399</c:v>
                </c:pt>
                <c:pt idx="1404">
                  <c:v>-0.15878462568566101</c:v>
                </c:pt>
                <c:pt idx="1405">
                  <c:v>-0.15919244810649</c:v>
                </c:pt>
                <c:pt idx="1406">
                  <c:v>-0.15943951008403401</c:v>
                </c:pt>
                <c:pt idx="1407">
                  <c:v>-0.16031421366068199</c:v>
                </c:pt>
                <c:pt idx="1408">
                  <c:v>-0.16113422299698499</c:v>
                </c:pt>
                <c:pt idx="1409">
                  <c:v>-0.15903170497097099</c:v>
                </c:pt>
                <c:pt idx="1410">
                  <c:v>-0.15952570544897501</c:v>
                </c:pt>
                <c:pt idx="1411">
                  <c:v>-0.16010325397704001</c:v>
                </c:pt>
                <c:pt idx="1412">
                  <c:v>-0.16030757301566001</c:v>
                </c:pt>
                <c:pt idx="1413">
                  <c:v>-0.160727255151009</c:v>
                </c:pt>
                <c:pt idx="1414">
                  <c:v>-0.16099981055690901</c:v>
                </c:pt>
                <c:pt idx="1415">
                  <c:v>-0.16129631002846001</c:v>
                </c:pt>
                <c:pt idx="1416">
                  <c:v>-0.16184448394041701</c:v>
                </c:pt>
                <c:pt idx="1417">
                  <c:v>-0.16223154359211001</c:v>
                </c:pt>
                <c:pt idx="1418">
                  <c:v>-0.16244709646595301</c:v>
                </c:pt>
                <c:pt idx="1419">
                  <c:v>-0.162738739244912</c:v>
                </c:pt>
                <c:pt idx="1420">
                  <c:v>-0.163316005806841</c:v>
                </c:pt>
                <c:pt idx="1421">
                  <c:v>-0.16352091828571599</c:v>
                </c:pt>
                <c:pt idx="1422">
                  <c:v>-0.16434912104824001</c:v>
                </c:pt>
                <c:pt idx="1423">
                  <c:v>-0.16422785851949701</c:v>
                </c:pt>
                <c:pt idx="1424">
                  <c:v>-0.16456133941597301</c:v>
                </c:pt>
                <c:pt idx="1425">
                  <c:v>-0.16504799322055999</c:v>
                </c:pt>
                <c:pt idx="1426">
                  <c:v>-0.165349942492899</c:v>
                </c:pt>
                <c:pt idx="1427">
                  <c:v>-0.16600804665051599</c:v>
                </c:pt>
                <c:pt idx="1428">
                  <c:v>-0.16627758271164</c:v>
                </c:pt>
                <c:pt idx="1429">
                  <c:v>-0.16684406540084901</c:v>
                </c:pt>
                <c:pt idx="1430">
                  <c:v>-0.16731704125904401</c:v>
                </c:pt>
                <c:pt idx="1431">
                  <c:v>-0.16717667460046001</c:v>
                </c:pt>
                <c:pt idx="1432">
                  <c:v>-0.16820824932748499</c:v>
                </c:pt>
                <c:pt idx="1433">
                  <c:v>-0.16863162194069101</c:v>
                </c:pt>
                <c:pt idx="1434">
                  <c:v>-0.16898676884548799</c:v>
                </c:pt>
                <c:pt idx="1435">
                  <c:v>-0.16931121843163699</c:v>
                </c:pt>
                <c:pt idx="1436">
                  <c:v>-0.169508121652518</c:v>
                </c:pt>
                <c:pt idx="1437">
                  <c:v>-0.17027480973801301</c:v>
                </c:pt>
                <c:pt idx="1438">
                  <c:v>-0.17062697273335201</c:v>
                </c:pt>
                <c:pt idx="1439">
                  <c:v>-0.17121166534498999</c:v>
                </c:pt>
                <c:pt idx="1440">
                  <c:v>-0.17177690278690699</c:v>
                </c:pt>
                <c:pt idx="1441">
                  <c:v>-0.17196841514758199</c:v>
                </c:pt>
                <c:pt idx="1442">
                  <c:v>-0.17229137489500199</c:v>
                </c:pt>
                <c:pt idx="1443">
                  <c:v>-0.172759326461319</c:v>
                </c:pt>
                <c:pt idx="1444">
                  <c:v>-0.173041170995375</c:v>
                </c:pt>
                <c:pt idx="1445">
                  <c:v>-0.173760866511082</c:v>
                </c:pt>
                <c:pt idx="1446">
                  <c:v>-0.174368711287884</c:v>
                </c:pt>
                <c:pt idx="1447">
                  <c:v>-0.17469776454582001</c:v>
                </c:pt>
                <c:pt idx="1448">
                  <c:v>-0.175047772844169</c:v>
                </c:pt>
                <c:pt idx="1449">
                  <c:v>-0.175465760084967</c:v>
                </c:pt>
                <c:pt idx="1450">
                  <c:v>-0.17618454415262799</c:v>
                </c:pt>
                <c:pt idx="1451">
                  <c:v>-0.17689099940216099</c:v>
                </c:pt>
                <c:pt idx="1452">
                  <c:v>-0.17739382791237099</c:v>
                </c:pt>
                <c:pt idx="1453">
                  <c:v>-0.177962243486711</c:v>
                </c:pt>
                <c:pt idx="1454">
                  <c:v>-0.178511545022593</c:v>
                </c:pt>
                <c:pt idx="1455">
                  <c:v>-0.17918858999449999</c:v>
                </c:pt>
                <c:pt idx="1456">
                  <c:v>-0.17978330026552899</c:v>
                </c:pt>
                <c:pt idx="1457">
                  <c:v>-0.180020051160587</c:v>
                </c:pt>
                <c:pt idx="1458">
                  <c:v>-0.18050177725747199</c:v>
                </c:pt>
                <c:pt idx="1459">
                  <c:v>-0.18135459720955699</c:v>
                </c:pt>
                <c:pt idx="1460">
                  <c:v>-0.18158925630080899</c:v>
                </c:pt>
                <c:pt idx="1461">
                  <c:v>-0.18237367835745799</c:v>
                </c:pt>
                <c:pt idx="1462">
                  <c:v>-0.1831840805321</c:v>
                </c:pt>
                <c:pt idx="1463">
                  <c:v>-0.183975542046903</c:v>
                </c:pt>
                <c:pt idx="1464">
                  <c:v>-0.18455587937626899</c:v>
                </c:pt>
                <c:pt idx="1465">
                  <c:v>-0.18509433672735701</c:v>
                </c:pt>
                <c:pt idx="1466">
                  <c:v>-0.18541684474384701</c:v>
                </c:pt>
                <c:pt idx="1467">
                  <c:v>-0.18610688343700099</c:v>
                </c:pt>
                <c:pt idx="1468">
                  <c:v>-0.186794115598449</c:v>
                </c:pt>
                <c:pt idx="1469">
                  <c:v>-0.18743909034107001</c:v>
                </c:pt>
                <c:pt idx="1470">
                  <c:v>-0.188176888005997</c:v>
                </c:pt>
                <c:pt idx="1471">
                  <c:v>-0.18876306364461801</c:v>
                </c:pt>
                <c:pt idx="1472">
                  <c:v>-0.18943957355240401</c:v>
                </c:pt>
                <c:pt idx="1473">
                  <c:v>-0.19017948409846</c:v>
                </c:pt>
                <c:pt idx="1474">
                  <c:v>-0.19109920047707499</c:v>
                </c:pt>
                <c:pt idx="1475">
                  <c:v>-0.19161730330308899</c:v>
                </c:pt>
                <c:pt idx="1476">
                  <c:v>-0.192152827639921</c:v>
                </c:pt>
                <c:pt idx="1477">
                  <c:v>-0.19305241797248801</c:v>
                </c:pt>
                <c:pt idx="1478">
                  <c:v>-0.193906155018158</c:v>
                </c:pt>
                <c:pt idx="1479">
                  <c:v>-0.19462166010958101</c:v>
                </c:pt>
                <c:pt idx="1480">
                  <c:v>-0.19539311224078601</c:v>
                </c:pt>
                <c:pt idx="1481">
                  <c:v>-0.19639021586109201</c:v>
                </c:pt>
                <c:pt idx="1482">
                  <c:v>-0.19693276942681001</c:v>
                </c:pt>
                <c:pt idx="1483">
                  <c:v>-0.197804872281094</c:v>
                </c:pt>
                <c:pt idx="1484">
                  <c:v>-0.198456558572605</c:v>
                </c:pt>
                <c:pt idx="1485">
                  <c:v>-0.19940237264053201</c:v>
                </c:pt>
                <c:pt idx="1486">
                  <c:v>-0.20025065083847099</c:v>
                </c:pt>
                <c:pt idx="1487">
                  <c:v>-0.201150112031903</c:v>
                </c:pt>
                <c:pt idx="1488">
                  <c:v>-0.20216616648430299</c:v>
                </c:pt>
                <c:pt idx="1489">
                  <c:v>-0.20313951105785399</c:v>
                </c:pt>
                <c:pt idx="1490">
                  <c:v>-0.20420575136055999</c:v>
                </c:pt>
                <c:pt idx="1491">
                  <c:v>-0.20545019878675599</c:v>
                </c:pt>
                <c:pt idx="1492">
                  <c:v>-0.20661145031302</c:v>
                </c:pt>
                <c:pt idx="1493">
                  <c:v>-0.20768651922047299</c:v>
                </c:pt>
                <c:pt idx="1494">
                  <c:v>-0.209023091795108</c:v>
                </c:pt>
                <c:pt idx="1495">
                  <c:v>-0.21061384232364699</c:v>
                </c:pt>
                <c:pt idx="1496">
                  <c:v>-0.212458555852447</c:v>
                </c:pt>
                <c:pt idx="1497">
                  <c:v>-0.21482303595569199</c:v>
                </c:pt>
                <c:pt idx="1498">
                  <c:v>-0.21765401689347699</c:v>
                </c:pt>
                <c:pt idx="1499">
                  <c:v>-0.22182650598013401</c:v>
                </c:pt>
                <c:pt idx="1500">
                  <c:v>-0.23012130281415799</c:v>
                </c:pt>
                <c:pt idx="1501">
                  <c:v>-0.24792152689470101</c:v>
                </c:pt>
                <c:pt idx="1502">
                  <c:v>-0.30532352914778899</c:v>
                </c:pt>
                <c:pt idx="1503">
                  <c:v>-0.52687204712244895</c:v>
                </c:pt>
                <c:pt idx="1504">
                  <c:v>-0.36955310650456102</c:v>
                </c:pt>
                <c:pt idx="1505">
                  <c:v>-0.26542791801763999</c:v>
                </c:pt>
                <c:pt idx="1506">
                  <c:v>-0.241686478930175</c:v>
                </c:pt>
                <c:pt idx="1507">
                  <c:v>-0.234113434163604</c:v>
                </c:pt>
                <c:pt idx="1508">
                  <c:v>-0.231904017292417</c:v>
                </c:pt>
                <c:pt idx="1509">
                  <c:v>-0.231547682128352</c:v>
                </c:pt>
                <c:pt idx="1510">
                  <c:v>-0.23218481456766199</c:v>
                </c:pt>
                <c:pt idx="1511">
                  <c:v>-0.233381427909443</c:v>
                </c:pt>
                <c:pt idx="1512">
                  <c:v>-0.23533997676333801</c:v>
                </c:pt>
                <c:pt idx="1513">
                  <c:v>-0.23753157893724999</c:v>
                </c:pt>
                <c:pt idx="1514">
                  <c:v>-0.239929900532942</c:v>
                </c:pt>
                <c:pt idx="1515">
                  <c:v>-0.243282463105854</c:v>
                </c:pt>
                <c:pt idx="1516">
                  <c:v>-0.24669517844780001</c:v>
                </c:pt>
                <c:pt idx="1517">
                  <c:v>-0.25141975620844698</c:v>
                </c:pt>
                <c:pt idx="1518">
                  <c:v>-0.25624177300968898</c:v>
                </c:pt>
                <c:pt idx="1519">
                  <c:v>-0.26305445441281</c:v>
                </c:pt>
                <c:pt idx="1520">
                  <c:v>-0.26999291212452098</c:v>
                </c:pt>
                <c:pt idx="1521">
                  <c:v>-0.279467092538708</c:v>
                </c:pt>
                <c:pt idx="1522">
                  <c:v>-0.29145372890142701</c:v>
                </c:pt>
                <c:pt idx="1523">
                  <c:v>-0.30763815559746299</c:v>
                </c:pt>
                <c:pt idx="1524">
                  <c:v>-0.32945101498115897</c:v>
                </c:pt>
                <c:pt idx="1525">
                  <c:v>-0.36166037118309302</c:v>
                </c:pt>
                <c:pt idx="1526">
                  <c:v>-0.41104843332226998</c:v>
                </c:pt>
                <c:pt idx="1527">
                  <c:v>-0.49333925248630101</c:v>
                </c:pt>
                <c:pt idx="1528">
                  <c:v>-0.64805263005167801</c:v>
                </c:pt>
                <c:pt idx="1529">
                  <c:v>-0.99278905851136101</c:v>
                </c:pt>
                <c:pt idx="1530">
                  <c:v>-2.0082142277508002</c:v>
                </c:pt>
                <c:pt idx="1531">
                  <c:v>-6.63524890347834</c:v>
                </c:pt>
                <c:pt idx="1532">
                  <c:v>-6.9487004130010899</c:v>
                </c:pt>
                <c:pt idx="1533">
                  <c:v>-2.00378632060076</c:v>
                </c:pt>
                <c:pt idx="1534">
                  <c:v>-0.96446860364744602</c:v>
                </c:pt>
                <c:pt idx="1535">
                  <c:v>-0.62915416885055397</c:v>
                </c:pt>
                <c:pt idx="1536">
                  <c:v>-0.488088000978529</c:v>
                </c:pt>
                <c:pt idx="1537">
                  <c:v>-0.42058302247406998</c:v>
                </c:pt>
                <c:pt idx="1538">
                  <c:v>-0.38869963652776301</c:v>
                </c:pt>
                <c:pt idx="1539">
                  <c:v>-0.37859053385065999</c:v>
                </c:pt>
                <c:pt idx="1540">
                  <c:v>-0.38751150195109602</c:v>
                </c:pt>
                <c:pt idx="1541">
                  <c:v>-0.423618448714289</c:v>
                </c:pt>
                <c:pt idx="1542">
                  <c:v>-0.51270463722167903</c:v>
                </c:pt>
                <c:pt idx="1543">
                  <c:v>-0.75663002448893801</c:v>
                </c:pt>
                <c:pt idx="1544">
                  <c:v>-1.68024657477137</c:v>
                </c:pt>
                <c:pt idx="1545">
                  <c:v>-5.0802691010031804</c:v>
                </c:pt>
                <c:pt idx="1546">
                  <c:v>-1.8394950414837701</c:v>
                </c:pt>
                <c:pt idx="1547">
                  <c:v>-0.76443276503556201</c:v>
                </c:pt>
                <c:pt idx="1548">
                  <c:v>-0.49215573065325602</c:v>
                </c:pt>
                <c:pt idx="1549">
                  <c:v>-0.39033876274676799</c:v>
                </c:pt>
                <c:pt idx="1550">
                  <c:v>-0.34215399165250099</c:v>
                </c:pt>
                <c:pt idx="1551">
                  <c:v>-0.316392274751366</c:v>
                </c:pt>
                <c:pt idx="1552">
                  <c:v>-0.30090881065359099</c:v>
                </c:pt>
                <c:pt idx="1553">
                  <c:v>-0.29103611971169202</c:v>
                </c:pt>
                <c:pt idx="1554">
                  <c:v>-0.28534086583524298</c:v>
                </c:pt>
                <c:pt idx="1555">
                  <c:v>-0.28085749486641098</c:v>
                </c:pt>
                <c:pt idx="1556">
                  <c:v>-0.27912583907504301</c:v>
                </c:pt>
                <c:pt idx="1557">
                  <c:v>-0.27718044975651202</c:v>
                </c:pt>
                <c:pt idx="1558">
                  <c:v>-0.274468624734097</c:v>
                </c:pt>
                <c:pt idx="1559">
                  <c:v>-0.27392640149324199</c:v>
                </c:pt>
                <c:pt idx="1560">
                  <c:v>-0.27393677997400701</c:v>
                </c:pt>
                <c:pt idx="1561">
                  <c:v>-0.27421186348404802</c:v>
                </c:pt>
                <c:pt idx="1562">
                  <c:v>-0.27470474134768003</c:v>
                </c:pt>
                <c:pt idx="1563">
                  <c:v>-0.27571280345404903</c:v>
                </c:pt>
                <c:pt idx="1564">
                  <c:v>-0.27685866117288399</c:v>
                </c:pt>
                <c:pt idx="1565">
                  <c:v>-0.27792711216598098</c:v>
                </c:pt>
                <c:pt idx="1566">
                  <c:v>-0.27912505889719802</c:v>
                </c:pt>
                <c:pt idx="1567">
                  <c:v>-0.28062572530951602</c:v>
                </c:pt>
                <c:pt idx="1568">
                  <c:v>-0.282245046777297</c:v>
                </c:pt>
                <c:pt idx="1569">
                  <c:v>-0.28393874089781501</c:v>
                </c:pt>
                <c:pt idx="1570">
                  <c:v>-0.28607227344997999</c:v>
                </c:pt>
                <c:pt idx="1571">
                  <c:v>-0.288032143900596</c:v>
                </c:pt>
                <c:pt idx="1572">
                  <c:v>-0.29044685793008501</c:v>
                </c:pt>
                <c:pt idx="1573">
                  <c:v>-0.29258099428162299</c:v>
                </c:pt>
                <c:pt idx="1574">
                  <c:v>-0.29493001144492798</c:v>
                </c:pt>
                <c:pt idx="1575">
                  <c:v>-0.29724601281685298</c:v>
                </c:pt>
                <c:pt idx="1576">
                  <c:v>-0.300512368830884</c:v>
                </c:pt>
                <c:pt idx="1577">
                  <c:v>-0.30332042972161</c:v>
                </c:pt>
                <c:pt idx="1578">
                  <c:v>-0.30608914408242399</c:v>
                </c:pt>
                <c:pt idx="1579">
                  <c:v>-0.30952855386105099</c:v>
                </c:pt>
                <c:pt idx="1580">
                  <c:v>-0.31322415932797398</c:v>
                </c:pt>
                <c:pt idx="1581">
                  <c:v>-0.31688571492822698</c:v>
                </c:pt>
                <c:pt idx="1582">
                  <c:v>-0.32067330851826598</c:v>
                </c:pt>
                <c:pt idx="1583">
                  <c:v>-0.32502995591901801</c:v>
                </c:pt>
                <c:pt idx="1584">
                  <c:v>-0.32907813292012</c:v>
                </c:pt>
                <c:pt idx="1585">
                  <c:v>-0.33333255239057902</c:v>
                </c:pt>
                <c:pt idx="1586">
                  <c:v>-0.33923259252224902</c:v>
                </c:pt>
                <c:pt idx="1587">
                  <c:v>-0.34404768922742301</c:v>
                </c:pt>
                <c:pt idx="1588">
                  <c:v>-0.34993263894951898</c:v>
                </c:pt>
                <c:pt idx="1589">
                  <c:v>-0.35588556708630398</c:v>
                </c:pt>
                <c:pt idx="1590">
                  <c:v>-0.36288335906984598</c:v>
                </c:pt>
                <c:pt idx="1591">
                  <c:v>-0.36975227779057901</c:v>
                </c:pt>
                <c:pt idx="1592">
                  <c:v>-0.37753179060558001</c:v>
                </c:pt>
                <c:pt idx="1593">
                  <c:v>-0.38583925890672599</c:v>
                </c:pt>
                <c:pt idx="1594">
                  <c:v>-0.39481529813850202</c:v>
                </c:pt>
                <c:pt idx="1595">
                  <c:v>-0.40481078869894599</c:v>
                </c:pt>
                <c:pt idx="1596">
                  <c:v>-0.41539494623235701</c:v>
                </c:pt>
                <c:pt idx="1597">
                  <c:v>-0.42708750517591199</c:v>
                </c:pt>
                <c:pt idx="1598">
                  <c:v>-0.43967411501203102</c:v>
                </c:pt>
                <c:pt idx="1599">
                  <c:v>-0.45369445765287297</c:v>
                </c:pt>
                <c:pt idx="1600">
                  <c:v>-0.46886765192382401</c:v>
                </c:pt>
                <c:pt idx="1601">
                  <c:v>-0.48646259947834702</c:v>
                </c:pt>
                <c:pt idx="1602">
                  <c:v>-0.505073815681223</c:v>
                </c:pt>
                <c:pt idx="1603">
                  <c:v>-0.52495062407038395</c:v>
                </c:pt>
                <c:pt idx="1604">
                  <c:v>-0.54830170099826403</c:v>
                </c:pt>
                <c:pt idx="1605">
                  <c:v>-0.57341685729332603</c:v>
                </c:pt>
                <c:pt idx="1606">
                  <c:v>-0.60197346324046797</c:v>
                </c:pt>
                <c:pt idx="1607">
                  <c:v>-0.63380209530614695</c:v>
                </c:pt>
                <c:pt idx="1608">
                  <c:v>-0.66902146282543495</c:v>
                </c:pt>
                <c:pt idx="1609">
                  <c:v>-0.70830416448141997</c:v>
                </c:pt>
                <c:pt idx="1610">
                  <c:v>-0.75241361336066204</c:v>
                </c:pt>
                <c:pt idx="1611">
                  <c:v>-0.80141880452426795</c:v>
                </c:pt>
                <c:pt idx="1612">
                  <c:v>-0.85536558365118298</c:v>
                </c:pt>
                <c:pt idx="1613">
                  <c:v>-0.91453131391573395</c:v>
                </c:pt>
                <c:pt idx="1614">
                  <c:v>-0.97852254046446396</c:v>
                </c:pt>
                <c:pt idx="1615">
                  <c:v>-1.0462648898212299</c:v>
                </c:pt>
                <c:pt idx="1616">
                  <c:v>-1.11701406819896</c:v>
                </c:pt>
                <c:pt idx="1617">
                  <c:v>-1.18703488191811</c:v>
                </c:pt>
                <c:pt idx="1618">
                  <c:v>-1.25320709816146</c:v>
                </c:pt>
                <c:pt idx="1619">
                  <c:v>-1.31052640597907</c:v>
                </c:pt>
                <c:pt idx="1620">
                  <c:v>-1.3532614720585601</c:v>
                </c:pt>
                <c:pt idx="1621">
                  <c:v>-1.3771288858649799</c:v>
                </c:pt>
                <c:pt idx="1622">
                  <c:v>-1.37836757426398</c:v>
                </c:pt>
                <c:pt idx="1623">
                  <c:v>-1.3559111384026199</c:v>
                </c:pt>
                <c:pt idx="1624">
                  <c:v>-1.3117695380415599</c:v>
                </c:pt>
                <c:pt idx="1625">
                  <c:v>-1.2494199556969501</c:v>
                </c:pt>
                <c:pt idx="1626">
                  <c:v>-1.17448896132895</c:v>
                </c:pt>
                <c:pt idx="1627">
                  <c:v>-1.0938349119170201</c:v>
                </c:pt>
                <c:pt idx="1628">
                  <c:v>-1.0113941780574001</c:v>
                </c:pt>
                <c:pt idx="1629">
                  <c:v>-0.93099918151973404</c:v>
                </c:pt>
                <c:pt idx="1630">
                  <c:v>-0.85577552152904302</c:v>
                </c:pt>
                <c:pt idx="1631">
                  <c:v>-0.78719738093982605</c:v>
                </c:pt>
                <c:pt idx="1632">
                  <c:v>-0.72451802564654399</c:v>
                </c:pt>
                <c:pt idx="1633">
                  <c:v>-0.66875063590176098</c:v>
                </c:pt>
                <c:pt idx="1634">
                  <c:v>-0.61995428369163297</c:v>
                </c:pt>
                <c:pt idx="1635">
                  <c:v>-0.57690870138708705</c:v>
                </c:pt>
                <c:pt idx="1636">
                  <c:v>-0.53887450178391505</c:v>
                </c:pt>
                <c:pt idx="1637">
                  <c:v>-0.50611011940803396</c:v>
                </c:pt>
                <c:pt idx="1638">
                  <c:v>-0.47648753438489</c:v>
                </c:pt>
                <c:pt idx="1639">
                  <c:v>-0.451170753446897</c:v>
                </c:pt>
                <c:pt idx="1640">
                  <c:v>-0.42849229939824302</c:v>
                </c:pt>
                <c:pt idx="1641">
                  <c:v>-0.40851330931268398</c:v>
                </c:pt>
                <c:pt idx="1642">
                  <c:v>-0.39073130161144998</c:v>
                </c:pt>
                <c:pt idx="1643">
                  <c:v>-0.37501793397219502</c:v>
                </c:pt>
                <c:pt idx="1644">
                  <c:v>-0.36168205282770199</c:v>
                </c:pt>
                <c:pt idx="1645">
                  <c:v>-0.34922285117056101</c:v>
                </c:pt>
                <c:pt idx="1646">
                  <c:v>-0.338686919726361</c:v>
                </c:pt>
                <c:pt idx="1647">
                  <c:v>-0.32873481394111798</c:v>
                </c:pt>
                <c:pt idx="1648">
                  <c:v>-0.31955734230437899</c:v>
                </c:pt>
                <c:pt idx="1649">
                  <c:v>-0.31151518607284501</c:v>
                </c:pt>
                <c:pt idx="1650">
                  <c:v>-0.30439334703364701</c:v>
                </c:pt>
                <c:pt idx="1651">
                  <c:v>-0.29802645796314098</c:v>
                </c:pt>
                <c:pt idx="1652">
                  <c:v>-0.29216196753053802</c:v>
                </c:pt>
                <c:pt idx="1653">
                  <c:v>-0.286410984144716</c:v>
                </c:pt>
                <c:pt idx="1654">
                  <c:v>-0.28191934656822998</c:v>
                </c:pt>
                <c:pt idx="1655">
                  <c:v>-0.27708112720567502</c:v>
                </c:pt>
                <c:pt idx="1656">
                  <c:v>-0.27311642464582098</c:v>
                </c:pt>
                <c:pt idx="1657">
                  <c:v>-0.269223314460665</c:v>
                </c:pt>
                <c:pt idx="1658">
                  <c:v>-0.265727217068574</c:v>
                </c:pt>
                <c:pt idx="1659">
                  <c:v>-0.26263765422564</c:v>
                </c:pt>
                <c:pt idx="1660">
                  <c:v>-0.25954251217283197</c:v>
                </c:pt>
                <c:pt idx="1661">
                  <c:v>-0.25706646409309902</c:v>
                </c:pt>
                <c:pt idx="1662">
                  <c:v>-0.25441608189314402</c:v>
                </c:pt>
                <c:pt idx="1663">
                  <c:v>-0.25211506361575903</c:v>
                </c:pt>
                <c:pt idx="1664">
                  <c:v>-0.25006870607814702</c:v>
                </c:pt>
                <c:pt idx="1665">
                  <c:v>-0.247973517671815</c:v>
                </c:pt>
                <c:pt idx="1666">
                  <c:v>-0.24615656033140501</c:v>
                </c:pt>
                <c:pt idx="1667">
                  <c:v>-0.24461869443745901</c:v>
                </c:pt>
                <c:pt idx="1668">
                  <c:v>-0.242466478320018</c:v>
                </c:pt>
                <c:pt idx="1669">
                  <c:v>-0.241498533894935</c:v>
                </c:pt>
                <c:pt idx="1670">
                  <c:v>-0.23988200433081699</c:v>
                </c:pt>
                <c:pt idx="1671">
                  <c:v>-0.23844406748312599</c:v>
                </c:pt>
                <c:pt idx="1672">
                  <c:v>-0.23683089115289699</c:v>
                </c:pt>
                <c:pt idx="1673">
                  <c:v>-0.23589640651927599</c:v>
                </c:pt>
                <c:pt idx="1674">
                  <c:v>-0.23450951618685001</c:v>
                </c:pt>
                <c:pt idx="1675">
                  <c:v>-0.23350744524403</c:v>
                </c:pt>
                <c:pt idx="1676">
                  <c:v>-0.232317326231435</c:v>
                </c:pt>
                <c:pt idx="1677">
                  <c:v>-0.231209723668994</c:v>
                </c:pt>
                <c:pt idx="1678">
                  <c:v>-0.230458004583698</c:v>
                </c:pt>
                <c:pt idx="1679">
                  <c:v>-0.22959892815576199</c:v>
                </c:pt>
                <c:pt idx="1680">
                  <c:v>-0.22864965492026801</c:v>
                </c:pt>
                <c:pt idx="1681">
                  <c:v>-0.22780911129790399</c:v>
                </c:pt>
                <c:pt idx="1682">
                  <c:v>-0.22690163409863701</c:v>
                </c:pt>
                <c:pt idx="1683">
                  <c:v>-0.22650540949247999</c:v>
                </c:pt>
                <c:pt idx="1684">
                  <c:v>-0.22554093590336499</c:v>
                </c:pt>
                <c:pt idx="1685">
                  <c:v>-0.22500123631945701</c:v>
                </c:pt>
                <c:pt idx="1686">
                  <c:v>-0.22449992072232899</c:v>
                </c:pt>
                <c:pt idx="1687">
                  <c:v>-0.22387993121577199</c:v>
                </c:pt>
                <c:pt idx="1688">
                  <c:v>-0.22326958378364001</c:v>
                </c:pt>
                <c:pt idx="1689">
                  <c:v>-0.22250160284110199</c:v>
                </c:pt>
                <c:pt idx="1690">
                  <c:v>-0.22196692469288101</c:v>
                </c:pt>
                <c:pt idx="1691">
                  <c:v>-0.22129419518131399</c:v>
                </c:pt>
                <c:pt idx="1692">
                  <c:v>-0.22068825095328901</c:v>
                </c:pt>
                <c:pt idx="1693">
                  <c:v>-0.22052891377751099</c:v>
                </c:pt>
                <c:pt idx="1694">
                  <c:v>-0.22011887416310699</c:v>
                </c:pt>
                <c:pt idx="1695">
                  <c:v>-0.219515534833367</c:v>
                </c:pt>
                <c:pt idx="1696">
                  <c:v>-0.21925392221159801</c:v>
                </c:pt>
                <c:pt idx="1697">
                  <c:v>-0.218281180102774</c:v>
                </c:pt>
                <c:pt idx="1698">
                  <c:v>-0.217827875956769</c:v>
                </c:pt>
                <c:pt idx="1699">
                  <c:v>-0.21734464735470199</c:v>
                </c:pt>
                <c:pt idx="1700">
                  <c:v>-0.216956336411571</c:v>
                </c:pt>
                <c:pt idx="1701">
                  <c:v>-0.21694903975639901</c:v>
                </c:pt>
                <c:pt idx="1702">
                  <c:v>-0.21633725533568399</c:v>
                </c:pt>
                <c:pt idx="1703">
                  <c:v>-0.215525700445303</c:v>
                </c:pt>
                <c:pt idx="1704">
                  <c:v>-0.2151134853551</c:v>
                </c:pt>
                <c:pt idx="1705">
                  <c:v>-0.215164008220386</c:v>
                </c:pt>
                <c:pt idx="1706">
                  <c:v>-0.21491496099818599</c:v>
                </c:pt>
                <c:pt idx="1707">
                  <c:v>-0.21436819798109499</c:v>
                </c:pt>
                <c:pt idx="1708">
                  <c:v>-0.21342120571520601</c:v>
                </c:pt>
                <c:pt idx="1709">
                  <c:v>-0.213130333473843</c:v>
                </c:pt>
                <c:pt idx="1710">
                  <c:v>-0.212995280697689</c:v>
                </c:pt>
                <c:pt idx="1711">
                  <c:v>-0.212614512481927</c:v>
                </c:pt>
                <c:pt idx="1712">
                  <c:v>-0.21209400146295601</c:v>
                </c:pt>
                <c:pt idx="1713">
                  <c:v>-0.21170741050283101</c:v>
                </c:pt>
                <c:pt idx="1714">
                  <c:v>-0.211463710202665</c:v>
                </c:pt>
                <c:pt idx="1715">
                  <c:v>-0.21138663664861301</c:v>
                </c:pt>
                <c:pt idx="1716">
                  <c:v>-0.21110867276253201</c:v>
                </c:pt>
                <c:pt idx="1717">
                  <c:v>-0.21036650434960899</c:v>
                </c:pt>
                <c:pt idx="1718">
                  <c:v>-0.21027423018618899</c:v>
                </c:pt>
                <c:pt idx="1719">
                  <c:v>-0.20980939970297</c:v>
                </c:pt>
                <c:pt idx="1720">
                  <c:v>-0.20956050827438599</c:v>
                </c:pt>
                <c:pt idx="1721">
                  <c:v>-0.209077775168103</c:v>
                </c:pt>
                <c:pt idx="1722">
                  <c:v>-0.20874666947540499</c:v>
                </c:pt>
                <c:pt idx="1723">
                  <c:v>-0.20833728715882099</c:v>
                </c:pt>
                <c:pt idx="1724">
                  <c:v>-0.20822688336313899</c:v>
                </c:pt>
                <c:pt idx="1725">
                  <c:v>-0.20811327643033301</c:v>
                </c:pt>
                <c:pt idx="1726">
                  <c:v>-0.20751646748650901</c:v>
                </c:pt>
                <c:pt idx="1727">
                  <c:v>-0.207233377527372</c:v>
                </c:pt>
                <c:pt idx="1728">
                  <c:v>-0.20715730550834499</c:v>
                </c:pt>
                <c:pt idx="1729">
                  <c:v>-0.20657036688358599</c:v>
                </c:pt>
                <c:pt idx="1730">
                  <c:v>-0.20636870780123301</c:v>
                </c:pt>
                <c:pt idx="1731">
                  <c:v>-0.20653111201374699</c:v>
                </c:pt>
                <c:pt idx="1732">
                  <c:v>-0.206119655702931</c:v>
                </c:pt>
                <c:pt idx="1733">
                  <c:v>-0.20578903235443299</c:v>
                </c:pt>
                <c:pt idx="1734">
                  <c:v>-0.20526965047162199</c:v>
                </c:pt>
                <c:pt idx="1735">
                  <c:v>-0.20524114188858</c:v>
                </c:pt>
                <c:pt idx="1736">
                  <c:v>-0.20492683694001701</c:v>
                </c:pt>
                <c:pt idx="1737">
                  <c:v>-0.20477237738064499</c:v>
                </c:pt>
                <c:pt idx="1738">
                  <c:v>-0.20445264415748801</c:v>
                </c:pt>
                <c:pt idx="1739">
                  <c:v>-0.203702938892146</c:v>
                </c:pt>
                <c:pt idx="1740">
                  <c:v>-0.20354875087313301</c:v>
                </c:pt>
                <c:pt idx="1741">
                  <c:v>-0.20313689499462401</c:v>
                </c:pt>
                <c:pt idx="1742">
                  <c:v>-0.202963574258818</c:v>
                </c:pt>
                <c:pt idx="1743">
                  <c:v>-0.20265807450978199</c:v>
                </c:pt>
                <c:pt idx="1744">
                  <c:v>-0.20241466521276499</c:v>
                </c:pt>
                <c:pt idx="1745">
                  <c:v>-0.20246415513799201</c:v>
                </c:pt>
                <c:pt idx="1746">
                  <c:v>-0.202122397871143</c:v>
                </c:pt>
                <c:pt idx="1747">
                  <c:v>-0.20167600404967401</c:v>
                </c:pt>
                <c:pt idx="1748">
                  <c:v>-0.201193260488401</c:v>
                </c:pt>
                <c:pt idx="1749">
                  <c:v>-0.200919826086182</c:v>
                </c:pt>
                <c:pt idx="1750">
                  <c:v>-0.20064661427071701</c:v>
                </c:pt>
                <c:pt idx="1751">
                  <c:v>-0.20082324132447099</c:v>
                </c:pt>
                <c:pt idx="1752">
                  <c:v>-0.20060474017044999</c:v>
                </c:pt>
                <c:pt idx="1753">
                  <c:v>-0.20006358011698999</c:v>
                </c:pt>
                <c:pt idx="1754">
                  <c:v>-0.19968921576571899</c:v>
                </c:pt>
                <c:pt idx="1755">
                  <c:v>-0.19963666703163099</c:v>
                </c:pt>
                <c:pt idx="1756">
                  <c:v>-0.19952707032807501</c:v>
                </c:pt>
                <c:pt idx="1757">
                  <c:v>-0.19923965016039499</c:v>
                </c:pt>
                <c:pt idx="1758">
                  <c:v>-0.19921405885142501</c:v>
                </c:pt>
                <c:pt idx="1759">
                  <c:v>-0.19854392869738699</c:v>
                </c:pt>
                <c:pt idx="1760">
                  <c:v>-0.19838513559618801</c:v>
                </c:pt>
                <c:pt idx="1761">
                  <c:v>-0.19811894987996501</c:v>
                </c:pt>
                <c:pt idx="1762">
                  <c:v>-0.19815068073393799</c:v>
                </c:pt>
                <c:pt idx="1763">
                  <c:v>-0.19775405117105099</c:v>
                </c:pt>
                <c:pt idx="1764">
                  <c:v>-0.197977711871762</c:v>
                </c:pt>
                <c:pt idx="1765">
                  <c:v>-0.19777691357028299</c:v>
                </c:pt>
                <c:pt idx="1766">
                  <c:v>-0.19707787140071401</c:v>
                </c:pt>
                <c:pt idx="1767">
                  <c:v>-0.194663185454789</c:v>
                </c:pt>
                <c:pt idx="1768">
                  <c:v>-0.19545877253454899</c:v>
                </c:pt>
                <c:pt idx="1769">
                  <c:v>-0.19602163252232799</c:v>
                </c:pt>
                <c:pt idx="1770">
                  <c:v>-0.19530766554742399</c:v>
                </c:pt>
                <c:pt idx="1771">
                  <c:v>-0.19543952619059299</c:v>
                </c:pt>
                <c:pt idx="1772">
                  <c:v>-0.19548469666840501</c:v>
                </c:pt>
                <c:pt idx="1773">
                  <c:v>-0.19530476899044999</c:v>
                </c:pt>
                <c:pt idx="1774">
                  <c:v>-0.19483961495910801</c:v>
                </c:pt>
                <c:pt idx="1775">
                  <c:v>-0.19479457559006</c:v>
                </c:pt>
                <c:pt idx="1776">
                  <c:v>-0.19447743601432499</c:v>
                </c:pt>
                <c:pt idx="1777">
                  <c:v>-0.19447605825952</c:v>
                </c:pt>
                <c:pt idx="1778">
                  <c:v>-0.19406822778711499</c:v>
                </c:pt>
                <c:pt idx="1779">
                  <c:v>-0.19425997506402901</c:v>
                </c:pt>
                <c:pt idx="1780">
                  <c:v>-0.19376752075336101</c:v>
                </c:pt>
                <c:pt idx="1781">
                  <c:v>-0.19351169464666501</c:v>
                </c:pt>
                <c:pt idx="1782">
                  <c:v>-0.19316394824396299</c:v>
                </c:pt>
                <c:pt idx="1783">
                  <c:v>-0.19315193951654899</c:v>
                </c:pt>
                <c:pt idx="1784">
                  <c:v>-0.193180360677941</c:v>
                </c:pt>
                <c:pt idx="1785">
                  <c:v>-0.193183919819822</c:v>
                </c:pt>
                <c:pt idx="1786">
                  <c:v>-0.19283365890395801</c:v>
                </c:pt>
                <c:pt idx="1787">
                  <c:v>-0.19252711675803899</c:v>
                </c:pt>
                <c:pt idx="1788">
                  <c:v>-0.19243951346608801</c:v>
                </c:pt>
                <c:pt idx="1789">
                  <c:v>-0.192457175965081</c:v>
                </c:pt>
                <c:pt idx="1790">
                  <c:v>-0.19231905161926699</c:v>
                </c:pt>
                <c:pt idx="1791">
                  <c:v>-0.19180475123413099</c:v>
                </c:pt>
                <c:pt idx="1792">
                  <c:v>-0.19201563567000299</c:v>
                </c:pt>
                <c:pt idx="1793">
                  <c:v>-0.19173892656745101</c:v>
                </c:pt>
                <c:pt idx="1794">
                  <c:v>-0.19151601486959999</c:v>
                </c:pt>
                <c:pt idx="1795">
                  <c:v>-0.191499063721038</c:v>
                </c:pt>
                <c:pt idx="1796">
                  <c:v>-0.191280758597142</c:v>
                </c:pt>
                <c:pt idx="1797">
                  <c:v>-0.191317279019252</c:v>
                </c:pt>
                <c:pt idx="1798">
                  <c:v>-0.191031673736418</c:v>
                </c:pt>
                <c:pt idx="1799">
                  <c:v>-0.191055039042513</c:v>
                </c:pt>
                <c:pt idx="1800">
                  <c:v>-0.19138134850629701</c:v>
                </c:pt>
                <c:pt idx="1801">
                  <c:v>-0.19101264555953801</c:v>
                </c:pt>
                <c:pt idx="1802">
                  <c:v>-0.19071210321799201</c:v>
                </c:pt>
                <c:pt idx="1803">
                  <c:v>-0.190608897657601</c:v>
                </c:pt>
                <c:pt idx="1804">
                  <c:v>-0.190557611012898</c:v>
                </c:pt>
                <c:pt idx="1805">
                  <c:v>-0.190463798359057</c:v>
                </c:pt>
                <c:pt idx="1806">
                  <c:v>-0.190219206618706</c:v>
                </c:pt>
                <c:pt idx="1807">
                  <c:v>-0.190219732899154</c:v>
                </c:pt>
                <c:pt idx="1808">
                  <c:v>-0.18998108244827999</c:v>
                </c:pt>
                <c:pt idx="1809">
                  <c:v>-0.19007449844982599</c:v>
                </c:pt>
                <c:pt idx="1810">
                  <c:v>-0.18991486165483301</c:v>
                </c:pt>
                <c:pt idx="1811">
                  <c:v>-0.18981356028211499</c:v>
                </c:pt>
                <c:pt idx="1812">
                  <c:v>-0.190115227024446</c:v>
                </c:pt>
                <c:pt idx="1813">
                  <c:v>-0.18995132401823001</c:v>
                </c:pt>
                <c:pt idx="1814">
                  <c:v>-0.18984848762772</c:v>
                </c:pt>
                <c:pt idx="1815">
                  <c:v>-0.19008433404021799</c:v>
                </c:pt>
                <c:pt idx="1816">
                  <c:v>-0.18992550835361099</c:v>
                </c:pt>
                <c:pt idx="1817">
                  <c:v>-0.189792288568187</c:v>
                </c:pt>
                <c:pt idx="1818">
                  <c:v>-0.189884762476276</c:v>
                </c:pt>
                <c:pt idx="1819">
                  <c:v>-0.18954403481790999</c:v>
                </c:pt>
                <c:pt idx="1820">
                  <c:v>-0.18981311658632799</c:v>
                </c:pt>
                <c:pt idx="1821">
                  <c:v>-0.19011274381954499</c:v>
                </c:pt>
                <c:pt idx="1822">
                  <c:v>-0.18977093687971799</c:v>
                </c:pt>
                <c:pt idx="1823">
                  <c:v>-0.190043494786102</c:v>
                </c:pt>
                <c:pt idx="1824">
                  <c:v>-0.18985288795063501</c:v>
                </c:pt>
                <c:pt idx="1825">
                  <c:v>-0.19014053868721001</c:v>
                </c:pt>
                <c:pt idx="1826">
                  <c:v>-0.190117867674271</c:v>
                </c:pt>
                <c:pt idx="1827">
                  <c:v>-0.190002548063922</c:v>
                </c:pt>
                <c:pt idx="1828">
                  <c:v>-0.19003361715245301</c:v>
                </c:pt>
                <c:pt idx="1829">
                  <c:v>-0.19047844364956301</c:v>
                </c:pt>
                <c:pt idx="1830">
                  <c:v>-0.19007984829976099</c:v>
                </c:pt>
                <c:pt idx="1831">
                  <c:v>-0.18799007352546701</c:v>
                </c:pt>
                <c:pt idx="1832">
                  <c:v>-0.18657179997541701</c:v>
                </c:pt>
                <c:pt idx="1833">
                  <c:v>-0.1880528680081</c:v>
                </c:pt>
                <c:pt idx="1834">
                  <c:v>-0.189092025544181</c:v>
                </c:pt>
                <c:pt idx="1835">
                  <c:v>-0.189466601289834</c:v>
                </c:pt>
                <c:pt idx="1836">
                  <c:v>-0.18987398599184899</c:v>
                </c:pt>
                <c:pt idx="1837">
                  <c:v>-0.189915886294587</c:v>
                </c:pt>
                <c:pt idx="1838">
                  <c:v>-0.19013298661525899</c:v>
                </c:pt>
                <c:pt idx="1839">
                  <c:v>-0.190103906070544</c:v>
                </c:pt>
                <c:pt idx="1840">
                  <c:v>-0.19026400632635601</c:v>
                </c:pt>
                <c:pt idx="1841">
                  <c:v>-0.19090062421018</c:v>
                </c:pt>
                <c:pt idx="1842">
                  <c:v>-0.190946890985562</c:v>
                </c:pt>
                <c:pt idx="1843">
                  <c:v>-0.19087410572181401</c:v>
                </c:pt>
                <c:pt idx="1844">
                  <c:v>-0.19100122188853599</c:v>
                </c:pt>
                <c:pt idx="1845">
                  <c:v>-0.19094174638182801</c:v>
                </c:pt>
                <c:pt idx="1846">
                  <c:v>-0.19108035945388899</c:v>
                </c:pt>
                <c:pt idx="1847">
                  <c:v>-0.19121364783311401</c:v>
                </c:pt>
                <c:pt idx="1848">
                  <c:v>-0.19128941035744401</c:v>
                </c:pt>
                <c:pt idx="1849">
                  <c:v>-0.19182262933077901</c:v>
                </c:pt>
                <c:pt idx="1850">
                  <c:v>-0.191674600129807</c:v>
                </c:pt>
                <c:pt idx="1851">
                  <c:v>-0.190670980361687</c:v>
                </c:pt>
                <c:pt idx="1852">
                  <c:v>-0.18952011004526401</c:v>
                </c:pt>
                <c:pt idx="1853">
                  <c:v>-0.19142603394442001</c:v>
                </c:pt>
                <c:pt idx="1854">
                  <c:v>-0.19202937723451299</c:v>
                </c:pt>
                <c:pt idx="1855">
                  <c:v>-0.19243751481520599</c:v>
                </c:pt>
                <c:pt idx="1856">
                  <c:v>-0.192696715004231</c:v>
                </c:pt>
                <c:pt idx="1857">
                  <c:v>-0.192947573948831</c:v>
                </c:pt>
                <c:pt idx="1858">
                  <c:v>-0.19303540706831601</c:v>
                </c:pt>
                <c:pt idx="1859">
                  <c:v>-0.19341725629956399</c:v>
                </c:pt>
                <c:pt idx="1860">
                  <c:v>-0.193614092833094</c:v>
                </c:pt>
                <c:pt idx="1861">
                  <c:v>-0.193540265633422</c:v>
                </c:pt>
                <c:pt idx="1862">
                  <c:v>-0.19375920746085501</c:v>
                </c:pt>
                <c:pt idx="1863">
                  <c:v>-0.19356675505308499</c:v>
                </c:pt>
                <c:pt idx="1864">
                  <c:v>-0.19413817034512401</c:v>
                </c:pt>
                <c:pt idx="1865">
                  <c:v>-0.19411051103881599</c:v>
                </c:pt>
                <c:pt idx="1866">
                  <c:v>-0.19414002802751901</c:v>
                </c:pt>
                <c:pt idx="1867">
                  <c:v>-0.19401662955936599</c:v>
                </c:pt>
                <c:pt idx="1868">
                  <c:v>-0.19385712924138701</c:v>
                </c:pt>
                <c:pt idx="1869">
                  <c:v>-0.19367437989800099</c:v>
                </c:pt>
                <c:pt idx="1870">
                  <c:v>-0.19342349329806399</c:v>
                </c:pt>
                <c:pt idx="1871">
                  <c:v>-0.192864574618132</c:v>
                </c:pt>
                <c:pt idx="1872">
                  <c:v>-0.19253701375704199</c:v>
                </c:pt>
                <c:pt idx="1873">
                  <c:v>-0.192384255128804</c:v>
                </c:pt>
                <c:pt idx="1874">
                  <c:v>-0.19228034850704201</c:v>
                </c:pt>
                <c:pt idx="1875">
                  <c:v>-0.192158467877561</c:v>
                </c:pt>
                <c:pt idx="1876">
                  <c:v>-0.191352785906927</c:v>
                </c:pt>
                <c:pt idx="1877">
                  <c:v>-0.19148075557279601</c:v>
                </c:pt>
                <c:pt idx="1878">
                  <c:v>-0.191012331321015</c:v>
                </c:pt>
                <c:pt idx="1879">
                  <c:v>-0.19113981775779701</c:v>
                </c:pt>
                <c:pt idx="1880">
                  <c:v>-0.19115586164322801</c:v>
                </c:pt>
                <c:pt idx="1881">
                  <c:v>-0.19113683621047101</c:v>
                </c:pt>
                <c:pt idx="1882">
                  <c:v>-0.19135990327279601</c:v>
                </c:pt>
                <c:pt idx="1883">
                  <c:v>-0.191206897202502</c:v>
                </c:pt>
                <c:pt idx="1884">
                  <c:v>-0.191247027035816</c:v>
                </c:pt>
                <c:pt idx="1885">
                  <c:v>-0.19163090648578199</c:v>
                </c:pt>
                <c:pt idx="1886">
                  <c:v>-0.19198302209533499</c:v>
                </c:pt>
                <c:pt idx="1887">
                  <c:v>-0.19459578619380299</c:v>
                </c:pt>
                <c:pt idx="1888">
                  <c:v>-0.19647417438269699</c:v>
                </c:pt>
                <c:pt idx="1889">
                  <c:v>-0.193987736312698</c:v>
                </c:pt>
                <c:pt idx="1890">
                  <c:v>-0.19334013509255099</c:v>
                </c:pt>
                <c:pt idx="1891">
                  <c:v>-0.19306952456493801</c:v>
                </c:pt>
                <c:pt idx="1892">
                  <c:v>-0.193143356642173</c:v>
                </c:pt>
                <c:pt idx="1893">
                  <c:v>-0.194066891933941</c:v>
                </c:pt>
                <c:pt idx="1894">
                  <c:v>-0.19414657759111401</c:v>
                </c:pt>
                <c:pt idx="1895">
                  <c:v>-0.19431252934273899</c:v>
                </c:pt>
                <c:pt idx="1896">
                  <c:v>-0.19470707197464299</c:v>
                </c:pt>
                <c:pt idx="1897">
                  <c:v>-0.195481347004308</c:v>
                </c:pt>
                <c:pt idx="1898">
                  <c:v>-0.19537909724320501</c:v>
                </c:pt>
                <c:pt idx="1899">
                  <c:v>-0.19601653266185201</c:v>
                </c:pt>
                <c:pt idx="1900">
                  <c:v>-0.19613791156892299</c:v>
                </c:pt>
                <c:pt idx="1901">
                  <c:v>-0.196726290944162</c:v>
                </c:pt>
                <c:pt idx="1902">
                  <c:v>-0.197312701581593</c:v>
                </c:pt>
                <c:pt idx="1903">
                  <c:v>-0.197884732268714</c:v>
                </c:pt>
                <c:pt idx="1904">
                  <c:v>-0.198024448274639</c:v>
                </c:pt>
                <c:pt idx="1905">
                  <c:v>-0.198329293746587</c:v>
                </c:pt>
                <c:pt idx="1906">
                  <c:v>-0.19889467888169601</c:v>
                </c:pt>
                <c:pt idx="1907">
                  <c:v>-0.199366087541196</c:v>
                </c:pt>
                <c:pt idx="1908">
                  <c:v>-0.199970742103912</c:v>
                </c:pt>
                <c:pt idx="1909">
                  <c:v>-0.200402897341869</c:v>
                </c:pt>
                <c:pt idx="1910">
                  <c:v>-0.20089656432105499</c:v>
                </c:pt>
                <c:pt idx="1911">
                  <c:v>-0.20148546659021099</c:v>
                </c:pt>
                <c:pt idx="1912">
                  <c:v>-0.201672096436607</c:v>
                </c:pt>
                <c:pt idx="1913">
                  <c:v>-0.202150741784242</c:v>
                </c:pt>
                <c:pt idx="1914">
                  <c:v>-0.202436606532055</c:v>
                </c:pt>
                <c:pt idx="1915">
                  <c:v>-0.20281875023239099</c:v>
                </c:pt>
                <c:pt idx="1916">
                  <c:v>-0.20311279862193601</c:v>
                </c:pt>
                <c:pt idx="1917">
                  <c:v>-0.20363407908278899</c:v>
                </c:pt>
                <c:pt idx="1918">
                  <c:v>-0.204516184015828</c:v>
                </c:pt>
                <c:pt idx="1919">
                  <c:v>-0.20454892545643699</c:v>
                </c:pt>
                <c:pt idx="1920">
                  <c:v>-0.20530484728885001</c:v>
                </c:pt>
                <c:pt idx="1921">
                  <c:v>-0.205906330756286</c:v>
                </c:pt>
                <c:pt idx="1922">
                  <c:v>-0.20615481358305701</c:v>
                </c:pt>
                <c:pt idx="1923">
                  <c:v>-0.20679920965243301</c:v>
                </c:pt>
                <c:pt idx="1924">
                  <c:v>-0.20693518965121499</c:v>
                </c:pt>
                <c:pt idx="1925">
                  <c:v>-0.207489919390137</c:v>
                </c:pt>
                <c:pt idx="1926">
                  <c:v>-0.20771582518367901</c:v>
                </c:pt>
                <c:pt idx="1927">
                  <c:v>-0.20857013461128601</c:v>
                </c:pt>
                <c:pt idx="1928">
                  <c:v>-0.20897803511697999</c:v>
                </c:pt>
                <c:pt idx="1929">
                  <c:v>-0.20964146175139001</c:v>
                </c:pt>
                <c:pt idx="1930">
                  <c:v>-0.209962116383414</c:v>
                </c:pt>
                <c:pt idx="1931">
                  <c:v>-0.210337544013082</c:v>
                </c:pt>
                <c:pt idx="1932">
                  <c:v>-0.21077737581370501</c:v>
                </c:pt>
                <c:pt idx="1933">
                  <c:v>-0.21181333136247801</c:v>
                </c:pt>
                <c:pt idx="1934">
                  <c:v>-0.212126654328638</c:v>
                </c:pt>
                <c:pt idx="1935">
                  <c:v>-0.21243941083675</c:v>
                </c:pt>
                <c:pt idx="1936">
                  <c:v>-0.21305667879388501</c:v>
                </c:pt>
                <c:pt idx="1937">
                  <c:v>-0.21345987331473401</c:v>
                </c:pt>
                <c:pt idx="1938">
                  <c:v>-0.21412240864196699</c:v>
                </c:pt>
                <c:pt idx="1939">
                  <c:v>-0.21483645280020799</c:v>
                </c:pt>
                <c:pt idx="1940">
                  <c:v>-0.21530361729021399</c:v>
                </c:pt>
                <c:pt idx="1941">
                  <c:v>-0.21568272983491399</c:v>
                </c:pt>
                <c:pt idx="1942">
                  <c:v>-0.21630117512433</c:v>
                </c:pt>
                <c:pt idx="1943">
                  <c:v>-0.21685158497094301</c:v>
                </c:pt>
                <c:pt idx="1944">
                  <c:v>-0.217346320283483</c:v>
                </c:pt>
                <c:pt idx="1945">
                  <c:v>-0.21778870246436499</c:v>
                </c:pt>
                <c:pt idx="1946">
                  <c:v>-0.21826210418518699</c:v>
                </c:pt>
                <c:pt idx="1947">
                  <c:v>-0.218870147609185</c:v>
                </c:pt>
                <c:pt idx="1948">
                  <c:v>-0.219431146002386</c:v>
                </c:pt>
                <c:pt idx="1949">
                  <c:v>-0.220150368655018</c:v>
                </c:pt>
                <c:pt idx="1950">
                  <c:v>-0.220548210117265</c:v>
                </c:pt>
                <c:pt idx="1951">
                  <c:v>-0.22106088784003999</c:v>
                </c:pt>
                <c:pt idx="1952">
                  <c:v>-0.221704502334752</c:v>
                </c:pt>
                <c:pt idx="1953">
                  <c:v>-0.22218314491381899</c:v>
                </c:pt>
                <c:pt idx="1954">
                  <c:v>-0.222771605673243</c:v>
                </c:pt>
                <c:pt idx="1955">
                  <c:v>-0.22334323850255999</c:v>
                </c:pt>
                <c:pt idx="1956">
                  <c:v>-0.22389976944284401</c:v>
                </c:pt>
                <c:pt idx="1957">
                  <c:v>-0.22473969742712399</c:v>
                </c:pt>
                <c:pt idx="1958">
                  <c:v>-0.22549489524875499</c:v>
                </c:pt>
                <c:pt idx="1959">
                  <c:v>-0.22602463624754601</c:v>
                </c:pt>
                <c:pt idx="1960">
                  <c:v>-0.226422399000898</c:v>
                </c:pt>
                <c:pt idx="1961">
                  <c:v>-0.22669339295067201</c:v>
                </c:pt>
                <c:pt idx="1962">
                  <c:v>-0.227448677938695</c:v>
                </c:pt>
                <c:pt idx="1963">
                  <c:v>-0.228377363822267</c:v>
                </c:pt>
                <c:pt idx="1964">
                  <c:v>-0.228976567826081</c:v>
                </c:pt>
                <c:pt idx="1965">
                  <c:v>-0.22963589209735699</c:v>
                </c:pt>
                <c:pt idx="1966">
                  <c:v>-0.23020590977006</c:v>
                </c:pt>
                <c:pt idx="1967">
                  <c:v>-0.230901309485983</c:v>
                </c:pt>
                <c:pt idx="1968">
                  <c:v>-0.23138861172005201</c:v>
                </c:pt>
                <c:pt idx="1969">
                  <c:v>-0.23218003691460701</c:v>
                </c:pt>
                <c:pt idx="1970">
                  <c:v>-0.23250915162878499</c:v>
                </c:pt>
                <c:pt idx="1971">
                  <c:v>-0.23324091705448599</c:v>
                </c:pt>
                <c:pt idx="1972">
                  <c:v>-0.23368955442539099</c:v>
                </c:pt>
                <c:pt idx="1973">
                  <c:v>-0.23434537491553301</c:v>
                </c:pt>
                <c:pt idx="1974">
                  <c:v>-0.23505729635186101</c:v>
                </c:pt>
                <c:pt idx="1975">
                  <c:v>-0.23532238993820201</c:v>
                </c:pt>
                <c:pt idx="1976">
                  <c:v>-0.23575488036526701</c:v>
                </c:pt>
                <c:pt idx="1977">
                  <c:v>-0.236600823116735</c:v>
                </c:pt>
                <c:pt idx="1978">
                  <c:v>-0.23731161328418199</c:v>
                </c:pt>
                <c:pt idx="1979">
                  <c:v>-0.238020293789038</c:v>
                </c:pt>
                <c:pt idx="1980">
                  <c:v>-0.23823385145572501</c:v>
                </c:pt>
                <c:pt idx="1981">
                  <c:v>-0.23911681689429401</c:v>
                </c:pt>
                <c:pt idx="1982">
                  <c:v>-0.240005151250131</c:v>
                </c:pt>
                <c:pt idx="1983">
                  <c:v>-0.24045956931197199</c:v>
                </c:pt>
                <c:pt idx="1984">
                  <c:v>-0.24082851952941101</c:v>
                </c:pt>
                <c:pt idx="1985">
                  <c:v>-0.24177854824307199</c:v>
                </c:pt>
                <c:pt idx="1986">
                  <c:v>-0.242323814732684</c:v>
                </c:pt>
                <c:pt idx="1987">
                  <c:v>-0.24288472096469199</c:v>
                </c:pt>
                <c:pt idx="1988">
                  <c:v>-0.24294594321228899</c:v>
                </c:pt>
                <c:pt idx="1989">
                  <c:v>-0.244147330035967</c:v>
                </c:pt>
                <c:pt idx="1990">
                  <c:v>-0.24464461247133601</c:v>
                </c:pt>
                <c:pt idx="1991">
                  <c:v>-0.24540452647289701</c:v>
                </c:pt>
                <c:pt idx="1992">
                  <c:v>-0.24626271651404899</c:v>
                </c:pt>
                <c:pt idx="1993">
                  <c:v>-0.24649469787341399</c:v>
                </c:pt>
                <c:pt idx="1994">
                  <c:v>-0.247120261785225</c:v>
                </c:pt>
                <c:pt idx="1995">
                  <c:v>-0.247805084237888</c:v>
                </c:pt>
                <c:pt idx="1996">
                  <c:v>-0.24876911236516699</c:v>
                </c:pt>
                <c:pt idx="1997">
                  <c:v>-0.24946508937460399</c:v>
                </c:pt>
                <c:pt idx="1998">
                  <c:v>-0.25032362479034198</c:v>
                </c:pt>
                <c:pt idx="1999">
                  <c:v>-0.25075658581406501</c:v>
                </c:pt>
                <c:pt idx="2000">
                  <c:v>-0.25099500566993599</c:v>
                </c:pt>
                <c:pt idx="2001">
                  <c:v>-0.25173050081348802</c:v>
                </c:pt>
                <c:pt idx="2002">
                  <c:v>-0.25246903666093301</c:v>
                </c:pt>
                <c:pt idx="2003">
                  <c:v>-0.25346917876951403</c:v>
                </c:pt>
                <c:pt idx="2004">
                  <c:v>-0.25376372747016301</c:v>
                </c:pt>
                <c:pt idx="2005">
                  <c:v>-0.25428650139928699</c:v>
                </c:pt>
                <c:pt idx="2006">
                  <c:v>-0.25519673483033101</c:v>
                </c:pt>
                <c:pt idx="2007">
                  <c:v>-0.25597503707707397</c:v>
                </c:pt>
                <c:pt idx="2008">
                  <c:v>-0.25636854514648599</c:v>
                </c:pt>
                <c:pt idx="2009">
                  <c:v>-0.25711051827898102</c:v>
                </c:pt>
                <c:pt idx="2010">
                  <c:v>-0.25791403124169399</c:v>
                </c:pt>
                <c:pt idx="2011">
                  <c:v>-0.258420386612424</c:v>
                </c:pt>
                <c:pt idx="2012">
                  <c:v>-0.25856632575694</c:v>
                </c:pt>
                <c:pt idx="2013">
                  <c:v>-0.25974878548056102</c:v>
                </c:pt>
                <c:pt idx="2014">
                  <c:v>-0.26022558675271901</c:v>
                </c:pt>
                <c:pt idx="2015">
                  <c:v>-0.26093919583979303</c:v>
                </c:pt>
                <c:pt idx="2016">
                  <c:v>-0.261655165215045</c:v>
                </c:pt>
                <c:pt idx="2017">
                  <c:v>-0.26226751889439698</c:v>
                </c:pt>
                <c:pt idx="2018">
                  <c:v>-0.26311464887159602</c:v>
                </c:pt>
                <c:pt idx="2019">
                  <c:v>-0.26353708289472599</c:v>
                </c:pt>
                <c:pt idx="2020">
                  <c:v>-0.26451560094993398</c:v>
                </c:pt>
                <c:pt idx="2021">
                  <c:v>-0.26548345833458897</c:v>
                </c:pt>
                <c:pt idx="2022">
                  <c:v>-0.266164754573261</c:v>
                </c:pt>
                <c:pt idx="2023">
                  <c:v>-0.26714744054585199</c:v>
                </c:pt>
                <c:pt idx="2024">
                  <c:v>-0.26777980777522697</c:v>
                </c:pt>
                <c:pt idx="2025">
                  <c:v>-0.26860093191589501</c:v>
                </c:pt>
                <c:pt idx="2026">
                  <c:v>-0.26950006629874701</c:v>
                </c:pt>
                <c:pt idx="2027">
                  <c:v>-0.270152708204144</c:v>
                </c:pt>
                <c:pt idx="2028">
                  <c:v>-0.27110226205559501</c:v>
                </c:pt>
                <c:pt idx="2029">
                  <c:v>-0.27169753688470799</c:v>
                </c:pt>
                <c:pt idx="2030">
                  <c:v>-0.27231567678540097</c:v>
                </c:pt>
                <c:pt idx="2031">
                  <c:v>-0.27321224390544202</c:v>
                </c:pt>
                <c:pt idx="2032">
                  <c:v>-0.274491477319729</c:v>
                </c:pt>
                <c:pt idx="2033">
                  <c:v>-0.274855418401173</c:v>
                </c:pt>
                <c:pt idx="2034">
                  <c:v>-0.27596304575078501</c:v>
                </c:pt>
                <c:pt idx="2035">
                  <c:v>-0.27702611118831999</c:v>
                </c:pt>
                <c:pt idx="2036">
                  <c:v>-0.27784198658821202</c:v>
                </c:pt>
                <c:pt idx="2037">
                  <c:v>-0.279197168261414</c:v>
                </c:pt>
                <c:pt idx="2038">
                  <c:v>-0.28063043598611798</c:v>
                </c:pt>
                <c:pt idx="2039">
                  <c:v>-0.281426115869649</c:v>
                </c:pt>
                <c:pt idx="2040">
                  <c:v>-0.28248190341246698</c:v>
                </c:pt>
                <c:pt idx="2041">
                  <c:v>-0.28377846996167799</c:v>
                </c:pt>
                <c:pt idx="2042">
                  <c:v>-0.28507742756646798</c:v>
                </c:pt>
                <c:pt idx="2043">
                  <c:v>-0.28637084277654901</c:v>
                </c:pt>
                <c:pt idx="2044">
                  <c:v>-0.287918333790047</c:v>
                </c:pt>
                <c:pt idx="2045">
                  <c:v>-0.28902336553449498</c:v>
                </c:pt>
                <c:pt idx="2046">
                  <c:v>-0.29069995035212698</c:v>
                </c:pt>
                <c:pt idx="2047">
                  <c:v>-0.29231722032213803</c:v>
                </c:pt>
                <c:pt idx="2048">
                  <c:v>-0.29416214742597002</c:v>
                </c:pt>
                <c:pt idx="2049">
                  <c:v>-0.29588724505289399</c:v>
                </c:pt>
                <c:pt idx="2050">
                  <c:v>-0.29800682425156799</c:v>
                </c:pt>
                <c:pt idx="2051">
                  <c:v>-0.30045909338118298</c:v>
                </c:pt>
                <c:pt idx="2052">
                  <c:v>-0.302543257963521</c:v>
                </c:pt>
                <c:pt idx="2053">
                  <c:v>-0.30495779758956998</c:v>
                </c:pt>
                <c:pt idx="2054">
                  <c:v>-0.30771494043540898</c:v>
                </c:pt>
                <c:pt idx="2055">
                  <c:v>-0.31085905587909501</c:v>
                </c:pt>
                <c:pt idx="2056">
                  <c:v>-0.31369161400197398</c:v>
                </c:pt>
                <c:pt idx="2057">
                  <c:v>-0.317734433022481</c:v>
                </c:pt>
                <c:pt idx="2058">
                  <c:v>-0.32170079971899701</c:v>
                </c:pt>
                <c:pt idx="2059">
                  <c:v>-0.32630836638054</c:v>
                </c:pt>
                <c:pt idx="2060">
                  <c:v>-0.33161776961376299</c:v>
                </c:pt>
                <c:pt idx="2061">
                  <c:v>-0.337137266855217</c:v>
                </c:pt>
                <c:pt idx="2062">
                  <c:v>-0.34448645187965299</c:v>
                </c:pt>
                <c:pt idx="2063">
                  <c:v>-0.352982790844028</c:v>
                </c:pt>
                <c:pt idx="2064">
                  <c:v>-0.36375117616594899</c:v>
                </c:pt>
                <c:pt idx="2065">
                  <c:v>-0.37814882287542001</c:v>
                </c:pt>
                <c:pt idx="2066">
                  <c:v>-0.398784001697992</c:v>
                </c:pt>
                <c:pt idx="2067">
                  <c:v>-0.436036302311895</c:v>
                </c:pt>
                <c:pt idx="2068">
                  <c:v>-0.52416459181091601</c:v>
                </c:pt>
                <c:pt idx="2069">
                  <c:v>-0.84820298859880106</c:v>
                </c:pt>
                <c:pt idx="2070">
                  <c:v>-1.2603637394103799</c:v>
                </c:pt>
                <c:pt idx="2071">
                  <c:v>-0.67210814713015199</c:v>
                </c:pt>
                <c:pt idx="2072">
                  <c:v>-0.54165917237816696</c:v>
                </c:pt>
                <c:pt idx="2073">
                  <c:v>-0.52287882956241905</c:v>
                </c:pt>
                <c:pt idx="2074">
                  <c:v>-0.53673809083073498</c:v>
                </c:pt>
                <c:pt idx="2075">
                  <c:v>-0.56760526382430998</c:v>
                </c:pt>
                <c:pt idx="2076">
                  <c:v>-0.61343237726897804</c:v>
                </c:pt>
                <c:pt idx="2077">
                  <c:v>-0.67599459282504704</c:v>
                </c:pt>
                <c:pt idx="2078">
                  <c:v>-0.76067899821040796</c:v>
                </c:pt>
                <c:pt idx="2079">
                  <c:v>-0.87684286468735395</c:v>
                </c:pt>
                <c:pt idx="2080">
                  <c:v>-1.0400864531546901</c:v>
                </c:pt>
                <c:pt idx="2081">
                  <c:v>-1.2749297163261799</c:v>
                </c:pt>
                <c:pt idx="2082">
                  <c:v>-1.6212290297701</c:v>
                </c:pt>
                <c:pt idx="2083">
                  <c:v>-2.1415053122032499</c:v>
                </c:pt>
                <c:pt idx="2084">
                  <c:v>-2.90126542757567</c:v>
                </c:pt>
                <c:pt idx="2085">
                  <c:v>-3.8552215185863199</c:v>
                </c:pt>
                <c:pt idx="2086">
                  <c:v>-4.53463210684325</c:v>
                </c:pt>
                <c:pt idx="2087">
                  <c:v>-4.2439543424546704</c:v>
                </c:pt>
                <c:pt idx="2088">
                  <c:v>-3.2885430085410801</c:v>
                </c:pt>
                <c:pt idx="2089">
                  <c:v>-2.3865171647815799</c:v>
                </c:pt>
                <c:pt idx="2090">
                  <c:v>-1.7475726545822801</c:v>
                </c:pt>
                <c:pt idx="2091">
                  <c:v>-1.3255901288849901</c:v>
                </c:pt>
                <c:pt idx="2092">
                  <c:v>-1.0465020283550499</c:v>
                </c:pt>
                <c:pt idx="2093">
                  <c:v>-0.85803299824747004</c:v>
                </c:pt>
                <c:pt idx="2094">
                  <c:v>-0.726645523684466</c:v>
                </c:pt>
                <c:pt idx="2095">
                  <c:v>-0.63223481247303603</c:v>
                </c:pt>
                <c:pt idx="2096">
                  <c:v>-0.562357444725749</c:v>
                </c:pt>
                <c:pt idx="2097">
                  <c:v>-0.51024078658390903</c:v>
                </c:pt>
                <c:pt idx="2098">
                  <c:v>-0.46970575694872002</c:v>
                </c:pt>
                <c:pt idx="2099">
                  <c:v>-0.437892189934242</c:v>
                </c:pt>
                <c:pt idx="2100">
                  <c:v>-0.412449294433759</c:v>
                </c:pt>
                <c:pt idx="2101">
                  <c:v>-0.39204238582991702</c:v>
                </c:pt>
                <c:pt idx="2102">
                  <c:v>-0.37533959701768099</c:v>
                </c:pt>
                <c:pt idx="2103">
                  <c:v>-0.36094623718645602</c:v>
                </c:pt>
                <c:pt idx="2104">
                  <c:v>-0.34971431345204901</c:v>
                </c:pt>
                <c:pt idx="2105">
                  <c:v>-0.33951895388940301</c:v>
                </c:pt>
                <c:pt idx="2106">
                  <c:v>-0.33104245360958401</c:v>
                </c:pt>
                <c:pt idx="2107">
                  <c:v>-0.32356626043826803</c:v>
                </c:pt>
                <c:pt idx="2108">
                  <c:v>-0.31753891660343098</c:v>
                </c:pt>
                <c:pt idx="2109">
                  <c:v>-0.31207233450364602</c:v>
                </c:pt>
                <c:pt idx="2110">
                  <c:v>-0.30725306089715498</c:v>
                </c:pt>
                <c:pt idx="2111">
                  <c:v>-0.30274504688806098</c:v>
                </c:pt>
                <c:pt idx="2112">
                  <c:v>-0.29908668715863401</c:v>
                </c:pt>
                <c:pt idx="2113">
                  <c:v>-0.29588008753704398</c:v>
                </c:pt>
                <c:pt idx="2114">
                  <c:v>-0.29273726316294202</c:v>
                </c:pt>
                <c:pt idx="2115">
                  <c:v>-0.28992900030686403</c:v>
                </c:pt>
                <c:pt idx="2116">
                  <c:v>-0.28766773331755302</c:v>
                </c:pt>
                <c:pt idx="2117">
                  <c:v>-0.285357041899098</c:v>
                </c:pt>
                <c:pt idx="2118">
                  <c:v>-0.28365598651961399</c:v>
                </c:pt>
                <c:pt idx="2119">
                  <c:v>-0.281451415116661</c:v>
                </c:pt>
                <c:pt idx="2120">
                  <c:v>-0.28016669916065901</c:v>
                </c:pt>
                <c:pt idx="2121">
                  <c:v>-0.27795847800043999</c:v>
                </c:pt>
                <c:pt idx="2122">
                  <c:v>-0.27686585970144101</c:v>
                </c:pt>
                <c:pt idx="2123">
                  <c:v>-0.27565139394527699</c:v>
                </c:pt>
                <c:pt idx="2124">
                  <c:v>-0.274380526796632</c:v>
                </c:pt>
                <c:pt idx="2125">
                  <c:v>-0.27323214213108499</c:v>
                </c:pt>
                <c:pt idx="2126">
                  <c:v>-0.271988909617354</c:v>
                </c:pt>
                <c:pt idx="2127">
                  <c:v>-0.27089595306459902</c:v>
                </c:pt>
                <c:pt idx="2128">
                  <c:v>-0.26996215244348298</c:v>
                </c:pt>
                <c:pt idx="2129">
                  <c:v>-0.26849337241864102</c:v>
                </c:pt>
                <c:pt idx="2130">
                  <c:v>-0.268036491039368</c:v>
                </c:pt>
                <c:pt idx="2131">
                  <c:v>-0.26720926941013201</c:v>
                </c:pt>
                <c:pt idx="2132">
                  <c:v>-0.26618358062770803</c:v>
                </c:pt>
                <c:pt idx="2133">
                  <c:v>-0.26567766063062398</c:v>
                </c:pt>
                <c:pt idx="2134">
                  <c:v>-0.26475207004965601</c:v>
                </c:pt>
                <c:pt idx="2135">
                  <c:v>-0.26406144622874</c:v>
                </c:pt>
                <c:pt idx="2136">
                  <c:v>-0.26358056615841502</c:v>
                </c:pt>
                <c:pt idx="2137">
                  <c:v>-0.26296845386516998</c:v>
                </c:pt>
                <c:pt idx="2138">
                  <c:v>-0.26247582762768401</c:v>
                </c:pt>
                <c:pt idx="2139">
                  <c:v>-0.261766641479389</c:v>
                </c:pt>
                <c:pt idx="2140">
                  <c:v>-0.26132879012399002</c:v>
                </c:pt>
                <c:pt idx="2141">
                  <c:v>-0.26080351584702399</c:v>
                </c:pt>
                <c:pt idx="2142">
                  <c:v>-0.26010899692143302</c:v>
                </c:pt>
                <c:pt idx="2143">
                  <c:v>-0.259670841161454</c:v>
                </c:pt>
                <c:pt idx="2144">
                  <c:v>-0.25888999182007</c:v>
                </c:pt>
                <c:pt idx="2145">
                  <c:v>-0.25842109808266001</c:v>
                </c:pt>
                <c:pt idx="2146">
                  <c:v>-0.25821915179472199</c:v>
                </c:pt>
                <c:pt idx="2147">
                  <c:v>-0.25746798793186498</c:v>
                </c:pt>
                <c:pt idx="2148">
                  <c:v>-0.256979800561914</c:v>
                </c:pt>
                <c:pt idx="2149">
                  <c:v>-0.256455609646766</c:v>
                </c:pt>
                <c:pt idx="2150">
                  <c:v>-0.25602783271630802</c:v>
                </c:pt>
                <c:pt idx="2151">
                  <c:v>-0.255828960686937</c:v>
                </c:pt>
                <c:pt idx="2152">
                  <c:v>-0.25506766494891098</c:v>
                </c:pt>
                <c:pt idx="2153">
                  <c:v>-0.25476418116396399</c:v>
                </c:pt>
                <c:pt idx="2154">
                  <c:v>-0.25465210983875503</c:v>
                </c:pt>
                <c:pt idx="2155">
                  <c:v>-0.253993817567296</c:v>
                </c:pt>
                <c:pt idx="2156">
                  <c:v>-0.253645905117244</c:v>
                </c:pt>
                <c:pt idx="2157">
                  <c:v>-0.25326339356496702</c:v>
                </c:pt>
                <c:pt idx="2158">
                  <c:v>-0.25269554456113402</c:v>
                </c:pt>
                <c:pt idx="2159">
                  <c:v>-0.25243785645002698</c:v>
                </c:pt>
                <c:pt idx="2160">
                  <c:v>-0.25208345112164299</c:v>
                </c:pt>
                <c:pt idx="2161">
                  <c:v>-0.25177593114916302</c:v>
                </c:pt>
                <c:pt idx="2162">
                  <c:v>-0.25126514380057402</c:v>
                </c:pt>
                <c:pt idx="2163">
                  <c:v>-0.25079948123893098</c:v>
                </c:pt>
                <c:pt idx="2164">
                  <c:v>-0.25014849347227702</c:v>
                </c:pt>
                <c:pt idx="2165">
                  <c:v>-0.24988899259439301</c:v>
                </c:pt>
                <c:pt idx="2166">
                  <c:v>-0.25005034107320701</c:v>
                </c:pt>
                <c:pt idx="2167">
                  <c:v>-0.249378268473957</c:v>
                </c:pt>
                <c:pt idx="2168">
                  <c:v>-0.24895387044213699</c:v>
                </c:pt>
                <c:pt idx="2169">
                  <c:v>-0.24815871000791501</c:v>
                </c:pt>
                <c:pt idx="2170">
                  <c:v>-0.24837662734618199</c:v>
                </c:pt>
                <c:pt idx="2171">
                  <c:v>-0.247705552951175</c:v>
                </c:pt>
                <c:pt idx="2172">
                  <c:v>-0.24746605109349001</c:v>
                </c:pt>
                <c:pt idx="2173">
                  <c:v>-0.24710951172396001</c:v>
                </c:pt>
                <c:pt idx="2174">
                  <c:v>-0.24670998652627901</c:v>
                </c:pt>
                <c:pt idx="2175">
                  <c:v>-0.246353466949218</c:v>
                </c:pt>
                <c:pt idx="2176">
                  <c:v>-0.24583250424404299</c:v>
                </c:pt>
                <c:pt idx="2177">
                  <c:v>-0.24550854025326599</c:v>
                </c:pt>
                <c:pt idx="2178">
                  <c:v>-0.24520680249420601</c:v>
                </c:pt>
                <c:pt idx="2179">
                  <c:v>-0.244738459520734</c:v>
                </c:pt>
                <c:pt idx="2180">
                  <c:v>-0.244108982963715</c:v>
                </c:pt>
                <c:pt idx="2181">
                  <c:v>-0.24379854907673901</c:v>
                </c:pt>
                <c:pt idx="2182">
                  <c:v>-0.24371462395764501</c:v>
                </c:pt>
                <c:pt idx="2183">
                  <c:v>-0.243093537317535</c:v>
                </c:pt>
                <c:pt idx="2184">
                  <c:v>-0.242983766074961</c:v>
                </c:pt>
                <c:pt idx="2185">
                  <c:v>-0.24257994304514</c:v>
                </c:pt>
                <c:pt idx="2186">
                  <c:v>-0.24250247331948699</c:v>
                </c:pt>
                <c:pt idx="2187">
                  <c:v>-0.24226844379006801</c:v>
                </c:pt>
                <c:pt idx="2188">
                  <c:v>-0.241185862151237</c:v>
                </c:pt>
                <c:pt idx="2189">
                  <c:v>-0.24119927456551099</c:v>
                </c:pt>
                <c:pt idx="2190">
                  <c:v>-0.24064078341960299</c:v>
                </c:pt>
                <c:pt idx="2191">
                  <c:v>-0.24024951747176401</c:v>
                </c:pt>
                <c:pt idx="2192">
                  <c:v>-0.24006645165329701</c:v>
                </c:pt>
                <c:pt idx="2193">
                  <c:v>-0.23966930245148399</c:v>
                </c:pt>
                <c:pt idx="2194">
                  <c:v>-0.23942346609527099</c:v>
                </c:pt>
                <c:pt idx="2195">
                  <c:v>-0.239376063048585</c:v>
                </c:pt>
                <c:pt idx="2196">
                  <c:v>-0.23903437213054499</c:v>
                </c:pt>
                <c:pt idx="2197">
                  <c:v>-0.238317679404211</c:v>
                </c:pt>
                <c:pt idx="2198">
                  <c:v>-0.238337194523007</c:v>
                </c:pt>
                <c:pt idx="2199">
                  <c:v>-0.23792327411477401</c:v>
                </c:pt>
                <c:pt idx="2200">
                  <c:v>-0.237757279903726</c:v>
                </c:pt>
                <c:pt idx="2201">
                  <c:v>-0.23763866941848799</c:v>
                </c:pt>
                <c:pt idx="2202">
                  <c:v>-0.23709311742050401</c:v>
                </c:pt>
                <c:pt idx="2203">
                  <c:v>-0.23700050111979801</c:v>
                </c:pt>
                <c:pt idx="2204">
                  <c:v>-0.23677944597043901</c:v>
                </c:pt>
                <c:pt idx="2205">
                  <c:v>-0.23662434859367801</c:v>
                </c:pt>
                <c:pt idx="2206">
                  <c:v>-0.235955725035112</c:v>
                </c:pt>
                <c:pt idx="2207">
                  <c:v>-0.23582324893763401</c:v>
                </c:pt>
                <c:pt idx="2208">
                  <c:v>-0.23532419099994401</c:v>
                </c:pt>
                <c:pt idx="2209">
                  <c:v>-0.23543294513749499</c:v>
                </c:pt>
                <c:pt idx="2210">
                  <c:v>-0.23479396871326699</c:v>
                </c:pt>
                <c:pt idx="2211">
                  <c:v>-0.234660754971041</c:v>
                </c:pt>
                <c:pt idx="2212">
                  <c:v>-0.23459424871008999</c:v>
                </c:pt>
                <c:pt idx="2213">
                  <c:v>-0.23418259626315799</c:v>
                </c:pt>
                <c:pt idx="2214">
                  <c:v>-0.23361256945449799</c:v>
                </c:pt>
                <c:pt idx="2215">
                  <c:v>-0.23342560686443101</c:v>
                </c:pt>
                <c:pt idx="2216">
                  <c:v>-0.23304806131139499</c:v>
                </c:pt>
                <c:pt idx="2217">
                  <c:v>-0.23304224250195299</c:v>
                </c:pt>
                <c:pt idx="2218">
                  <c:v>-0.23266041338311799</c:v>
                </c:pt>
                <c:pt idx="2219">
                  <c:v>-0.23228705533207</c:v>
                </c:pt>
                <c:pt idx="2220">
                  <c:v>-0.23229254124124299</c:v>
                </c:pt>
                <c:pt idx="2221">
                  <c:v>-0.23180671077543999</c:v>
                </c:pt>
                <c:pt idx="2222">
                  <c:v>-0.23195981462322501</c:v>
                </c:pt>
                <c:pt idx="2223">
                  <c:v>-0.231655032803852</c:v>
                </c:pt>
                <c:pt idx="2224">
                  <c:v>-0.23101040483752</c:v>
                </c:pt>
                <c:pt idx="2225">
                  <c:v>-0.230751927966548</c:v>
                </c:pt>
                <c:pt idx="2226">
                  <c:v>-0.23060332383781701</c:v>
                </c:pt>
                <c:pt idx="2227">
                  <c:v>-0.23072486530185499</c:v>
                </c:pt>
                <c:pt idx="2228">
                  <c:v>-0.23021144178879599</c:v>
                </c:pt>
                <c:pt idx="2229">
                  <c:v>-0.23013703462608201</c:v>
                </c:pt>
                <c:pt idx="2230">
                  <c:v>-0.229834823578007</c:v>
                </c:pt>
                <c:pt idx="2231">
                  <c:v>-0.22964745008878501</c:v>
                </c:pt>
                <c:pt idx="2232">
                  <c:v>-0.229223393371665</c:v>
                </c:pt>
                <c:pt idx="2233">
                  <c:v>-0.229462810132886</c:v>
                </c:pt>
                <c:pt idx="2234">
                  <c:v>-0.229181847835596</c:v>
                </c:pt>
                <c:pt idx="2235">
                  <c:v>-0.229012749498091</c:v>
                </c:pt>
                <c:pt idx="2236">
                  <c:v>-0.22859925628989</c:v>
                </c:pt>
                <c:pt idx="2237">
                  <c:v>-0.22866490384827901</c:v>
                </c:pt>
                <c:pt idx="2238">
                  <c:v>-0.22823090997315101</c:v>
                </c:pt>
                <c:pt idx="2239">
                  <c:v>-0.22840616075700301</c:v>
                </c:pt>
                <c:pt idx="2240">
                  <c:v>-0.22807300520757501</c:v>
                </c:pt>
                <c:pt idx="2241">
                  <c:v>-0.227777137115383</c:v>
                </c:pt>
                <c:pt idx="2242">
                  <c:v>-0.227811985090907</c:v>
                </c:pt>
                <c:pt idx="2243">
                  <c:v>-0.22773006180952199</c:v>
                </c:pt>
                <c:pt idx="2244">
                  <c:v>-0.22744162040013</c:v>
                </c:pt>
                <c:pt idx="2245">
                  <c:v>-0.22726982084288</c:v>
                </c:pt>
                <c:pt idx="2246">
                  <c:v>-0.22708686436244599</c:v>
                </c:pt>
                <c:pt idx="2247">
                  <c:v>-0.22679338066656099</c:v>
                </c:pt>
                <c:pt idx="2248">
                  <c:v>-0.22691578564680401</c:v>
                </c:pt>
                <c:pt idx="2249">
                  <c:v>-0.22653021732939599</c:v>
                </c:pt>
                <c:pt idx="2250">
                  <c:v>-0.226462304604655</c:v>
                </c:pt>
                <c:pt idx="2251">
                  <c:v>-0.22689324311449599</c:v>
                </c:pt>
                <c:pt idx="2252">
                  <c:v>-0.22661174005425899</c:v>
                </c:pt>
                <c:pt idx="2253">
                  <c:v>-0.22629285002732299</c:v>
                </c:pt>
                <c:pt idx="2254">
                  <c:v>-0.22617588076165901</c:v>
                </c:pt>
                <c:pt idx="2255">
                  <c:v>-0.22617355617580401</c:v>
                </c:pt>
                <c:pt idx="2256">
                  <c:v>-0.22605874786646399</c:v>
                </c:pt>
                <c:pt idx="2257">
                  <c:v>-0.225596036892527</c:v>
                </c:pt>
                <c:pt idx="2258">
                  <c:v>-0.22574815327237399</c:v>
                </c:pt>
                <c:pt idx="2259">
                  <c:v>-0.22573906977965399</c:v>
                </c:pt>
                <c:pt idx="2260">
                  <c:v>-0.22547817871015899</c:v>
                </c:pt>
                <c:pt idx="2261">
                  <c:v>-0.22555178660236</c:v>
                </c:pt>
                <c:pt idx="2262">
                  <c:v>-0.22564000024307401</c:v>
                </c:pt>
                <c:pt idx="2263">
                  <c:v>-0.22545731873181299</c:v>
                </c:pt>
                <c:pt idx="2264">
                  <c:v>-0.225594769515293</c:v>
                </c:pt>
                <c:pt idx="2265">
                  <c:v>-0.22587224200233899</c:v>
                </c:pt>
                <c:pt idx="2266">
                  <c:v>-0.225431699129097</c:v>
                </c:pt>
                <c:pt idx="2267">
                  <c:v>-0.22518823764074999</c:v>
                </c:pt>
                <c:pt idx="2268">
                  <c:v>-0.22513291973636901</c:v>
                </c:pt>
                <c:pt idx="2269">
                  <c:v>-0.22543163635261201</c:v>
                </c:pt>
                <c:pt idx="2270">
                  <c:v>-0.22518958272379999</c:v>
                </c:pt>
                <c:pt idx="2271">
                  <c:v>-0.225410138100578</c:v>
                </c:pt>
                <c:pt idx="2272">
                  <c:v>-0.22510141571103301</c:v>
                </c:pt>
                <c:pt idx="2273">
                  <c:v>-0.225297092730222</c:v>
                </c:pt>
                <c:pt idx="2274">
                  <c:v>-0.22544229933039001</c:v>
                </c:pt>
                <c:pt idx="2275">
                  <c:v>-0.22563990182268701</c:v>
                </c:pt>
                <c:pt idx="2276">
                  <c:v>-0.225350580088724</c:v>
                </c:pt>
                <c:pt idx="2277">
                  <c:v>-0.22550102046229401</c:v>
                </c:pt>
                <c:pt idx="2278">
                  <c:v>-0.225476869599506</c:v>
                </c:pt>
                <c:pt idx="2279">
                  <c:v>-0.22586464941638701</c:v>
                </c:pt>
                <c:pt idx="2280">
                  <c:v>-0.22578939661616601</c:v>
                </c:pt>
                <c:pt idx="2281">
                  <c:v>-0.22572587140306999</c:v>
                </c:pt>
                <c:pt idx="2282">
                  <c:v>-0.225614393917145</c:v>
                </c:pt>
                <c:pt idx="2283">
                  <c:v>-0.22571046831333799</c:v>
                </c:pt>
                <c:pt idx="2284">
                  <c:v>-0.22599962294551801</c:v>
                </c:pt>
                <c:pt idx="2285">
                  <c:v>-0.22564016103235501</c:v>
                </c:pt>
                <c:pt idx="2286">
                  <c:v>-0.225730605996149</c:v>
                </c:pt>
                <c:pt idx="2287">
                  <c:v>-0.226377689546404</c:v>
                </c:pt>
                <c:pt idx="2288">
                  <c:v>-0.22629547103543801</c:v>
                </c:pt>
                <c:pt idx="2289">
                  <c:v>-0.226353776721293</c:v>
                </c:pt>
                <c:pt idx="2290">
                  <c:v>-0.226561738963694</c:v>
                </c:pt>
                <c:pt idx="2291">
                  <c:v>-0.22705167766020201</c:v>
                </c:pt>
                <c:pt idx="2292">
                  <c:v>-0.227534141810951</c:v>
                </c:pt>
                <c:pt idx="2293">
                  <c:v>-0.22759520717361301</c:v>
                </c:pt>
                <c:pt idx="2294">
                  <c:v>-0.22839568811158401</c:v>
                </c:pt>
                <c:pt idx="2295">
                  <c:v>-0.22939633488478101</c:v>
                </c:pt>
                <c:pt idx="2296">
                  <c:v>-0.22815070128312101</c:v>
                </c:pt>
                <c:pt idx="2297">
                  <c:v>-0.224610399531183</c:v>
                </c:pt>
                <c:pt idx="2298">
                  <c:v>-0.22485415999724701</c:v>
                </c:pt>
                <c:pt idx="2299">
                  <c:v>-0.22542374424668801</c:v>
                </c:pt>
                <c:pt idx="2300">
                  <c:v>-0.22577420109518301</c:v>
                </c:pt>
                <c:pt idx="2301">
                  <c:v>-0.226458471374933</c:v>
                </c:pt>
                <c:pt idx="2302">
                  <c:v>-0.226691677368032</c:v>
                </c:pt>
                <c:pt idx="2303">
                  <c:v>-0.22654860442873101</c:v>
                </c:pt>
                <c:pt idx="2304">
                  <c:v>-0.22685895812116</c:v>
                </c:pt>
                <c:pt idx="2305">
                  <c:v>-0.226954277216046</c:v>
                </c:pt>
                <c:pt idx="2306">
                  <c:v>-0.227544345263408</c:v>
                </c:pt>
                <c:pt idx="2307">
                  <c:v>-0.22779495613922399</c:v>
                </c:pt>
                <c:pt idx="2308">
                  <c:v>-0.22815592552362399</c:v>
                </c:pt>
                <c:pt idx="2309">
                  <c:v>-0.228206450688034</c:v>
                </c:pt>
                <c:pt idx="2310">
                  <c:v>-0.22833419916957301</c:v>
                </c:pt>
                <c:pt idx="2311">
                  <c:v>-0.22855229736545499</c:v>
                </c:pt>
                <c:pt idx="2312">
                  <c:v>-0.229138884952161</c:v>
                </c:pt>
                <c:pt idx="2313">
                  <c:v>-0.229063035021593</c:v>
                </c:pt>
                <c:pt idx="2314">
                  <c:v>-0.22950339917606499</c:v>
                </c:pt>
                <c:pt idx="2315">
                  <c:v>-0.22972781784697099</c:v>
                </c:pt>
                <c:pt idx="2316">
                  <c:v>-0.23015791225693699</c:v>
                </c:pt>
                <c:pt idx="2317">
                  <c:v>-0.23032501443751099</c:v>
                </c:pt>
                <c:pt idx="2318">
                  <c:v>-0.23059249383668801</c:v>
                </c:pt>
                <c:pt idx="2319">
                  <c:v>-0.23069990140667199</c:v>
                </c:pt>
                <c:pt idx="2320">
                  <c:v>-0.23094447052008699</c:v>
                </c:pt>
                <c:pt idx="2321">
                  <c:v>-0.231256076050387</c:v>
                </c:pt>
                <c:pt idx="2322">
                  <c:v>-0.23153006269239301</c:v>
                </c:pt>
                <c:pt idx="2323">
                  <c:v>-0.231793287155063</c:v>
                </c:pt>
                <c:pt idx="2324">
                  <c:v>-0.232271388933673</c:v>
                </c:pt>
                <c:pt idx="2325">
                  <c:v>-0.23243588784414801</c:v>
                </c:pt>
                <c:pt idx="2326">
                  <c:v>-0.232560848772491</c:v>
                </c:pt>
                <c:pt idx="2327">
                  <c:v>-0.23322922817481201</c:v>
                </c:pt>
                <c:pt idx="2328">
                  <c:v>-0.2332806974421</c:v>
                </c:pt>
                <c:pt idx="2329">
                  <c:v>-0.23361992563155501</c:v>
                </c:pt>
                <c:pt idx="2330">
                  <c:v>-0.23395686407452199</c:v>
                </c:pt>
                <c:pt idx="2331">
                  <c:v>-0.23391666752190499</c:v>
                </c:pt>
                <c:pt idx="2332">
                  <c:v>-0.23485768614737201</c:v>
                </c:pt>
                <c:pt idx="2333">
                  <c:v>-0.23494049235672301</c:v>
                </c:pt>
                <c:pt idx="2334">
                  <c:v>-0.23528787918083599</c:v>
                </c:pt>
                <c:pt idx="2335">
                  <c:v>-0.23542907055498899</c:v>
                </c:pt>
                <c:pt idx="2336">
                  <c:v>-0.235885010778911</c:v>
                </c:pt>
                <c:pt idx="2337">
                  <c:v>-0.236250849703563</c:v>
                </c:pt>
                <c:pt idx="2338">
                  <c:v>-0.236513977767667</c:v>
                </c:pt>
                <c:pt idx="2339">
                  <c:v>-0.23696709772486299</c:v>
                </c:pt>
                <c:pt idx="2340">
                  <c:v>-0.237124787966453</c:v>
                </c:pt>
                <c:pt idx="2341">
                  <c:v>-0.237491595540471</c:v>
                </c:pt>
                <c:pt idx="2342">
                  <c:v>-0.23798655973296901</c:v>
                </c:pt>
                <c:pt idx="2343">
                  <c:v>-0.23807680434733799</c:v>
                </c:pt>
                <c:pt idx="2344">
                  <c:v>-0.238516209992787</c:v>
                </c:pt>
                <c:pt idx="2345">
                  <c:v>-0.239015910577346</c:v>
                </c:pt>
                <c:pt idx="2346">
                  <c:v>-0.239474596268303</c:v>
                </c:pt>
                <c:pt idx="2347">
                  <c:v>-0.240031667989836</c:v>
                </c:pt>
                <c:pt idx="2348">
                  <c:v>-0.24037179967219999</c:v>
                </c:pt>
                <c:pt idx="2349">
                  <c:v>-0.24080902509108201</c:v>
                </c:pt>
                <c:pt idx="2350">
                  <c:v>-0.24108712214287201</c:v>
                </c:pt>
                <c:pt idx="2351">
                  <c:v>-0.24140273268689</c:v>
                </c:pt>
                <c:pt idx="2352">
                  <c:v>-0.241728178412598</c:v>
                </c:pt>
                <c:pt idx="2353">
                  <c:v>-0.242040359087349</c:v>
                </c:pt>
                <c:pt idx="2354">
                  <c:v>-0.24260160937331601</c:v>
                </c:pt>
                <c:pt idx="2355">
                  <c:v>-0.243194161673293</c:v>
                </c:pt>
                <c:pt idx="2356">
                  <c:v>-0.24365649097518899</c:v>
                </c:pt>
                <c:pt idx="2357">
                  <c:v>-0.24415198039948999</c:v>
                </c:pt>
                <c:pt idx="2358">
                  <c:v>-0.244607189963227</c:v>
                </c:pt>
                <c:pt idx="2359">
                  <c:v>-0.24459802696961</c:v>
                </c:pt>
                <c:pt idx="2360">
                  <c:v>-0.24517970784658599</c:v>
                </c:pt>
                <c:pt idx="2361">
                  <c:v>-0.24537851803156199</c:v>
                </c:pt>
                <c:pt idx="2362">
                  <c:v>-0.246305961163961</c:v>
                </c:pt>
                <c:pt idx="2363">
                  <c:v>-0.246397313976287</c:v>
                </c:pt>
                <c:pt idx="2364">
                  <c:v>-0.247086747605192</c:v>
                </c:pt>
                <c:pt idx="2365">
                  <c:v>-0.24782820026949001</c:v>
                </c:pt>
                <c:pt idx="2366">
                  <c:v>-0.248032801441262</c:v>
                </c:pt>
                <c:pt idx="2367">
                  <c:v>-0.24844145123056</c:v>
                </c:pt>
                <c:pt idx="2368">
                  <c:v>-0.248717316344405</c:v>
                </c:pt>
                <c:pt idx="2369">
                  <c:v>-0.24966306488604001</c:v>
                </c:pt>
                <c:pt idx="2370">
                  <c:v>-0.25010379702929703</c:v>
                </c:pt>
                <c:pt idx="2371">
                  <c:v>-0.25048555733824102</c:v>
                </c:pt>
                <c:pt idx="2372">
                  <c:v>-0.250945389518069</c:v>
                </c:pt>
                <c:pt idx="2373">
                  <c:v>-0.25133450510010702</c:v>
                </c:pt>
                <c:pt idx="2374">
                  <c:v>-0.25157926260331098</c:v>
                </c:pt>
                <c:pt idx="2375">
                  <c:v>-0.25230527146677001</c:v>
                </c:pt>
                <c:pt idx="2376">
                  <c:v>-0.25230798715550801</c:v>
                </c:pt>
                <c:pt idx="2377">
                  <c:v>-0.25329014417017698</c:v>
                </c:pt>
                <c:pt idx="2378">
                  <c:v>-0.25408266286757097</c:v>
                </c:pt>
                <c:pt idx="2379">
                  <c:v>-0.25457770406615998</c:v>
                </c:pt>
                <c:pt idx="2380">
                  <c:v>-0.25467135303989202</c:v>
                </c:pt>
                <c:pt idx="2381">
                  <c:v>-0.25544001275216399</c:v>
                </c:pt>
                <c:pt idx="2382">
                  <c:v>-0.25587002346209903</c:v>
                </c:pt>
                <c:pt idx="2383">
                  <c:v>-0.25642924919795401</c:v>
                </c:pt>
                <c:pt idx="2384">
                  <c:v>-0.25712579085001902</c:v>
                </c:pt>
                <c:pt idx="2385">
                  <c:v>-0.25750475578077597</c:v>
                </c:pt>
                <c:pt idx="2386">
                  <c:v>-0.25782437112817203</c:v>
                </c:pt>
                <c:pt idx="2387">
                  <c:v>-0.25852852615288202</c:v>
                </c:pt>
                <c:pt idx="2388">
                  <c:v>-0.25939450245965601</c:v>
                </c:pt>
                <c:pt idx="2389">
                  <c:v>-0.25962892722532799</c:v>
                </c:pt>
                <c:pt idx="2390">
                  <c:v>-0.26021050908513899</c:v>
                </c:pt>
                <c:pt idx="2391">
                  <c:v>-0.26065593686577199</c:v>
                </c:pt>
                <c:pt idx="2392">
                  <c:v>-0.26152478686660602</c:v>
                </c:pt>
                <c:pt idx="2393">
                  <c:v>-0.262186076167709</c:v>
                </c:pt>
                <c:pt idx="2394">
                  <c:v>-0.263097052928708</c:v>
                </c:pt>
                <c:pt idx="2395">
                  <c:v>-0.26371007176043598</c:v>
                </c:pt>
                <c:pt idx="2396">
                  <c:v>-0.264880469647438</c:v>
                </c:pt>
                <c:pt idx="2397">
                  <c:v>-0.26611868284638901</c:v>
                </c:pt>
                <c:pt idx="2398">
                  <c:v>-0.26247957938323602</c:v>
                </c:pt>
                <c:pt idx="2399">
                  <c:v>-0.26087965197330498</c:v>
                </c:pt>
                <c:pt idx="2400">
                  <c:v>-0.26259759474192201</c:v>
                </c:pt>
                <c:pt idx="2401">
                  <c:v>-0.263883186805557</c:v>
                </c:pt>
                <c:pt idx="2402">
                  <c:v>-0.26472227020539102</c:v>
                </c:pt>
                <c:pt idx="2403">
                  <c:v>-0.26561074409271701</c:v>
                </c:pt>
                <c:pt idx="2404">
                  <c:v>-0.26577506408888302</c:v>
                </c:pt>
                <c:pt idx="2405">
                  <c:v>-0.26679108776351002</c:v>
                </c:pt>
                <c:pt idx="2406">
                  <c:v>-0.26698322745861602</c:v>
                </c:pt>
                <c:pt idx="2407">
                  <c:v>-0.26791320428753601</c:v>
                </c:pt>
                <c:pt idx="2408">
                  <c:v>-0.26844837586750703</c:v>
                </c:pt>
                <c:pt idx="2409">
                  <c:v>-0.26903134218083202</c:v>
                </c:pt>
                <c:pt idx="2410">
                  <c:v>-0.269580866488907</c:v>
                </c:pt>
                <c:pt idx="2411">
                  <c:v>-0.27003929650441999</c:v>
                </c:pt>
                <c:pt idx="2412">
                  <c:v>-0.27060112972837103</c:v>
                </c:pt>
                <c:pt idx="2413">
                  <c:v>-0.27109578134164303</c:v>
                </c:pt>
                <c:pt idx="2414">
                  <c:v>-0.27155851170032902</c:v>
                </c:pt>
                <c:pt idx="2415">
                  <c:v>-0.27248902944873898</c:v>
                </c:pt>
                <c:pt idx="2416">
                  <c:v>-0.27254101782117701</c:v>
                </c:pt>
                <c:pt idx="2417">
                  <c:v>-0.27299825592834698</c:v>
                </c:pt>
                <c:pt idx="2418">
                  <c:v>-0.27372486271443802</c:v>
                </c:pt>
                <c:pt idx="2419">
                  <c:v>-0.27398064002245498</c:v>
                </c:pt>
                <c:pt idx="2420">
                  <c:v>-0.27470802300362102</c:v>
                </c:pt>
                <c:pt idx="2421">
                  <c:v>-0.27537368135770202</c:v>
                </c:pt>
                <c:pt idx="2422">
                  <c:v>-0.27583361818151603</c:v>
                </c:pt>
                <c:pt idx="2423">
                  <c:v>-0.27635348277342298</c:v>
                </c:pt>
                <c:pt idx="2424">
                  <c:v>-0.27716423165624898</c:v>
                </c:pt>
                <c:pt idx="2425">
                  <c:v>-0.277277343379768</c:v>
                </c:pt>
                <c:pt idx="2426">
                  <c:v>-0.27742878723054998</c:v>
                </c:pt>
                <c:pt idx="2427">
                  <c:v>-0.27801154700640002</c:v>
                </c:pt>
                <c:pt idx="2428">
                  <c:v>-0.27863444944653298</c:v>
                </c:pt>
                <c:pt idx="2429">
                  <c:v>-0.27909900722564002</c:v>
                </c:pt>
                <c:pt idx="2430">
                  <c:v>-0.27972993883094499</c:v>
                </c:pt>
                <c:pt idx="2431">
                  <c:v>-0.27983142163904201</c:v>
                </c:pt>
                <c:pt idx="2432">
                  <c:v>-0.28050480249000598</c:v>
                </c:pt>
                <c:pt idx="2433">
                  <c:v>-0.28111812538059899</c:v>
                </c:pt>
                <c:pt idx="2434">
                  <c:v>-0.281268624415072</c:v>
                </c:pt>
                <c:pt idx="2435">
                  <c:v>-0.28210606727680299</c:v>
                </c:pt>
                <c:pt idx="2436">
                  <c:v>-0.28241837418576898</c:v>
                </c:pt>
                <c:pt idx="2437">
                  <c:v>-0.282932496498569</c:v>
                </c:pt>
                <c:pt idx="2438">
                  <c:v>-0.283669721536358</c:v>
                </c:pt>
                <c:pt idx="2439">
                  <c:v>-0.28404454753269698</c:v>
                </c:pt>
                <c:pt idx="2440">
                  <c:v>-0.28436178201914702</c:v>
                </c:pt>
                <c:pt idx="2441">
                  <c:v>-0.28498677807176998</c:v>
                </c:pt>
                <c:pt idx="2442">
                  <c:v>-0.28474642769185199</c:v>
                </c:pt>
                <c:pt idx="2443">
                  <c:v>-0.28575932474978699</c:v>
                </c:pt>
                <c:pt idx="2444">
                  <c:v>-0.28634464606565702</c:v>
                </c:pt>
                <c:pt idx="2445">
                  <c:v>-0.28706653793749098</c:v>
                </c:pt>
                <c:pt idx="2446">
                  <c:v>-0.287251452831982</c:v>
                </c:pt>
                <c:pt idx="2447">
                  <c:v>-0.287508774921857</c:v>
                </c:pt>
                <c:pt idx="2448">
                  <c:v>-0.28769215069751503</c:v>
                </c:pt>
                <c:pt idx="2449">
                  <c:v>-0.28835599960171299</c:v>
                </c:pt>
                <c:pt idx="2450">
                  <c:v>-0.28903823087233599</c:v>
                </c:pt>
                <c:pt idx="2451">
                  <c:v>-0.28929036687687598</c:v>
                </c:pt>
                <c:pt idx="2452">
                  <c:v>-0.29029300102557998</c:v>
                </c:pt>
                <c:pt idx="2453">
                  <c:v>-0.29066879015896802</c:v>
                </c:pt>
                <c:pt idx="2454">
                  <c:v>-0.29059043297291698</c:v>
                </c:pt>
                <c:pt idx="2455">
                  <c:v>-0.29116237301469999</c:v>
                </c:pt>
                <c:pt idx="2456">
                  <c:v>-0.29158490200023202</c:v>
                </c:pt>
                <c:pt idx="2457">
                  <c:v>-0.29188059616136802</c:v>
                </c:pt>
                <c:pt idx="2458">
                  <c:v>-0.29256444541959598</c:v>
                </c:pt>
                <c:pt idx="2459">
                  <c:v>-0.29265593870760997</c:v>
                </c:pt>
                <c:pt idx="2460">
                  <c:v>-0.29299221129348701</c:v>
                </c:pt>
                <c:pt idx="2461">
                  <c:v>-0.293254162020611</c:v>
                </c:pt>
                <c:pt idx="2462">
                  <c:v>-0.29350699014834802</c:v>
                </c:pt>
                <c:pt idx="2463">
                  <c:v>-0.29404547571151501</c:v>
                </c:pt>
                <c:pt idx="2464">
                  <c:v>-0.29460174616004797</c:v>
                </c:pt>
                <c:pt idx="2465">
                  <c:v>-0.29528449421798703</c:v>
                </c:pt>
                <c:pt idx="2466">
                  <c:v>-0.29548648149169898</c:v>
                </c:pt>
                <c:pt idx="2467">
                  <c:v>-0.29554634142721398</c:v>
                </c:pt>
                <c:pt idx="2468">
                  <c:v>-0.29578951926031799</c:v>
                </c:pt>
                <c:pt idx="2469">
                  <c:v>-0.29664542901015001</c:v>
                </c:pt>
                <c:pt idx="2470">
                  <c:v>-0.29676153356497798</c:v>
                </c:pt>
                <c:pt idx="2471">
                  <c:v>-0.29715341033577403</c:v>
                </c:pt>
                <c:pt idx="2472">
                  <c:v>-0.29765962950570701</c:v>
                </c:pt>
                <c:pt idx="2473">
                  <c:v>-0.29805386702956399</c:v>
                </c:pt>
                <c:pt idx="2474">
                  <c:v>-0.29826192392220702</c:v>
                </c:pt>
                <c:pt idx="2475">
                  <c:v>-0.29870416020558299</c:v>
                </c:pt>
                <c:pt idx="2476">
                  <c:v>-0.29897703616065602</c:v>
                </c:pt>
                <c:pt idx="2477">
                  <c:v>-0.29922349903645901</c:v>
                </c:pt>
                <c:pt idx="2478">
                  <c:v>-0.29981200778804001</c:v>
                </c:pt>
                <c:pt idx="2479">
                  <c:v>-0.299646665615249</c:v>
                </c:pt>
                <c:pt idx="2480">
                  <c:v>-0.30030860046763302</c:v>
                </c:pt>
                <c:pt idx="2481">
                  <c:v>-0.30031372764296999</c:v>
                </c:pt>
                <c:pt idx="2482">
                  <c:v>-0.30061885338901201</c:v>
                </c:pt>
                <c:pt idx="2483">
                  <c:v>-0.30099288782845302</c:v>
                </c:pt>
                <c:pt idx="2484">
                  <c:v>-0.30121317693129002</c:v>
                </c:pt>
                <c:pt idx="2485">
                  <c:v>-0.30176616412298601</c:v>
                </c:pt>
                <c:pt idx="2486">
                  <c:v>-0.30213547558553799</c:v>
                </c:pt>
                <c:pt idx="2487">
                  <c:v>-0.30229525597076001</c:v>
                </c:pt>
                <c:pt idx="2488">
                  <c:v>-0.30277891163236698</c:v>
                </c:pt>
                <c:pt idx="2489">
                  <c:v>-0.30293523397765798</c:v>
                </c:pt>
                <c:pt idx="2490">
                  <c:v>-0.30309628227792901</c:v>
                </c:pt>
                <c:pt idx="2491">
                  <c:v>-0.30339127885301298</c:v>
                </c:pt>
                <c:pt idx="2492">
                  <c:v>-0.30381497911218802</c:v>
                </c:pt>
                <c:pt idx="2493">
                  <c:v>-0.30392250683029098</c:v>
                </c:pt>
                <c:pt idx="2494">
                  <c:v>-0.30434281592435097</c:v>
                </c:pt>
                <c:pt idx="2495">
                  <c:v>-0.30446460603271702</c:v>
                </c:pt>
                <c:pt idx="2496">
                  <c:v>-0.305068174729347</c:v>
                </c:pt>
                <c:pt idx="2497">
                  <c:v>-0.30526434286207998</c:v>
                </c:pt>
                <c:pt idx="2498">
                  <c:v>-0.30555406519727102</c:v>
                </c:pt>
                <c:pt idx="2499">
                  <c:v>-0.30546589198145202</c:v>
                </c:pt>
                <c:pt idx="2500">
                  <c:v>-0.30580077103262798</c:v>
                </c:pt>
                <c:pt idx="2501">
                  <c:v>-0.30620577904538798</c:v>
                </c:pt>
                <c:pt idx="2502">
                  <c:v>-0.30608584586370202</c:v>
                </c:pt>
                <c:pt idx="2503">
                  <c:v>-0.30634313634636301</c:v>
                </c:pt>
                <c:pt idx="2504">
                  <c:v>-0.30663654538312302</c:v>
                </c:pt>
                <c:pt idx="2505">
                  <c:v>-0.30671247700457499</c:v>
                </c:pt>
                <c:pt idx="2506">
                  <c:v>-0.30694551928304398</c:v>
                </c:pt>
                <c:pt idx="2507">
                  <c:v>-0.30731929305213201</c:v>
                </c:pt>
                <c:pt idx="2508">
                  <c:v>-0.30744173224425397</c:v>
                </c:pt>
                <c:pt idx="2509">
                  <c:v>-0.30805569707781399</c:v>
                </c:pt>
                <c:pt idx="2510">
                  <c:v>-0.308142166228141</c:v>
                </c:pt>
                <c:pt idx="2511">
                  <c:v>-0.30797308389254202</c:v>
                </c:pt>
                <c:pt idx="2512">
                  <c:v>-0.30849202875725701</c:v>
                </c:pt>
                <c:pt idx="2513">
                  <c:v>-0.308667139000252</c:v>
                </c:pt>
                <c:pt idx="2514">
                  <c:v>-0.308721023633094</c:v>
                </c:pt>
                <c:pt idx="2515">
                  <c:v>-0.30889520039408402</c:v>
                </c:pt>
                <c:pt idx="2516">
                  <c:v>-0.30905918590942</c:v>
                </c:pt>
                <c:pt idx="2517">
                  <c:v>-0.30903860483794898</c:v>
                </c:pt>
                <c:pt idx="2518">
                  <c:v>-0.30940034755034601</c:v>
                </c:pt>
                <c:pt idx="2519">
                  <c:v>-0.30971925237043701</c:v>
                </c:pt>
                <c:pt idx="2520">
                  <c:v>-0.309743529944073</c:v>
                </c:pt>
                <c:pt idx="2521">
                  <c:v>-0.30961371562975298</c:v>
                </c:pt>
                <c:pt idx="2522">
                  <c:v>-0.31021251653647502</c:v>
                </c:pt>
                <c:pt idx="2523">
                  <c:v>-0.31037667678654901</c:v>
                </c:pt>
                <c:pt idx="2524">
                  <c:v>-0.31040036592513298</c:v>
                </c:pt>
                <c:pt idx="2525">
                  <c:v>-0.31067279361663702</c:v>
                </c:pt>
                <c:pt idx="2526">
                  <c:v>-0.31066996899638699</c:v>
                </c:pt>
                <c:pt idx="2527">
                  <c:v>-0.31113018864444197</c:v>
                </c:pt>
                <c:pt idx="2528">
                  <c:v>-0.31105523016616299</c:v>
                </c:pt>
                <c:pt idx="2529">
                  <c:v>-0.31151853476607899</c:v>
                </c:pt>
                <c:pt idx="2530">
                  <c:v>-0.311845167481346</c:v>
                </c:pt>
                <c:pt idx="2531">
                  <c:v>-0.31157047619642197</c:v>
                </c:pt>
                <c:pt idx="2532">
                  <c:v>-0.31190728753947899</c:v>
                </c:pt>
                <c:pt idx="2533">
                  <c:v>-0.31229215492627399</c:v>
                </c:pt>
                <c:pt idx="2534">
                  <c:v>-0.31235159462543899</c:v>
                </c:pt>
                <c:pt idx="2535">
                  <c:v>-0.31244727882415402</c:v>
                </c:pt>
                <c:pt idx="2536">
                  <c:v>-0.312639640948015</c:v>
                </c:pt>
                <c:pt idx="2537">
                  <c:v>-0.31310062605688899</c:v>
                </c:pt>
                <c:pt idx="2538">
                  <c:v>-0.31298928348279298</c:v>
                </c:pt>
                <c:pt idx="2539">
                  <c:v>-0.31333187602917401</c:v>
                </c:pt>
                <c:pt idx="2540">
                  <c:v>-0.313356536223453</c:v>
                </c:pt>
                <c:pt idx="2541">
                  <c:v>-0.31389265880588402</c:v>
                </c:pt>
                <c:pt idx="2542">
                  <c:v>-0.31398848242260502</c:v>
                </c:pt>
                <c:pt idx="2543">
                  <c:v>-0.314064428853852</c:v>
                </c:pt>
                <c:pt idx="2544">
                  <c:v>-0.31433555057759399</c:v>
                </c:pt>
                <c:pt idx="2545">
                  <c:v>-0.31453143951547602</c:v>
                </c:pt>
                <c:pt idx="2546">
                  <c:v>-0.31520746763296698</c:v>
                </c:pt>
                <c:pt idx="2547">
                  <c:v>-0.31529356406520898</c:v>
                </c:pt>
                <c:pt idx="2548">
                  <c:v>-0.31556107966249602</c:v>
                </c:pt>
                <c:pt idx="2549">
                  <c:v>-0.31580796897519497</c:v>
                </c:pt>
                <c:pt idx="2550">
                  <c:v>-0.31572154027930199</c:v>
                </c:pt>
                <c:pt idx="2551">
                  <c:v>-0.31616221390705801</c:v>
                </c:pt>
                <c:pt idx="2552">
                  <c:v>-0.31673482017417598</c:v>
                </c:pt>
                <c:pt idx="2553">
                  <c:v>-0.31709311080272601</c:v>
                </c:pt>
                <c:pt idx="2554">
                  <c:v>-0.31750275702400999</c:v>
                </c:pt>
                <c:pt idx="2555">
                  <c:v>-0.31808908390065099</c:v>
                </c:pt>
                <c:pt idx="2556">
                  <c:v>-0.31806306534909501</c:v>
                </c:pt>
                <c:pt idx="2557">
                  <c:v>-0.31814268193120698</c:v>
                </c:pt>
                <c:pt idx="2558">
                  <c:v>-0.318247362188535</c:v>
                </c:pt>
                <c:pt idx="2559">
                  <c:v>-0.31790310004028</c:v>
                </c:pt>
                <c:pt idx="2560">
                  <c:v>-0.31763818237410102</c:v>
                </c:pt>
                <c:pt idx="2561">
                  <c:v>-0.31709754737437801</c:v>
                </c:pt>
                <c:pt idx="2562">
                  <c:v>-0.31627606444446299</c:v>
                </c:pt>
                <c:pt idx="2563">
                  <c:v>-0.31525830153840401</c:v>
                </c:pt>
                <c:pt idx="2564">
                  <c:v>-0.314415443846496</c:v>
                </c:pt>
                <c:pt idx="2565">
                  <c:v>-0.313708019443457</c:v>
                </c:pt>
                <c:pt idx="2566">
                  <c:v>-0.313355587795969</c:v>
                </c:pt>
                <c:pt idx="2567">
                  <c:v>-0.31340062057380103</c:v>
                </c:pt>
                <c:pt idx="2568">
                  <c:v>-0.313003244977205</c:v>
                </c:pt>
                <c:pt idx="2569">
                  <c:v>-0.31343976767534298</c:v>
                </c:pt>
                <c:pt idx="2570">
                  <c:v>-0.31390507800615502</c:v>
                </c:pt>
                <c:pt idx="2571">
                  <c:v>-0.31458235951337099</c:v>
                </c:pt>
                <c:pt idx="2572">
                  <c:v>-0.31544933627732202</c:v>
                </c:pt>
                <c:pt idx="2573">
                  <c:v>-0.31630394590597999</c:v>
                </c:pt>
                <c:pt idx="2574">
                  <c:v>-0.31698010791053699</c:v>
                </c:pt>
                <c:pt idx="2575">
                  <c:v>-0.31800824935878003</c:v>
                </c:pt>
                <c:pt idx="2576">
                  <c:v>-0.319252778801008</c:v>
                </c:pt>
                <c:pt idx="2577">
                  <c:v>-0.32065319498979999</c:v>
                </c:pt>
                <c:pt idx="2578">
                  <c:v>-0.32170258803634</c:v>
                </c:pt>
                <c:pt idx="2579">
                  <c:v>-0.323330980167921</c:v>
                </c:pt>
                <c:pt idx="2580">
                  <c:v>-0.32523432802145502</c:v>
                </c:pt>
                <c:pt idx="2581">
                  <c:v>-0.32644866316976801</c:v>
                </c:pt>
                <c:pt idx="2582">
                  <c:v>-0.328814101208041</c:v>
                </c:pt>
                <c:pt idx="2583">
                  <c:v>-0.33109043515653203</c:v>
                </c:pt>
                <c:pt idx="2584">
                  <c:v>-0.333730041232154</c:v>
                </c:pt>
                <c:pt idx="2585">
                  <c:v>-0.33681608061683799</c:v>
                </c:pt>
                <c:pt idx="2586">
                  <c:v>-0.34062438869539302</c:v>
                </c:pt>
                <c:pt idx="2587">
                  <c:v>-0.345504985002482</c:v>
                </c:pt>
                <c:pt idx="2588">
                  <c:v>-0.35264800915796302</c:v>
                </c:pt>
                <c:pt idx="2589">
                  <c:v>-0.36474499413977302</c:v>
                </c:pt>
                <c:pt idx="2590">
                  <c:v>-0.39079707577462097</c:v>
                </c:pt>
                <c:pt idx="2591">
                  <c:v>-0.477315075610109</c:v>
                </c:pt>
                <c:pt idx="2592">
                  <c:v>-0.81711129697859897</c:v>
                </c:pt>
                <c:pt idx="2593">
                  <c:v>-0.53597803859473103</c:v>
                </c:pt>
                <c:pt idx="2594">
                  <c:v>-0.41974514467582003</c:v>
                </c:pt>
                <c:pt idx="2595">
                  <c:v>-0.396377950150751</c:v>
                </c:pt>
                <c:pt idx="2596">
                  <c:v>-0.39243173198535097</c:v>
                </c:pt>
                <c:pt idx="2597">
                  <c:v>-0.39495921994770899</c:v>
                </c:pt>
                <c:pt idx="2598">
                  <c:v>-0.40086560132300098</c:v>
                </c:pt>
                <c:pt idx="2599">
                  <c:v>-0.40974503874871099</c:v>
                </c:pt>
                <c:pt idx="2600">
                  <c:v>-0.420125583909013</c:v>
                </c:pt>
                <c:pt idx="2601">
                  <c:v>-0.43306174959431298</c:v>
                </c:pt>
                <c:pt idx="2602">
                  <c:v>-0.44851412610000602</c:v>
                </c:pt>
                <c:pt idx="2603">
                  <c:v>-0.46691949476928202</c:v>
                </c:pt>
                <c:pt idx="2604">
                  <c:v>-0.48886943092801899</c:v>
                </c:pt>
                <c:pt idx="2605">
                  <c:v>-0.51494989088952703</c:v>
                </c:pt>
                <c:pt idx="2606">
                  <c:v>-0.54676621847770002</c:v>
                </c:pt>
                <c:pt idx="2607">
                  <c:v>-0.58598396647055195</c:v>
                </c:pt>
                <c:pt idx="2608">
                  <c:v>-0.63425886887156002</c:v>
                </c:pt>
                <c:pt idx="2609">
                  <c:v>-0.69471279529485597</c:v>
                </c:pt>
                <c:pt idx="2610">
                  <c:v>-0.77188306205785895</c:v>
                </c:pt>
                <c:pt idx="2611">
                  <c:v>-0.870306987015389</c:v>
                </c:pt>
                <c:pt idx="2612">
                  <c:v>-0.99875755168171199</c:v>
                </c:pt>
                <c:pt idx="2613">
                  <c:v>-1.1670521662609099</c:v>
                </c:pt>
                <c:pt idx="2614">
                  <c:v>-1.38846724959934</c:v>
                </c:pt>
                <c:pt idx="2615">
                  <c:v>-1.6744799201863201</c:v>
                </c:pt>
                <c:pt idx="2616">
                  <c:v>-2.02827659280377</c:v>
                </c:pt>
                <c:pt idx="2617">
                  <c:v>-2.4151867323469198</c:v>
                </c:pt>
                <c:pt idx="2618">
                  <c:v>-2.7377690908488201</c:v>
                </c:pt>
                <c:pt idx="2619">
                  <c:v>-2.8507341332640199</c:v>
                </c:pt>
                <c:pt idx="2620">
                  <c:v>-2.6857017360138302</c:v>
                </c:pt>
                <c:pt idx="2621">
                  <c:v>-2.3311922147822601</c:v>
                </c:pt>
                <c:pt idx="2622">
                  <c:v>-1.9336987062961299</c:v>
                </c:pt>
                <c:pt idx="2623">
                  <c:v>-1.5823433463973999</c:v>
                </c:pt>
                <c:pt idx="2624">
                  <c:v>-1.3025655952625299</c:v>
                </c:pt>
                <c:pt idx="2625">
                  <c:v>-1.0896155460542201</c:v>
                </c:pt>
                <c:pt idx="2626">
                  <c:v>-0.92822902824189901</c:v>
                </c:pt>
                <c:pt idx="2627">
                  <c:v>-0.80604034048110196</c:v>
                </c:pt>
                <c:pt idx="2628">
                  <c:v>-0.71239872687829797</c:v>
                </c:pt>
                <c:pt idx="2629">
                  <c:v>-0.64003427434320403</c:v>
                </c:pt>
                <c:pt idx="2630">
                  <c:v>-0.58288482583976098</c:v>
                </c:pt>
                <c:pt idx="2631">
                  <c:v>-0.53719017885882603</c:v>
                </c:pt>
                <c:pt idx="2632">
                  <c:v>-0.50041848128159105</c:v>
                </c:pt>
                <c:pt idx="2633">
                  <c:v>-0.47012377221826801</c:v>
                </c:pt>
                <c:pt idx="2634">
                  <c:v>-0.445363087950718</c:v>
                </c:pt>
                <c:pt idx="2635">
                  <c:v>-0.42409574655110299</c:v>
                </c:pt>
                <c:pt idx="2636">
                  <c:v>-0.40678142459671002</c:v>
                </c:pt>
                <c:pt idx="2637">
                  <c:v>-0.39166992734978101</c:v>
                </c:pt>
                <c:pt idx="2638">
                  <c:v>-0.37911066896647899</c:v>
                </c:pt>
                <c:pt idx="2639">
                  <c:v>-0.36768240624257398</c:v>
                </c:pt>
                <c:pt idx="2640">
                  <c:v>-0.35845992627968098</c:v>
                </c:pt>
                <c:pt idx="2641">
                  <c:v>-0.34976812834675902</c:v>
                </c:pt>
                <c:pt idx="2642">
                  <c:v>-0.34255072431801697</c:v>
                </c:pt>
                <c:pt idx="2643">
                  <c:v>-0.33588659583205699</c:v>
                </c:pt>
                <c:pt idx="2644">
                  <c:v>-0.33006091317828401</c:v>
                </c:pt>
                <c:pt idx="2645">
                  <c:v>-0.32479586101962599</c:v>
                </c:pt>
                <c:pt idx="2646">
                  <c:v>-0.31997656124855101</c:v>
                </c:pt>
                <c:pt idx="2647">
                  <c:v>-0.31597828767990499</c:v>
                </c:pt>
                <c:pt idx="2648">
                  <c:v>-0.31214011954527598</c:v>
                </c:pt>
                <c:pt idx="2649">
                  <c:v>-0.30861417252791201</c:v>
                </c:pt>
                <c:pt idx="2650">
                  <c:v>-0.30564371106434401</c:v>
                </c:pt>
                <c:pt idx="2651">
                  <c:v>-0.30255118736594799</c:v>
                </c:pt>
                <c:pt idx="2652">
                  <c:v>-0.29980635465566902</c:v>
                </c:pt>
                <c:pt idx="2653">
                  <c:v>-0.297253899496284</c:v>
                </c:pt>
                <c:pt idx="2654">
                  <c:v>-0.295222859949205</c:v>
                </c:pt>
                <c:pt idx="2655">
                  <c:v>-0.293223485389698</c:v>
                </c:pt>
                <c:pt idx="2656">
                  <c:v>-0.29130199352394898</c:v>
                </c:pt>
                <c:pt idx="2657">
                  <c:v>-0.28941467393474701</c:v>
                </c:pt>
                <c:pt idx="2658">
                  <c:v>-0.28720713299092598</c:v>
                </c:pt>
                <c:pt idx="2659">
                  <c:v>-0.28570669103621799</c:v>
                </c:pt>
                <c:pt idx="2660">
                  <c:v>-0.28461727181778301</c:v>
                </c:pt>
                <c:pt idx="2661">
                  <c:v>-0.283292250184636</c:v>
                </c:pt>
                <c:pt idx="2662">
                  <c:v>-0.281917220302625</c:v>
                </c:pt>
                <c:pt idx="2663">
                  <c:v>-0.280905730780657</c:v>
                </c:pt>
                <c:pt idx="2664">
                  <c:v>-0.27957185232641601</c:v>
                </c:pt>
                <c:pt idx="2665">
                  <c:v>-0.27869449947772201</c:v>
                </c:pt>
                <c:pt idx="2666">
                  <c:v>-0.277223255327467</c:v>
                </c:pt>
                <c:pt idx="2667">
                  <c:v>-0.27602170014807498</c:v>
                </c:pt>
                <c:pt idx="2668">
                  <c:v>-0.27539419334551701</c:v>
                </c:pt>
                <c:pt idx="2669">
                  <c:v>-0.27444460018984701</c:v>
                </c:pt>
                <c:pt idx="2670">
                  <c:v>-0.27388319438086201</c:v>
                </c:pt>
                <c:pt idx="2671">
                  <c:v>-0.27321637256208398</c:v>
                </c:pt>
                <c:pt idx="2672">
                  <c:v>-0.27253026205706399</c:v>
                </c:pt>
                <c:pt idx="2673">
                  <c:v>-0.27191643098840401</c:v>
                </c:pt>
                <c:pt idx="2674">
                  <c:v>-0.270979089020638</c:v>
                </c:pt>
                <c:pt idx="2675">
                  <c:v>-0.27006153161625401</c:v>
                </c:pt>
                <c:pt idx="2676">
                  <c:v>-0.269244998007446</c:v>
                </c:pt>
                <c:pt idx="2677">
                  <c:v>-0.26886915486827101</c:v>
                </c:pt>
                <c:pt idx="2678">
                  <c:v>-0.26829734386403498</c:v>
                </c:pt>
                <c:pt idx="2679">
                  <c:v>-0.26780090361286801</c:v>
                </c:pt>
                <c:pt idx="2680">
                  <c:v>-0.26723605769541398</c:v>
                </c:pt>
                <c:pt idx="2681">
                  <c:v>-0.26676058009322701</c:v>
                </c:pt>
                <c:pt idx="2682">
                  <c:v>-0.26625543725371698</c:v>
                </c:pt>
                <c:pt idx="2683">
                  <c:v>-0.26583582863701999</c:v>
                </c:pt>
                <c:pt idx="2684">
                  <c:v>-0.265337567690757</c:v>
                </c:pt>
                <c:pt idx="2685">
                  <c:v>-0.265190957260935</c:v>
                </c:pt>
                <c:pt idx="2686">
                  <c:v>-0.26451070291082102</c:v>
                </c:pt>
                <c:pt idx="2687">
                  <c:v>-0.26412084913691303</c:v>
                </c:pt>
                <c:pt idx="2688">
                  <c:v>-0.26387306911441499</c:v>
                </c:pt>
                <c:pt idx="2689">
                  <c:v>-0.26346493124839099</c:v>
                </c:pt>
                <c:pt idx="2690">
                  <c:v>-0.26315048150464299</c:v>
                </c:pt>
                <c:pt idx="2691">
                  <c:v>-0.26302935656867699</c:v>
                </c:pt>
                <c:pt idx="2692">
                  <c:v>-0.26297987288784003</c:v>
                </c:pt>
                <c:pt idx="2693">
                  <c:v>-0.26283504507460198</c:v>
                </c:pt>
                <c:pt idx="2694">
                  <c:v>-0.26230151990739697</c:v>
                </c:pt>
                <c:pt idx="2695">
                  <c:v>-0.26223703910437801</c:v>
                </c:pt>
                <c:pt idx="2696">
                  <c:v>-0.26171764296389299</c:v>
                </c:pt>
                <c:pt idx="2697">
                  <c:v>-0.261643171940312</c:v>
                </c:pt>
                <c:pt idx="2698">
                  <c:v>-0.261591936552592</c:v>
                </c:pt>
                <c:pt idx="2699">
                  <c:v>-0.26128596619028799</c:v>
                </c:pt>
                <c:pt idx="2700">
                  <c:v>-0.26112951605760998</c:v>
                </c:pt>
                <c:pt idx="2701">
                  <c:v>-0.26110874467190198</c:v>
                </c:pt>
                <c:pt idx="2702">
                  <c:v>-0.26082472065332901</c:v>
                </c:pt>
                <c:pt idx="2703">
                  <c:v>-0.260437908965021</c:v>
                </c:pt>
                <c:pt idx="2704">
                  <c:v>-0.25966635834582802</c:v>
                </c:pt>
                <c:pt idx="2705">
                  <c:v>-0.25948247462692697</c:v>
                </c:pt>
                <c:pt idx="2706">
                  <c:v>-0.25966320170123303</c:v>
                </c:pt>
                <c:pt idx="2707">
                  <c:v>-0.259483969772762</c:v>
                </c:pt>
                <c:pt idx="2708">
                  <c:v>-0.25928844587104799</c:v>
                </c:pt>
                <c:pt idx="2709">
                  <c:v>-0.25909384985519102</c:v>
                </c:pt>
                <c:pt idx="2710">
                  <c:v>-0.25888680258681501</c:v>
                </c:pt>
                <c:pt idx="2711">
                  <c:v>-0.25894166568368998</c:v>
                </c:pt>
                <c:pt idx="2712">
                  <c:v>-0.258986624036394</c:v>
                </c:pt>
                <c:pt idx="2713">
                  <c:v>-0.25876401944927802</c:v>
                </c:pt>
                <c:pt idx="2714">
                  <c:v>-0.25894444032055702</c:v>
                </c:pt>
                <c:pt idx="2715">
                  <c:v>-0.25868595092340801</c:v>
                </c:pt>
                <c:pt idx="2716">
                  <c:v>-0.25869240753477701</c:v>
                </c:pt>
                <c:pt idx="2717">
                  <c:v>-0.258707463513138</c:v>
                </c:pt>
                <c:pt idx="2718">
                  <c:v>-0.258657040376506</c:v>
                </c:pt>
                <c:pt idx="2719">
                  <c:v>-0.25880045065559798</c:v>
                </c:pt>
                <c:pt idx="2720">
                  <c:v>-0.25846912380819898</c:v>
                </c:pt>
                <c:pt idx="2721">
                  <c:v>-0.25844450785418799</c:v>
                </c:pt>
                <c:pt idx="2722">
                  <c:v>-0.25824611740736297</c:v>
                </c:pt>
                <c:pt idx="2723">
                  <c:v>-0.25861982011455298</c:v>
                </c:pt>
                <c:pt idx="2724">
                  <c:v>-0.2583387918858</c:v>
                </c:pt>
                <c:pt idx="2725">
                  <c:v>-0.258340075623049</c:v>
                </c:pt>
                <c:pt idx="2726">
                  <c:v>-0.25827808799249502</c:v>
                </c:pt>
                <c:pt idx="2727">
                  <c:v>-0.25859437568914301</c:v>
                </c:pt>
                <c:pt idx="2728">
                  <c:v>-0.258565769070905</c:v>
                </c:pt>
                <c:pt idx="2729">
                  <c:v>-0.25843650131580398</c:v>
                </c:pt>
                <c:pt idx="2730">
                  <c:v>-0.25830133022572599</c:v>
                </c:pt>
                <c:pt idx="2731">
                  <c:v>-0.25854030410675699</c:v>
                </c:pt>
                <c:pt idx="2732">
                  <c:v>-0.258181325660296</c:v>
                </c:pt>
                <c:pt idx="2733">
                  <c:v>-0.25848937612705403</c:v>
                </c:pt>
                <c:pt idx="2734">
                  <c:v>-0.25841309533069801</c:v>
                </c:pt>
                <c:pt idx="2735">
                  <c:v>-0.25844060917780698</c:v>
                </c:pt>
                <c:pt idx="2736">
                  <c:v>-0.25871727682393397</c:v>
                </c:pt>
                <c:pt idx="2737">
                  <c:v>-0.25563961321082401</c:v>
                </c:pt>
                <c:pt idx="2738">
                  <c:v>-0.25577607136339903</c:v>
                </c:pt>
                <c:pt idx="2739">
                  <c:v>-0.256033108928161</c:v>
                </c:pt>
                <c:pt idx="2740">
                  <c:v>-0.255812600978717</c:v>
                </c:pt>
                <c:pt idx="2741">
                  <c:v>-0.25574310418313201</c:v>
                </c:pt>
                <c:pt idx="2742">
                  <c:v>-0.25561862641019301</c:v>
                </c:pt>
                <c:pt idx="2743">
                  <c:v>-0.25617209284457598</c:v>
                </c:pt>
                <c:pt idx="2744">
                  <c:v>-0.25612372249785398</c:v>
                </c:pt>
                <c:pt idx="2745">
                  <c:v>-0.256452128721189</c:v>
                </c:pt>
                <c:pt idx="2746">
                  <c:v>-0.25654969209971001</c:v>
                </c:pt>
                <c:pt idx="2747">
                  <c:v>-0.25661497468439998</c:v>
                </c:pt>
                <c:pt idx="2748">
                  <c:v>-0.25679642359152999</c:v>
                </c:pt>
                <c:pt idx="2749">
                  <c:v>-0.25689513429708699</c:v>
                </c:pt>
                <c:pt idx="2750">
                  <c:v>-0.257109928645394</c:v>
                </c:pt>
                <c:pt idx="2751">
                  <c:v>-0.25738091169076399</c:v>
                </c:pt>
                <c:pt idx="2752">
                  <c:v>-0.25726240219428798</c:v>
                </c:pt>
                <c:pt idx="2753">
                  <c:v>-0.25768740509575</c:v>
                </c:pt>
                <c:pt idx="2754">
                  <c:v>-0.25785770336035402</c:v>
                </c:pt>
                <c:pt idx="2755">
                  <c:v>-0.25820414118101898</c:v>
                </c:pt>
                <c:pt idx="2756">
                  <c:v>-0.25827752416406202</c:v>
                </c:pt>
                <c:pt idx="2757">
                  <c:v>-0.25846454270451502</c:v>
                </c:pt>
                <c:pt idx="2758">
                  <c:v>-0.258455375611789</c:v>
                </c:pt>
                <c:pt idx="2759">
                  <c:v>-0.25850087035978803</c:v>
                </c:pt>
                <c:pt idx="2760">
                  <c:v>-0.25881810665492699</c:v>
                </c:pt>
                <c:pt idx="2761">
                  <c:v>-0.25939727691489201</c:v>
                </c:pt>
                <c:pt idx="2762">
                  <c:v>-0.259096285783804</c:v>
                </c:pt>
                <c:pt idx="2763">
                  <c:v>-0.25936383567310201</c:v>
                </c:pt>
                <c:pt idx="2764">
                  <c:v>-0.25939517926118699</c:v>
                </c:pt>
                <c:pt idx="2765">
                  <c:v>-0.26001826569654302</c:v>
                </c:pt>
                <c:pt idx="2766">
                  <c:v>-0.26016919079477802</c:v>
                </c:pt>
                <c:pt idx="2767">
                  <c:v>-0.26052278737858298</c:v>
                </c:pt>
                <c:pt idx="2768">
                  <c:v>-0.26041483070536098</c:v>
                </c:pt>
                <c:pt idx="2769">
                  <c:v>-0.26103866389915098</c:v>
                </c:pt>
                <c:pt idx="2770">
                  <c:v>-0.26134895084826898</c:v>
                </c:pt>
                <c:pt idx="2771">
                  <c:v>-0.26174664465629999</c:v>
                </c:pt>
                <c:pt idx="2772">
                  <c:v>-0.26165825482211902</c:v>
                </c:pt>
                <c:pt idx="2773">
                  <c:v>-0.26221831641138599</c:v>
                </c:pt>
                <c:pt idx="2774">
                  <c:v>-0.26230888882441</c:v>
                </c:pt>
                <c:pt idx="2775">
                  <c:v>-0.26227306083257601</c:v>
                </c:pt>
                <c:pt idx="2776">
                  <c:v>-0.26266784506997798</c:v>
                </c:pt>
                <c:pt idx="2777">
                  <c:v>-0.26344727437512899</c:v>
                </c:pt>
                <c:pt idx="2778">
                  <c:v>-0.26317910897646901</c:v>
                </c:pt>
                <c:pt idx="2779">
                  <c:v>-0.26337558635720099</c:v>
                </c:pt>
                <c:pt idx="2780">
                  <c:v>-0.26361582312590598</c:v>
                </c:pt>
                <c:pt idx="2781">
                  <c:v>-0.26407150178615102</c:v>
                </c:pt>
                <c:pt idx="2782">
                  <c:v>-0.26416078401368298</c:v>
                </c:pt>
                <c:pt idx="2783">
                  <c:v>-0.26483811286745901</c:v>
                </c:pt>
                <c:pt idx="2784">
                  <c:v>-0.264894243541825</c:v>
                </c:pt>
                <c:pt idx="2785">
                  <c:v>-0.265426193471125</c:v>
                </c:pt>
                <c:pt idx="2786">
                  <c:v>-0.26592580143306999</c:v>
                </c:pt>
                <c:pt idx="2787">
                  <c:v>-0.265913327858121</c:v>
                </c:pt>
                <c:pt idx="2788">
                  <c:v>-0.266441696534854</c:v>
                </c:pt>
                <c:pt idx="2789">
                  <c:v>-0.26642122105441601</c:v>
                </c:pt>
                <c:pt idx="2790">
                  <c:v>-0.26708912522668299</c:v>
                </c:pt>
                <c:pt idx="2791">
                  <c:v>-0.26746711208941998</c:v>
                </c:pt>
                <c:pt idx="2792">
                  <c:v>-0.267505614263991</c:v>
                </c:pt>
                <c:pt idx="2793">
                  <c:v>-0.267749028153421</c:v>
                </c:pt>
                <c:pt idx="2794">
                  <c:v>-0.26819094542572303</c:v>
                </c:pt>
                <c:pt idx="2795">
                  <c:v>-0.26820484599462402</c:v>
                </c:pt>
                <c:pt idx="2796">
                  <c:v>-0.268684297341231</c:v>
                </c:pt>
                <c:pt idx="2797">
                  <c:v>-0.269230096492863</c:v>
                </c:pt>
                <c:pt idx="2798">
                  <c:v>-0.26941087816006798</c:v>
                </c:pt>
                <c:pt idx="2799">
                  <c:v>-0.26958848080751702</c:v>
                </c:pt>
                <c:pt idx="2800">
                  <c:v>-0.27081015080622001</c:v>
                </c:pt>
                <c:pt idx="2801">
                  <c:v>-0.27115660432170302</c:v>
                </c:pt>
                <c:pt idx="2802">
                  <c:v>-0.27155442857335599</c:v>
                </c:pt>
                <c:pt idx="2803">
                  <c:v>-0.27189051495905803</c:v>
                </c:pt>
                <c:pt idx="2804">
                  <c:v>-0.272177611242295</c:v>
                </c:pt>
                <c:pt idx="2805">
                  <c:v>-0.27258135759388102</c:v>
                </c:pt>
                <c:pt idx="2806">
                  <c:v>-0.272602393660415</c:v>
                </c:pt>
                <c:pt idx="2807">
                  <c:v>-0.27317935023590301</c:v>
                </c:pt>
                <c:pt idx="2808">
                  <c:v>-0.27335555608489398</c:v>
                </c:pt>
                <c:pt idx="2809">
                  <c:v>-0.273972890167892</c:v>
                </c:pt>
                <c:pt idx="2810">
                  <c:v>-0.27409093769822601</c:v>
                </c:pt>
                <c:pt idx="2811">
                  <c:v>-0.27434701491642799</c:v>
                </c:pt>
                <c:pt idx="2812">
                  <c:v>-0.274996936514465</c:v>
                </c:pt>
                <c:pt idx="2813">
                  <c:v>-0.275385981457898</c:v>
                </c:pt>
                <c:pt idx="2814">
                  <c:v>-0.27565748220168501</c:v>
                </c:pt>
                <c:pt idx="2815">
                  <c:v>-0.27584386265904898</c:v>
                </c:pt>
                <c:pt idx="2816">
                  <c:v>-0.27642890505447498</c:v>
                </c:pt>
                <c:pt idx="2817">
                  <c:v>-0.27683584818256202</c:v>
                </c:pt>
                <c:pt idx="2818">
                  <c:v>-0.27699555255109498</c:v>
                </c:pt>
                <c:pt idx="2819">
                  <c:v>-0.277459148034295</c:v>
                </c:pt>
                <c:pt idx="2820">
                  <c:v>-0.277721383800341</c:v>
                </c:pt>
                <c:pt idx="2821">
                  <c:v>-0.278123596483484</c:v>
                </c:pt>
                <c:pt idx="2822">
                  <c:v>-0.27892875703304798</c:v>
                </c:pt>
                <c:pt idx="2823">
                  <c:v>-0.27906015377209198</c:v>
                </c:pt>
                <c:pt idx="2824">
                  <c:v>-0.27943797043792401</c:v>
                </c:pt>
                <c:pt idx="2825">
                  <c:v>-0.27981449060251101</c:v>
                </c:pt>
                <c:pt idx="2826">
                  <c:v>-0.28038555807885701</c:v>
                </c:pt>
                <c:pt idx="2827">
                  <c:v>-0.28062500856653599</c:v>
                </c:pt>
                <c:pt idx="2828">
                  <c:v>-0.28117803613382097</c:v>
                </c:pt>
                <c:pt idx="2829">
                  <c:v>-0.28148010002761997</c:v>
                </c:pt>
                <c:pt idx="2830">
                  <c:v>-0.28154917885412101</c:v>
                </c:pt>
                <c:pt idx="2831">
                  <c:v>-0.28216672568995899</c:v>
                </c:pt>
                <c:pt idx="2832">
                  <c:v>-0.28251597446979698</c:v>
                </c:pt>
                <c:pt idx="2833">
                  <c:v>-0.283238349198766</c:v>
                </c:pt>
                <c:pt idx="2834">
                  <c:v>-0.28310567216198801</c:v>
                </c:pt>
                <c:pt idx="2835">
                  <c:v>-0.28393295206025998</c:v>
                </c:pt>
                <c:pt idx="2836">
                  <c:v>-0.284228546438966</c:v>
                </c:pt>
                <c:pt idx="2837">
                  <c:v>-0.284586253968453</c:v>
                </c:pt>
                <c:pt idx="2838">
                  <c:v>-0.28503313980332701</c:v>
                </c:pt>
                <c:pt idx="2839">
                  <c:v>-0.28532719596550399</c:v>
                </c:pt>
                <c:pt idx="2840">
                  <c:v>-0.285961649669423</c:v>
                </c:pt>
                <c:pt idx="2841">
                  <c:v>-0.28638223269694901</c:v>
                </c:pt>
                <c:pt idx="2842">
                  <c:v>-0.286481503041976</c:v>
                </c:pt>
                <c:pt idx="2843">
                  <c:v>-0.28708380905272801</c:v>
                </c:pt>
                <c:pt idx="2844">
                  <c:v>-0.28725041098964299</c:v>
                </c:pt>
                <c:pt idx="2845">
                  <c:v>-0.28802864329361799</c:v>
                </c:pt>
                <c:pt idx="2846">
                  <c:v>-0.28848776669931198</c:v>
                </c:pt>
                <c:pt idx="2847">
                  <c:v>-0.28878090017214902</c:v>
                </c:pt>
                <c:pt idx="2848">
                  <c:v>-0.28937504710878098</c:v>
                </c:pt>
                <c:pt idx="2849">
                  <c:v>-0.28972807609300799</c:v>
                </c:pt>
                <c:pt idx="2850">
                  <c:v>-0.28998962813203599</c:v>
                </c:pt>
                <c:pt idx="2851">
                  <c:v>-0.290753935436807</c:v>
                </c:pt>
                <c:pt idx="2852">
                  <c:v>-0.29080288362071399</c:v>
                </c:pt>
                <c:pt idx="2853">
                  <c:v>-0.29140350098566897</c:v>
                </c:pt>
                <c:pt idx="2854">
                  <c:v>-0.29173635372909001</c:v>
                </c:pt>
                <c:pt idx="2855">
                  <c:v>-0.29225151512283398</c:v>
                </c:pt>
                <c:pt idx="2856">
                  <c:v>-0.292692307857085</c:v>
                </c:pt>
                <c:pt idx="2857">
                  <c:v>-0.29307155046917099</c:v>
                </c:pt>
                <c:pt idx="2858">
                  <c:v>-0.29386838905034501</c:v>
                </c:pt>
                <c:pt idx="2859">
                  <c:v>-0.29434648314105999</c:v>
                </c:pt>
                <c:pt idx="2860">
                  <c:v>-0.294759875447</c:v>
                </c:pt>
                <c:pt idx="2861">
                  <c:v>-0.29483244852068302</c:v>
                </c:pt>
                <c:pt idx="2862">
                  <c:v>-0.29534068318725498</c:v>
                </c:pt>
                <c:pt idx="2863">
                  <c:v>-0.29563430168428101</c:v>
                </c:pt>
                <c:pt idx="2864">
                  <c:v>-0.295812370932793</c:v>
                </c:pt>
                <c:pt idx="2865">
                  <c:v>-0.29621564620282198</c:v>
                </c:pt>
                <c:pt idx="2866">
                  <c:v>-0.29695788777099902</c:v>
                </c:pt>
                <c:pt idx="2867">
                  <c:v>-0.296930022081139</c:v>
                </c:pt>
                <c:pt idx="2868">
                  <c:v>-0.29773607804408397</c:v>
                </c:pt>
                <c:pt idx="2869">
                  <c:v>-0.29793934150715601</c:v>
                </c:pt>
                <c:pt idx="2870">
                  <c:v>-0.29831681589261699</c:v>
                </c:pt>
                <c:pt idx="2871">
                  <c:v>-0.298710998869476</c:v>
                </c:pt>
                <c:pt idx="2872">
                  <c:v>-0.299681386163069</c:v>
                </c:pt>
                <c:pt idx="2873">
                  <c:v>-0.29994479946474101</c:v>
                </c:pt>
                <c:pt idx="2874">
                  <c:v>-0.30010990949517402</c:v>
                </c:pt>
                <c:pt idx="2875">
                  <c:v>-0.30046865360611202</c:v>
                </c:pt>
                <c:pt idx="2876">
                  <c:v>-0.30112550471193</c:v>
                </c:pt>
                <c:pt idx="2877">
                  <c:v>-0.30164828959818502</c:v>
                </c:pt>
                <c:pt idx="2878">
                  <c:v>-0.30176994024353798</c:v>
                </c:pt>
                <c:pt idx="2879">
                  <c:v>-0.30224903588471003</c:v>
                </c:pt>
                <c:pt idx="2880">
                  <c:v>-0.30285477790947002</c:v>
                </c:pt>
                <c:pt idx="2881">
                  <c:v>-0.30313501967539402</c:v>
                </c:pt>
                <c:pt idx="2882">
                  <c:v>-0.30338172948076098</c:v>
                </c:pt>
                <c:pt idx="2883">
                  <c:v>-0.303854813345313</c:v>
                </c:pt>
                <c:pt idx="2884">
                  <c:v>-0.30442993630939802</c:v>
                </c:pt>
                <c:pt idx="2885">
                  <c:v>-0.304626173435804</c:v>
                </c:pt>
                <c:pt idx="2886">
                  <c:v>-0.30494120871963198</c:v>
                </c:pt>
                <c:pt idx="2887">
                  <c:v>-0.30575804027499798</c:v>
                </c:pt>
                <c:pt idx="2888">
                  <c:v>-0.30631433575439798</c:v>
                </c:pt>
                <c:pt idx="2889">
                  <c:v>-0.306618907388231</c:v>
                </c:pt>
                <c:pt idx="2890">
                  <c:v>-0.30689659293233801</c:v>
                </c:pt>
                <c:pt idx="2891">
                  <c:v>-0.30733633984328002</c:v>
                </c:pt>
                <c:pt idx="2892">
                  <c:v>-0.307884865087029</c:v>
                </c:pt>
                <c:pt idx="2893">
                  <c:v>-0.30792419265689702</c:v>
                </c:pt>
                <c:pt idx="2894">
                  <c:v>-0.30892427415916401</c:v>
                </c:pt>
                <c:pt idx="2895">
                  <c:v>-0.308809750534561</c:v>
                </c:pt>
                <c:pt idx="2896">
                  <c:v>-0.309175538094001</c:v>
                </c:pt>
                <c:pt idx="2897">
                  <c:v>-0.30972413979332197</c:v>
                </c:pt>
                <c:pt idx="2898">
                  <c:v>-0.30997660004419902</c:v>
                </c:pt>
                <c:pt idx="2899">
                  <c:v>-0.31029238457449498</c:v>
                </c:pt>
                <c:pt idx="2900">
                  <c:v>-0.31069073180129497</c:v>
                </c:pt>
                <c:pt idx="2901">
                  <c:v>-0.311247687970091</c:v>
                </c:pt>
                <c:pt idx="2902">
                  <c:v>-0.31172876810321298</c:v>
                </c:pt>
                <c:pt idx="2903">
                  <c:v>-0.31193740825108701</c:v>
                </c:pt>
                <c:pt idx="2904">
                  <c:v>-0.31209750577164702</c:v>
                </c:pt>
                <c:pt idx="2905">
                  <c:v>-0.31241128386135097</c:v>
                </c:pt>
                <c:pt idx="2906">
                  <c:v>-0.31303437336510198</c:v>
                </c:pt>
                <c:pt idx="2907">
                  <c:v>-0.313228280900955</c:v>
                </c:pt>
                <c:pt idx="2908">
                  <c:v>-0.31369956482966899</c:v>
                </c:pt>
                <c:pt idx="2909">
                  <c:v>-0.31402391746442099</c:v>
                </c:pt>
                <c:pt idx="2910">
                  <c:v>-0.314304499106973</c:v>
                </c:pt>
                <c:pt idx="2911">
                  <c:v>-0.31484261054389501</c:v>
                </c:pt>
                <c:pt idx="2912">
                  <c:v>-0.31503318887464099</c:v>
                </c:pt>
                <c:pt idx="2913">
                  <c:v>-0.31551819791296698</c:v>
                </c:pt>
                <c:pt idx="2914">
                  <c:v>-0.31546682343823201</c:v>
                </c:pt>
                <c:pt idx="2915">
                  <c:v>-0.31588660698362497</c:v>
                </c:pt>
                <c:pt idx="2916">
                  <c:v>-0.31633888009516598</c:v>
                </c:pt>
                <c:pt idx="2917">
                  <c:v>-0.31642299586817302</c:v>
                </c:pt>
                <c:pt idx="2918">
                  <c:v>-0.31677601617523199</c:v>
                </c:pt>
                <c:pt idx="2919">
                  <c:v>-0.31674341774397002</c:v>
                </c:pt>
                <c:pt idx="2920">
                  <c:v>-0.31730728335057301</c:v>
                </c:pt>
                <c:pt idx="2921">
                  <c:v>-0.31723033286299201</c:v>
                </c:pt>
                <c:pt idx="2922">
                  <c:v>-0.31753435879852099</c:v>
                </c:pt>
                <c:pt idx="2923">
                  <c:v>-0.31774612425028498</c:v>
                </c:pt>
                <c:pt idx="2924">
                  <c:v>-0.31781542670708401</c:v>
                </c:pt>
                <c:pt idx="2925">
                  <c:v>-0.31846705597859498</c:v>
                </c:pt>
                <c:pt idx="2926">
                  <c:v>-0.31867042076545998</c:v>
                </c:pt>
                <c:pt idx="2927">
                  <c:v>-0.31885431583079998</c:v>
                </c:pt>
                <c:pt idx="2928">
                  <c:v>-0.31867528479914597</c:v>
                </c:pt>
                <c:pt idx="2929">
                  <c:v>-0.31945137851876598</c:v>
                </c:pt>
                <c:pt idx="2930">
                  <c:v>-0.31932762229956502</c:v>
                </c:pt>
                <c:pt idx="2931">
                  <c:v>-0.31976370370574297</c:v>
                </c:pt>
                <c:pt idx="2932">
                  <c:v>-0.32006681501349799</c:v>
                </c:pt>
                <c:pt idx="2933">
                  <c:v>-0.32012779670611602</c:v>
                </c:pt>
                <c:pt idx="2934">
                  <c:v>-0.32021760690321199</c:v>
                </c:pt>
                <c:pt idx="2935">
                  <c:v>-0.32029797046384001</c:v>
                </c:pt>
                <c:pt idx="2936">
                  <c:v>-0.32053575580896998</c:v>
                </c:pt>
                <c:pt idx="2937">
                  <c:v>-0.32028194406145999</c:v>
                </c:pt>
                <c:pt idx="2938">
                  <c:v>-0.32061769913557298</c:v>
                </c:pt>
                <c:pt idx="2939">
                  <c:v>-0.32041812431509198</c:v>
                </c:pt>
                <c:pt idx="2940">
                  <c:v>-0.32048413091640399</c:v>
                </c:pt>
                <c:pt idx="2941">
                  <c:v>-0.320333562667728</c:v>
                </c:pt>
                <c:pt idx="2942">
                  <c:v>-0.32059048941387303</c:v>
                </c:pt>
                <c:pt idx="2943">
                  <c:v>-0.32037247053728701</c:v>
                </c:pt>
                <c:pt idx="2944">
                  <c:v>-0.31971443593346999</c:v>
                </c:pt>
                <c:pt idx="2945">
                  <c:v>-0.32094155830337101</c:v>
                </c:pt>
                <c:pt idx="2946">
                  <c:v>-0.32082270584396599</c:v>
                </c:pt>
                <c:pt idx="2947">
                  <c:v>-0.32059076824625199</c:v>
                </c:pt>
                <c:pt idx="2948">
                  <c:v>-0.32042616353652298</c:v>
                </c:pt>
                <c:pt idx="2949">
                  <c:v>-0.320712734883773</c:v>
                </c:pt>
                <c:pt idx="2950">
                  <c:v>-0.32058788545848499</c:v>
                </c:pt>
                <c:pt idx="2951">
                  <c:v>-0.32026933089930898</c:v>
                </c:pt>
                <c:pt idx="2952">
                  <c:v>-0.320364824908213</c:v>
                </c:pt>
                <c:pt idx="2953">
                  <c:v>-0.32001051364084399</c:v>
                </c:pt>
                <c:pt idx="2954">
                  <c:v>-0.31960464634763303</c:v>
                </c:pt>
                <c:pt idx="2955">
                  <c:v>-0.31949905992279498</c:v>
                </c:pt>
                <c:pt idx="2956">
                  <c:v>-0.31966751449849101</c:v>
                </c:pt>
                <c:pt idx="2957">
                  <c:v>-0.31931544982443499</c:v>
                </c:pt>
                <c:pt idx="2958">
                  <c:v>-0.31907700830617203</c:v>
                </c:pt>
                <c:pt idx="2959">
                  <c:v>-0.31872778710048</c:v>
                </c:pt>
                <c:pt idx="2960">
                  <c:v>-0.31832584987326601</c:v>
                </c:pt>
                <c:pt idx="2961">
                  <c:v>-0.31794203525882703</c:v>
                </c:pt>
                <c:pt idx="2962">
                  <c:v>-0.31796421901355199</c:v>
                </c:pt>
                <c:pt idx="2963">
                  <c:v>-0.31782198921277599</c:v>
                </c:pt>
                <c:pt idx="2964">
                  <c:v>-0.31721001077281502</c:v>
                </c:pt>
                <c:pt idx="2965">
                  <c:v>-0.31708392761217102</c:v>
                </c:pt>
                <c:pt idx="2966">
                  <c:v>-0.317032049978346</c:v>
                </c:pt>
                <c:pt idx="2967">
                  <c:v>-0.31668713121715603</c:v>
                </c:pt>
                <c:pt idx="2968">
                  <c:v>-0.31638577039867399</c:v>
                </c:pt>
                <c:pt idx="2969">
                  <c:v>-0.31626030773302699</c:v>
                </c:pt>
                <c:pt idx="2970">
                  <c:v>-0.31630075296368598</c:v>
                </c:pt>
                <c:pt idx="2971">
                  <c:v>-0.31606888871796701</c:v>
                </c:pt>
                <c:pt idx="2972">
                  <c:v>-0.31540212377808102</c:v>
                </c:pt>
                <c:pt idx="2973">
                  <c:v>-0.315304768739533</c:v>
                </c:pt>
                <c:pt idx="2974">
                  <c:v>-0.31469073866505698</c:v>
                </c:pt>
                <c:pt idx="2975">
                  <c:v>-0.31492216088991298</c:v>
                </c:pt>
                <c:pt idx="2976">
                  <c:v>-0.31457360254188399</c:v>
                </c:pt>
                <c:pt idx="2977">
                  <c:v>-0.31453800261713799</c:v>
                </c:pt>
                <c:pt idx="2978">
                  <c:v>-0.31414380824990201</c:v>
                </c:pt>
                <c:pt idx="2979">
                  <c:v>-0.31392442405793403</c:v>
                </c:pt>
                <c:pt idx="2980">
                  <c:v>-0.31363120648527998</c:v>
                </c:pt>
                <c:pt idx="2981">
                  <c:v>-0.31377612481480999</c:v>
                </c:pt>
                <c:pt idx="2982">
                  <c:v>-0.31352294974780898</c:v>
                </c:pt>
                <c:pt idx="2983">
                  <c:v>-0.31339848772622902</c:v>
                </c:pt>
                <c:pt idx="2984">
                  <c:v>-0.312948408454232</c:v>
                </c:pt>
                <c:pt idx="2985">
                  <c:v>-0.31305557465257799</c:v>
                </c:pt>
                <c:pt idx="2986">
                  <c:v>-0.31252235900549402</c:v>
                </c:pt>
                <c:pt idx="2987">
                  <c:v>-0.312223955144528</c:v>
                </c:pt>
                <c:pt idx="2988">
                  <c:v>-0.31237748410153698</c:v>
                </c:pt>
                <c:pt idx="2989">
                  <c:v>-0.31193604216710402</c:v>
                </c:pt>
                <c:pt idx="2990">
                  <c:v>-0.31196184605177901</c:v>
                </c:pt>
                <c:pt idx="2991">
                  <c:v>-0.31179349125924599</c:v>
                </c:pt>
                <c:pt idx="2992">
                  <c:v>-0.31150472260178802</c:v>
                </c:pt>
                <c:pt idx="2993">
                  <c:v>-0.31173622383913102</c:v>
                </c:pt>
                <c:pt idx="2994">
                  <c:v>-0.31147424134351498</c:v>
                </c:pt>
                <c:pt idx="2995">
                  <c:v>-0.31123548849281601</c:v>
                </c:pt>
                <c:pt idx="2996">
                  <c:v>-0.31121307626830103</c:v>
                </c:pt>
                <c:pt idx="2997">
                  <c:v>-0.31139691658962698</c:v>
                </c:pt>
                <c:pt idx="2998">
                  <c:v>-0.31155759187968601</c:v>
                </c:pt>
                <c:pt idx="2999">
                  <c:v>-0.31124709242387</c:v>
                </c:pt>
                <c:pt idx="3000">
                  <c:v>-0.311197694481603</c:v>
                </c:pt>
                <c:pt idx="3001">
                  <c:v>-0.31089307377279701</c:v>
                </c:pt>
                <c:pt idx="3002">
                  <c:v>-0.31096696071488</c:v>
                </c:pt>
                <c:pt idx="3003">
                  <c:v>-0.31075098655192201</c:v>
                </c:pt>
                <c:pt idx="3004">
                  <c:v>-0.31096148307823301</c:v>
                </c:pt>
                <c:pt idx="3005">
                  <c:v>-0.310552645238521</c:v>
                </c:pt>
                <c:pt idx="3006">
                  <c:v>-0.31071040812027201</c:v>
                </c:pt>
                <c:pt idx="3007">
                  <c:v>-0.31053372423721298</c:v>
                </c:pt>
                <c:pt idx="3008">
                  <c:v>-0.31072067777676998</c:v>
                </c:pt>
                <c:pt idx="3009">
                  <c:v>-0.31138855483093297</c:v>
                </c:pt>
                <c:pt idx="3010">
                  <c:v>-0.31029992536527601</c:v>
                </c:pt>
                <c:pt idx="3011">
                  <c:v>-0.31046900710549602</c:v>
                </c:pt>
                <c:pt idx="3012">
                  <c:v>-0.31083944782768103</c:v>
                </c:pt>
                <c:pt idx="3013">
                  <c:v>-0.31155735320822198</c:v>
                </c:pt>
                <c:pt idx="3014">
                  <c:v>-0.31307305848120098</c:v>
                </c:pt>
                <c:pt idx="3015">
                  <c:v>-0.31516597268132002</c:v>
                </c:pt>
                <c:pt idx="3016">
                  <c:v>-0.31777079523288299</c:v>
                </c:pt>
                <c:pt idx="3017">
                  <c:v>-0.31689848956764499</c:v>
                </c:pt>
                <c:pt idx="3018">
                  <c:v>-0.31326285962449402</c:v>
                </c:pt>
                <c:pt idx="3019">
                  <c:v>-0.31052216526148702</c:v>
                </c:pt>
                <c:pt idx="3020">
                  <c:v>-0.30942321418428798</c:v>
                </c:pt>
                <c:pt idx="3021">
                  <c:v>-0.30872870801844299</c:v>
                </c:pt>
                <c:pt idx="3022">
                  <c:v>-0.30839098026310802</c:v>
                </c:pt>
                <c:pt idx="3023">
                  <c:v>-0.30797332515936998</c:v>
                </c:pt>
                <c:pt idx="3024">
                  <c:v>-0.30769411661358897</c:v>
                </c:pt>
                <c:pt idx="3025">
                  <c:v>-0.30760924866880701</c:v>
                </c:pt>
                <c:pt idx="3026">
                  <c:v>-0.307361560573159</c:v>
                </c:pt>
                <c:pt idx="3027">
                  <c:v>-0.30720817562110803</c:v>
                </c:pt>
                <c:pt idx="3028">
                  <c:v>-0.30692637932651101</c:v>
                </c:pt>
                <c:pt idx="3029">
                  <c:v>-0.30686409490724897</c:v>
                </c:pt>
                <c:pt idx="3030">
                  <c:v>-0.30668606630926598</c:v>
                </c:pt>
                <c:pt idx="3031">
                  <c:v>-0.30659699032763599</c:v>
                </c:pt>
                <c:pt idx="3032">
                  <c:v>-0.30607201019131403</c:v>
                </c:pt>
                <c:pt idx="3033">
                  <c:v>-0.30582810425287799</c:v>
                </c:pt>
                <c:pt idx="3034">
                  <c:v>-0.30578671267949897</c:v>
                </c:pt>
                <c:pt idx="3035">
                  <c:v>-0.30565889532217699</c:v>
                </c:pt>
                <c:pt idx="3036">
                  <c:v>-0.30550274695527402</c:v>
                </c:pt>
                <c:pt idx="3037">
                  <c:v>-0.30512338910783499</c:v>
                </c:pt>
                <c:pt idx="3038">
                  <c:v>-0.30493746845481501</c:v>
                </c:pt>
                <c:pt idx="3039">
                  <c:v>-0.304911394188906</c:v>
                </c:pt>
                <c:pt idx="3040">
                  <c:v>-0.30499040020067603</c:v>
                </c:pt>
                <c:pt idx="3041">
                  <c:v>-0.30428209920615401</c:v>
                </c:pt>
                <c:pt idx="3042">
                  <c:v>-0.30428017405977098</c:v>
                </c:pt>
                <c:pt idx="3043">
                  <c:v>-0.30390045913493002</c:v>
                </c:pt>
                <c:pt idx="3044">
                  <c:v>-0.30416343172052002</c:v>
                </c:pt>
                <c:pt idx="3045">
                  <c:v>-0.30369953553512502</c:v>
                </c:pt>
                <c:pt idx="3046">
                  <c:v>-0.30361292610823298</c:v>
                </c:pt>
                <c:pt idx="3047">
                  <c:v>-0.30368263916027699</c:v>
                </c:pt>
                <c:pt idx="3048">
                  <c:v>-0.30338919368589901</c:v>
                </c:pt>
                <c:pt idx="3049">
                  <c:v>-0.30302123973771899</c:v>
                </c:pt>
                <c:pt idx="3050">
                  <c:v>-0.30283598285591101</c:v>
                </c:pt>
                <c:pt idx="3051">
                  <c:v>-0.30262577128606</c:v>
                </c:pt>
                <c:pt idx="3052">
                  <c:v>-0.30243228554937401</c:v>
                </c:pt>
                <c:pt idx="3053">
                  <c:v>-0.30206168853437398</c:v>
                </c:pt>
                <c:pt idx="3054">
                  <c:v>-0.30208294344137798</c:v>
                </c:pt>
                <c:pt idx="3055">
                  <c:v>-0.30169108500070702</c:v>
                </c:pt>
                <c:pt idx="3056">
                  <c:v>-0.30162909315355102</c:v>
                </c:pt>
                <c:pt idx="3057">
                  <c:v>-0.30155987544173601</c:v>
                </c:pt>
                <c:pt idx="3058">
                  <c:v>-0.30139665832110701</c:v>
                </c:pt>
                <c:pt idx="3059">
                  <c:v>-0.30165991939568698</c:v>
                </c:pt>
                <c:pt idx="3060">
                  <c:v>-0.30108015093462798</c:v>
                </c:pt>
                <c:pt idx="3061">
                  <c:v>-0.30103277547805402</c:v>
                </c:pt>
                <c:pt idx="3062">
                  <c:v>-0.30062592595170501</c:v>
                </c:pt>
                <c:pt idx="3063">
                  <c:v>-0.30088809601022398</c:v>
                </c:pt>
                <c:pt idx="3064">
                  <c:v>-0.30057600497854797</c:v>
                </c:pt>
                <c:pt idx="3065">
                  <c:v>-0.300465137918911</c:v>
                </c:pt>
                <c:pt idx="3066">
                  <c:v>-0.30051730753835598</c:v>
                </c:pt>
                <c:pt idx="3067">
                  <c:v>-0.30008721560719498</c:v>
                </c:pt>
                <c:pt idx="3068">
                  <c:v>-0.30004116493790101</c:v>
                </c:pt>
                <c:pt idx="3069">
                  <c:v>-0.29984769519676102</c:v>
                </c:pt>
                <c:pt idx="3070">
                  <c:v>-0.29973023963664402</c:v>
                </c:pt>
                <c:pt idx="3071">
                  <c:v>-0.29961069816192798</c:v>
                </c:pt>
                <c:pt idx="3072">
                  <c:v>-0.29968184510511497</c:v>
                </c:pt>
                <c:pt idx="3073">
                  <c:v>-0.29931526752744603</c:v>
                </c:pt>
                <c:pt idx="3074">
                  <c:v>-0.29935275494201702</c:v>
                </c:pt>
                <c:pt idx="3075">
                  <c:v>-0.29919585490075701</c:v>
                </c:pt>
                <c:pt idx="3076">
                  <c:v>-0.29895995633571698</c:v>
                </c:pt>
                <c:pt idx="3077">
                  <c:v>-0.29887032447113898</c:v>
                </c:pt>
                <c:pt idx="3078">
                  <c:v>-0.29893888098301802</c:v>
                </c:pt>
                <c:pt idx="3079">
                  <c:v>-0.29919117827569802</c:v>
                </c:pt>
                <c:pt idx="3080">
                  <c:v>-0.29864202303945098</c:v>
                </c:pt>
                <c:pt idx="3081">
                  <c:v>-0.29859177587948699</c:v>
                </c:pt>
                <c:pt idx="3082">
                  <c:v>-0.29881126052832502</c:v>
                </c:pt>
                <c:pt idx="3083">
                  <c:v>-0.29868289545489002</c:v>
                </c:pt>
                <c:pt idx="3084">
                  <c:v>-0.29853467929128302</c:v>
                </c:pt>
                <c:pt idx="3085">
                  <c:v>-0.29876699258654998</c:v>
                </c:pt>
                <c:pt idx="3086">
                  <c:v>-0.29835577389544099</c:v>
                </c:pt>
                <c:pt idx="3087">
                  <c:v>-0.29831078058604699</c:v>
                </c:pt>
                <c:pt idx="3088">
                  <c:v>-0.29864817604275101</c:v>
                </c:pt>
                <c:pt idx="3089">
                  <c:v>-0.29845591000299898</c:v>
                </c:pt>
                <c:pt idx="3090">
                  <c:v>-0.29868947667266199</c:v>
                </c:pt>
                <c:pt idx="3091">
                  <c:v>-0.29841895938610802</c:v>
                </c:pt>
                <c:pt idx="3092">
                  <c:v>-0.298661085944743</c:v>
                </c:pt>
                <c:pt idx="3093">
                  <c:v>-0.299137159554482</c:v>
                </c:pt>
                <c:pt idx="3094">
                  <c:v>-0.29854556654780501</c:v>
                </c:pt>
                <c:pt idx="3095">
                  <c:v>-0.29822987232325499</c:v>
                </c:pt>
                <c:pt idx="3096">
                  <c:v>-0.29824147092065501</c:v>
                </c:pt>
                <c:pt idx="3097">
                  <c:v>-0.29837801926127899</c:v>
                </c:pt>
                <c:pt idx="3098">
                  <c:v>-0.298372673194784</c:v>
                </c:pt>
                <c:pt idx="3099">
                  <c:v>-0.29842678576796999</c:v>
                </c:pt>
                <c:pt idx="3100">
                  <c:v>-0.29859149646301097</c:v>
                </c:pt>
                <c:pt idx="3101">
                  <c:v>-0.298749328130888</c:v>
                </c:pt>
                <c:pt idx="3102">
                  <c:v>-0.299113843273697</c:v>
                </c:pt>
                <c:pt idx="3103">
                  <c:v>-0.29919084357481102</c:v>
                </c:pt>
                <c:pt idx="3104">
                  <c:v>-0.29947300112710901</c:v>
                </c:pt>
                <c:pt idx="3105">
                  <c:v>-0.29932155110064901</c:v>
                </c:pt>
                <c:pt idx="3106">
                  <c:v>-0.299903345189376</c:v>
                </c:pt>
                <c:pt idx="3107">
                  <c:v>-0.30081638351411599</c:v>
                </c:pt>
                <c:pt idx="3108">
                  <c:v>-0.30127070813912399</c:v>
                </c:pt>
                <c:pt idx="3109">
                  <c:v>-0.30236925264616199</c:v>
                </c:pt>
                <c:pt idx="3110">
                  <c:v>-0.303436912019098</c:v>
                </c:pt>
                <c:pt idx="3111">
                  <c:v>-0.30418256631836499</c:v>
                </c:pt>
                <c:pt idx="3112">
                  <c:v>-0.30189122942345498</c:v>
                </c:pt>
                <c:pt idx="3113">
                  <c:v>-0.29761358491011702</c:v>
                </c:pt>
                <c:pt idx="3114">
                  <c:v>-0.29593081461732201</c:v>
                </c:pt>
                <c:pt idx="3115">
                  <c:v>-0.29552647331419901</c:v>
                </c:pt>
                <c:pt idx="3116">
                  <c:v>-0.29623694754326901</c:v>
                </c:pt>
                <c:pt idx="3117">
                  <c:v>-0.29632016213575502</c:v>
                </c:pt>
                <c:pt idx="3118">
                  <c:v>-0.29679160643469099</c:v>
                </c:pt>
                <c:pt idx="3119">
                  <c:v>-0.297168026257847</c:v>
                </c:pt>
                <c:pt idx="3120">
                  <c:v>-0.29760382781589401</c:v>
                </c:pt>
                <c:pt idx="3121">
                  <c:v>-0.29796044664357402</c:v>
                </c:pt>
                <c:pt idx="3122">
                  <c:v>-0.298224140491196</c:v>
                </c:pt>
                <c:pt idx="3123">
                  <c:v>-0.298711853616282</c:v>
                </c:pt>
                <c:pt idx="3124">
                  <c:v>-0.298686417080188</c:v>
                </c:pt>
                <c:pt idx="3125">
                  <c:v>-0.29905698199825498</c:v>
                </c:pt>
                <c:pt idx="3126">
                  <c:v>-0.29952678435739999</c:v>
                </c:pt>
                <c:pt idx="3127">
                  <c:v>-0.29930103063701102</c:v>
                </c:pt>
                <c:pt idx="3128">
                  <c:v>-0.30008268779104702</c:v>
                </c:pt>
                <c:pt idx="3129">
                  <c:v>-0.30020301363116397</c:v>
                </c:pt>
                <c:pt idx="3130">
                  <c:v>-0.30072430394969002</c:v>
                </c:pt>
                <c:pt idx="3131">
                  <c:v>-0.30128146349448998</c:v>
                </c:pt>
                <c:pt idx="3132">
                  <c:v>-0.30143053894871902</c:v>
                </c:pt>
                <c:pt idx="3133">
                  <c:v>-0.30188936870416799</c:v>
                </c:pt>
                <c:pt idx="3134">
                  <c:v>-0.30236736151527499</c:v>
                </c:pt>
                <c:pt idx="3135">
                  <c:v>-0.30259105650519502</c:v>
                </c:pt>
                <c:pt idx="3136">
                  <c:v>-0.30302433929730399</c:v>
                </c:pt>
                <c:pt idx="3137">
                  <c:v>-0.30370181821745401</c:v>
                </c:pt>
                <c:pt idx="3138">
                  <c:v>-0.304118847863937</c:v>
                </c:pt>
                <c:pt idx="3139">
                  <c:v>-0.304467547991291</c:v>
                </c:pt>
                <c:pt idx="3140">
                  <c:v>-0.30501430346098002</c:v>
                </c:pt>
                <c:pt idx="3141">
                  <c:v>-0.305704815288248</c:v>
                </c:pt>
                <c:pt idx="3142">
                  <c:v>-0.30617080754332299</c:v>
                </c:pt>
                <c:pt idx="3143">
                  <c:v>-0.30684481199032199</c:v>
                </c:pt>
                <c:pt idx="3144">
                  <c:v>-0.30751429780619999</c:v>
                </c:pt>
                <c:pt idx="3145">
                  <c:v>-0.30871671298186998</c:v>
                </c:pt>
                <c:pt idx="3146">
                  <c:v>-0.31006099983197</c:v>
                </c:pt>
                <c:pt idx="3147">
                  <c:v>-0.31112393813278</c:v>
                </c:pt>
                <c:pt idx="3148">
                  <c:v>-0.31263789903642197</c:v>
                </c:pt>
                <c:pt idx="3149">
                  <c:v>-0.31545795982823399</c:v>
                </c:pt>
                <c:pt idx="3150">
                  <c:v>-0.32023969874899799</c:v>
                </c:pt>
                <c:pt idx="3151">
                  <c:v>-0.33098411347246698</c:v>
                </c:pt>
                <c:pt idx="3152">
                  <c:v>-0.36841719545754897</c:v>
                </c:pt>
                <c:pt idx="3153">
                  <c:v>-0.54330189745388202</c:v>
                </c:pt>
                <c:pt idx="3154">
                  <c:v>-0.40960789673553399</c:v>
                </c:pt>
                <c:pt idx="3155">
                  <c:v>-0.34232622213025399</c:v>
                </c:pt>
                <c:pt idx="3156">
                  <c:v>-0.32778476917379301</c:v>
                </c:pt>
                <c:pt idx="3157">
                  <c:v>-0.32297128236873401</c:v>
                </c:pt>
                <c:pt idx="3158">
                  <c:v>-0.32183203952718797</c:v>
                </c:pt>
                <c:pt idx="3159">
                  <c:v>-0.32143454242624703</c:v>
                </c:pt>
                <c:pt idx="3160">
                  <c:v>-0.32168660624015799</c:v>
                </c:pt>
                <c:pt idx="3161">
                  <c:v>-0.32252510351682401</c:v>
                </c:pt>
                <c:pt idx="3162">
                  <c:v>-0.32310318105768998</c:v>
                </c:pt>
                <c:pt idx="3163">
                  <c:v>-0.32429868795565198</c:v>
                </c:pt>
                <c:pt idx="3164">
                  <c:v>-0.32550878342462303</c:v>
                </c:pt>
                <c:pt idx="3165">
                  <c:v>-0.326785115275602</c:v>
                </c:pt>
                <c:pt idx="3166">
                  <c:v>-0.32802057720581201</c:v>
                </c:pt>
                <c:pt idx="3167">
                  <c:v>-0.32934860148608902</c:v>
                </c:pt>
                <c:pt idx="3168">
                  <c:v>-0.33135418829809699</c:v>
                </c:pt>
                <c:pt idx="3169">
                  <c:v>-0.33311060905075701</c:v>
                </c:pt>
                <c:pt idx="3170">
                  <c:v>-0.33515275036717201</c:v>
                </c:pt>
                <c:pt idx="3171">
                  <c:v>-0.33698175530914498</c:v>
                </c:pt>
                <c:pt idx="3172">
                  <c:v>-0.33918417999328099</c:v>
                </c:pt>
                <c:pt idx="3173">
                  <c:v>-0.34119868192696401</c:v>
                </c:pt>
                <c:pt idx="3174">
                  <c:v>-0.343752885934208</c:v>
                </c:pt>
                <c:pt idx="3175">
                  <c:v>-0.34627012473423602</c:v>
                </c:pt>
                <c:pt idx="3176">
                  <c:v>-0.34908279982041901</c:v>
                </c:pt>
                <c:pt idx="3177">
                  <c:v>-0.35218348329438698</c:v>
                </c:pt>
                <c:pt idx="3178">
                  <c:v>-0.354979203585986</c:v>
                </c:pt>
                <c:pt idx="3179">
                  <c:v>-0.35848202700311099</c:v>
                </c:pt>
                <c:pt idx="3180">
                  <c:v>-0.36225098375410603</c:v>
                </c:pt>
                <c:pt idx="3181">
                  <c:v>-0.36625759404848901</c:v>
                </c:pt>
                <c:pt idx="3182">
                  <c:v>-0.37076131208878799</c:v>
                </c:pt>
                <c:pt idx="3183">
                  <c:v>-0.37528170989478299</c:v>
                </c:pt>
                <c:pt idx="3184">
                  <c:v>-0.38006863473063202</c:v>
                </c:pt>
                <c:pt idx="3185">
                  <c:v>-0.38568208429836498</c:v>
                </c:pt>
                <c:pt idx="3186">
                  <c:v>-0.39149448251347102</c:v>
                </c:pt>
                <c:pt idx="3187">
                  <c:v>-0.39815937000242102</c:v>
                </c:pt>
                <c:pt idx="3188">
                  <c:v>-0.405335919100689</c:v>
                </c:pt>
                <c:pt idx="3189">
                  <c:v>-0.41313083565241898</c:v>
                </c:pt>
                <c:pt idx="3190">
                  <c:v>-0.42166520726538698</c:v>
                </c:pt>
                <c:pt idx="3191">
                  <c:v>-0.43104977009776402</c:v>
                </c:pt>
                <c:pt idx="3192">
                  <c:v>-0.44140785003160998</c:v>
                </c:pt>
                <c:pt idx="3193">
                  <c:v>-0.453591853604357</c:v>
                </c:pt>
                <c:pt idx="3194">
                  <c:v>-0.46659914046289003</c:v>
                </c:pt>
                <c:pt idx="3195">
                  <c:v>-0.48128629040708798</c:v>
                </c:pt>
                <c:pt idx="3196">
                  <c:v>-0.49804726393112497</c:v>
                </c:pt>
                <c:pt idx="3197">
                  <c:v>-0.51663207843102499</c:v>
                </c:pt>
                <c:pt idx="3198">
                  <c:v>-0.53816287587145695</c:v>
                </c:pt>
                <c:pt idx="3199">
                  <c:v>-0.56222566420120001</c:v>
                </c:pt>
                <c:pt idx="3200">
                  <c:v>-0.58989275274694497</c:v>
                </c:pt>
                <c:pt idx="3201">
                  <c:v>-0.62225519925635597</c:v>
                </c:pt>
                <c:pt idx="3202">
                  <c:v>-0.65751492615308404</c:v>
                </c:pt>
                <c:pt idx="3203">
                  <c:v>-0.69961270332518499</c:v>
                </c:pt>
                <c:pt idx="3204">
                  <c:v>-0.74789770285700596</c:v>
                </c:pt>
                <c:pt idx="3205">
                  <c:v>-0.803389317738189</c:v>
                </c:pt>
                <c:pt idx="3206">
                  <c:v>-0.86731415473342499</c:v>
                </c:pt>
                <c:pt idx="3207">
                  <c:v>-0.93954830059765004</c:v>
                </c:pt>
                <c:pt idx="3208">
                  <c:v>-1.0203372937111099</c:v>
                </c:pt>
                <c:pt idx="3209">
                  <c:v>-1.10855782393833</c:v>
                </c:pt>
                <c:pt idx="3210">
                  <c:v>-1.2009371536872999</c:v>
                </c:pt>
                <c:pt idx="3211">
                  <c:v>-1.2926733269726101</c:v>
                </c:pt>
                <c:pt idx="3212">
                  <c:v>-1.37512683024625</c:v>
                </c:pt>
                <c:pt idx="3213">
                  <c:v>-1.4383162015105</c:v>
                </c:pt>
                <c:pt idx="3214">
                  <c:v>-1.4721298735313799</c:v>
                </c:pt>
                <c:pt idx="3215">
                  <c:v>-1.46918446092087</c:v>
                </c:pt>
                <c:pt idx="3216">
                  <c:v>-1.42982299640477</c:v>
                </c:pt>
                <c:pt idx="3217">
                  <c:v>-1.3594832154452601</c:v>
                </c:pt>
                <c:pt idx="3218">
                  <c:v>-1.26869457453718</c:v>
                </c:pt>
                <c:pt idx="3219">
                  <c:v>-1.16817694912248</c:v>
                </c:pt>
                <c:pt idx="3220">
                  <c:v>-1.0675198642038399</c:v>
                </c:pt>
                <c:pt idx="3221">
                  <c:v>-0.97277674576485096</c:v>
                </c:pt>
                <c:pt idx="3222">
                  <c:v>-0.88664341991412599</c:v>
                </c:pt>
                <c:pt idx="3223">
                  <c:v>-0.81075811305976597</c:v>
                </c:pt>
                <c:pt idx="3224">
                  <c:v>-0.74512697759839297</c:v>
                </c:pt>
                <c:pt idx="3225">
                  <c:v>-0.68842352228200399</c:v>
                </c:pt>
                <c:pt idx="3226">
                  <c:v>-0.640059974096994</c:v>
                </c:pt>
                <c:pt idx="3227">
                  <c:v>-0.59960875937401603</c:v>
                </c:pt>
                <c:pt idx="3228">
                  <c:v>-0.56526212532395304</c:v>
                </c:pt>
                <c:pt idx="3229">
                  <c:v>-0.53654880420103401</c:v>
                </c:pt>
                <c:pt idx="3230">
                  <c:v>-0.51016643424397201</c:v>
                </c:pt>
                <c:pt idx="3231">
                  <c:v>-0.48330397908452499</c:v>
                </c:pt>
                <c:pt idx="3232">
                  <c:v>-0.46121890522514503</c:v>
                </c:pt>
                <c:pt idx="3233">
                  <c:v>-0.44367760511890902</c:v>
                </c:pt>
                <c:pt idx="3234">
                  <c:v>-0.42984014856319702</c:v>
                </c:pt>
                <c:pt idx="3235">
                  <c:v>-0.41836881114415198</c:v>
                </c:pt>
                <c:pt idx="3236">
                  <c:v>-0.41070322041491703</c:v>
                </c:pt>
                <c:pt idx="3237">
                  <c:v>-0.40062770516643098</c:v>
                </c:pt>
                <c:pt idx="3238">
                  <c:v>-0.38834782677345803</c:v>
                </c:pt>
                <c:pt idx="3239">
                  <c:v>-0.37817252686507002</c:v>
                </c:pt>
                <c:pt idx="3240">
                  <c:v>-0.370381258139384</c:v>
                </c:pt>
                <c:pt idx="3241">
                  <c:v>-0.363701669978651</c:v>
                </c:pt>
                <c:pt idx="3242">
                  <c:v>-0.35766007968914498</c:v>
                </c:pt>
                <c:pt idx="3243">
                  <c:v>-0.35225656286422302</c:v>
                </c:pt>
                <c:pt idx="3244">
                  <c:v>-0.348181365511191</c:v>
                </c:pt>
                <c:pt idx="3245">
                  <c:v>-0.343544451874918</c:v>
                </c:pt>
                <c:pt idx="3246">
                  <c:v>-0.34009576177692402</c:v>
                </c:pt>
                <c:pt idx="3247">
                  <c:v>-0.33672516499426403</c:v>
                </c:pt>
                <c:pt idx="3248">
                  <c:v>-0.33360914935421698</c:v>
                </c:pt>
                <c:pt idx="3249">
                  <c:v>-0.33111649039256802</c:v>
                </c:pt>
                <c:pt idx="3250">
                  <c:v>-0.32887912143681802</c:v>
                </c:pt>
                <c:pt idx="3251">
                  <c:v>-0.32625196536082701</c:v>
                </c:pt>
                <c:pt idx="3252">
                  <c:v>-0.32432459162875599</c:v>
                </c:pt>
                <c:pt idx="3253">
                  <c:v>-0.322663300271885</c:v>
                </c:pt>
                <c:pt idx="3254">
                  <c:v>-0.32085249596547899</c:v>
                </c:pt>
                <c:pt idx="3255">
                  <c:v>-0.31928691994185798</c:v>
                </c:pt>
                <c:pt idx="3256">
                  <c:v>-0.31823965107482399</c:v>
                </c:pt>
                <c:pt idx="3257">
                  <c:v>-0.31660762626829703</c:v>
                </c:pt>
                <c:pt idx="3258">
                  <c:v>-0.315855538292106</c:v>
                </c:pt>
                <c:pt idx="3259">
                  <c:v>-0.31447990233721401</c:v>
                </c:pt>
                <c:pt idx="3260">
                  <c:v>-0.31369227029819502</c:v>
                </c:pt>
                <c:pt idx="3261">
                  <c:v>-0.31306758603451401</c:v>
                </c:pt>
                <c:pt idx="3262">
                  <c:v>-0.31214361689328801</c:v>
                </c:pt>
                <c:pt idx="3263">
                  <c:v>-0.31167212240276698</c:v>
                </c:pt>
                <c:pt idx="3264">
                  <c:v>-0.310696538112892</c:v>
                </c:pt>
                <c:pt idx="3265">
                  <c:v>-0.31014527033230999</c:v>
                </c:pt>
                <c:pt idx="3266">
                  <c:v>-0.30943527761933598</c:v>
                </c:pt>
                <c:pt idx="3267">
                  <c:v>-0.30905932532128799</c:v>
                </c:pt>
                <c:pt idx="3268">
                  <c:v>-0.30862099861921499</c:v>
                </c:pt>
                <c:pt idx="3269">
                  <c:v>-0.30832490636061899</c:v>
                </c:pt>
                <c:pt idx="3270">
                  <c:v>-0.30800155227760501</c:v>
                </c:pt>
                <c:pt idx="3271">
                  <c:v>-0.30755644027901902</c:v>
                </c:pt>
                <c:pt idx="3272">
                  <c:v>-0.30730426617193601</c:v>
                </c:pt>
                <c:pt idx="3273">
                  <c:v>-0.30678382829716999</c:v>
                </c:pt>
                <c:pt idx="3274">
                  <c:v>-0.30691064165415</c:v>
                </c:pt>
                <c:pt idx="3275">
                  <c:v>-0.306499523577005</c:v>
                </c:pt>
                <c:pt idx="3276">
                  <c:v>-0.306424447909939</c:v>
                </c:pt>
                <c:pt idx="3277">
                  <c:v>-0.30627011929529402</c:v>
                </c:pt>
                <c:pt idx="3278">
                  <c:v>-0.30621602040569601</c:v>
                </c:pt>
                <c:pt idx="3279">
                  <c:v>-0.30646122920642799</c:v>
                </c:pt>
                <c:pt idx="3280">
                  <c:v>-0.30644841937764999</c:v>
                </c:pt>
                <c:pt idx="3281">
                  <c:v>-0.30615502647571002</c:v>
                </c:pt>
                <c:pt idx="3282">
                  <c:v>-0.30656942062831699</c:v>
                </c:pt>
                <c:pt idx="3283">
                  <c:v>-0.30702251981058998</c:v>
                </c:pt>
                <c:pt idx="3284">
                  <c:v>-0.30871916103904501</c:v>
                </c:pt>
                <c:pt idx="3285">
                  <c:v>-0.30483437619251402</c:v>
                </c:pt>
                <c:pt idx="3286">
                  <c:v>-0.30509184694745101</c:v>
                </c:pt>
                <c:pt idx="3287">
                  <c:v>-0.30507030259353701</c:v>
                </c:pt>
                <c:pt idx="3288">
                  <c:v>-0.305254236413806</c:v>
                </c:pt>
                <c:pt idx="3289">
                  <c:v>-0.30526803243304301</c:v>
                </c:pt>
                <c:pt idx="3290">
                  <c:v>-0.30543526946789201</c:v>
                </c:pt>
                <c:pt idx="3291">
                  <c:v>-0.30550033086501799</c:v>
                </c:pt>
                <c:pt idx="3292">
                  <c:v>-0.30582262077592098</c:v>
                </c:pt>
                <c:pt idx="3293">
                  <c:v>-0.30590926795641199</c:v>
                </c:pt>
                <c:pt idx="3294">
                  <c:v>-0.30617527900770197</c:v>
                </c:pt>
                <c:pt idx="3295">
                  <c:v>-0.306044844180894</c:v>
                </c:pt>
                <c:pt idx="3296">
                  <c:v>-0.30642723366251101</c:v>
                </c:pt>
                <c:pt idx="3297">
                  <c:v>-0.30629605764378298</c:v>
                </c:pt>
                <c:pt idx="3298">
                  <c:v>-0.30650981125236598</c:v>
                </c:pt>
                <c:pt idx="3299">
                  <c:v>-0.306811022510658</c:v>
                </c:pt>
                <c:pt idx="3300">
                  <c:v>-0.306425576160958</c:v>
                </c:pt>
                <c:pt idx="3301">
                  <c:v>-0.306524528321725</c:v>
                </c:pt>
                <c:pt idx="3302">
                  <c:v>-0.30681417790389698</c:v>
                </c:pt>
                <c:pt idx="3303">
                  <c:v>-0.30689747276766</c:v>
                </c:pt>
                <c:pt idx="3304">
                  <c:v>-0.30691443252023898</c:v>
                </c:pt>
                <c:pt idx="3305">
                  <c:v>-0.307179668217199</c:v>
                </c:pt>
                <c:pt idx="3306">
                  <c:v>-0.307139859680581</c:v>
                </c:pt>
                <c:pt idx="3307">
                  <c:v>-0.30693470844802001</c:v>
                </c:pt>
                <c:pt idx="3308">
                  <c:v>-0.30749596239218402</c:v>
                </c:pt>
                <c:pt idx="3309">
                  <c:v>-0.30751621398647699</c:v>
                </c:pt>
                <c:pt idx="3310">
                  <c:v>-0.30779387535942798</c:v>
                </c:pt>
                <c:pt idx="3311">
                  <c:v>-0.307954764242649</c:v>
                </c:pt>
                <c:pt idx="3312">
                  <c:v>-0.30853121652884402</c:v>
                </c:pt>
                <c:pt idx="3313">
                  <c:v>-0.308520117411477</c:v>
                </c:pt>
                <c:pt idx="3314">
                  <c:v>-0.30873850309358902</c:v>
                </c:pt>
                <c:pt idx="3315">
                  <c:v>-0.30910851674078499</c:v>
                </c:pt>
                <c:pt idx="3316">
                  <c:v>-0.30913390084373998</c:v>
                </c:pt>
                <c:pt idx="3317">
                  <c:v>-0.309251827741365</c:v>
                </c:pt>
                <c:pt idx="3318">
                  <c:v>-0.30920998620711598</c:v>
                </c:pt>
                <c:pt idx="3319">
                  <c:v>-0.30952155422538302</c:v>
                </c:pt>
                <c:pt idx="3320">
                  <c:v>-0.30961703379931199</c:v>
                </c:pt>
                <c:pt idx="3321">
                  <c:v>-0.31027412918453301</c:v>
                </c:pt>
                <c:pt idx="3322">
                  <c:v>-0.31002804924824601</c:v>
                </c:pt>
                <c:pt idx="3323">
                  <c:v>-0.31007135157326599</c:v>
                </c:pt>
                <c:pt idx="3324">
                  <c:v>-0.31004166703209202</c:v>
                </c:pt>
                <c:pt idx="3325">
                  <c:v>-0.31055803116149899</c:v>
                </c:pt>
                <c:pt idx="3326">
                  <c:v>-0.31051529605857903</c:v>
                </c:pt>
                <c:pt idx="3327">
                  <c:v>-0.31077536040215697</c:v>
                </c:pt>
                <c:pt idx="3328">
                  <c:v>-0.31045754996776698</c:v>
                </c:pt>
                <c:pt idx="3329">
                  <c:v>-0.31095643576480397</c:v>
                </c:pt>
                <c:pt idx="3330">
                  <c:v>-0.31130676690808201</c:v>
                </c:pt>
                <c:pt idx="3331">
                  <c:v>-0.31162640368754302</c:v>
                </c:pt>
                <c:pt idx="3332">
                  <c:v>-0.31199879974697198</c:v>
                </c:pt>
                <c:pt idx="3333">
                  <c:v>-0.312073074652785</c:v>
                </c:pt>
                <c:pt idx="3334">
                  <c:v>-0.31220940125507302</c:v>
                </c:pt>
                <c:pt idx="3335">
                  <c:v>-0.31176961126719899</c:v>
                </c:pt>
                <c:pt idx="3336">
                  <c:v>-0.31249373705259698</c:v>
                </c:pt>
                <c:pt idx="3337">
                  <c:v>-0.31277167322794602</c:v>
                </c:pt>
                <c:pt idx="3338">
                  <c:v>-0.31278486120209498</c:v>
                </c:pt>
                <c:pt idx="3339">
                  <c:v>-0.31242610379816099</c:v>
                </c:pt>
                <c:pt idx="3340">
                  <c:v>-0.312819622839416</c:v>
                </c:pt>
                <c:pt idx="3341">
                  <c:v>-0.313289717249498</c:v>
                </c:pt>
                <c:pt idx="3342">
                  <c:v>-0.31326673036346198</c:v>
                </c:pt>
                <c:pt idx="3343">
                  <c:v>-0.31323640386079898</c:v>
                </c:pt>
                <c:pt idx="3344">
                  <c:v>-0.31387111164717901</c:v>
                </c:pt>
                <c:pt idx="3345">
                  <c:v>-0.31400190685789803</c:v>
                </c:pt>
                <c:pt idx="3346">
                  <c:v>-0.31385836134907003</c:v>
                </c:pt>
                <c:pt idx="3347">
                  <c:v>-0.31438860334185997</c:v>
                </c:pt>
                <c:pt idx="3348">
                  <c:v>-0.31458607639138803</c:v>
                </c:pt>
                <c:pt idx="3349">
                  <c:v>-0.31479899399170103</c:v>
                </c:pt>
                <c:pt idx="3350">
                  <c:v>-0.31507505965016103</c:v>
                </c:pt>
                <c:pt idx="3351">
                  <c:v>-0.31552193412416402</c:v>
                </c:pt>
                <c:pt idx="3352">
                  <c:v>-0.31611921875251697</c:v>
                </c:pt>
                <c:pt idx="3353">
                  <c:v>-0.31673601578446098</c:v>
                </c:pt>
                <c:pt idx="3354">
                  <c:v>-0.31759311576539301</c:v>
                </c:pt>
                <c:pt idx="3355">
                  <c:v>-0.31520532129441797</c:v>
                </c:pt>
                <c:pt idx="3356">
                  <c:v>-0.31114937238707602</c:v>
                </c:pt>
                <c:pt idx="3357">
                  <c:v>-0.31024869093368901</c:v>
                </c:pt>
                <c:pt idx="3358">
                  <c:v>-0.31074809690876498</c:v>
                </c:pt>
                <c:pt idx="3359">
                  <c:v>-0.31161575477172099</c:v>
                </c:pt>
                <c:pt idx="3360">
                  <c:v>-0.31187218315680798</c:v>
                </c:pt>
                <c:pt idx="3361">
                  <c:v>-0.312509436633088</c:v>
                </c:pt>
                <c:pt idx="3362">
                  <c:v>-0.31312586659534902</c:v>
                </c:pt>
                <c:pt idx="3363">
                  <c:v>-0.31305638131476399</c:v>
                </c:pt>
                <c:pt idx="3364">
                  <c:v>-0.313184315628251</c:v>
                </c:pt>
                <c:pt idx="3365">
                  <c:v>-0.31357725705950601</c:v>
                </c:pt>
                <c:pt idx="3366">
                  <c:v>-0.31367460735175201</c:v>
                </c:pt>
                <c:pt idx="3367">
                  <c:v>-0.31367977061737901</c:v>
                </c:pt>
                <c:pt idx="3368">
                  <c:v>-0.31428108234849</c:v>
                </c:pt>
                <c:pt idx="3369">
                  <c:v>-0.31397026388482802</c:v>
                </c:pt>
                <c:pt idx="3370">
                  <c:v>-0.31406249962925198</c:v>
                </c:pt>
                <c:pt idx="3371">
                  <c:v>-0.31398588599612798</c:v>
                </c:pt>
                <c:pt idx="3372">
                  <c:v>-0.31410129065224701</c:v>
                </c:pt>
                <c:pt idx="3373">
                  <c:v>-0.31413999565683998</c:v>
                </c:pt>
                <c:pt idx="3374">
                  <c:v>-0.314499973176187</c:v>
                </c:pt>
                <c:pt idx="3375">
                  <c:v>-0.31471316438450297</c:v>
                </c:pt>
                <c:pt idx="3376">
                  <c:v>-0.31459955188640798</c:v>
                </c:pt>
                <c:pt idx="3377">
                  <c:v>-0.31467537113125299</c:v>
                </c:pt>
                <c:pt idx="3378">
                  <c:v>-0.31479135924492402</c:v>
                </c:pt>
                <c:pt idx="3379">
                  <c:v>-0.31493921181400403</c:v>
                </c:pt>
                <c:pt idx="3380">
                  <c:v>-0.31494573551225202</c:v>
                </c:pt>
                <c:pt idx="3381">
                  <c:v>-0.315063935868306</c:v>
                </c:pt>
                <c:pt idx="3382">
                  <c:v>-0.31489830115226403</c:v>
                </c:pt>
                <c:pt idx="3383">
                  <c:v>-0.31522952999838499</c:v>
                </c:pt>
                <c:pt idx="3384">
                  <c:v>-0.31589891120270203</c:v>
                </c:pt>
                <c:pt idx="3385">
                  <c:v>-0.31624187874390097</c:v>
                </c:pt>
                <c:pt idx="3386">
                  <c:v>-0.31374031504646599</c:v>
                </c:pt>
                <c:pt idx="3387">
                  <c:v>-0.315189361660345</c:v>
                </c:pt>
                <c:pt idx="3388">
                  <c:v>-0.31257262890130999</c:v>
                </c:pt>
                <c:pt idx="3389">
                  <c:v>-0.31340815966880098</c:v>
                </c:pt>
                <c:pt idx="3390">
                  <c:v>-0.31368985212808098</c:v>
                </c:pt>
                <c:pt idx="3391">
                  <c:v>-0.31409364978954701</c:v>
                </c:pt>
                <c:pt idx="3392">
                  <c:v>-0.314122417672001</c:v>
                </c:pt>
                <c:pt idx="3393">
                  <c:v>-0.313835912253697</c:v>
                </c:pt>
                <c:pt idx="3394">
                  <c:v>-0.31414312538426098</c:v>
                </c:pt>
                <c:pt idx="3395">
                  <c:v>-0.31397834190169399</c:v>
                </c:pt>
                <c:pt idx="3396">
                  <c:v>-0.31410064841469698</c:v>
                </c:pt>
                <c:pt idx="3397">
                  <c:v>-0.31405121892851801</c:v>
                </c:pt>
                <c:pt idx="3398">
                  <c:v>-0.313783312669493</c:v>
                </c:pt>
                <c:pt idx="3399">
                  <c:v>-0.313629979563323</c:v>
                </c:pt>
                <c:pt idx="3400">
                  <c:v>-0.31358644113664802</c:v>
                </c:pt>
                <c:pt idx="3401">
                  <c:v>-0.313907819828185</c:v>
                </c:pt>
                <c:pt idx="3402">
                  <c:v>-0.31357158765847898</c:v>
                </c:pt>
                <c:pt idx="3403">
                  <c:v>-0.31377420686518798</c:v>
                </c:pt>
                <c:pt idx="3404">
                  <c:v>-0.31381997198315198</c:v>
                </c:pt>
                <c:pt idx="3405">
                  <c:v>-0.31349567572936998</c:v>
                </c:pt>
                <c:pt idx="3406">
                  <c:v>-0.31325348333895803</c:v>
                </c:pt>
                <c:pt idx="3407">
                  <c:v>-0.31335650722692499</c:v>
                </c:pt>
                <c:pt idx="3408">
                  <c:v>-0.31349048543826802</c:v>
                </c:pt>
                <c:pt idx="3409">
                  <c:v>-0.31349625642411599</c:v>
                </c:pt>
                <c:pt idx="3410">
                  <c:v>-0.313458009136519</c:v>
                </c:pt>
                <c:pt idx="3411">
                  <c:v>-0.31442618320874299</c:v>
                </c:pt>
                <c:pt idx="3412">
                  <c:v>-0.31250505274915902</c:v>
                </c:pt>
                <c:pt idx="3413">
                  <c:v>-0.312854127109222</c:v>
                </c:pt>
                <c:pt idx="3414">
                  <c:v>-0.31116190442203201</c:v>
                </c:pt>
                <c:pt idx="3415">
                  <c:v>-0.31185397209000598</c:v>
                </c:pt>
                <c:pt idx="3416">
                  <c:v>-0.312037444489425</c:v>
                </c:pt>
                <c:pt idx="3417">
                  <c:v>-0.31179123951311699</c:v>
                </c:pt>
                <c:pt idx="3418">
                  <c:v>-0.31193832495839302</c:v>
                </c:pt>
                <c:pt idx="3419">
                  <c:v>-0.31161404269360099</c:v>
                </c:pt>
                <c:pt idx="3420">
                  <c:v>-0.31203578394898102</c:v>
                </c:pt>
                <c:pt idx="3421">
                  <c:v>-0.31199390759979101</c:v>
                </c:pt>
                <c:pt idx="3422">
                  <c:v>-0.31165493594258398</c:v>
                </c:pt>
                <c:pt idx="3423">
                  <c:v>-0.31149675054564502</c:v>
                </c:pt>
                <c:pt idx="3424">
                  <c:v>-0.31156429685568898</c:v>
                </c:pt>
                <c:pt idx="3425">
                  <c:v>-0.31169316896693799</c:v>
                </c:pt>
                <c:pt idx="3426">
                  <c:v>-0.31125323320561599</c:v>
                </c:pt>
                <c:pt idx="3427">
                  <c:v>-0.31115689041316102</c:v>
                </c:pt>
                <c:pt idx="3428">
                  <c:v>-0.311211896259659</c:v>
                </c:pt>
                <c:pt idx="3429">
                  <c:v>-0.31097890232025799</c:v>
                </c:pt>
                <c:pt idx="3430">
                  <c:v>-0.31089358550546597</c:v>
                </c:pt>
                <c:pt idx="3431">
                  <c:v>-0.31067082734328699</c:v>
                </c:pt>
                <c:pt idx="3432">
                  <c:v>-0.31047698400969898</c:v>
                </c:pt>
                <c:pt idx="3433">
                  <c:v>-0.310768675930084</c:v>
                </c:pt>
                <c:pt idx="3434">
                  <c:v>-0.31046459839254797</c:v>
                </c:pt>
                <c:pt idx="3435">
                  <c:v>-0.31016058389496298</c:v>
                </c:pt>
                <c:pt idx="3436">
                  <c:v>-0.30981054295591298</c:v>
                </c:pt>
                <c:pt idx="3437">
                  <c:v>-0.30999375627806097</c:v>
                </c:pt>
                <c:pt idx="3438">
                  <c:v>-0.30992809663188697</c:v>
                </c:pt>
                <c:pt idx="3439">
                  <c:v>-0.309609765652124</c:v>
                </c:pt>
                <c:pt idx="3440">
                  <c:v>-0.30961686125468602</c:v>
                </c:pt>
                <c:pt idx="3441">
                  <c:v>-0.30950349345520201</c:v>
                </c:pt>
                <c:pt idx="3442">
                  <c:v>-0.30914751910259602</c:v>
                </c:pt>
                <c:pt idx="3443">
                  <c:v>-0.309476816141946</c:v>
                </c:pt>
                <c:pt idx="3444">
                  <c:v>-0.30988108096864903</c:v>
                </c:pt>
                <c:pt idx="3445">
                  <c:v>-0.30777563413563103</c:v>
                </c:pt>
                <c:pt idx="3446">
                  <c:v>-0.30770671161837299</c:v>
                </c:pt>
                <c:pt idx="3447">
                  <c:v>-0.30835889014888002</c:v>
                </c:pt>
                <c:pt idx="3448">
                  <c:v>-0.30799270644080001</c:v>
                </c:pt>
                <c:pt idx="3449">
                  <c:v>-0.307608028975906</c:v>
                </c:pt>
                <c:pt idx="3450">
                  <c:v>-0.30719849496764301</c:v>
                </c:pt>
                <c:pt idx="3451">
                  <c:v>-0.30773502375137801</c:v>
                </c:pt>
                <c:pt idx="3452">
                  <c:v>-0.30779833350309699</c:v>
                </c:pt>
                <c:pt idx="3453">
                  <c:v>-0.307287824710749</c:v>
                </c:pt>
                <c:pt idx="3454">
                  <c:v>-0.30705450950125801</c:v>
                </c:pt>
                <c:pt idx="3455">
                  <c:v>-0.30753933362372599</c:v>
                </c:pt>
                <c:pt idx="3456">
                  <c:v>-0.30707420190829299</c:v>
                </c:pt>
                <c:pt idx="3457">
                  <c:v>-0.30696270764435901</c:v>
                </c:pt>
                <c:pt idx="3458">
                  <c:v>-0.30681584410585899</c:v>
                </c:pt>
                <c:pt idx="3459">
                  <c:v>-0.30660567883914103</c:v>
                </c:pt>
                <c:pt idx="3460">
                  <c:v>-0.30653699111570498</c:v>
                </c:pt>
                <c:pt idx="3461">
                  <c:v>-0.30655403878189702</c:v>
                </c:pt>
                <c:pt idx="3462">
                  <c:v>-0.306789346385201</c:v>
                </c:pt>
                <c:pt idx="3463">
                  <c:v>-0.306275417763544</c:v>
                </c:pt>
                <c:pt idx="3464">
                  <c:v>-0.306567877895629</c:v>
                </c:pt>
                <c:pt idx="3465">
                  <c:v>-0.30641544545587102</c:v>
                </c:pt>
                <c:pt idx="3466">
                  <c:v>-0.30629888440720499</c:v>
                </c:pt>
                <c:pt idx="3467">
                  <c:v>-0.30670139366766003</c:v>
                </c:pt>
                <c:pt idx="3468">
                  <c:v>-0.30624179391752498</c:v>
                </c:pt>
                <c:pt idx="3469">
                  <c:v>-0.30623177472126201</c:v>
                </c:pt>
                <c:pt idx="3470">
                  <c:v>-0.30616473930553501</c:v>
                </c:pt>
                <c:pt idx="3471">
                  <c:v>-0.306416398440924</c:v>
                </c:pt>
                <c:pt idx="3472">
                  <c:v>-0.306288232596508</c:v>
                </c:pt>
                <c:pt idx="3473">
                  <c:v>-0.30614022950112202</c:v>
                </c:pt>
                <c:pt idx="3474">
                  <c:v>-0.306433914908048</c:v>
                </c:pt>
                <c:pt idx="3475">
                  <c:v>-0.30645977054773799</c:v>
                </c:pt>
                <c:pt idx="3476">
                  <c:v>-0.30674973067968597</c:v>
                </c:pt>
                <c:pt idx="3477">
                  <c:v>-0.30674729040918403</c:v>
                </c:pt>
                <c:pt idx="3478">
                  <c:v>-0.30684148382502002</c:v>
                </c:pt>
                <c:pt idx="3479">
                  <c:v>-0.30642606262284799</c:v>
                </c:pt>
                <c:pt idx="3480">
                  <c:v>-0.30680654996150503</c:v>
                </c:pt>
                <c:pt idx="3481">
                  <c:v>-0.30700988683457903</c:v>
                </c:pt>
                <c:pt idx="3482">
                  <c:v>-0.30755051317708898</c:v>
                </c:pt>
                <c:pt idx="3483">
                  <c:v>-0.30771890585704298</c:v>
                </c:pt>
                <c:pt idx="3484">
                  <c:v>-0.308191059551851</c:v>
                </c:pt>
                <c:pt idx="3485">
                  <c:v>-0.30870140008142699</c:v>
                </c:pt>
                <c:pt idx="3486">
                  <c:v>-0.30856298447686797</c:v>
                </c:pt>
                <c:pt idx="3487">
                  <c:v>-0.30838670520973399</c:v>
                </c:pt>
                <c:pt idx="3488">
                  <c:v>-0.30658010083135301</c:v>
                </c:pt>
                <c:pt idx="3489">
                  <c:v>-0.30289244656403003</c:v>
                </c:pt>
                <c:pt idx="3490">
                  <c:v>-0.29845746018597102</c:v>
                </c:pt>
                <c:pt idx="3491">
                  <c:v>-0.296086137095395</c:v>
                </c:pt>
                <c:pt idx="3492">
                  <c:v>-0.29569964652851399</c:v>
                </c:pt>
                <c:pt idx="3493">
                  <c:v>-0.296149604335251</c:v>
                </c:pt>
                <c:pt idx="3494">
                  <c:v>-0.296929396739679</c:v>
                </c:pt>
                <c:pt idx="3495">
                  <c:v>-0.29736514550040299</c:v>
                </c:pt>
                <c:pt idx="3496">
                  <c:v>-0.29763573380220898</c:v>
                </c:pt>
                <c:pt idx="3497">
                  <c:v>-0.298329166365009</c:v>
                </c:pt>
                <c:pt idx="3498">
                  <c:v>-0.29888419375556102</c:v>
                </c:pt>
                <c:pt idx="3499">
                  <c:v>-0.29887478377096599</c:v>
                </c:pt>
                <c:pt idx="3500">
                  <c:v>-0.29957411453998201</c:v>
                </c:pt>
                <c:pt idx="3501">
                  <c:v>-0.299830767877307</c:v>
                </c:pt>
                <c:pt idx="3502">
                  <c:v>-0.29991418204959502</c:v>
                </c:pt>
                <c:pt idx="3503">
                  <c:v>-0.30011637116402601</c:v>
                </c:pt>
                <c:pt idx="3504">
                  <c:v>-0.30051118997134002</c:v>
                </c:pt>
                <c:pt idx="3505">
                  <c:v>-0.30085178561766102</c:v>
                </c:pt>
                <c:pt idx="3506">
                  <c:v>-0.300973263865077</c:v>
                </c:pt>
                <c:pt idx="3507">
                  <c:v>-0.30077215641517402</c:v>
                </c:pt>
                <c:pt idx="3508">
                  <c:v>-0.30097972707103798</c:v>
                </c:pt>
                <c:pt idx="3509">
                  <c:v>-0.30129373569347701</c:v>
                </c:pt>
                <c:pt idx="3510">
                  <c:v>-0.30138116752699101</c:v>
                </c:pt>
                <c:pt idx="3511">
                  <c:v>-0.30158640749411197</c:v>
                </c:pt>
                <c:pt idx="3512">
                  <c:v>-0.30180912136111598</c:v>
                </c:pt>
                <c:pt idx="3513">
                  <c:v>-0.30185791837963</c:v>
                </c:pt>
                <c:pt idx="3514">
                  <c:v>-0.30216164097179798</c:v>
                </c:pt>
                <c:pt idx="3515">
                  <c:v>-0.30202806050423298</c:v>
                </c:pt>
                <c:pt idx="3516">
                  <c:v>-0.30233525258796701</c:v>
                </c:pt>
                <c:pt idx="3517">
                  <c:v>-0.302356151149833</c:v>
                </c:pt>
                <c:pt idx="3518">
                  <c:v>-0.30297938290929899</c:v>
                </c:pt>
                <c:pt idx="3519">
                  <c:v>-0.302833194013514</c:v>
                </c:pt>
                <c:pt idx="3520">
                  <c:v>-0.30292765861513798</c:v>
                </c:pt>
                <c:pt idx="3521">
                  <c:v>-0.302526422821073</c:v>
                </c:pt>
                <c:pt idx="3522">
                  <c:v>-0.30308024121607702</c:v>
                </c:pt>
                <c:pt idx="3523">
                  <c:v>-0.30318245132537303</c:v>
                </c:pt>
                <c:pt idx="3524">
                  <c:v>-0.30332676533838698</c:v>
                </c:pt>
                <c:pt idx="3525">
                  <c:v>-0.30339185541511099</c:v>
                </c:pt>
                <c:pt idx="3526">
                  <c:v>-0.303475974543022</c:v>
                </c:pt>
                <c:pt idx="3527">
                  <c:v>-0.30372863445173698</c:v>
                </c:pt>
                <c:pt idx="3528">
                  <c:v>-0.30373538216979201</c:v>
                </c:pt>
                <c:pt idx="3529">
                  <c:v>-0.30408955905551399</c:v>
                </c:pt>
                <c:pt idx="3530">
                  <c:v>-0.30437071420677903</c:v>
                </c:pt>
                <c:pt idx="3531">
                  <c:v>-0.30455127995471998</c:v>
                </c:pt>
                <c:pt idx="3532">
                  <c:v>-0.30491360116823601</c:v>
                </c:pt>
                <c:pt idx="3533">
                  <c:v>-0.30533772657359198</c:v>
                </c:pt>
                <c:pt idx="3534">
                  <c:v>-0.30564028520029202</c:v>
                </c:pt>
                <c:pt idx="3535">
                  <c:v>-0.30481194941373202</c:v>
                </c:pt>
                <c:pt idx="3536">
                  <c:v>-0.301683693691498</c:v>
                </c:pt>
                <c:pt idx="3537">
                  <c:v>-0.30253308529339401</c:v>
                </c:pt>
                <c:pt idx="3538">
                  <c:v>-0.30354059111255599</c:v>
                </c:pt>
                <c:pt idx="3539">
                  <c:v>-0.30364958064555297</c:v>
                </c:pt>
                <c:pt idx="3540">
                  <c:v>-0.30412984199971499</c:v>
                </c:pt>
                <c:pt idx="3541">
                  <c:v>-0.30453490529199501</c:v>
                </c:pt>
                <c:pt idx="3542">
                  <c:v>-0.304391596376483</c:v>
                </c:pt>
                <c:pt idx="3543">
                  <c:v>-0.30472603334614101</c:v>
                </c:pt>
                <c:pt idx="3544">
                  <c:v>-0.30530672985422702</c:v>
                </c:pt>
                <c:pt idx="3545">
                  <c:v>-0.30548467327739298</c:v>
                </c:pt>
                <c:pt idx="3546">
                  <c:v>-0.30569045252861299</c:v>
                </c:pt>
                <c:pt idx="3547">
                  <c:v>-0.30590131416900601</c:v>
                </c:pt>
                <c:pt idx="3548">
                  <c:v>-0.30617569674258099</c:v>
                </c:pt>
                <c:pt idx="3549">
                  <c:v>-0.30616444198481302</c:v>
                </c:pt>
                <c:pt idx="3550">
                  <c:v>-0.30651799107556399</c:v>
                </c:pt>
                <c:pt idx="3551">
                  <c:v>-0.30674871472086901</c:v>
                </c:pt>
                <c:pt idx="3552">
                  <c:v>-0.30709966522021498</c:v>
                </c:pt>
                <c:pt idx="3553">
                  <c:v>-0.30733915686162899</c:v>
                </c:pt>
                <c:pt idx="3554">
                  <c:v>-0.30747396866335203</c:v>
                </c:pt>
                <c:pt idx="3555">
                  <c:v>-0.30756661775236099</c:v>
                </c:pt>
                <c:pt idx="3556">
                  <c:v>-0.30795356928756801</c:v>
                </c:pt>
                <c:pt idx="3557">
                  <c:v>-0.30813163317429199</c:v>
                </c:pt>
                <c:pt idx="3558">
                  <c:v>-0.30815161571421401</c:v>
                </c:pt>
                <c:pt idx="3559">
                  <c:v>-0.30875022354439302</c:v>
                </c:pt>
                <c:pt idx="3560">
                  <c:v>-0.30874113624052302</c:v>
                </c:pt>
                <c:pt idx="3561">
                  <c:v>-0.30876410518913799</c:v>
                </c:pt>
                <c:pt idx="3562">
                  <c:v>-0.309314740443771</c:v>
                </c:pt>
                <c:pt idx="3563">
                  <c:v>-0.30954436030003502</c:v>
                </c:pt>
                <c:pt idx="3564">
                  <c:v>-0.31004742564107701</c:v>
                </c:pt>
                <c:pt idx="3565">
                  <c:v>-0.31015293907941199</c:v>
                </c:pt>
                <c:pt idx="3566">
                  <c:v>-0.310571485695255</c:v>
                </c:pt>
                <c:pt idx="3567">
                  <c:v>-0.31058646173589599</c:v>
                </c:pt>
                <c:pt idx="3568">
                  <c:v>-0.31067482754589398</c:v>
                </c:pt>
                <c:pt idx="3569">
                  <c:v>-0.31129324720457902</c:v>
                </c:pt>
                <c:pt idx="3570">
                  <c:v>-0.31163491789863002</c:v>
                </c:pt>
                <c:pt idx="3571">
                  <c:v>-0.31167746102492</c:v>
                </c:pt>
                <c:pt idx="3572">
                  <c:v>-0.31224441382335399</c:v>
                </c:pt>
                <c:pt idx="3573">
                  <c:v>-0.312226595155988</c:v>
                </c:pt>
                <c:pt idx="3574">
                  <c:v>-0.312798340019114</c:v>
                </c:pt>
                <c:pt idx="3575">
                  <c:v>-0.31280114316076901</c:v>
                </c:pt>
                <c:pt idx="3576">
                  <c:v>-0.31345863627193699</c:v>
                </c:pt>
                <c:pt idx="3577">
                  <c:v>-0.313841539876411</c:v>
                </c:pt>
                <c:pt idx="3578">
                  <c:v>-0.31400573241505902</c:v>
                </c:pt>
                <c:pt idx="3579">
                  <c:v>-0.31419746684104799</c:v>
                </c:pt>
                <c:pt idx="3580">
                  <c:v>-0.31443952658072399</c:v>
                </c:pt>
                <c:pt idx="3581">
                  <c:v>-0.31469604341456597</c:v>
                </c:pt>
                <c:pt idx="3582">
                  <c:v>-0.314948206275867</c:v>
                </c:pt>
                <c:pt idx="3583">
                  <c:v>-0.315427425604631</c:v>
                </c:pt>
                <c:pt idx="3584">
                  <c:v>-0.31556042614462998</c:v>
                </c:pt>
                <c:pt idx="3585">
                  <c:v>-0.31591888455384098</c:v>
                </c:pt>
                <c:pt idx="3586">
                  <c:v>-0.31589991478020901</c:v>
                </c:pt>
                <c:pt idx="3587">
                  <c:v>-0.31658439083580903</c:v>
                </c:pt>
                <c:pt idx="3588">
                  <c:v>-0.316913678181101</c:v>
                </c:pt>
                <c:pt idx="3589">
                  <c:v>-0.31702407998104998</c:v>
                </c:pt>
                <c:pt idx="3590">
                  <c:v>-0.317463133864263</c:v>
                </c:pt>
                <c:pt idx="3591">
                  <c:v>-0.31802171346410302</c:v>
                </c:pt>
                <c:pt idx="3592">
                  <c:v>-0.318134175402777</c:v>
                </c:pt>
                <c:pt idx="3593">
                  <c:v>-0.31865509053253699</c:v>
                </c:pt>
                <c:pt idx="3594">
                  <c:v>-0.31880470889266999</c:v>
                </c:pt>
                <c:pt idx="3595">
                  <c:v>-0.31965023450457902</c:v>
                </c:pt>
                <c:pt idx="3596">
                  <c:v>-0.320175057274106</c:v>
                </c:pt>
                <c:pt idx="3597">
                  <c:v>-0.32142523398824402</c:v>
                </c:pt>
                <c:pt idx="3598">
                  <c:v>-0.324776822303737</c:v>
                </c:pt>
                <c:pt idx="3599">
                  <c:v>-0.337004064112021</c:v>
                </c:pt>
                <c:pt idx="3600">
                  <c:v>-0.35968469448039497</c:v>
                </c:pt>
                <c:pt idx="3601">
                  <c:v>-0.32978091501471302</c:v>
                </c:pt>
                <c:pt idx="3602">
                  <c:v>-0.32268219318602198</c:v>
                </c:pt>
                <c:pt idx="3603">
                  <c:v>-0.320768172367635</c:v>
                </c:pt>
                <c:pt idx="3604">
                  <c:v>-0.319686689720309</c:v>
                </c:pt>
                <c:pt idx="3605">
                  <c:v>-0.31919357768457202</c:v>
                </c:pt>
                <c:pt idx="3606">
                  <c:v>-0.318868755854053</c:v>
                </c:pt>
                <c:pt idx="3607">
                  <c:v>-0.31852446863767098</c:v>
                </c:pt>
                <c:pt idx="3608">
                  <c:v>-0.31781439681867601</c:v>
                </c:pt>
                <c:pt idx="3609">
                  <c:v>-0.31774933612901102</c:v>
                </c:pt>
                <c:pt idx="3610">
                  <c:v>-0.31639292010535103</c:v>
                </c:pt>
                <c:pt idx="3611">
                  <c:v>-0.31595612675014301</c:v>
                </c:pt>
                <c:pt idx="3612">
                  <c:v>-0.315372467822573</c:v>
                </c:pt>
                <c:pt idx="3613">
                  <c:v>-0.31462963959546603</c:v>
                </c:pt>
                <c:pt idx="3614">
                  <c:v>-0.314352579072396</c:v>
                </c:pt>
                <c:pt idx="3615">
                  <c:v>-0.31382901618539299</c:v>
                </c:pt>
                <c:pt idx="3616">
                  <c:v>-0.31318082652874302</c:v>
                </c:pt>
                <c:pt idx="3617">
                  <c:v>-0.31256708766415597</c:v>
                </c:pt>
                <c:pt idx="3618">
                  <c:v>-0.31225909962709503</c:v>
                </c:pt>
                <c:pt idx="3619">
                  <c:v>-0.31178090441982198</c:v>
                </c:pt>
                <c:pt idx="3620">
                  <c:v>-0.311287073656355</c:v>
                </c:pt>
                <c:pt idx="3621">
                  <c:v>-0.31077309761817001</c:v>
                </c:pt>
                <c:pt idx="3622">
                  <c:v>-0.310704153569555</c:v>
                </c:pt>
                <c:pt idx="3623">
                  <c:v>-0.31110273567867502</c:v>
                </c:pt>
                <c:pt idx="3624">
                  <c:v>-0.31042450681558398</c:v>
                </c:pt>
                <c:pt idx="3625">
                  <c:v>-0.31019435907251502</c:v>
                </c:pt>
                <c:pt idx="3626">
                  <c:v>-0.31047638323658899</c:v>
                </c:pt>
                <c:pt idx="3627">
                  <c:v>-0.31067713866722702</c:v>
                </c:pt>
                <c:pt idx="3628">
                  <c:v>-0.31068002838492598</c:v>
                </c:pt>
                <c:pt idx="3629">
                  <c:v>-0.310701445367565</c:v>
                </c:pt>
                <c:pt idx="3630">
                  <c:v>-0.31099809278342899</c:v>
                </c:pt>
                <c:pt idx="3631">
                  <c:v>-0.31128062622568298</c:v>
                </c:pt>
                <c:pt idx="3632">
                  <c:v>-0.31162726273569402</c:v>
                </c:pt>
                <c:pt idx="3633">
                  <c:v>-0.31158838904764302</c:v>
                </c:pt>
                <c:pt idx="3634">
                  <c:v>-0.31205274595712501</c:v>
                </c:pt>
                <c:pt idx="3635">
                  <c:v>-0.311944898743854</c:v>
                </c:pt>
                <c:pt idx="3636">
                  <c:v>-0.31233294099633502</c:v>
                </c:pt>
                <c:pt idx="3637">
                  <c:v>-0.31256151916241998</c:v>
                </c:pt>
                <c:pt idx="3638">
                  <c:v>-0.31324756017334499</c:v>
                </c:pt>
                <c:pt idx="3639">
                  <c:v>-0.31381182293058602</c:v>
                </c:pt>
                <c:pt idx="3640">
                  <c:v>-0.31488491883585001</c:v>
                </c:pt>
                <c:pt idx="3641">
                  <c:v>-0.31439790262300199</c:v>
                </c:pt>
                <c:pt idx="3642">
                  <c:v>-0.31377829716177702</c:v>
                </c:pt>
                <c:pt idx="3643">
                  <c:v>-0.31428482249837503</c:v>
                </c:pt>
                <c:pt idx="3644">
                  <c:v>-0.31474574644768499</c:v>
                </c:pt>
                <c:pt idx="3645">
                  <c:v>-0.31515997255061801</c:v>
                </c:pt>
                <c:pt idx="3646">
                  <c:v>-0.31495396653541702</c:v>
                </c:pt>
                <c:pt idx="3647">
                  <c:v>-0.315598550458353</c:v>
                </c:pt>
                <c:pt idx="3648">
                  <c:v>-0.31564918637898898</c:v>
                </c:pt>
                <c:pt idx="3649">
                  <c:v>-0.316104789543242</c:v>
                </c:pt>
                <c:pt idx="3650">
                  <c:v>-0.316383463066712</c:v>
                </c:pt>
                <c:pt idx="3651">
                  <c:v>-0.31671568286972401</c:v>
                </c:pt>
                <c:pt idx="3652">
                  <c:v>-0.31716553929456198</c:v>
                </c:pt>
                <c:pt idx="3653">
                  <c:v>-0.31745658634329399</c:v>
                </c:pt>
                <c:pt idx="3654">
                  <c:v>-0.317713260156677</c:v>
                </c:pt>
                <c:pt idx="3655">
                  <c:v>-0.31810585502588101</c:v>
                </c:pt>
                <c:pt idx="3656">
                  <c:v>-0.31839257825962802</c:v>
                </c:pt>
                <c:pt idx="3657">
                  <c:v>-0.31881811671009502</c:v>
                </c:pt>
                <c:pt idx="3658">
                  <c:v>-0.31927450483796299</c:v>
                </c:pt>
                <c:pt idx="3659">
                  <c:v>-0.31920849511386101</c:v>
                </c:pt>
                <c:pt idx="3660">
                  <c:v>-0.31957215074522</c:v>
                </c:pt>
                <c:pt idx="3661">
                  <c:v>-0.319961214466494</c:v>
                </c:pt>
                <c:pt idx="3662">
                  <c:v>-0.320444586565791</c:v>
                </c:pt>
                <c:pt idx="3663">
                  <c:v>-0.32053170369124301</c:v>
                </c:pt>
                <c:pt idx="3664">
                  <c:v>-0.32069072996069897</c:v>
                </c:pt>
                <c:pt idx="3665">
                  <c:v>-0.32108897453351598</c:v>
                </c:pt>
                <c:pt idx="3666">
                  <c:v>-0.32125567576813802</c:v>
                </c:pt>
                <c:pt idx="3667">
                  <c:v>-0.32162130618139001</c:v>
                </c:pt>
                <c:pt idx="3668">
                  <c:v>-0.322118355934779</c:v>
                </c:pt>
                <c:pt idx="3669">
                  <c:v>-0.32213349059533403</c:v>
                </c:pt>
                <c:pt idx="3670">
                  <c:v>-0.322295482602795</c:v>
                </c:pt>
                <c:pt idx="3671">
                  <c:v>-0.32295509294536701</c:v>
                </c:pt>
                <c:pt idx="3672">
                  <c:v>-0.32334501185459102</c:v>
                </c:pt>
                <c:pt idx="3673">
                  <c:v>-0.323577393957936</c:v>
                </c:pt>
                <c:pt idx="3674">
                  <c:v>-0.32376729215753203</c:v>
                </c:pt>
                <c:pt idx="3675">
                  <c:v>-0.32432067794438002</c:v>
                </c:pt>
                <c:pt idx="3676">
                  <c:v>-0.324864113869196</c:v>
                </c:pt>
                <c:pt idx="3677">
                  <c:v>-0.32511210629310899</c:v>
                </c:pt>
                <c:pt idx="3678">
                  <c:v>-0.32568210106347401</c:v>
                </c:pt>
                <c:pt idx="3679">
                  <c:v>-0.32606908081077102</c:v>
                </c:pt>
                <c:pt idx="3680">
                  <c:v>-0.32639063622509701</c:v>
                </c:pt>
                <c:pt idx="3681">
                  <c:v>-0.32698146909901499</c:v>
                </c:pt>
                <c:pt idx="3682">
                  <c:v>-0.32781433784001801</c:v>
                </c:pt>
                <c:pt idx="3683">
                  <c:v>-0.32842320450154</c:v>
                </c:pt>
                <c:pt idx="3684">
                  <c:v>-0.33015666948488798</c:v>
                </c:pt>
                <c:pt idx="3685">
                  <c:v>-0.32779588835094098</c:v>
                </c:pt>
                <c:pt idx="3686">
                  <c:v>-0.32823073551404502</c:v>
                </c:pt>
                <c:pt idx="3687">
                  <c:v>-0.32880905979872699</c:v>
                </c:pt>
                <c:pt idx="3688">
                  <c:v>-0.329654839701434</c:v>
                </c:pt>
                <c:pt idx="3689">
                  <c:v>-0.32995734414432398</c:v>
                </c:pt>
                <c:pt idx="3690">
                  <c:v>-0.330293400994567</c:v>
                </c:pt>
                <c:pt idx="3691">
                  <c:v>-0.33128617497441998</c:v>
                </c:pt>
                <c:pt idx="3692">
                  <c:v>-0.33183933676261501</c:v>
                </c:pt>
                <c:pt idx="3693">
                  <c:v>-0.33238351268009803</c:v>
                </c:pt>
                <c:pt idx="3694">
                  <c:v>-0.33345027980754</c:v>
                </c:pt>
                <c:pt idx="3695">
                  <c:v>-0.33365328020927698</c:v>
                </c:pt>
                <c:pt idx="3696">
                  <c:v>-0.33451095480952098</c:v>
                </c:pt>
                <c:pt idx="3697">
                  <c:v>-0.33512927470492798</c:v>
                </c:pt>
                <c:pt idx="3698">
                  <c:v>-0.33585124442509701</c:v>
                </c:pt>
                <c:pt idx="3699">
                  <c:v>-0.33676016863500702</c:v>
                </c:pt>
                <c:pt idx="3700">
                  <c:v>-0.33762486654853402</c:v>
                </c:pt>
                <c:pt idx="3701">
                  <c:v>-0.33831078130943898</c:v>
                </c:pt>
                <c:pt idx="3702">
                  <c:v>-0.33888782126144101</c:v>
                </c:pt>
                <c:pt idx="3703">
                  <c:v>-0.34001896333456899</c:v>
                </c:pt>
                <c:pt idx="3704">
                  <c:v>-0.34132109990582599</c:v>
                </c:pt>
                <c:pt idx="3705">
                  <c:v>-0.34208282671321699</c:v>
                </c:pt>
                <c:pt idx="3706">
                  <c:v>-0.343007134768477</c:v>
                </c:pt>
                <c:pt idx="3707">
                  <c:v>-0.34435257323718599</c:v>
                </c:pt>
                <c:pt idx="3708">
                  <c:v>-0.34541241411513002</c:v>
                </c:pt>
                <c:pt idx="3709">
                  <c:v>-0.34682803712926003</c:v>
                </c:pt>
                <c:pt idx="3710">
                  <c:v>-0.34833372369999399</c:v>
                </c:pt>
                <c:pt idx="3711">
                  <c:v>-0.34976972538363998</c:v>
                </c:pt>
                <c:pt idx="3712">
                  <c:v>-0.351553606339221</c:v>
                </c:pt>
                <c:pt idx="3713">
                  <c:v>-0.353479649405394</c:v>
                </c:pt>
                <c:pt idx="3714">
                  <c:v>-0.35564636792440202</c:v>
                </c:pt>
                <c:pt idx="3715">
                  <c:v>-0.35675091924400398</c:v>
                </c:pt>
                <c:pt idx="3716">
                  <c:v>-0.35882052711552498</c:v>
                </c:pt>
                <c:pt idx="3717">
                  <c:v>-0.36140230943510199</c:v>
                </c:pt>
                <c:pt idx="3718">
                  <c:v>-0.36368730107372998</c:v>
                </c:pt>
                <c:pt idx="3719">
                  <c:v>-0.36678772182703701</c:v>
                </c:pt>
                <c:pt idx="3720">
                  <c:v>-0.36913577152571903</c:v>
                </c:pt>
                <c:pt idx="3721">
                  <c:v>-0.37238357948898998</c:v>
                </c:pt>
                <c:pt idx="3722">
                  <c:v>-0.37571757219217999</c:v>
                </c:pt>
                <c:pt idx="3723">
                  <c:v>-0.37883509141634603</c:v>
                </c:pt>
                <c:pt idx="3724">
                  <c:v>-0.38328994066480998</c:v>
                </c:pt>
                <c:pt idx="3725">
                  <c:v>-0.38741325271855298</c:v>
                </c:pt>
                <c:pt idx="3726">
                  <c:v>-0.39184312999779702</c:v>
                </c:pt>
                <c:pt idx="3727">
                  <c:v>-0.39705009165204203</c:v>
                </c:pt>
                <c:pt idx="3728">
                  <c:v>-0.40250994612475399</c:v>
                </c:pt>
                <c:pt idx="3729">
                  <c:v>-0.40911023830866799</c:v>
                </c:pt>
                <c:pt idx="3730">
                  <c:v>-0.41551291736409401</c:v>
                </c:pt>
                <c:pt idx="3731">
                  <c:v>-0.42292028891990802</c:v>
                </c:pt>
                <c:pt idx="3732">
                  <c:v>-0.43092266793664402</c:v>
                </c:pt>
                <c:pt idx="3733">
                  <c:v>-0.44004263006776301</c:v>
                </c:pt>
                <c:pt idx="3734">
                  <c:v>-0.44994702313510598</c:v>
                </c:pt>
                <c:pt idx="3735">
                  <c:v>-0.460650329517029</c:v>
                </c:pt>
                <c:pt idx="3736">
                  <c:v>-0.47236909766225899</c:v>
                </c:pt>
                <c:pt idx="3737">
                  <c:v>-0.48596987930927699</c:v>
                </c:pt>
                <c:pt idx="3738">
                  <c:v>-0.50048776061764999</c:v>
                </c:pt>
                <c:pt idx="3739">
                  <c:v>-0.51681916556366503</c:v>
                </c:pt>
                <c:pt idx="3740">
                  <c:v>-0.53444138808453301</c:v>
                </c:pt>
                <c:pt idx="3741">
                  <c:v>-0.55399467836415595</c:v>
                </c:pt>
                <c:pt idx="3742">
                  <c:v>-0.57554604395153297</c:v>
                </c:pt>
                <c:pt idx="3743">
                  <c:v>-0.59931042512924204</c:v>
                </c:pt>
                <c:pt idx="3744">
                  <c:v>-0.62466429002343005</c:v>
                </c:pt>
                <c:pt idx="3745">
                  <c:v>-0.65203128351078399</c:v>
                </c:pt>
                <c:pt idx="3746">
                  <c:v>-0.68082268514700695</c:v>
                </c:pt>
                <c:pt idx="3747">
                  <c:v>-0.71123539345490805</c:v>
                </c:pt>
                <c:pt idx="3748">
                  <c:v>-0.742310082257992</c:v>
                </c:pt>
                <c:pt idx="3749">
                  <c:v>-0.77349875418688896</c:v>
                </c:pt>
                <c:pt idx="3750">
                  <c:v>-0.80309397301568297</c:v>
                </c:pt>
                <c:pt idx="3751">
                  <c:v>-0.83089119549269896</c:v>
                </c:pt>
                <c:pt idx="3752">
                  <c:v>-0.85463193754154598</c:v>
                </c:pt>
                <c:pt idx="3753">
                  <c:v>-0.87441261399770298</c:v>
                </c:pt>
                <c:pt idx="3754">
                  <c:v>-0.88773352699769104</c:v>
                </c:pt>
                <c:pt idx="3755">
                  <c:v>-0.89490988888316503</c:v>
                </c:pt>
                <c:pt idx="3756">
                  <c:v>-0.89543553027019696</c:v>
                </c:pt>
                <c:pt idx="3757">
                  <c:v>-0.88965484555461105</c:v>
                </c:pt>
                <c:pt idx="3758">
                  <c:v>-0.87745637570116897</c:v>
                </c:pt>
                <c:pt idx="3759">
                  <c:v>-0.86028630316013499</c:v>
                </c:pt>
                <c:pt idx="3760">
                  <c:v>-0.83884304876650395</c:v>
                </c:pt>
                <c:pt idx="3761">
                  <c:v>-0.81495836988989101</c:v>
                </c:pt>
                <c:pt idx="3762">
                  <c:v>-0.78905931664359397</c:v>
                </c:pt>
                <c:pt idx="3763">
                  <c:v>-0.76226792404731902</c:v>
                </c:pt>
                <c:pt idx="3764">
                  <c:v>-0.73596443114635302</c:v>
                </c:pt>
                <c:pt idx="3765">
                  <c:v>-0.70949723317814495</c:v>
                </c:pt>
                <c:pt idx="3766">
                  <c:v>-0.68400657732388404</c:v>
                </c:pt>
                <c:pt idx="3767">
                  <c:v>-0.66007574597819196</c:v>
                </c:pt>
                <c:pt idx="3768">
                  <c:v>-0.63758221564127404</c:v>
                </c:pt>
                <c:pt idx="3769">
                  <c:v>-0.61643483916577801</c:v>
                </c:pt>
                <c:pt idx="3770">
                  <c:v>-0.59644267677708596</c:v>
                </c:pt>
                <c:pt idx="3771">
                  <c:v>-0.57810378728085898</c:v>
                </c:pt>
                <c:pt idx="3772">
                  <c:v>-0.56172252263724198</c:v>
                </c:pt>
                <c:pt idx="3773">
                  <c:v>-0.54546953751826799</c:v>
                </c:pt>
                <c:pt idx="3774">
                  <c:v>-0.53092956343666398</c:v>
                </c:pt>
                <c:pt idx="3775">
                  <c:v>-0.51767081274195303</c:v>
                </c:pt>
                <c:pt idx="3776">
                  <c:v>-0.50503067335366303</c:v>
                </c:pt>
                <c:pt idx="3777">
                  <c:v>-0.49319082644969597</c:v>
                </c:pt>
                <c:pt idx="3778">
                  <c:v>-0.48232411164934602</c:v>
                </c:pt>
                <c:pt idx="3779">
                  <c:v>-0.47209074251168498</c:v>
                </c:pt>
                <c:pt idx="3780">
                  <c:v>-0.46273804702106602</c:v>
                </c:pt>
                <c:pt idx="3781">
                  <c:v>-0.453771714886061</c:v>
                </c:pt>
                <c:pt idx="3782">
                  <c:v>-0.44612579771038602</c:v>
                </c:pt>
                <c:pt idx="3783">
                  <c:v>-0.43964098614963298</c:v>
                </c:pt>
                <c:pt idx="3784">
                  <c:v>-0.43488718618604899</c:v>
                </c:pt>
                <c:pt idx="3785">
                  <c:v>-0.430254671871376</c:v>
                </c:pt>
                <c:pt idx="3786">
                  <c:v>-0.42584356726066003</c:v>
                </c:pt>
                <c:pt idx="3787">
                  <c:v>-0.421166891576848</c:v>
                </c:pt>
                <c:pt idx="3788">
                  <c:v>-0.41718969223491997</c:v>
                </c:pt>
                <c:pt idx="3789">
                  <c:v>-0.41268846421472899</c:v>
                </c:pt>
                <c:pt idx="3790">
                  <c:v>-0.408698274812967</c:v>
                </c:pt>
                <c:pt idx="3791">
                  <c:v>-0.40508589097925102</c:v>
                </c:pt>
                <c:pt idx="3792">
                  <c:v>-0.401117402989975</c:v>
                </c:pt>
                <c:pt idx="3793">
                  <c:v>-0.39814139051304098</c:v>
                </c:pt>
                <c:pt idx="3794">
                  <c:v>-0.39418507811432002</c:v>
                </c:pt>
                <c:pt idx="3795">
                  <c:v>-0.39109994320575397</c:v>
                </c:pt>
                <c:pt idx="3796">
                  <c:v>-0.387806102603661</c:v>
                </c:pt>
                <c:pt idx="3797">
                  <c:v>-0.385171635727041</c:v>
                </c:pt>
                <c:pt idx="3798">
                  <c:v>-0.38230685503352302</c:v>
                </c:pt>
                <c:pt idx="3799">
                  <c:v>-0.379449532739003</c:v>
                </c:pt>
                <c:pt idx="3800">
                  <c:v>-0.37729080072606702</c:v>
                </c:pt>
                <c:pt idx="3801">
                  <c:v>-0.37435087714591397</c:v>
                </c:pt>
                <c:pt idx="3802">
                  <c:v>-0.37223132278870202</c:v>
                </c:pt>
                <c:pt idx="3803">
                  <c:v>-0.37011341555104199</c:v>
                </c:pt>
                <c:pt idx="3804">
                  <c:v>-0.36782084856997799</c:v>
                </c:pt>
                <c:pt idx="3805">
                  <c:v>-0.36582859050628902</c:v>
                </c:pt>
                <c:pt idx="3806">
                  <c:v>-0.36378297900216799</c:v>
                </c:pt>
                <c:pt idx="3807">
                  <c:v>-0.36173341747680998</c:v>
                </c:pt>
                <c:pt idx="3808">
                  <c:v>-0.36033113936390598</c:v>
                </c:pt>
                <c:pt idx="3809">
                  <c:v>-0.35844824098722999</c:v>
                </c:pt>
                <c:pt idx="3810">
                  <c:v>-0.35720117885084102</c:v>
                </c:pt>
                <c:pt idx="3811">
                  <c:v>-0.35583127760383199</c:v>
                </c:pt>
                <c:pt idx="3812">
                  <c:v>-0.35523321559912902</c:v>
                </c:pt>
                <c:pt idx="3813">
                  <c:v>-0.35768687587630499</c:v>
                </c:pt>
                <c:pt idx="3814">
                  <c:v>-0.37469515833780598</c:v>
                </c:pt>
                <c:pt idx="3815">
                  <c:v>-0.354488153395627</c:v>
                </c:pt>
                <c:pt idx="3816">
                  <c:v>-0.349672408724994</c:v>
                </c:pt>
                <c:pt idx="3817">
                  <c:v>-0.347392341242314</c:v>
                </c:pt>
                <c:pt idx="3818">
                  <c:v>-0.34578020373405599</c:v>
                </c:pt>
                <c:pt idx="3819">
                  <c:v>-0.34457620920027698</c:v>
                </c:pt>
                <c:pt idx="3820">
                  <c:v>-0.34395231098873802</c:v>
                </c:pt>
                <c:pt idx="3821">
                  <c:v>-0.34331033551087697</c:v>
                </c:pt>
                <c:pt idx="3822">
                  <c:v>-0.34390832440054597</c:v>
                </c:pt>
                <c:pt idx="3823">
                  <c:v>-0.350582596989921</c:v>
                </c:pt>
                <c:pt idx="3824">
                  <c:v>-0.355857181088302</c:v>
                </c:pt>
                <c:pt idx="3825">
                  <c:v>-0.34411123259853998</c:v>
                </c:pt>
                <c:pt idx="3826">
                  <c:v>-0.34334996485327701</c:v>
                </c:pt>
                <c:pt idx="3827">
                  <c:v>-0.34631011988617599</c:v>
                </c:pt>
                <c:pt idx="3828">
                  <c:v>-0.35947075876429202</c:v>
                </c:pt>
                <c:pt idx="3829">
                  <c:v>-0.42827909015400101</c:v>
                </c:pt>
                <c:pt idx="3830">
                  <c:v>-0.54841872932063895</c:v>
                </c:pt>
                <c:pt idx="3831">
                  <c:v>-0.38003954924070499</c:v>
                </c:pt>
                <c:pt idx="3832">
                  <c:v>-0.35657692714224198</c:v>
                </c:pt>
                <c:pt idx="3833">
                  <c:v>-0.357923565553951</c:v>
                </c:pt>
                <c:pt idx="3834">
                  <c:v>-0.380741713641506</c:v>
                </c:pt>
                <c:pt idx="3835">
                  <c:v>-0.49270642068888798</c:v>
                </c:pt>
                <c:pt idx="3836">
                  <c:v>-1.05471798632807</c:v>
                </c:pt>
                <c:pt idx="3837">
                  <c:v>-0.50187550352454302</c:v>
                </c:pt>
                <c:pt idx="3838">
                  <c:v>-0.37780663149495303</c:v>
                </c:pt>
                <c:pt idx="3839">
                  <c:v>-0.34802771269076199</c:v>
                </c:pt>
                <c:pt idx="3840">
                  <c:v>-0.33619610682053302</c:v>
                </c:pt>
                <c:pt idx="3841">
                  <c:v>-0.330473323405089</c:v>
                </c:pt>
                <c:pt idx="3842">
                  <c:v>-0.32600598229809902</c:v>
                </c:pt>
                <c:pt idx="3843">
                  <c:v>-0.32378405118708897</c:v>
                </c:pt>
                <c:pt idx="3844">
                  <c:v>-0.32187501132013902</c:v>
                </c:pt>
                <c:pt idx="3845">
                  <c:v>-0.32031990010325201</c:v>
                </c:pt>
                <c:pt idx="3846">
                  <c:v>-0.31886671538816702</c:v>
                </c:pt>
                <c:pt idx="3847">
                  <c:v>-0.31758640951530998</c:v>
                </c:pt>
                <c:pt idx="3848">
                  <c:v>-0.31666389515883803</c:v>
                </c:pt>
                <c:pt idx="3849">
                  <c:v>-0.31546106114247702</c:v>
                </c:pt>
                <c:pt idx="3850">
                  <c:v>-0.31448088612729902</c:v>
                </c:pt>
                <c:pt idx="3851">
                  <c:v>-0.31358984715558702</c:v>
                </c:pt>
                <c:pt idx="3852">
                  <c:v>-0.31312602128534101</c:v>
                </c:pt>
                <c:pt idx="3853">
                  <c:v>-0.31194036717180401</c:v>
                </c:pt>
                <c:pt idx="3854">
                  <c:v>-0.31118402087402403</c:v>
                </c:pt>
                <c:pt idx="3855">
                  <c:v>-0.31046664325275097</c:v>
                </c:pt>
                <c:pt idx="3856">
                  <c:v>-0.30960822177402297</c:v>
                </c:pt>
                <c:pt idx="3857">
                  <c:v>-0.30930996556632501</c:v>
                </c:pt>
                <c:pt idx="3858">
                  <c:v>-0.308133084149596</c:v>
                </c:pt>
                <c:pt idx="3859">
                  <c:v>-0.30764982998989199</c:v>
                </c:pt>
                <c:pt idx="3860">
                  <c:v>-0.30694121689614501</c:v>
                </c:pt>
                <c:pt idx="3861">
                  <c:v>-0.30633822553232998</c:v>
                </c:pt>
                <c:pt idx="3862">
                  <c:v>-0.305800154977585</c:v>
                </c:pt>
                <c:pt idx="3863">
                  <c:v>-0.30510281725347499</c:v>
                </c:pt>
                <c:pt idx="3864">
                  <c:v>-0.30476389458022002</c:v>
                </c:pt>
                <c:pt idx="3865">
                  <c:v>-0.30436283670988901</c:v>
                </c:pt>
                <c:pt idx="3866">
                  <c:v>-0.30419113872518999</c:v>
                </c:pt>
                <c:pt idx="3867">
                  <c:v>-0.30483674643457997</c:v>
                </c:pt>
                <c:pt idx="3868">
                  <c:v>-0.30677630231434599</c:v>
                </c:pt>
                <c:pt idx="3869">
                  <c:v>-0.314992198312053</c:v>
                </c:pt>
                <c:pt idx="3870">
                  <c:v>-0.365734657312282</c:v>
                </c:pt>
                <c:pt idx="3871">
                  <c:v>-0.36514057271271499</c:v>
                </c:pt>
                <c:pt idx="3872">
                  <c:v>-0.31367804891425</c:v>
                </c:pt>
                <c:pt idx="3873">
                  <c:v>-0.30425905451720398</c:v>
                </c:pt>
                <c:pt idx="3874">
                  <c:v>-0.30086184700741903</c:v>
                </c:pt>
                <c:pt idx="3875">
                  <c:v>-0.299192431784847</c:v>
                </c:pt>
                <c:pt idx="3876">
                  <c:v>-0.29787738719707302</c:v>
                </c:pt>
                <c:pt idx="3877">
                  <c:v>-0.29706387930841899</c:v>
                </c:pt>
                <c:pt idx="3878">
                  <c:v>-0.295992412489476</c:v>
                </c:pt>
                <c:pt idx="3879">
                  <c:v>-0.29542406683416</c:v>
                </c:pt>
                <c:pt idx="3880">
                  <c:v>-0.29464575969325901</c:v>
                </c:pt>
                <c:pt idx="3881">
                  <c:v>-0.29431367953160198</c:v>
                </c:pt>
                <c:pt idx="3882">
                  <c:v>-0.29397521945460198</c:v>
                </c:pt>
                <c:pt idx="3883">
                  <c:v>-0.29307892568551602</c:v>
                </c:pt>
                <c:pt idx="3884">
                  <c:v>-0.29261500629245701</c:v>
                </c:pt>
                <c:pt idx="3885">
                  <c:v>-0.29214572198410599</c:v>
                </c:pt>
                <c:pt idx="3886">
                  <c:v>-0.29164981930824602</c:v>
                </c:pt>
                <c:pt idx="3887">
                  <c:v>-0.29131497381292198</c:v>
                </c:pt>
                <c:pt idx="3888">
                  <c:v>-0.29057187935117901</c:v>
                </c:pt>
                <c:pt idx="3889">
                  <c:v>-0.28989744438835302</c:v>
                </c:pt>
                <c:pt idx="3890">
                  <c:v>-0.28949573323996097</c:v>
                </c:pt>
                <c:pt idx="3891">
                  <c:v>-0.28909890052502302</c:v>
                </c:pt>
                <c:pt idx="3892">
                  <c:v>-0.28890609915724902</c:v>
                </c:pt>
                <c:pt idx="3893">
                  <c:v>-0.28820814463471001</c:v>
                </c:pt>
                <c:pt idx="3894">
                  <c:v>-0.28762228908498799</c:v>
                </c:pt>
                <c:pt idx="3895">
                  <c:v>-0.28741255733474602</c:v>
                </c:pt>
                <c:pt idx="3896">
                  <c:v>-0.28689858616401398</c:v>
                </c:pt>
                <c:pt idx="3897">
                  <c:v>-0.28672937710094498</c:v>
                </c:pt>
                <c:pt idx="3898">
                  <c:v>-0.286231413295087</c:v>
                </c:pt>
                <c:pt idx="3899">
                  <c:v>-0.285736736588597</c:v>
                </c:pt>
                <c:pt idx="3900">
                  <c:v>-0.28533857561034598</c:v>
                </c:pt>
                <c:pt idx="3901">
                  <c:v>-0.28496104367618902</c:v>
                </c:pt>
                <c:pt idx="3902">
                  <c:v>-0.28461906170089502</c:v>
                </c:pt>
                <c:pt idx="3903">
                  <c:v>-0.28423203980362899</c:v>
                </c:pt>
                <c:pt idx="3904">
                  <c:v>-0.283744265516159</c:v>
                </c:pt>
                <c:pt idx="3905">
                  <c:v>-0.28364044322597298</c:v>
                </c:pt>
                <c:pt idx="3906">
                  <c:v>-0.28309440309010497</c:v>
                </c:pt>
                <c:pt idx="3907">
                  <c:v>-0.28263270807877</c:v>
                </c:pt>
                <c:pt idx="3908">
                  <c:v>-0.28194762929713202</c:v>
                </c:pt>
                <c:pt idx="3909">
                  <c:v>-0.28182590249298001</c:v>
                </c:pt>
                <c:pt idx="3910">
                  <c:v>-0.28169865103535602</c:v>
                </c:pt>
                <c:pt idx="3911">
                  <c:v>-0.28130138307406199</c:v>
                </c:pt>
                <c:pt idx="3912">
                  <c:v>-0.28103971656749799</c:v>
                </c:pt>
                <c:pt idx="3913">
                  <c:v>-0.28078343161275499</c:v>
                </c:pt>
                <c:pt idx="3914">
                  <c:v>-0.28039460138799299</c:v>
                </c:pt>
                <c:pt idx="3915">
                  <c:v>-0.28013040795962202</c:v>
                </c:pt>
                <c:pt idx="3916">
                  <c:v>-0.27990648359978298</c:v>
                </c:pt>
                <c:pt idx="3917">
                  <c:v>-0.27975588118401801</c:v>
                </c:pt>
                <c:pt idx="3918">
                  <c:v>-0.27925768744400398</c:v>
                </c:pt>
                <c:pt idx="3919">
                  <c:v>-0.27883811323977598</c:v>
                </c:pt>
                <c:pt idx="3920">
                  <c:v>-0.27847609944101598</c:v>
                </c:pt>
                <c:pt idx="3921">
                  <c:v>-0.27845324931019999</c:v>
                </c:pt>
                <c:pt idx="3922">
                  <c:v>-0.277969992164875</c:v>
                </c:pt>
                <c:pt idx="3923">
                  <c:v>-0.27745237801511202</c:v>
                </c:pt>
                <c:pt idx="3924">
                  <c:v>-0.27721886604882401</c:v>
                </c:pt>
                <c:pt idx="3925">
                  <c:v>-0.27691914941793899</c:v>
                </c:pt>
                <c:pt idx="3926">
                  <c:v>-0.27675520422636402</c:v>
                </c:pt>
                <c:pt idx="3927">
                  <c:v>-0.27652846810147902</c:v>
                </c:pt>
                <c:pt idx="3928">
                  <c:v>-0.27622501798135402</c:v>
                </c:pt>
                <c:pt idx="3929">
                  <c:v>-0.27587181663495902</c:v>
                </c:pt>
                <c:pt idx="3930">
                  <c:v>-0.27595079193711902</c:v>
                </c:pt>
                <c:pt idx="3931">
                  <c:v>-0.27583599751423499</c:v>
                </c:pt>
                <c:pt idx="3932">
                  <c:v>-0.27559923900901201</c:v>
                </c:pt>
                <c:pt idx="3933">
                  <c:v>-0.27506537086619498</c:v>
                </c:pt>
                <c:pt idx="3934">
                  <c:v>-0.27516049761239503</c:v>
                </c:pt>
                <c:pt idx="3935">
                  <c:v>-0.27510581823087399</c:v>
                </c:pt>
                <c:pt idx="3936">
                  <c:v>-0.27453424936974202</c:v>
                </c:pt>
                <c:pt idx="3937">
                  <c:v>-0.27471875908782101</c:v>
                </c:pt>
                <c:pt idx="3938">
                  <c:v>-0.27420733806602399</c:v>
                </c:pt>
                <c:pt idx="3939">
                  <c:v>-0.27390210893815597</c:v>
                </c:pt>
                <c:pt idx="3940">
                  <c:v>-0.27366576058488601</c:v>
                </c:pt>
                <c:pt idx="3941">
                  <c:v>-0.27391224979498702</c:v>
                </c:pt>
                <c:pt idx="3942">
                  <c:v>-0.27359891483126803</c:v>
                </c:pt>
                <c:pt idx="3943">
                  <c:v>-0.27351930973966698</c:v>
                </c:pt>
                <c:pt idx="3944">
                  <c:v>-0.27341030882320999</c:v>
                </c:pt>
                <c:pt idx="3945">
                  <c:v>-0.27296549205878901</c:v>
                </c:pt>
                <c:pt idx="3946">
                  <c:v>-0.27283130049449</c:v>
                </c:pt>
                <c:pt idx="3947">
                  <c:v>-0.272529166573453</c:v>
                </c:pt>
                <c:pt idx="3948">
                  <c:v>-0.272273550871173</c:v>
                </c:pt>
                <c:pt idx="3949">
                  <c:v>-0.27223940652723</c:v>
                </c:pt>
                <c:pt idx="3950">
                  <c:v>-0.27232874720167499</c:v>
                </c:pt>
                <c:pt idx="3951">
                  <c:v>-0.27168753467859902</c:v>
                </c:pt>
                <c:pt idx="3952">
                  <c:v>-0.271738404634013</c:v>
                </c:pt>
                <c:pt idx="3953">
                  <c:v>-0.27173413507010302</c:v>
                </c:pt>
                <c:pt idx="3954">
                  <c:v>-0.27188483173780198</c:v>
                </c:pt>
                <c:pt idx="3955">
                  <c:v>-0.27162846690023001</c:v>
                </c:pt>
                <c:pt idx="3956">
                  <c:v>-0.27149568141755998</c:v>
                </c:pt>
                <c:pt idx="3957">
                  <c:v>-0.27134265332165403</c:v>
                </c:pt>
                <c:pt idx="3958">
                  <c:v>-0.27132749628279101</c:v>
                </c:pt>
                <c:pt idx="3959">
                  <c:v>-0.27135004112784999</c:v>
                </c:pt>
                <c:pt idx="3960">
                  <c:v>-0.27165491416856702</c:v>
                </c:pt>
                <c:pt idx="3961">
                  <c:v>-0.27224661486632101</c:v>
                </c:pt>
                <c:pt idx="3962">
                  <c:v>-0.27328136378727902</c:v>
                </c:pt>
                <c:pt idx="3963">
                  <c:v>-0.27317064344127601</c:v>
                </c:pt>
                <c:pt idx="3964">
                  <c:v>-0.27450419991278102</c:v>
                </c:pt>
                <c:pt idx="3965">
                  <c:v>-0.27927929860566503</c:v>
                </c:pt>
                <c:pt idx="3966">
                  <c:v>-0.297978070597127</c:v>
                </c:pt>
                <c:pt idx="3967">
                  <c:v>-0.40459890223560901</c:v>
                </c:pt>
                <c:pt idx="3968">
                  <c:v>-0.314109350198921</c:v>
                </c:pt>
                <c:pt idx="3969">
                  <c:v>-0.28238047784672299</c:v>
                </c:pt>
                <c:pt idx="3970">
                  <c:v>-0.27541690048929601</c:v>
                </c:pt>
                <c:pt idx="3971">
                  <c:v>-0.27295397417522199</c:v>
                </c:pt>
                <c:pt idx="3972">
                  <c:v>-0.27144425306222902</c:v>
                </c:pt>
                <c:pt idx="3973">
                  <c:v>-0.270994129496203</c:v>
                </c:pt>
                <c:pt idx="3974">
                  <c:v>-0.27044370702331</c:v>
                </c:pt>
                <c:pt idx="3975">
                  <c:v>-0.27040618101628899</c:v>
                </c:pt>
                <c:pt idx="3976">
                  <c:v>-0.27053269784226303</c:v>
                </c:pt>
                <c:pt idx="3977">
                  <c:v>-0.27025202778510099</c:v>
                </c:pt>
                <c:pt idx="3978">
                  <c:v>-0.27047036047842798</c:v>
                </c:pt>
                <c:pt idx="3979">
                  <c:v>-0.27070246259355801</c:v>
                </c:pt>
                <c:pt idx="3980">
                  <c:v>-0.270941786035021</c:v>
                </c:pt>
                <c:pt idx="3981">
                  <c:v>-0.27263688843978201</c:v>
                </c:pt>
                <c:pt idx="3982">
                  <c:v>-0.27934193243268601</c:v>
                </c:pt>
                <c:pt idx="3983">
                  <c:v>-0.27594729242953903</c:v>
                </c:pt>
                <c:pt idx="3984">
                  <c:v>-0.278498796680617</c:v>
                </c:pt>
                <c:pt idx="3985">
                  <c:v>-0.296328630041719</c:v>
                </c:pt>
                <c:pt idx="3986">
                  <c:v>-0.40333917794631202</c:v>
                </c:pt>
                <c:pt idx="3987">
                  <c:v>-0.31216233539862098</c:v>
                </c:pt>
                <c:pt idx="3988">
                  <c:v>-0.28079712586274402</c:v>
                </c:pt>
                <c:pt idx="3989">
                  <c:v>-0.27395226710287801</c:v>
                </c:pt>
                <c:pt idx="3990">
                  <c:v>-0.27142053967796198</c:v>
                </c:pt>
                <c:pt idx="3991">
                  <c:v>-0.27023371293717002</c:v>
                </c:pt>
                <c:pt idx="3992">
                  <c:v>-0.26958911298978</c:v>
                </c:pt>
                <c:pt idx="3993">
                  <c:v>-0.269216271137518</c:v>
                </c:pt>
                <c:pt idx="3994">
                  <c:v>-0.26897757729202898</c:v>
                </c:pt>
                <c:pt idx="3995">
                  <c:v>-0.26865780468685702</c:v>
                </c:pt>
                <c:pt idx="3996">
                  <c:v>-0.26844463947208902</c:v>
                </c:pt>
                <c:pt idx="3997">
                  <c:v>-0.26857165542023398</c:v>
                </c:pt>
                <c:pt idx="3998">
                  <c:v>-0.26818410431005302</c:v>
                </c:pt>
                <c:pt idx="3999">
                  <c:v>-0.26840496088163801</c:v>
                </c:pt>
                <c:pt idx="4000">
                  <c:v>-0.26853660458720702</c:v>
                </c:pt>
                <c:pt idx="4001">
                  <c:v>-0.26839389594176799</c:v>
                </c:pt>
                <c:pt idx="4002">
                  <c:v>-0.26904509499233897</c:v>
                </c:pt>
                <c:pt idx="4003">
                  <c:v>-0.26922049403873199</c:v>
                </c:pt>
                <c:pt idx="4004">
                  <c:v>-0.27063778303122898</c:v>
                </c:pt>
                <c:pt idx="4005">
                  <c:v>-0.27674112545371199</c:v>
                </c:pt>
                <c:pt idx="4006">
                  <c:v>-0.30230433898067699</c:v>
                </c:pt>
                <c:pt idx="4007">
                  <c:v>-0.27725964102429401</c:v>
                </c:pt>
                <c:pt idx="4008">
                  <c:v>-0.27887456099300001</c:v>
                </c:pt>
                <c:pt idx="4009">
                  <c:v>-0.27173233181013801</c:v>
                </c:pt>
                <c:pt idx="4010">
                  <c:v>-0.26939481362630702</c:v>
                </c:pt>
                <c:pt idx="4011">
                  <c:v>-0.26932048686829402</c:v>
                </c:pt>
                <c:pt idx="4012">
                  <c:v>-0.26871783498565799</c:v>
                </c:pt>
                <c:pt idx="4013">
                  <c:v>-0.26853645248193803</c:v>
                </c:pt>
                <c:pt idx="4014">
                  <c:v>-0.26828255716439597</c:v>
                </c:pt>
                <c:pt idx="4015">
                  <c:v>-0.26867214221555902</c:v>
                </c:pt>
                <c:pt idx="4016">
                  <c:v>-0.268073785608689</c:v>
                </c:pt>
                <c:pt idx="4017">
                  <c:v>-0.26828022798854001</c:v>
                </c:pt>
                <c:pt idx="4018">
                  <c:v>-0.26805639252541602</c:v>
                </c:pt>
                <c:pt idx="4019">
                  <c:v>-0.267935492801956</c:v>
                </c:pt>
                <c:pt idx="4020">
                  <c:v>-0.26841582343423298</c:v>
                </c:pt>
                <c:pt idx="4021">
                  <c:v>-0.27039934668703097</c:v>
                </c:pt>
                <c:pt idx="4022">
                  <c:v>-0.26839763713029302</c:v>
                </c:pt>
                <c:pt idx="4023">
                  <c:v>-0.26783622278949998</c:v>
                </c:pt>
                <c:pt idx="4024">
                  <c:v>-0.26793867989817299</c:v>
                </c:pt>
                <c:pt idx="4025">
                  <c:v>-0.26813748276878901</c:v>
                </c:pt>
                <c:pt idx="4026">
                  <c:v>-0.26820285522596699</c:v>
                </c:pt>
                <c:pt idx="4027">
                  <c:v>-0.26792301582318701</c:v>
                </c:pt>
                <c:pt idx="4028">
                  <c:v>-0.26773749100330302</c:v>
                </c:pt>
                <c:pt idx="4029">
                  <c:v>-0.26773305423456201</c:v>
                </c:pt>
                <c:pt idx="4030">
                  <c:v>-0.267147053892407</c:v>
                </c:pt>
                <c:pt idx="4031">
                  <c:v>-0.26732412756875101</c:v>
                </c:pt>
                <c:pt idx="4032">
                  <c:v>-0.26718776471325401</c:v>
                </c:pt>
                <c:pt idx="4033">
                  <c:v>-0.26726712864417401</c:v>
                </c:pt>
                <c:pt idx="4034">
                  <c:v>-0.26764648327134399</c:v>
                </c:pt>
                <c:pt idx="4035">
                  <c:v>-0.26743174994818603</c:v>
                </c:pt>
                <c:pt idx="4036">
                  <c:v>-0.26727432107335802</c:v>
                </c:pt>
                <c:pt idx="4037">
                  <c:v>-0.26734452956085603</c:v>
                </c:pt>
                <c:pt idx="4038">
                  <c:v>-0.267252222963696</c:v>
                </c:pt>
                <c:pt idx="4039">
                  <c:v>-0.267495773955992</c:v>
                </c:pt>
                <c:pt idx="4040">
                  <c:v>-0.26697043014962002</c:v>
                </c:pt>
                <c:pt idx="4041">
                  <c:v>-0.26747161378559298</c:v>
                </c:pt>
                <c:pt idx="4042">
                  <c:v>-0.26736312248865401</c:v>
                </c:pt>
                <c:pt idx="4043">
                  <c:v>-0.26734717259435098</c:v>
                </c:pt>
                <c:pt idx="4044">
                  <c:v>-0.26743317227114</c:v>
                </c:pt>
                <c:pt idx="4045">
                  <c:v>-0.26707321260150502</c:v>
                </c:pt>
                <c:pt idx="4046">
                  <c:v>-0.26746123262258598</c:v>
                </c:pt>
                <c:pt idx="4047">
                  <c:v>-0.26702266026922</c:v>
                </c:pt>
                <c:pt idx="4048">
                  <c:v>-0.267189503554978</c:v>
                </c:pt>
                <c:pt idx="4049">
                  <c:v>-0.26756414676795298</c:v>
                </c:pt>
                <c:pt idx="4050">
                  <c:v>-0.26731886999259302</c:v>
                </c:pt>
                <c:pt idx="4051">
                  <c:v>-0.26717537437059002</c:v>
                </c:pt>
                <c:pt idx="4052">
                  <c:v>-0.26725743362870902</c:v>
                </c:pt>
                <c:pt idx="4053">
                  <c:v>-0.26731257244166901</c:v>
                </c:pt>
                <c:pt idx="4054">
                  <c:v>-0.266927676088485</c:v>
                </c:pt>
                <c:pt idx="4055">
                  <c:v>-0.26699101141349302</c:v>
                </c:pt>
                <c:pt idx="4056">
                  <c:v>-0.26723111695765001</c:v>
                </c:pt>
                <c:pt idx="4057">
                  <c:v>-0.26739386413671001</c:v>
                </c:pt>
                <c:pt idx="4058">
                  <c:v>-0.26770414826945199</c:v>
                </c:pt>
                <c:pt idx="4059">
                  <c:v>-0.26739246024292601</c:v>
                </c:pt>
                <c:pt idx="4060">
                  <c:v>-0.26748092630387899</c:v>
                </c:pt>
                <c:pt idx="4061">
                  <c:v>-0.26721878712672398</c:v>
                </c:pt>
                <c:pt idx="4062">
                  <c:v>-0.26730954329622503</c:v>
                </c:pt>
                <c:pt idx="4063">
                  <c:v>-0.26718658941888201</c:v>
                </c:pt>
                <c:pt idx="4064">
                  <c:v>-0.26713853129618698</c:v>
                </c:pt>
                <c:pt idx="4065">
                  <c:v>-0.26700996654749498</c:v>
                </c:pt>
                <c:pt idx="4066">
                  <c:v>-0.26699640718044099</c:v>
                </c:pt>
                <c:pt idx="4067">
                  <c:v>-0.26709415296309902</c:v>
                </c:pt>
                <c:pt idx="4068">
                  <c:v>-0.26696867251926298</c:v>
                </c:pt>
                <c:pt idx="4069">
                  <c:v>-0.266777764032056</c:v>
                </c:pt>
                <c:pt idx="4070">
                  <c:v>-0.26678709076882601</c:v>
                </c:pt>
                <c:pt idx="4071">
                  <c:v>-0.26602660624607499</c:v>
                </c:pt>
                <c:pt idx="4072">
                  <c:v>-0.26591780087073902</c:v>
                </c:pt>
                <c:pt idx="4073">
                  <c:v>-0.26563295173194701</c:v>
                </c:pt>
                <c:pt idx="4074">
                  <c:v>-0.26548352020147897</c:v>
                </c:pt>
                <c:pt idx="4075">
                  <c:v>-0.26486896345621502</c:v>
                </c:pt>
                <c:pt idx="4076">
                  <c:v>-0.26432666177521902</c:v>
                </c:pt>
                <c:pt idx="4077">
                  <c:v>-0.26318015410515999</c:v>
                </c:pt>
                <c:pt idx="4078">
                  <c:v>-0.26302480042192999</c:v>
                </c:pt>
                <c:pt idx="4079">
                  <c:v>-0.26250727347722103</c:v>
                </c:pt>
                <c:pt idx="4080">
                  <c:v>-0.26129218965686102</c:v>
                </c:pt>
                <c:pt idx="4081">
                  <c:v>-0.259113230911099</c:v>
                </c:pt>
                <c:pt idx="4082">
                  <c:v>-0.25561308006441102</c:v>
                </c:pt>
                <c:pt idx="4083">
                  <c:v>-0.25956669954275402</c:v>
                </c:pt>
                <c:pt idx="4084">
                  <c:v>-0.26157587734790599</c:v>
                </c:pt>
                <c:pt idx="4085">
                  <c:v>-0.26102603860628099</c:v>
                </c:pt>
                <c:pt idx="4086">
                  <c:v>-0.26033298473029498</c:v>
                </c:pt>
                <c:pt idx="4087">
                  <c:v>-0.25918563946362899</c:v>
                </c:pt>
                <c:pt idx="4088">
                  <c:v>-0.25810155637698201</c:v>
                </c:pt>
                <c:pt idx="4089">
                  <c:v>-0.25722921084141398</c:v>
                </c:pt>
                <c:pt idx="4090">
                  <c:v>-0.25594998193778401</c:v>
                </c:pt>
                <c:pt idx="4091">
                  <c:v>-0.25530778517161101</c:v>
                </c:pt>
                <c:pt idx="4092">
                  <c:v>-0.25421193782118701</c:v>
                </c:pt>
                <c:pt idx="4093">
                  <c:v>-0.25330316052729301</c:v>
                </c:pt>
                <c:pt idx="4094">
                  <c:v>-0.25268762072439999</c:v>
                </c:pt>
                <c:pt idx="4095">
                  <c:v>-0.25200896347815499</c:v>
                </c:pt>
                <c:pt idx="4096">
                  <c:v>-0.25121949976769198</c:v>
                </c:pt>
                <c:pt idx="4097">
                  <c:v>-0.25014155590280801</c:v>
                </c:pt>
                <c:pt idx="4098">
                  <c:v>-0.249566643082409</c:v>
                </c:pt>
                <c:pt idx="4099">
                  <c:v>-0.24865945360372699</c:v>
                </c:pt>
                <c:pt idx="4100">
                  <c:v>-0.24784531981409899</c:v>
                </c:pt>
                <c:pt idx="4101">
                  <c:v>-0.24737190616251101</c:v>
                </c:pt>
                <c:pt idx="4102">
                  <c:v>-0.246513152283026</c:v>
                </c:pt>
                <c:pt idx="4103">
                  <c:v>-0.24576862566024499</c:v>
                </c:pt>
                <c:pt idx="4104">
                  <c:v>-0.24562470029065001</c:v>
                </c:pt>
                <c:pt idx="4105">
                  <c:v>-0.244834339269794</c:v>
                </c:pt>
                <c:pt idx="4106">
                  <c:v>-0.244352094809101</c:v>
                </c:pt>
                <c:pt idx="4107">
                  <c:v>-0.24384411632458999</c:v>
                </c:pt>
                <c:pt idx="4108">
                  <c:v>-0.24308295352338699</c:v>
                </c:pt>
                <c:pt idx="4109">
                  <c:v>-0.242787744966069</c:v>
                </c:pt>
                <c:pt idx="4110">
                  <c:v>-0.24186140131276501</c:v>
                </c:pt>
                <c:pt idx="4111">
                  <c:v>-0.241480629486611</c:v>
                </c:pt>
                <c:pt idx="4112">
                  <c:v>-0.241209255948903</c:v>
                </c:pt>
                <c:pt idx="4113">
                  <c:v>-0.241419601178746</c:v>
                </c:pt>
                <c:pt idx="4114">
                  <c:v>-0.242633339555726</c:v>
                </c:pt>
                <c:pt idx="4115">
                  <c:v>-0.24620483608462199</c:v>
                </c:pt>
                <c:pt idx="4116">
                  <c:v>-0.24623357927914799</c:v>
                </c:pt>
                <c:pt idx="4117">
                  <c:v>-0.243106736565463</c:v>
                </c:pt>
                <c:pt idx="4118">
                  <c:v>-0.24069549768780801</c:v>
                </c:pt>
                <c:pt idx="4119">
                  <c:v>-0.23952942272163899</c:v>
                </c:pt>
                <c:pt idx="4120">
                  <c:v>-0.24099218667247199</c:v>
                </c:pt>
                <c:pt idx="4121">
                  <c:v>-0.24486350249706701</c:v>
                </c:pt>
                <c:pt idx="4122">
                  <c:v>-0.242816838632084</c:v>
                </c:pt>
                <c:pt idx="4123">
                  <c:v>-0.240346507459897</c:v>
                </c:pt>
                <c:pt idx="4124">
                  <c:v>-0.24003071672176901</c:v>
                </c:pt>
                <c:pt idx="4125">
                  <c:v>-0.23933777846482801</c:v>
                </c:pt>
                <c:pt idx="4126">
                  <c:v>-0.23776611609353099</c:v>
                </c:pt>
                <c:pt idx="4127">
                  <c:v>-0.23655897783654101</c:v>
                </c:pt>
                <c:pt idx="4128">
                  <c:v>-0.23613312921239099</c:v>
                </c:pt>
                <c:pt idx="4129">
                  <c:v>-0.23553903318996899</c:v>
                </c:pt>
                <c:pt idx="4130">
                  <c:v>-0.23480746686082199</c:v>
                </c:pt>
                <c:pt idx="4131">
                  <c:v>-0.23454827522650801</c:v>
                </c:pt>
                <c:pt idx="4132">
                  <c:v>-0.23394944446774901</c:v>
                </c:pt>
                <c:pt idx="4133">
                  <c:v>-0.23363096541874201</c:v>
                </c:pt>
                <c:pt idx="4134">
                  <c:v>-0.233026788742003</c:v>
                </c:pt>
                <c:pt idx="4135">
                  <c:v>-0.232400971683493</c:v>
                </c:pt>
                <c:pt idx="4136">
                  <c:v>-0.23209391503069299</c:v>
                </c:pt>
                <c:pt idx="4137">
                  <c:v>-0.231757846541472</c:v>
                </c:pt>
                <c:pt idx="4138">
                  <c:v>-0.23140026269352701</c:v>
                </c:pt>
                <c:pt idx="4139">
                  <c:v>-0.23086427805099699</c:v>
                </c:pt>
                <c:pt idx="4140">
                  <c:v>-0.230423822113134</c:v>
                </c:pt>
                <c:pt idx="4141">
                  <c:v>-0.23022452692810599</c:v>
                </c:pt>
                <c:pt idx="4142">
                  <c:v>-0.22972408388618701</c:v>
                </c:pt>
                <c:pt idx="4143">
                  <c:v>-0.22954245881223401</c:v>
                </c:pt>
                <c:pt idx="4144">
                  <c:v>-0.228699516491737</c:v>
                </c:pt>
                <c:pt idx="4145">
                  <c:v>-0.228275887697792</c:v>
                </c:pt>
                <c:pt idx="4146">
                  <c:v>-0.227833164043453</c:v>
                </c:pt>
                <c:pt idx="4147">
                  <c:v>-0.22726387746365401</c:v>
                </c:pt>
                <c:pt idx="4148">
                  <c:v>-0.22678808537666501</c:v>
                </c:pt>
                <c:pt idx="4149">
                  <c:v>-0.22655195399714301</c:v>
                </c:pt>
                <c:pt idx="4150">
                  <c:v>-0.22640502340171201</c:v>
                </c:pt>
                <c:pt idx="4151">
                  <c:v>-0.226090888175383</c:v>
                </c:pt>
                <c:pt idx="4152">
                  <c:v>-0.22597363145185501</c:v>
                </c:pt>
                <c:pt idx="4153">
                  <c:v>-0.22537883170078901</c:v>
                </c:pt>
                <c:pt idx="4154">
                  <c:v>-0.22513261720078601</c:v>
                </c:pt>
                <c:pt idx="4155">
                  <c:v>-0.22433335109222599</c:v>
                </c:pt>
                <c:pt idx="4156">
                  <c:v>-0.22396924717628999</c:v>
                </c:pt>
                <c:pt idx="4157">
                  <c:v>-0.223912790504459</c:v>
                </c:pt>
                <c:pt idx="4158">
                  <c:v>-0.223544630501434</c:v>
                </c:pt>
                <c:pt idx="4159">
                  <c:v>-0.22296792334533699</c:v>
                </c:pt>
                <c:pt idx="4160">
                  <c:v>-0.222796528781704</c:v>
                </c:pt>
                <c:pt idx="4161">
                  <c:v>-0.222261812524883</c:v>
                </c:pt>
                <c:pt idx="4162">
                  <c:v>-0.22174889609839901</c:v>
                </c:pt>
                <c:pt idx="4163">
                  <c:v>-0.22139316030572401</c:v>
                </c:pt>
                <c:pt idx="4164">
                  <c:v>-0.22111740125569501</c:v>
                </c:pt>
                <c:pt idx="4165">
                  <c:v>-0.22039171748591799</c:v>
                </c:pt>
                <c:pt idx="4166">
                  <c:v>-0.22029691817002001</c:v>
                </c:pt>
                <c:pt idx="4167">
                  <c:v>-0.21997779734966799</c:v>
                </c:pt>
                <c:pt idx="4168">
                  <c:v>-0.21981230731516399</c:v>
                </c:pt>
                <c:pt idx="4169">
                  <c:v>-0.21915380196453099</c:v>
                </c:pt>
                <c:pt idx="4170">
                  <c:v>-0.21882866914899901</c:v>
                </c:pt>
                <c:pt idx="4171">
                  <c:v>-0.218456042273349</c:v>
                </c:pt>
                <c:pt idx="4172">
                  <c:v>-0.21789852049296099</c:v>
                </c:pt>
                <c:pt idx="4173">
                  <c:v>-0.217705615179726</c:v>
                </c:pt>
                <c:pt idx="4174">
                  <c:v>-0.217362142097591</c:v>
                </c:pt>
                <c:pt idx="4175">
                  <c:v>-0.21711365296173399</c:v>
                </c:pt>
                <c:pt idx="4176">
                  <c:v>-0.21707811076820799</c:v>
                </c:pt>
                <c:pt idx="4177">
                  <c:v>-0.21656105458539399</c:v>
                </c:pt>
                <c:pt idx="4178">
                  <c:v>-0.21627070598513601</c:v>
                </c:pt>
                <c:pt idx="4179">
                  <c:v>-0.21610153740796401</c:v>
                </c:pt>
                <c:pt idx="4180">
                  <c:v>-0.215913274391555</c:v>
                </c:pt>
                <c:pt idx="4181">
                  <c:v>-0.21586496751677001</c:v>
                </c:pt>
                <c:pt idx="4182">
                  <c:v>-0.21731711260189601</c:v>
                </c:pt>
                <c:pt idx="4183">
                  <c:v>-0.21627861042973801</c:v>
                </c:pt>
                <c:pt idx="4184">
                  <c:v>-0.21549387199699099</c:v>
                </c:pt>
                <c:pt idx="4185">
                  <c:v>-0.215859819989349</c:v>
                </c:pt>
                <c:pt idx="4186">
                  <c:v>-0.215009778141282</c:v>
                </c:pt>
                <c:pt idx="4187">
                  <c:v>-0.21481590113372001</c:v>
                </c:pt>
                <c:pt idx="4188">
                  <c:v>-0.215261309673248</c:v>
                </c:pt>
                <c:pt idx="4189">
                  <c:v>-0.21591475711001501</c:v>
                </c:pt>
                <c:pt idx="4190">
                  <c:v>-0.21705839811833</c:v>
                </c:pt>
                <c:pt idx="4191">
                  <c:v>-0.21818180921097299</c:v>
                </c:pt>
                <c:pt idx="4192">
                  <c:v>-0.22031845578290801</c:v>
                </c:pt>
                <c:pt idx="4193">
                  <c:v>-0.221308037131904</c:v>
                </c:pt>
                <c:pt idx="4194">
                  <c:v>-0.22259417867193501</c:v>
                </c:pt>
                <c:pt idx="4195">
                  <c:v>-0.222773477640513</c:v>
                </c:pt>
                <c:pt idx="4196">
                  <c:v>-0.22247709288168699</c:v>
                </c:pt>
                <c:pt idx="4197">
                  <c:v>-0.221845618665894</c:v>
                </c:pt>
                <c:pt idx="4198">
                  <c:v>-0.22110370095492601</c:v>
                </c:pt>
                <c:pt idx="4199">
                  <c:v>-0.220235941232163</c:v>
                </c:pt>
                <c:pt idx="4200">
                  <c:v>-0.21945708270307701</c:v>
                </c:pt>
                <c:pt idx="4201">
                  <c:v>-0.218565987017454</c:v>
                </c:pt>
                <c:pt idx="4202">
                  <c:v>-0.216960716572204</c:v>
                </c:pt>
                <c:pt idx="4203">
                  <c:v>-0.219229783511074</c:v>
                </c:pt>
                <c:pt idx="4204">
                  <c:v>-0.21962611574363</c:v>
                </c:pt>
                <c:pt idx="4205">
                  <c:v>-0.21875443258615301</c:v>
                </c:pt>
                <c:pt idx="4206">
                  <c:v>-0.218486921340833</c:v>
                </c:pt>
                <c:pt idx="4207">
                  <c:v>-0.21786983355623099</c:v>
                </c:pt>
                <c:pt idx="4208">
                  <c:v>-0.217631037163944</c:v>
                </c:pt>
                <c:pt idx="4209">
                  <c:v>-0.217375017573606</c:v>
                </c:pt>
                <c:pt idx="4210">
                  <c:v>-0.21681070753657899</c:v>
                </c:pt>
                <c:pt idx="4211">
                  <c:v>-0.21754252706365701</c:v>
                </c:pt>
                <c:pt idx="4212">
                  <c:v>-0.21679145611234299</c:v>
                </c:pt>
                <c:pt idx="4213">
                  <c:v>-0.21686164197545099</c:v>
                </c:pt>
                <c:pt idx="4214">
                  <c:v>-0.21674657410988499</c:v>
                </c:pt>
                <c:pt idx="4215">
                  <c:v>-0.216348335677293</c:v>
                </c:pt>
                <c:pt idx="4216">
                  <c:v>-0.21611229005150601</c:v>
                </c:pt>
                <c:pt idx="4217">
                  <c:v>-0.21557134540476899</c:v>
                </c:pt>
                <c:pt idx="4218">
                  <c:v>-0.215265194573491</c:v>
                </c:pt>
                <c:pt idx="4219">
                  <c:v>-0.21608838889519599</c:v>
                </c:pt>
                <c:pt idx="4220">
                  <c:v>-0.21576238395373101</c:v>
                </c:pt>
                <c:pt idx="4221">
                  <c:v>-0.21484173109603599</c:v>
                </c:pt>
                <c:pt idx="4222">
                  <c:v>-0.21436918394762999</c:v>
                </c:pt>
                <c:pt idx="4223">
                  <c:v>-0.21371052590193901</c:v>
                </c:pt>
                <c:pt idx="4224">
                  <c:v>-0.21329085736091299</c:v>
                </c:pt>
                <c:pt idx="4225">
                  <c:v>-0.215352346893629</c:v>
                </c:pt>
                <c:pt idx="4226">
                  <c:v>-0.21882675697922499</c:v>
                </c:pt>
                <c:pt idx="4227">
                  <c:v>-0.22123240133539501</c:v>
                </c:pt>
                <c:pt idx="4228">
                  <c:v>-0.22246225187386401</c:v>
                </c:pt>
                <c:pt idx="4229">
                  <c:v>-0.22276746161523001</c:v>
                </c:pt>
                <c:pt idx="4230">
                  <c:v>-0.22275894084880199</c:v>
                </c:pt>
                <c:pt idx="4231">
                  <c:v>-0.222296422494346</c:v>
                </c:pt>
                <c:pt idx="4232">
                  <c:v>-0.22246472668166301</c:v>
                </c:pt>
                <c:pt idx="4233">
                  <c:v>-0.222790479829657</c:v>
                </c:pt>
                <c:pt idx="4234">
                  <c:v>-0.222672353422116</c:v>
                </c:pt>
                <c:pt idx="4235">
                  <c:v>-0.22254397257238101</c:v>
                </c:pt>
                <c:pt idx="4236">
                  <c:v>-0.22284609939307401</c:v>
                </c:pt>
                <c:pt idx="4237">
                  <c:v>-0.22289684447771299</c:v>
                </c:pt>
                <c:pt idx="4238">
                  <c:v>-0.22325930881201</c:v>
                </c:pt>
                <c:pt idx="4239">
                  <c:v>-0.22347782282363801</c:v>
                </c:pt>
                <c:pt idx="4240">
                  <c:v>-0.223731478034638</c:v>
                </c:pt>
                <c:pt idx="4241">
                  <c:v>-0.223780477864157</c:v>
                </c:pt>
                <c:pt idx="4242">
                  <c:v>-0.22390470785001601</c:v>
                </c:pt>
                <c:pt idx="4243">
                  <c:v>-0.223837968649298</c:v>
                </c:pt>
                <c:pt idx="4244">
                  <c:v>-0.224303930578203</c:v>
                </c:pt>
                <c:pt idx="4245">
                  <c:v>-0.22461627929462399</c:v>
                </c:pt>
                <c:pt idx="4246">
                  <c:v>-0.22435970633989899</c:v>
                </c:pt>
                <c:pt idx="4247">
                  <c:v>-0.22491307451843801</c:v>
                </c:pt>
                <c:pt idx="4248">
                  <c:v>-0.225369473237263</c:v>
                </c:pt>
                <c:pt idx="4249">
                  <c:v>-0.225565984583734</c:v>
                </c:pt>
                <c:pt idx="4250">
                  <c:v>-0.22576590342863001</c:v>
                </c:pt>
                <c:pt idx="4251">
                  <c:v>-0.226129186179099</c:v>
                </c:pt>
                <c:pt idx="4252">
                  <c:v>-0.226597239990698</c:v>
                </c:pt>
                <c:pt idx="4253">
                  <c:v>-0.22724518033636401</c:v>
                </c:pt>
                <c:pt idx="4254">
                  <c:v>-0.22745637232090801</c:v>
                </c:pt>
                <c:pt idx="4255">
                  <c:v>-0.227838697036751</c:v>
                </c:pt>
                <c:pt idx="4256">
                  <c:v>-0.228227514023638</c:v>
                </c:pt>
                <c:pt idx="4257">
                  <c:v>-0.228825528488422</c:v>
                </c:pt>
                <c:pt idx="4258">
                  <c:v>-0.22902940613977399</c:v>
                </c:pt>
                <c:pt idx="4259">
                  <c:v>-0.22952916765033801</c:v>
                </c:pt>
                <c:pt idx="4260">
                  <c:v>-0.23006352560992299</c:v>
                </c:pt>
                <c:pt idx="4261">
                  <c:v>-0.23026545825533801</c:v>
                </c:pt>
                <c:pt idx="4262">
                  <c:v>-0.23042457296993299</c:v>
                </c:pt>
                <c:pt idx="4263">
                  <c:v>-0.23084889020548899</c:v>
                </c:pt>
                <c:pt idx="4264">
                  <c:v>-0.23145888252124899</c:v>
                </c:pt>
                <c:pt idx="4265">
                  <c:v>-0.23162898588856201</c:v>
                </c:pt>
                <c:pt idx="4266">
                  <c:v>-0.23205344535376601</c:v>
                </c:pt>
                <c:pt idx="4267">
                  <c:v>-0.232813555003689</c:v>
                </c:pt>
                <c:pt idx="4268">
                  <c:v>-0.232878199653309</c:v>
                </c:pt>
                <c:pt idx="4269">
                  <c:v>-0.23343213584977501</c:v>
                </c:pt>
                <c:pt idx="4270">
                  <c:v>-0.23414799296562999</c:v>
                </c:pt>
                <c:pt idx="4271">
                  <c:v>-0.23455105506697299</c:v>
                </c:pt>
                <c:pt idx="4272">
                  <c:v>-0.23482769770650999</c:v>
                </c:pt>
                <c:pt idx="4273">
                  <c:v>-0.235080008755957</c:v>
                </c:pt>
                <c:pt idx="4274">
                  <c:v>-0.23580114143605499</c:v>
                </c:pt>
                <c:pt idx="4275">
                  <c:v>-0.23614559843910099</c:v>
                </c:pt>
                <c:pt idx="4276">
                  <c:v>-0.23663615335285901</c:v>
                </c:pt>
                <c:pt idx="4277">
                  <c:v>-0.23690345833837401</c:v>
                </c:pt>
                <c:pt idx="4278">
                  <c:v>-0.237156705012222</c:v>
                </c:pt>
                <c:pt idx="4279">
                  <c:v>-0.23784108860862599</c:v>
                </c:pt>
                <c:pt idx="4280">
                  <c:v>-0.23815215770523901</c:v>
                </c:pt>
                <c:pt idx="4281">
                  <c:v>-0.23871361494802701</c:v>
                </c:pt>
                <c:pt idx="4282">
                  <c:v>-0.23910049080120499</c:v>
                </c:pt>
                <c:pt idx="4283">
                  <c:v>-0.23973170548384101</c:v>
                </c:pt>
                <c:pt idx="4284">
                  <c:v>-0.24024048131079501</c:v>
                </c:pt>
                <c:pt idx="4285">
                  <c:v>-0.240957266273997</c:v>
                </c:pt>
                <c:pt idx="4286">
                  <c:v>-0.24109095772227701</c:v>
                </c:pt>
                <c:pt idx="4287">
                  <c:v>-0.24166951772474499</c:v>
                </c:pt>
                <c:pt idx="4288">
                  <c:v>-0.24217867684783401</c:v>
                </c:pt>
                <c:pt idx="4289">
                  <c:v>-0.24267018270611601</c:v>
                </c:pt>
                <c:pt idx="4290">
                  <c:v>-0.24307217123738201</c:v>
                </c:pt>
                <c:pt idx="4291">
                  <c:v>-0.24367317217732601</c:v>
                </c:pt>
                <c:pt idx="4292">
                  <c:v>-0.24399511646000699</c:v>
                </c:pt>
                <c:pt idx="4293">
                  <c:v>-0.24456434051984199</c:v>
                </c:pt>
                <c:pt idx="4294">
                  <c:v>-0.24477994956315</c:v>
                </c:pt>
                <c:pt idx="4295">
                  <c:v>-0.24512868003264501</c:v>
                </c:pt>
                <c:pt idx="4296">
                  <c:v>-0.245391760240566</c:v>
                </c:pt>
                <c:pt idx="4297">
                  <c:v>-0.246624101130242</c:v>
                </c:pt>
                <c:pt idx="4298">
                  <c:v>-0.24712982867275701</c:v>
                </c:pt>
                <c:pt idx="4299">
                  <c:v>-0.24726109365012899</c:v>
                </c:pt>
                <c:pt idx="4300">
                  <c:v>-0.24767911679203999</c:v>
                </c:pt>
                <c:pt idx="4301">
                  <c:v>-0.248078316578388</c:v>
                </c:pt>
                <c:pt idx="4302">
                  <c:v>-0.24859962117237799</c:v>
                </c:pt>
                <c:pt idx="4303">
                  <c:v>-0.24901344132581599</c:v>
                </c:pt>
                <c:pt idx="4304">
                  <c:v>-0.249399360065441</c:v>
                </c:pt>
                <c:pt idx="4305">
                  <c:v>-0.25010072286167301</c:v>
                </c:pt>
                <c:pt idx="4306">
                  <c:v>-0.25051456231397301</c:v>
                </c:pt>
                <c:pt idx="4307">
                  <c:v>-0.250939096159424</c:v>
                </c:pt>
                <c:pt idx="4308">
                  <c:v>-0.251216266703083</c:v>
                </c:pt>
                <c:pt idx="4309">
                  <c:v>-0.25178836674965799</c:v>
                </c:pt>
                <c:pt idx="4310">
                  <c:v>-0.251919581627914</c:v>
                </c:pt>
                <c:pt idx="4311">
                  <c:v>-0.252510772147434</c:v>
                </c:pt>
                <c:pt idx="4312">
                  <c:v>-0.252816898835314</c:v>
                </c:pt>
                <c:pt idx="4313">
                  <c:v>-0.25381983913915102</c:v>
                </c:pt>
                <c:pt idx="4314">
                  <c:v>-0.254340355176773</c:v>
                </c:pt>
                <c:pt idx="4315">
                  <c:v>-0.254532371284871</c:v>
                </c:pt>
                <c:pt idx="4316">
                  <c:v>-0.25501755015660699</c:v>
                </c:pt>
                <c:pt idx="4317">
                  <c:v>-0.25552158748673098</c:v>
                </c:pt>
                <c:pt idx="4318">
                  <c:v>-0.255964985009556</c:v>
                </c:pt>
                <c:pt idx="4319">
                  <c:v>-0.25662310883277001</c:v>
                </c:pt>
                <c:pt idx="4320">
                  <c:v>-0.25702147186068702</c:v>
                </c:pt>
                <c:pt idx="4321">
                  <c:v>-0.257683286318936</c:v>
                </c:pt>
                <c:pt idx="4322">
                  <c:v>-0.25771040017958902</c:v>
                </c:pt>
                <c:pt idx="4323">
                  <c:v>-0.25826303667770401</c:v>
                </c:pt>
                <c:pt idx="4324">
                  <c:v>-0.25861057137126903</c:v>
                </c:pt>
                <c:pt idx="4325">
                  <c:v>-0.25928419333796698</c:v>
                </c:pt>
                <c:pt idx="4326">
                  <c:v>-0.25949198797235901</c:v>
                </c:pt>
                <c:pt idx="4327">
                  <c:v>-0.26003918051424402</c:v>
                </c:pt>
                <c:pt idx="4328">
                  <c:v>-0.26022395102889101</c:v>
                </c:pt>
                <c:pt idx="4329">
                  <c:v>-0.26097306973816897</c:v>
                </c:pt>
                <c:pt idx="4330">
                  <c:v>-0.260958582419831</c:v>
                </c:pt>
                <c:pt idx="4331">
                  <c:v>-0.26160706331382</c:v>
                </c:pt>
                <c:pt idx="4332">
                  <c:v>-0.26165567648617499</c:v>
                </c:pt>
                <c:pt idx="4333">
                  <c:v>-0.263094708819823</c:v>
                </c:pt>
                <c:pt idx="4334">
                  <c:v>-0.26262390721067103</c:v>
                </c:pt>
                <c:pt idx="4335">
                  <c:v>-0.26340843429337302</c:v>
                </c:pt>
                <c:pt idx="4336">
                  <c:v>-0.26472831868881402</c:v>
                </c:pt>
                <c:pt idx="4337">
                  <c:v>-0.26550701392239301</c:v>
                </c:pt>
                <c:pt idx="4338">
                  <c:v>-0.26536608353139002</c:v>
                </c:pt>
                <c:pt idx="4339">
                  <c:v>-0.26611702649304902</c:v>
                </c:pt>
                <c:pt idx="4340">
                  <c:v>-0.26619911583469702</c:v>
                </c:pt>
                <c:pt idx="4341">
                  <c:v>-0.26655078676542499</c:v>
                </c:pt>
                <c:pt idx="4342">
                  <c:v>-0.26678695959847698</c:v>
                </c:pt>
                <c:pt idx="4343">
                  <c:v>-0.26753917694795998</c:v>
                </c:pt>
                <c:pt idx="4344">
                  <c:v>-0.26761949668361301</c:v>
                </c:pt>
                <c:pt idx="4345">
                  <c:v>-0.268183876965299</c:v>
                </c:pt>
                <c:pt idx="4346">
                  <c:v>-0.26880474499795198</c:v>
                </c:pt>
                <c:pt idx="4347">
                  <c:v>-0.268933240242898</c:v>
                </c:pt>
                <c:pt idx="4348">
                  <c:v>-0.269240077152408</c:v>
                </c:pt>
                <c:pt idx="4349">
                  <c:v>-0.26975593452070901</c:v>
                </c:pt>
                <c:pt idx="4350">
                  <c:v>-0.27001407418877599</c:v>
                </c:pt>
                <c:pt idx="4351">
                  <c:v>-0.27071839469036901</c:v>
                </c:pt>
                <c:pt idx="4352">
                  <c:v>-0.27100984648717802</c:v>
                </c:pt>
                <c:pt idx="4353">
                  <c:v>-0.27133039387532898</c:v>
                </c:pt>
                <c:pt idx="4354">
                  <c:v>-0.27164195604466601</c:v>
                </c:pt>
                <c:pt idx="4355">
                  <c:v>-0.27238350436769998</c:v>
                </c:pt>
                <c:pt idx="4356">
                  <c:v>-0.27238062186630602</c:v>
                </c:pt>
                <c:pt idx="4357">
                  <c:v>-0.27320116425282498</c:v>
                </c:pt>
                <c:pt idx="4358">
                  <c:v>-0.27320907623030199</c:v>
                </c:pt>
                <c:pt idx="4359">
                  <c:v>-0.273598069438448</c:v>
                </c:pt>
                <c:pt idx="4360">
                  <c:v>-0.27381421997365801</c:v>
                </c:pt>
                <c:pt idx="4361">
                  <c:v>-0.27402134741916401</c:v>
                </c:pt>
                <c:pt idx="4362">
                  <c:v>-0.27434857099423798</c:v>
                </c:pt>
                <c:pt idx="4363">
                  <c:v>-0.274867880218163</c:v>
                </c:pt>
                <c:pt idx="4364">
                  <c:v>-0.27521819013580601</c:v>
                </c:pt>
                <c:pt idx="4365">
                  <c:v>-0.27517324983416702</c:v>
                </c:pt>
                <c:pt idx="4366">
                  <c:v>-0.27568264592769298</c:v>
                </c:pt>
                <c:pt idx="4367">
                  <c:v>-0.27617474246789098</c:v>
                </c:pt>
                <c:pt idx="4368">
                  <c:v>-0.27623174489497199</c:v>
                </c:pt>
                <c:pt idx="4369">
                  <c:v>-0.27653411459378202</c:v>
                </c:pt>
                <c:pt idx="4370">
                  <c:v>-0.27676658749854799</c:v>
                </c:pt>
                <c:pt idx="4371">
                  <c:v>-0.27677929792412198</c:v>
                </c:pt>
                <c:pt idx="4372">
                  <c:v>-0.27699301241941998</c:v>
                </c:pt>
                <c:pt idx="4373">
                  <c:v>-0.277036588995897</c:v>
                </c:pt>
                <c:pt idx="4374">
                  <c:v>-0.27756791665721797</c:v>
                </c:pt>
                <c:pt idx="4375">
                  <c:v>-0.27785726761898</c:v>
                </c:pt>
                <c:pt idx="4376">
                  <c:v>-0.27798819990179502</c:v>
                </c:pt>
                <c:pt idx="4377">
                  <c:v>-0.27818347437649998</c:v>
                </c:pt>
                <c:pt idx="4378">
                  <c:v>-0.27841030019777802</c:v>
                </c:pt>
                <c:pt idx="4379">
                  <c:v>-0.27782047207134403</c:v>
                </c:pt>
                <c:pt idx="4380">
                  <c:v>-0.27720837487660999</c:v>
                </c:pt>
                <c:pt idx="4381">
                  <c:v>-0.27694087023875802</c:v>
                </c:pt>
                <c:pt idx="4382">
                  <c:v>-0.27577583536436201</c:v>
                </c:pt>
                <c:pt idx="4383">
                  <c:v>-0.27920310502302798</c:v>
                </c:pt>
                <c:pt idx="4384">
                  <c:v>-0.281040586561216</c:v>
                </c:pt>
                <c:pt idx="4385">
                  <c:v>-0.282110450649533</c:v>
                </c:pt>
                <c:pt idx="4386">
                  <c:v>-0.28226516821102099</c:v>
                </c:pt>
                <c:pt idx="4387">
                  <c:v>-0.28239859005996698</c:v>
                </c:pt>
                <c:pt idx="4388">
                  <c:v>-0.28259656021292001</c:v>
                </c:pt>
                <c:pt idx="4389">
                  <c:v>-0.28264071403848401</c:v>
                </c:pt>
                <c:pt idx="4390">
                  <c:v>-0.28333398651959102</c:v>
                </c:pt>
                <c:pt idx="4391">
                  <c:v>-0.28343038522064401</c:v>
                </c:pt>
                <c:pt idx="4392">
                  <c:v>-0.283301710949936</c:v>
                </c:pt>
                <c:pt idx="4393">
                  <c:v>-0.28358789742226498</c:v>
                </c:pt>
                <c:pt idx="4394">
                  <c:v>-0.28375030517326699</c:v>
                </c:pt>
                <c:pt idx="4395">
                  <c:v>-0.28408396657024798</c:v>
                </c:pt>
                <c:pt idx="4396">
                  <c:v>-0.28427643760299198</c:v>
                </c:pt>
                <c:pt idx="4397">
                  <c:v>-0.28453329739105199</c:v>
                </c:pt>
                <c:pt idx="4398">
                  <c:v>-0.28441620605560902</c:v>
                </c:pt>
                <c:pt idx="4399">
                  <c:v>-0.28468255405861098</c:v>
                </c:pt>
                <c:pt idx="4400">
                  <c:v>-0.28499534606846799</c:v>
                </c:pt>
                <c:pt idx="4401">
                  <c:v>-0.28505899158772202</c:v>
                </c:pt>
                <c:pt idx="4402">
                  <c:v>-0.28499158915544298</c:v>
                </c:pt>
                <c:pt idx="4403">
                  <c:v>-0.28520489681943501</c:v>
                </c:pt>
                <c:pt idx="4404">
                  <c:v>-0.28545844385843699</c:v>
                </c:pt>
                <c:pt idx="4405">
                  <c:v>-0.28534448739700902</c:v>
                </c:pt>
                <c:pt idx="4406">
                  <c:v>-0.28535742940708198</c:v>
                </c:pt>
                <c:pt idx="4407">
                  <c:v>-0.28580696658688798</c:v>
                </c:pt>
                <c:pt idx="4408">
                  <c:v>-0.28569651859292799</c:v>
                </c:pt>
                <c:pt idx="4409">
                  <c:v>-0.28603294672072399</c:v>
                </c:pt>
                <c:pt idx="4410">
                  <c:v>-0.285952505416462</c:v>
                </c:pt>
                <c:pt idx="4411">
                  <c:v>-0.28544881897020802</c:v>
                </c:pt>
                <c:pt idx="4412">
                  <c:v>-0.28566899577405203</c:v>
                </c:pt>
                <c:pt idx="4413">
                  <c:v>-0.284915850185748</c:v>
                </c:pt>
                <c:pt idx="4414">
                  <c:v>-0.28602855033650598</c:v>
                </c:pt>
                <c:pt idx="4415">
                  <c:v>-0.286182528823758</c:v>
                </c:pt>
                <c:pt idx="4416">
                  <c:v>-0.28569427537394398</c:v>
                </c:pt>
                <c:pt idx="4417">
                  <c:v>-0.28536127185159199</c:v>
                </c:pt>
                <c:pt idx="4418">
                  <c:v>-0.285030016939058</c:v>
                </c:pt>
                <c:pt idx="4419">
                  <c:v>-0.28461276845400901</c:v>
                </c:pt>
                <c:pt idx="4420">
                  <c:v>-0.283826823131688</c:v>
                </c:pt>
                <c:pt idx="4421">
                  <c:v>-0.28217968593654902</c:v>
                </c:pt>
                <c:pt idx="4422">
                  <c:v>-0.280165557231072</c:v>
                </c:pt>
                <c:pt idx="4423">
                  <c:v>-0.279628052949977</c:v>
                </c:pt>
                <c:pt idx="4424">
                  <c:v>-0.28191333083262399</c:v>
                </c:pt>
                <c:pt idx="4425">
                  <c:v>-0.28462639108800802</c:v>
                </c:pt>
                <c:pt idx="4426">
                  <c:v>-0.28633438730945698</c:v>
                </c:pt>
                <c:pt idx="4427">
                  <c:v>-0.28733076418027198</c:v>
                </c:pt>
                <c:pt idx="4428">
                  <c:v>-0.287487907299671</c:v>
                </c:pt>
                <c:pt idx="4429">
                  <c:v>-0.28785711528535501</c:v>
                </c:pt>
                <c:pt idx="4430">
                  <c:v>-0.28788702477990402</c:v>
                </c:pt>
                <c:pt idx="4431">
                  <c:v>-0.28798724239393497</c:v>
                </c:pt>
                <c:pt idx="4432">
                  <c:v>-0.28817585665498502</c:v>
                </c:pt>
                <c:pt idx="4433">
                  <c:v>-0.28840801277692002</c:v>
                </c:pt>
                <c:pt idx="4434">
                  <c:v>-0.28848850271293902</c:v>
                </c:pt>
                <c:pt idx="4435">
                  <c:v>-0.288414611122495</c:v>
                </c:pt>
                <c:pt idx="4436">
                  <c:v>-0.28828951026104099</c:v>
                </c:pt>
                <c:pt idx="4437">
                  <c:v>-0.28837047895876</c:v>
                </c:pt>
                <c:pt idx="4438">
                  <c:v>-0.28798448313114999</c:v>
                </c:pt>
                <c:pt idx="4439">
                  <c:v>-0.28801065021884598</c:v>
                </c:pt>
                <c:pt idx="4440">
                  <c:v>-0.28843845735729901</c:v>
                </c:pt>
                <c:pt idx="4441">
                  <c:v>-0.28841043650897003</c:v>
                </c:pt>
                <c:pt idx="4442">
                  <c:v>-0.28831979507255101</c:v>
                </c:pt>
                <c:pt idx="4443">
                  <c:v>-0.28815906079746001</c:v>
                </c:pt>
                <c:pt idx="4444">
                  <c:v>-0.28825069715979101</c:v>
                </c:pt>
                <c:pt idx="4445">
                  <c:v>-0.28816369513206203</c:v>
                </c:pt>
                <c:pt idx="4446">
                  <c:v>-0.28799655637280402</c:v>
                </c:pt>
                <c:pt idx="4447">
                  <c:v>-0.288047853127335</c:v>
                </c:pt>
                <c:pt idx="4448">
                  <c:v>-0.28765593649809701</c:v>
                </c:pt>
                <c:pt idx="4449">
                  <c:v>-0.287717093404324</c:v>
                </c:pt>
                <c:pt idx="4450">
                  <c:v>-0.287836528377998</c:v>
                </c:pt>
                <c:pt idx="4451">
                  <c:v>-0.28766348902947497</c:v>
                </c:pt>
                <c:pt idx="4452">
                  <c:v>-0.28779309688182497</c:v>
                </c:pt>
                <c:pt idx="4453">
                  <c:v>-0.287475467684976</c:v>
                </c:pt>
                <c:pt idx="4454">
                  <c:v>-0.28750725078832701</c:v>
                </c:pt>
                <c:pt idx="4455">
                  <c:v>-0.28741321118401297</c:v>
                </c:pt>
                <c:pt idx="4456">
                  <c:v>-0.28754403773516202</c:v>
                </c:pt>
                <c:pt idx="4457">
                  <c:v>-0.28742216103762902</c:v>
                </c:pt>
                <c:pt idx="4458">
                  <c:v>-0.28724405619549198</c:v>
                </c:pt>
                <c:pt idx="4459">
                  <c:v>-0.28709413827095898</c:v>
                </c:pt>
                <c:pt idx="4460">
                  <c:v>-0.28710569381970102</c:v>
                </c:pt>
                <c:pt idx="4461">
                  <c:v>-0.28683767154730699</c:v>
                </c:pt>
                <c:pt idx="4462">
                  <c:v>-0.28654569767676902</c:v>
                </c:pt>
                <c:pt idx="4463">
                  <c:v>-0.28652728188667698</c:v>
                </c:pt>
                <c:pt idx="4464">
                  <c:v>-0.28648753580054998</c:v>
                </c:pt>
                <c:pt idx="4465">
                  <c:v>-0.28641565375917799</c:v>
                </c:pt>
                <c:pt idx="4466">
                  <c:v>-0.28648733186322101</c:v>
                </c:pt>
                <c:pt idx="4467">
                  <c:v>-0.28626146533019903</c:v>
                </c:pt>
                <c:pt idx="4468">
                  <c:v>-0.28631264378697802</c:v>
                </c:pt>
                <c:pt idx="4469">
                  <c:v>-0.285952781849382</c:v>
                </c:pt>
                <c:pt idx="4470">
                  <c:v>-0.28581207231906702</c:v>
                </c:pt>
                <c:pt idx="4471">
                  <c:v>-0.28566680755680601</c:v>
                </c:pt>
                <c:pt idx="4472">
                  <c:v>-0.28527016748269202</c:v>
                </c:pt>
                <c:pt idx="4473">
                  <c:v>-0.28515423228522402</c:v>
                </c:pt>
                <c:pt idx="4474">
                  <c:v>-0.28498342371917401</c:v>
                </c:pt>
                <c:pt idx="4475">
                  <c:v>-0.28483260601977101</c:v>
                </c:pt>
                <c:pt idx="4476">
                  <c:v>-0.28453808181444801</c:v>
                </c:pt>
                <c:pt idx="4477">
                  <c:v>-0.28453653251973299</c:v>
                </c:pt>
                <c:pt idx="4478">
                  <c:v>-0.28413057605243602</c:v>
                </c:pt>
                <c:pt idx="4479">
                  <c:v>-0.28368819523644301</c:v>
                </c:pt>
                <c:pt idx="4480">
                  <c:v>-0.28297310369747303</c:v>
                </c:pt>
                <c:pt idx="4481">
                  <c:v>-0.28091415231949401</c:v>
                </c:pt>
                <c:pt idx="4482">
                  <c:v>-0.27984752442115102</c:v>
                </c:pt>
                <c:pt idx="4483">
                  <c:v>-0.28124370649520702</c:v>
                </c:pt>
                <c:pt idx="4484">
                  <c:v>-0.28243981799905898</c:v>
                </c:pt>
                <c:pt idx="4485">
                  <c:v>-0.28332645830943898</c:v>
                </c:pt>
                <c:pt idx="4486">
                  <c:v>-0.28318597590901301</c:v>
                </c:pt>
                <c:pt idx="4487">
                  <c:v>-0.28303532486781502</c:v>
                </c:pt>
                <c:pt idx="4488">
                  <c:v>-0.28319574716412099</c:v>
                </c:pt>
                <c:pt idx="4489">
                  <c:v>-0.28311174752884299</c:v>
                </c:pt>
                <c:pt idx="4490">
                  <c:v>-0.282979395061983</c:v>
                </c:pt>
                <c:pt idx="4491">
                  <c:v>-0.283199596677779</c:v>
                </c:pt>
                <c:pt idx="4492">
                  <c:v>-0.28295995125179901</c:v>
                </c:pt>
                <c:pt idx="4493">
                  <c:v>-0.28281758016605801</c:v>
                </c:pt>
                <c:pt idx="4494">
                  <c:v>-0.28281456624442702</c:v>
                </c:pt>
                <c:pt idx="4495">
                  <c:v>-0.28258333955360199</c:v>
                </c:pt>
                <c:pt idx="4496">
                  <c:v>-0.28251400561571699</c:v>
                </c:pt>
                <c:pt idx="4497">
                  <c:v>-0.28219710142482801</c:v>
                </c:pt>
                <c:pt idx="4498">
                  <c:v>-0.282218867684842</c:v>
                </c:pt>
                <c:pt idx="4499">
                  <c:v>-0.28218926820468698</c:v>
                </c:pt>
                <c:pt idx="4500">
                  <c:v>-0.28194618289138501</c:v>
                </c:pt>
                <c:pt idx="4501">
                  <c:v>-0.28182740853871302</c:v>
                </c:pt>
                <c:pt idx="4502">
                  <c:v>-0.28172165158717</c:v>
                </c:pt>
                <c:pt idx="4503">
                  <c:v>-0.28166241296729</c:v>
                </c:pt>
                <c:pt idx="4504">
                  <c:v>-0.28150151699515102</c:v>
                </c:pt>
                <c:pt idx="4505">
                  <c:v>-0.28143452688015602</c:v>
                </c:pt>
                <c:pt idx="4506">
                  <c:v>-0.28137012551555002</c:v>
                </c:pt>
                <c:pt idx="4507">
                  <c:v>-0.28097126148061802</c:v>
                </c:pt>
                <c:pt idx="4508">
                  <c:v>-0.28067625964105802</c:v>
                </c:pt>
                <c:pt idx="4509">
                  <c:v>-0.28077951147303198</c:v>
                </c:pt>
                <c:pt idx="4510">
                  <c:v>-0.28076831330897101</c:v>
                </c:pt>
                <c:pt idx="4511">
                  <c:v>-0.28083400236278899</c:v>
                </c:pt>
                <c:pt idx="4512">
                  <c:v>-0.28064412786099602</c:v>
                </c:pt>
                <c:pt idx="4513">
                  <c:v>-0.28052017521182099</c:v>
                </c:pt>
                <c:pt idx="4514">
                  <c:v>-0.28058384604397602</c:v>
                </c:pt>
                <c:pt idx="4515">
                  <c:v>-0.28048606003603299</c:v>
                </c:pt>
                <c:pt idx="4516">
                  <c:v>-0.28028127373538098</c:v>
                </c:pt>
                <c:pt idx="4517">
                  <c:v>-0.28015116794898498</c:v>
                </c:pt>
                <c:pt idx="4518">
                  <c:v>-0.28009292909962502</c:v>
                </c:pt>
                <c:pt idx="4519">
                  <c:v>-0.28008231160274999</c:v>
                </c:pt>
                <c:pt idx="4520">
                  <c:v>-0.28013318341154703</c:v>
                </c:pt>
                <c:pt idx="4521">
                  <c:v>-0.27977977837266199</c:v>
                </c:pt>
                <c:pt idx="4522">
                  <c:v>-0.27995698208623399</c:v>
                </c:pt>
                <c:pt idx="4523">
                  <c:v>-0.27972783941121998</c:v>
                </c:pt>
                <c:pt idx="4524">
                  <c:v>-0.27960265911061699</c:v>
                </c:pt>
                <c:pt idx="4525">
                  <c:v>-0.279555363164466</c:v>
                </c:pt>
                <c:pt idx="4526">
                  <c:v>-0.27936055105684998</c:v>
                </c:pt>
                <c:pt idx="4527">
                  <c:v>-0.27940070837765801</c:v>
                </c:pt>
                <c:pt idx="4528">
                  <c:v>-0.27909214530676901</c:v>
                </c:pt>
                <c:pt idx="4529">
                  <c:v>-0.27895694618702599</c:v>
                </c:pt>
                <c:pt idx="4530">
                  <c:v>-0.27898062871199297</c:v>
                </c:pt>
                <c:pt idx="4531">
                  <c:v>-0.27882596484356198</c:v>
                </c:pt>
                <c:pt idx="4532">
                  <c:v>-0.27865220018551401</c:v>
                </c:pt>
                <c:pt idx="4533">
                  <c:v>-0.27852063336003702</c:v>
                </c:pt>
                <c:pt idx="4534">
                  <c:v>-0.27781690009207399</c:v>
                </c:pt>
                <c:pt idx="4535">
                  <c:v>-0.27840448979106502</c:v>
                </c:pt>
                <c:pt idx="4536">
                  <c:v>-0.278378794204105</c:v>
                </c:pt>
                <c:pt idx="4537">
                  <c:v>-0.27867510448731297</c:v>
                </c:pt>
                <c:pt idx="4538">
                  <c:v>-0.278540348027771</c:v>
                </c:pt>
                <c:pt idx="4539">
                  <c:v>-0.27889555995099502</c:v>
                </c:pt>
                <c:pt idx="4540">
                  <c:v>-0.27861550082324799</c:v>
                </c:pt>
                <c:pt idx="4541">
                  <c:v>-0.27813224387123697</c:v>
                </c:pt>
                <c:pt idx="4542">
                  <c:v>-0.27812422868110998</c:v>
                </c:pt>
                <c:pt idx="4543">
                  <c:v>-0.27843334657554503</c:v>
                </c:pt>
                <c:pt idx="4544">
                  <c:v>-0.27845818022758201</c:v>
                </c:pt>
                <c:pt idx="4545">
                  <c:v>-0.27808874872251299</c:v>
                </c:pt>
                <c:pt idx="4546">
                  <c:v>-0.27849277824774998</c:v>
                </c:pt>
                <c:pt idx="4547">
                  <c:v>-0.27827710050694898</c:v>
                </c:pt>
                <c:pt idx="4548">
                  <c:v>-0.27815668443739999</c:v>
                </c:pt>
                <c:pt idx="4549">
                  <c:v>-0.27842387493432003</c:v>
                </c:pt>
                <c:pt idx="4550">
                  <c:v>-0.27845504182627301</c:v>
                </c:pt>
                <c:pt idx="4551">
                  <c:v>-0.27833716648076801</c:v>
                </c:pt>
                <c:pt idx="4552">
                  <c:v>-0.27854270778114298</c:v>
                </c:pt>
                <c:pt idx="4553">
                  <c:v>-0.27833117234863802</c:v>
                </c:pt>
                <c:pt idx="4554">
                  <c:v>-0.27836991289812402</c:v>
                </c:pt>
                <c:pt idx="4555">
                  <c:v>-0.27844733425042401</c:v>
                </c:pt>
                <c:pt idx="4556">
                  <c:v>-0.27839156198054699</c:v>
                </c:pt>
                <c:pt idx="4557">
                  <c:v>-0.27833422999788798</c:v>
                </c:pt>
                <c:pt idx="4558">
                  <c:v>-0.27846639722432498</c:v>
                </c:pt>
                <c:pt idx="4559">
                  <c:v>-0.27841568199812899</c:v>
                </c:pt>
                <c:pt idx="4560">
                  <c:v>-0.27858956847493799</c:v>
                </c:pt>
                <c:pt idx="4561">
                  <c:v>-0.27874735451597998</c:v>
                </c:pt>
                <c:pt idx="4562">
                  <c:v>-0.278827633100725</c:v>
                </c:pt>
                <c:pt idx="4563">
                  <c:v>-0.27887899514687098</c:v>
                </c:pt>
                <c:pt idx="4564">
                  <c:v>-0.27906428920995602</c:v>
                </c:pt>
                <c:pt idx="4565">
                  <c:v>-0.27899724411375898</c:v>
                </c:pt>
                <c:pt idx="4566">
                  <c:v>-0.27915875762191</c:v>
                </c:pt>
                <c:pt idx="4567">
                  <c:v>-0.27944399273681098</c:v>
                </c:pt>
                <c:pt idx="4568">
                  <c:v>-0.27939434658786599</c:v>
                </c:pt>
                <c:pt idx="4569">
                  <c:v>-0.27919025708248502</c:v>
                </c:pt>
                <c:pt idx="4570">
                  <c:v>-0.27948907837487103</c:v>
                </c:pt>
                <c:pt idx="4571">
                  <c:v>-0.279878533329393</c:v>
                </c:pt>
                <c:pt idx="4572">
                  <c:v>-0.27948943879758698</c:v>
                </c:pt>
                <c:pt idx="4573">
                  <c:v>-0.28000156510422303</c:v>
                </c:pt>
                <c:pt idx="4574">
                  <c:v>-0.27947898986717901</c:v>
                </c:pt>
                <c:pt idx="4575">
                  <c:v>-0.28000022947828601</c:v>
                </c:pt>
                <c:pt idx="4576">
                  <c:v>-0.280524298763559</c:v>
                </c:pt>
                <c:pt idx="4577">
                  <c:v>-0.280179662523099</c:v>
                </c:pt>
                <c:pt idx="4578">
                  <c:v>-0.28013117228790402</c:v>
                </c:pt>
                <c:pt idx="4579">
                  <c:v>-0.280364779558546</c:v>
                </c:pt>
                <c:pt idx="4580">
                  <c:v>-0.27980157606007</c:v>
                </c:pt>
                <c:pt idx="4581">
                  <c:v>-0.27718862096875302</c:v>
                </c:pt>
                <c:pt idx="4582">
                  <c:v>-0.27857923040098398</c:v>
                </c:pt>
                <c:pt idx="4583">
                  <c:v>-0.27990394093515802</c:v>
                </c:pt>
                <c:pt idx="4584">
                  <c:v>-0.28024520002627101</c:v>
                </c:pt>
                <c:pt idx="4585">
                  <c:v>-0.28064302403533797</c:v>
                </c:pt>
                <c:pt idx="4586">
                  <c:v>-0.28130119856060498</c:v>
                </c:pt>
                <c:pt idx="4587">
                  <c:v>-0.281113858214735</c:v>
                </c:pt>
                <c:pt idx="4588">
                  <c:v>-0.28111308866224</c:v>
                </c:pt>
                <c:pt idx="4589">
                  <c:v>-0.28133895276869902</c:v>
                </c:pt>
                <c:pt idx="4590">
                  <c:v>-0.28159327342456503</c:v>
                </c:pt>
                <c:pt idx="4591">
                  <c:v>-0.28186974478112897</c:v>
                </c:pt>
                <c:pt idx="4592">
                  <c:v>-0.28182112856816</c:v>
                </c:pt>
                <c:pt idx="4593">
                  <c:v>-0.28202394144707699</c:v>
                </c:pt>
                <c:pt idx="4594">
                  <c:v>-0.28244175698694601</c:v>
                </c:pt>
                <c:pt idx="4595">
                  <c:v>-0.28228580045402701</c:v>
                </c:pt>
                <c:pt idx="4596">
                  <c:v>-0.28246512033786197</c:v>
                </c:pt>
                <c:pt idx="4597">
                  <c:v>-0.28281284748837798</c:v>
                </c:pt>
                <c:pt idx="4598">
                  <c:v>-0.283027338208933</c:v>
                </c:pt>
                <c:pt idx="4599">
                  <c:v>-0.28342220257275402</c:v>
                </c:pt>
                <c:pt idx="4600">
                  <c:v>-0.28326216560862499</c:v>
                </c:pt>
                <c:pt idx="4601">
                  <c:v>-0.28371019688145599</c:v>
                </c:pt>
                <c:pt idx="4602">
                  <c:v>-0.28423990372279401</c:v>
                </c:pt>
                <c:pt idx="4603">
                  <c:v>-0.285281103922151</c:v>
                </c:pt>
                <c:pt idx="4604">
                  <c:v>-0.28892710233890401</c:v>
                </c:pt>
                <c:pt idx="4605">
                  <c:v>-0.29050488410428399</c:v>
                </c:pt>
                <c:pt idx="4606">
                  <c:v>-0.28653067929320702</c:v>
                </c:pt>
                <c:pt idx="4607">
                  <c:v>-0.28596085976795499</c:v>
                </c:pt>
                <c:pt idx="4608">
                  <c:v>-0.28593173741378197</c:v>
                </c:pt>
                <c:pt idx="4609">
                  <c:v>-0.28581318687288099</c:v>
                </c:pt>
                <c:pt idx="4610">
                  <c:v>-0.28602353845120798</c:v>
                </c:pt>
                <c:pt idx="4611">
                  <c:v>-0.28656285394623099</c:v>
                </c:pt>
                <c:pt idx="4612">
                  <c:v>-0.28698440618920501</c:v>
                </c:pt>
                <c:pt idx="4613">
                  <c:v>-0.287648183862037</c:v>
                </c:pt>
                <c:pt idx="4614">
                  <c:v>-0.28836359212768498</c:v>
                </c:pt>
                <c:pt idx="4615">
                  <c:v>-0.28898291020625599</c:v>
                </c:pt>
                <c:pt idx="4616">
                  <c:v>-0.29029723185785999</c:v>
                </c:pt>
                <c:pt idx="4617">
                  <c:v>-0.292165580827562</c:v>
                </c:pt>
                <c:pt idx="4618">
                  <c:v>-0.29437079067309002</c:v>
                </c:pt>
                <c:pt idx="4619">
                  <c:v>-0.29886405557474</c:v>
                </c:pt>
                <c:pt idx="4620">
                  <c:v>-0.30640571155006502</c:v>
                </c:pt>
                <c:pt idx="4621">
                  <c:v>-0.32294491757400001</c:v>
                </c:pt>
                <c:pt idx="4622">
                  <c:v>-0.36791153289335798</c:v>
                </c:pt>
                <c:pt idx="4623">
                  <c:v>-0.55079794235608104</c:v>
                </c:pt>
                <c:pt idx="4624">
                  <c:v>-0.81966887691472801</c:v>
                </c:pt>
                <c:pt idx="4625">
                  <c:v>-0.43621561775962497</c:v>
                </c:pt>
                <c:pt idx="4626">
                  <c:v>-0.34018115247191799</c:v>
                </c:pt>
                <c:pt idx="4627">
                  <c:v>-0.312235107784889</c:v>
                </c:pt>
                <c:pt idx="4628">
                  <c:v>-0.30062256034578</c:v>
                </c:pt>
                <c:pt idx="4629">
                  <c:v>-0.29522628785625099</c:v>
                </c:pt>
                <c:pt idx="4630">
                  <c:v>-0.29183547295279699</c:v>
                </c:pt>
                <c:pt idx="4631">
                  <c:v>-0.289698443408057</c:v>
                </c:pt>
                <c:pt idx="4632">
                  <c:v>-0.28850734421505603</c:v>
                </c:pt>
                <c:pt idx="4633">
                  <c:v>-0.28724858367510497</c:v>
                </c:pt>
                <c:pt idx="4634">
                  <c:v>-0.28613798908548099</c:v>
                </c:pt>
                <c:pt idx="4635">
                  <c:v>-0.28542182775388703</c:v>
                </c:pt>
                <c:pt idx="4636">
                  <c:v>-0.28454568510743999</c:v>
                </c:pt>
                <c:pt idx="4637">
                  <c:v>-0.283759180040422</c:v>
                </c:pt>
                <c:pt idx="4638">
                  <c:v>-0.28335233281315197</c:v>
                </c:pt>
                <c:pt idx="4639">
                  <c:v>-0.28273978656372101</c:v>
                </c:pt>
                <c:pt idx="4640">
                  <c:v>-0.28193934967325202</c:v>
                </c:pt>
                <c:pt idx="4641">
                  <c:v>-0.28120592857138499</c:v>
                </c:pt>
                <c:pt idx="4642">
                  <c:v>-0.28106350261230501</c:v>
                </c:pt>
                <c:pt idx="4643">
                  <c:v>-0.28047108026038597</c:v>
                </c:pt>
                <c:pt idx="4644">
                  <c:v>-0.28020697519980098</c:v>
                </c:pt>
                <c:pt idx="4645">
                  <c:v>-0.27999913839413598</c:v>
                </c:pt>
                <c:pt idx="4646">
                  <c:v>-0.28004969015338099</c:v>
                </c:pt>
                <c:pt idx="4647">
                  <c:v>-0.27987557914163702</c:v>
                </c:pt>
                <c:pt idx="4648">
                  <c:v>-0.27959867286178602</c:v>
                </c:pt>
                <c:pt idx="4649">
                  <c:v>-0.279651955038418</c:v>
                </c:pt>
                <c:pt idx="4650">
                  <c:v>-0.27995435664311502</c:v>
                </c:pt>
                <c:pt idx="4651">
                  <c:v>-0.28005048867202498</c:v>
                </c:pt>
                <c:pt idx="4652">
                  <c:v>-0.28023222632332401</c:v>
                </c:pt>
                <c:pt idx="4653">
                  <c:v>-0.28083243234016703</c:v>
                </c:pt>
                <c:pt idx="4654">
                  <c:v>-0.28092178880979901</c:v>
                </c:pt>
                <c:pt idx="4655">
                  <c:v>-0.281301620138802</c:v>
                </c:pt>
                <c:pt idx="4656">
                  <c:v>-0.28138401361179699</c:v>
                </c:pt>
                <c:pt idx="4657">
                  <c:v>-0.28175391447594</c:v>
                </c:pt>
                <c:pt idx="4658">
                  <c:v>-0.28204570819224001</c:v>
                </c:pt>
                <c:pt idx="4659">
                  <c:v>-0.28231741426722501</c:v>
                </c:pt>
                <c:pt idx="4660">
                  <c:v>-0.28305096480632302</c:v>
                </c:pt>
                <c:pt idx="4661">
                  <c:v>-0.28377931244934601</c:v>
                </c:pt>
                <c:pt idx="4662">
                  <c:v>-0.28387611383947697</c:v>
                </c:pt>
                <c:pt idx="4663">
                  <c:v>-0.28432767897581002</c:v>
                </c:pt>
                <c:pt idx="4664">
                  <c:v>-0.284673617536571</c:v>
                </c:pt>
                <c:pt idx="4665">
                  <c:v>-0.28476069690281702</c:v>
                </c:pt>
                <c:pt idx="4666">
                  <c:v>-0.28532625908276599</c:v>
                </c:pt>
                <c:pt idx="4667">
                  <c:v>-0.285822883860954</c:v>
                </c:pt>
                <c:pt idx="4668">
                  <c:v>-0.28612959509265401</c:v>
                </c:pt>
                <c:pt idx="4669">
                  <c:v>-0.28649213688166902</c:v>
                </c:pt>
                <c:pt idx="4670">
                  <c:v>-0.28679723974208099</c:v>
                </c:pt>
                <c:pt idx="4671">
                  <c:v>-0.287160903055937</c:v>
                </c:pt>
                <c:pt idx="4672">
                  <c:v>-0.287662474074943</c:v>
                </c:pt>
                <c:pt idx="4673">
                  <c:v>-0.28823192939638198</c:v>
                </c:pt>
                <c:pt idx="4674">
                  <c:v>-0.28866247522247601</c:v>
                </c:pt>
                <c:pt idx="4675">
                  <c:v>-0.28890519402078202</c:v>
                </c:pt>
                <c:pt idx="4676">
                  <c:v>-0.28906665027314599</c:v>
                </c:pt>
                <c:pt idx="4677">
                  <c:v>-0.289766748905529</c:v>
                </c:pt>
                <c:pt idx="4678">
                  <c:v>-0.28982702211925498</c:v>
                </c:pt>
                <c:pt idx="4679">
                  <c:v>-0.29041621549654101</c:v>
                </c:pt>
                <c:pt idx="4680">
                  <c:v>-0.29034420617630502</c:v>
                </c:pt>
                <c:pt idx="4681">
                  <c:v>-0.29090061569025699</c:v>
                </c:pt>
                <c:pt idx="4682">
                  <c:v>-0.29131602230776399</c:v>
                </c:pt>
                <c:pt idx="4683">
                  <c:v>-0.291496138675574</c:v>
                </c:pt>
                <c:pt idx="4684">
                  <c:v>-0.29170608658645503</c:v>
                </c:pt>
                <c:pt idx="4685">
                  <c:v>-0.29237737676016501</c:v>
                </c:pt>
                <c:pt idx="4686">
                  <c:v>-0.29257085331413402</c:v>
                </c:pt>
                <c:pt idx="4687">
                  <c:v>-0.29326305837100702</c:v>
                </c:pt>
                <c:pt idx="4688">
                  <c:v>-0.29357518578891501</c:v>
                </c:pt>
                <c:pt idx="4689">
                  <c:v>-0.293488233409674</c:v>
                </c:pt>
                <c:pt idx="4690">
                  <c:v>-0.29394590647665197</c:v>
                </c:pt>
                <c:pt idx="4691">
                  <c:v>-0.29441884194939799</c:v>
                </c:pt>
                <c:pt idx="4692">
                  <c:v>-0.29407659906328598</c:v>
                </c:pt>
                <c:pt idx="4693">
                  <c:v>-0.29444612393578801</c:v>
                </c:pt>
                <c:pt idx="4694">
                  <c:v>-0.29522183705174798</c:v>
                </c:pt>
                <c:pt idx="4695">
                  <c:v>-0.295277984923554</c:v>
                </c:pt>
                <c:pt idx="4696">
                  <c:v>-0.29577397270188299</c:v>
                </c:pt>
                <c:pt idx="4697">
                  <c:v>-0.29586384648406999</c:v>
                </c:pt>
                <c:pt idx="4698">
                  <c:v>-0.29671360564742699</c:v>
                </c:pt>
                <c:pt idx="4699">
                  <c:v>-0.296706238549931</c:v>
                </c:pt>
                <c:pt idx="4700">
                  <c:v>-0.297048484674174</c:v>
                </c:pt>
                <c:pt idx="4701">
                  <c:v>-0.29728398867071498</c:v>
                </c:pt>
                <c:pt idx="4702">
                  <c:v>-0.29757292985765998</c:v>
                </c:pt>
                <c:pt idx="4703">
                  <c:v>-0.298338931673713</c:v>
                </c:pt>
                <c:pt idx="4704">
                  <c:v>-0.29796367779723198</c:v>
                </c:pt>
                <c:pt idx="4705">
                  <c:v>-0.29825817095316798</c:v>
                </c:pt>
                <c:pt idx="4706">
                  <c:v>-0.29851692789147499</c:v>
                </c:pt>
                <c:pt idx="4707">
                  <c:v>-0.29905429258680699</c:v>
                </c:pt>
                <c:pt idx="4708">
                  <c:v>-0.29936533312372898</c:v>
                </c:pt>
                <c:pt idx="4709">
                  <c:v>-0.29937799610377203</c:v>
                </c:pt>
                <c:pt idx="4710">
                  <c:v>-0.29990134417161601</c:v>
                </c:pt>
                <c:pt idx="4711">
                  <c:v>-0.29988947617808798</c:v>
                </c:pt>
                <c:pt idx="4712">
                  <c:v>-0.30003981683595898</c:v>
                </c:pt>
                <c:pt idx="4713">
                  <c:v>-0.30039897843703101</c:v>
                </c:pt>
                <c:pt idx="4714">
                  <c:v>-0.30063051692801201</c:v>
                </c:pt>
                <c:pt idx="4715">
                  <c:v>-0.30088807570062098</c:v>
                </c:pt>
                <c:pt idx="4716">
                  <c:v>-0.30090878587882403</c:v>
                </c:pt>
                <c:pt idx="4717">
                  <c:v>-0.301604471895841</c:v>
                </c:pt>
                <c:pt idx="4718">
                  <c:v>-0.30195373327568797</c:v>
                </c:pt>
                <c:pt idx="4719">
                  <c:v>-0.30189804630331302</c:v>
                </c:pt>
                <c:pt idx="4720">
                  <c:v>-0.30223599797644501</c:v>
                </c:pt>
                <c:pt idx="4721">
                  <c:v>-0.30224290967758799</c:v>
                </c:pt>
                <c:pt idx="4722">
                  <c:v>-0.302974501195303</c:v>
                </c:pt>
                <c:pt idx="4723">
                  <c:v>-0.30307094064152801</c:v>
                </c:pt>
                <c:pt idx="4724">
                  <c:v>-0.30316343461117201</c:v>
                </c:pt>
                <c:pt idx="4725">
                  <c:v>-0.30368184165724399</c:v>
                </c:pt>
                <c:pt idx="4726">
                  <c:v>-0.30393198118349601</c:v>
                </c:pt>
                <c:pt idx="4727">
                  <c:v>-0.30396520513548397</c:v>
                </c:pt>
                <c:pt idx="4728">
                  <c:v>-0.30416259045770699</c:v>
                </c:pt>
                <c:pt idx="4729">
                  <c:v>-0.30476252787735503</c:v>
                </c:pt>
                <c:pt idx="4730">
                  <c:v>-0.30491509767641101</c:v>
                </c:pt>
                <c:pt idx="4731">
                  <c:v>-0.30521359330672199</c:v>
                </c:pt>
                <c:pt idx="4732">
                  <c:v>-0.30581354111089998</c:v>
                </c:pt>
                <c:pt idx="4733">
                  <c:v>-0.30561475972548902</c:v>
                </c:pt>
                <c:pt idx="4734">
                  <c:v>-0.306372894685639</c:v>
                </c:pt>
                <c:pt idx="4735">
                  <c:v>-0.30635213913938503</c:v>
                </c:pt>
                <c:pt idx="4736">
                  <c:v>-0.30701863633952498</c:v>
                </c:pt>
                <c:pt idx="4737">
                  <c:v>-0.30695392103800401</c:v>
                </c:pt>
                <c:pt idx="4738">
                  <c:v>-0.30740033270965</c:v>
                </c:pt>
                <c:pt idx="4739">
                  <c:v>-0.30651989498837801</c:v>
                </c:pt>
                <c:pt idx="4740">
                  <c:v>-0.30358907924788398</c:v>
                </c:pt>
                <c:pt idx="4741">
                  <c:v>-0.29901066085935701</c:v>
                </c:pt>
                <c:pt idx="4742">
                  <c:v>-0.29894113811390799</c:v>
                </c:pt>
                <c:pt idx="4743">
                  <c:v>-0.30073476447836101</c:v>
                </c:pt>
                <c:pt idx="4744">
                  <c:v>-0.30271904629712099</c:v>
                </c:pt>
                <c:pt idx="4745">
                  <c:v>-0.30389920215667698</c:v>
                </c:pt>
                <c:pt idx="4746">
                  <c:v>-0.30441959936037499</c:v>
                </c:pt>
                <c:pt idx="4747">
                  <c:v>-0.30489188366842601</c:v>
                </c:pt>
                <c:pt idx="4748">
                  <c:v>-0.305724970792767</c:v>
                </c:pt>
                <c:pt idx="4749">
                  <c:v>-0.30587997444840898</c:v>
                </c:pt>
                <c:pt idx="4750">
                  <c:v>-0.30631297419116599</c:v>
                </c:pt>
                <c:pt idx="4751">
                  <c:v>-0.30645630555211301</c:v>
                </c:pt>
                <c:pt idx="4752">
                  <c:v>-0.30693633388747799</c:v>
                </c:pt>
                <c:pt idx="4753">
                  <c:v>-0.30723732597364101</c:v>
                </c:pt>
                <c:pt idx="4754">
                  <c:v>-0.307492213954983</c:v>
                </c:pt>
                <c:pt idx="4755">
                  <c:v>-0.30764963560279102</c:v>
                </c:pt>
                <c:pt idx="4756">
                  <c:v>-0.30807472442985301</c:v>
                </c:pt>
                <c:pt idx="4757">
                  <c:v>-0.30796621231712801</c:v>
                </c:pt>
                <c:pt idx="4758">
                  <c:v>-0.30852305384221601</c:v>
                </c:pt>
                <c:pt idx="4759">
                  <c:v>-0.30860001332578602</c:v>
                </c:pt>
                <c:pt idx="4760">
                  <c:v>-0.308576960841556</c:v>
                </c:pt>
                <c:pt idx="4761">
                  <c:v>-0.30907586501560702</c:v>
                </c:pt>
                <c:pt idx="4762">
                  <c:v>-0.30898200292772998</c:v>
                </c:pt>
                <c:pt idx="4763">
                  <c:v>-0.30886215778750598</c:v>
                </c:pt>
                <c:pt idx="4764">
                  <c:v>-0.30944986502588401</c:v>
                </c:pt>
                <c:pt idx="4765">
                  <c:v>-0.309415435015364</c:v>
                </c:pt>
                <c:pt idx="4766">
                  <c:v>-0.30954735822064999</c:v>
                </c:pt>
                <c:pt idx="4767">
                  <c:v>-0.31001685465023698</c:v>
                </c:pt>
                <c:pt idx="4768">
                  <c:v>-0.30981650683791701</c:v>
                </c:pt>
                <c:pt idx="4769">
                  <c:v>-0.31019731648701598</c:v>
                </c:pt>
                <c:pt idx="4770">
                  <c:v>-0.31029409038772399</c:v>
                </c:pt>
                <c:pt idx="4771">
                  <c:v>-0.31017519032255098</c:v>
                </c:pt>
                <c:pt idx="4772">
                  <c:v>-0.31001837995215697</c:v>
                </c:pt>
                <c:pt idx="4773">
                  <c:v>-0.31031877117334999</c:v>
                </c:pt>
                <c:pt idx="4774">
                  <c:v>-0.31074641359747601</c:v>
                </c:pt>
                <c:pt idx="4775">
                  <c:v>-0.31059028285582602</c:v>
                </c:pt>
                <c:pt idx="4776">
                  <c:v>-0.31074126901350801</c:v>
                </c:pt>
                <c:pt idx="4777">
                  <c:v>-0.31091433069362501</c:v>
                </c:pt>
                <c:pt idx="4778">
                  <c:v>-0.31085825623373903</c:v>
                </c:pt>
                <c:pt idx="4779">
                  <c:v>-0.31152608965551698</c:v>
                </c:pt>
                <c:pt idx="4780">
                  <c:v>-0.31092760220098298</c:v>
                </c:pt>
                <c:pt idx="4781">
                  <c:v>-0.310847968259445</c:v>
                </c:pt>
                <c:pt idx="4782">
                  <c:v>-0.31101890370066898</c:v>
                </c:pt>
                <c:pt idx="4783">
                  <c:v>-0.31136028390995801</c:v>
                </c:pt>
                <c:pt idx="4784">
                  <c:v>-0.31156771039660802</c:v>
                </c:pt>
                <c:pt idx="4785">
                  <c:v>-0.31195994790291098</c:v>
                </c:pt>
                <c:pt idx="4786">
                  <c:v>-0.31166727348832701</c:v>
                </c:pt>
                <c:pt idx="4787">
                  <c:v>-0.31198533529565398</c:v>
                </c:pt>
                <c:pt idx="4788">
                  <c:v>-0.31221134134897999</c:v>
                </c:pt>
                <c:pt idx="4789">
                  <c:v>-0.31223233214614099</c:v>
                </c:pt>
                <c:pt idx="4790">
                  <c:v>-0.31218180386147498</c:v>
                </c:pt>
                <c:pt idx="4791">
                  <c:v>-0.31234706367829901</c:v>
                </c:pt>
                <c:pt idx="4792">
                  <c:v>-0.31224159834083498</c:v>
                </c:pt>
                <c:pt idx="4793">
                  <c:v>-0.31254536394070698</c:v>
                </c:pt>
                <c:pt idx="4794">
                  <c:v>-0.31280553098751102</c:v>
                </c:pt>
                <c:pt idx="4795">
                  <c:v>-0.31215342665901802</c:v>
                </c:pt>
                <c:pt idx="4796">
                  <c:v>-0.31242298950063302</c:v>
                </c:pt>
                <c:pt idx="4797">
                  <c:v>-0.31269314489313599</c:v>
                </c:pt>
                <c:pt idx="4798">
                  <c:v>-0.312580107759307</c:v>
                </c:pt>
                <c:pt idx="4799">
                  <c:v>-0.31274003760718899</c:v>
                </c:pt>
                <c:pt idx="4800">
                  <c:v>-0.31278295459956301</c:v>
                </c:pt>
                <c:pt idx="4801">
                  <c:v>-0.31271554571140903</c:v>
                </c:pt>
                <c:pt idx="4802">
                  <c:v>-0.31300936872388602</c:v>
                </c:pt>
                <c:pt idx="4803">
                  <c:v>-0.312852509658196</c:v>
                </c:pt>
                <c:pt idx="4804">
                  <c:v>-0.31278186799817198</c:v>
                </c:pt>
                <c:pt idx="4805">
                  <c:v>-0.312663487840319</c:v>
                </c:pt>
                <c:pt idx="4806">
                  <c:v>-0.31263611039654399</c:v>
                </c:pt>
                <c:pt idx="4807">
                  <c:v>-0.312841697155744</c:v>
                </c:pt>
                <c:pt idx="4808">
                  <c:v>-0.31304967374805798</c:v>
                </c:pt>
                <c:pt idx="4809">
                  <c:v>-0.31283268617483101</c:v>
                </c:pt>
                <c:pt idx="4810">
                  <c:v>-0.31332041973462099</c:v>
                </c:pt>
                <c:pt idx="4811">
                  <c:v>-0.31353979281319899</c:v>
                </c:pt>
                <c:pt idx="4812">
                  <c:v>-0.31320348389060598</c:v>
                </c:pt>
                <c:pt idx="4813">
                  <c:v>-0.31333389232391401</c:v>
                </c:pt>
                <c:pt idx="4814">
                  <c:v>-0.31309236128694701</c:v>
                </c:pt>
                <c:pt idx="4815">
                  <c:v>-0.313567000250562</c:v>
                </c:pt>
                <c:pt idx="4816">
                  <c:v>-0.31303547899249901</c:v>
                </c:pt>
                <c:pt idx="4817">
                  <c:v>-0.31311563114930202</c:v>
                </c:pt>
                <c:pt idx="4818">
                  <c:v>-0.31331404946849201</c:v>
                </c:pt>
                <c:pt idx="4819">
                  <c:v>-0.31333534474847002</c:v>
                </c:pt>
                <c:pt idx="4820">
                  <c:v>-0.31369359826508098</c:v>
                </c:pt>
                <c:pt idx="4821">
                  <c:v>-0.313732391750638</c:v>
                </c:pt>
                <c:pt idx="4822">
                  <c:v>-0.313545413456914</c:v>
                </c:pt>
                <c:pt idx="4823">
                  <c:v>-0.31322687415537698</c:v>
                </c:pt>
                <c:pt idx="4824">
                  <c:v>-0.313508708428686</c:v>
                </c:pt>
                <c:pt idx="4825">
                  <c:v>-0.31376059723807997</c:v>
                </c:pt>
                <c:pt idx="4826">
                  <c:v>-0.313500339148164</c:v>
                </c:pt>
                <c:pt idx="4827">
                  <c:v>-0.31344236286247001</c:v>
                </c:pt>
                <c:pt idx="4828">
                  <c:v>-0.31328831314605299</c:v>
                </c:pt>
                <c:pt idx="4829">
                  <c:v>-0.313166700417636</c:v>
                </c:pt>
                <c:pt idx="4830">
                  <c:v>-0.31274910103721099</c:v>
                </c:pt>
                <c:pt idx="4831">
                  <c:v>-0.31249678525841201</c:v>
                </c:pt>
                <c:pt idx="4832">
                  <c:v>-0.31181085335846398</c:v>
                </c:pt>
                <c:pt idx="4833">
                  <c:v>-0.31278483428367598</c:v>
                </c:pt>
                <c:pt idx="4834">
                  <c:v>-0.31300823047875398</c:v>
                </c:pt>
                <c:pt idx="4835">
                  <c:v>-0.31290582411837897</c:v>
                </c:pt>
                <c:pt idx="4836">
                  <c:v>-0.312849241284062</c:v>
                </c:pt>
                <c:pt idx="4837">
                  <c:v>-0.31282117664995002</c:v>
                </c:pt>
                <c:pt idx="4838">
                  <c:v>-0.31256204526551901</c:v>
                </c:pt>
                <c:pt idx="4839">
                  <c:v>-0.31224172601459499</c:v>
                </c:pt>
                <c:pt idx="4840">
                  <c:v>-0.31211177935787598</c:v>
                </c:pt>
                <c:pt idx="4841">
                  <c:v>-0.31194243343754002</c:v>
                </c:pt>
                <c:pt idx="4842">
                  <c:v>-0.31128061242305699</c:v>
                </c:pt>
                <c:pt idx="4843">
                  <c:v>-0.31121676859047798</c:v>
                </c:pt>
                <c:pt idx="4844">
                  <c:v>-0.31004128276911802</c:v>
                </c:pt>
                <c:pt idx="4845">
                  <c:v>-0.30893114094826202</c:v>
                </c:pt>
                <c:pt idx="4846">
                  <c:v>-0.307370121933776</c:v>
                </c:pt>
                <c:pt idx="4847">
                  <c:v>-0.30431227662834198</c:v>
                </c:pt>
                <c:pt idx="4848">
                  <c:v>-0.305054903103325</c:v>
                </c:pt>
                <c:pt idx="4849">
                  <c:v>-0.30974684293782401</c:v>
                </c:pt>
                <c:pt idx="4850">
                  <c:v>-0.31124979818228199</c:v>
                </c:pt>
                <c:pt idx="4851">
                  <c:v>-0.311236206270183</c:v>
                </c:pt>
                <c:pt idx="4852">
                  <c:v>-0.31059136056273301</c:v>
                </c:pt>
                <c:pt idx="4853">
                  <c:v>-0.30978914326887003</c:v>
                </c:pt>
                <c:pt idx="4854">
                  <c:v>-0.309277615051126</c:v>
                </c:pt>
                <c:pt idx="4855">
                  <c:v>-0.30816815004270698</c:v>
                </c:pt>
                <c:pt idx="4856">
                  <c:v>-0.307231034719814</c:v>
                </c:pt>
                <c:pt idx="4857">
                  <c:v>-0.30646092315854301</c:v>
                </c:pt>
                <c:pt idx="4858">
                  <c:v>-0.30581927659286401</c:v>
                </c:pt>
                <c:pt idx="4859">
                  <c:v>-0.304438689933615</c:v>
                </c:pt>
                <c:pt idx="4860">
                  <c:v>-0.30391255609607298</c:v>
                </c:pt>
                <c:pt idx="4861">
                  <c:v>-0.30274414238406699</c:v>
                </c:pt>
                <c:pt idx="4862">
                  <c:v>-0.30197442046446299</c:v>
                </c:pt>
                <c:pt idx="4863">
                  <c:v>-0.301301849296993</c:v>
                </c:pt>
                <c:pt idx="4864">
                  <c:v>-0.300448390913097</c:v>
                </c:pt>
                <c:pt idx="4865">
                  <c:v>-0.29963984514241299</c:v>
                </c:pt>
                <c:pt idx="4866">
                  <c:v>-0.29945654404606298</c:v>
                </c:pt>
                <c:pt idx="4867">
                  <c:v>-0.29919875574494798</c:v>
                </c:pt>
                <c:pt idx="4868">
                  <c:v>-0.29883775203554203</c:v>
                </c:pt>
                <c:pt idx="4869">
                  <c:v>-0.29835289826986</c:v>
                </c:pt>
                <c:pt idx="4870">
                  <c:v>-0.29823076492894302</c:v>
                </c:pt>
                <c:pt idx="4871">
                  <c:v>-0.29833526089545698</c:v>
                </c:pt>
                <c:pt idx="4872">
                  <c:v>-0.29831481823804201</c:v>
                </c:pt>
                <c:pt idx="4873">
                  <c:v>-0.29874955142401399</c:v>
                </c:pt>
                <c:pt idx="4874">
                  <c:v>-0.29931576449083303</c:v>
                </c:pt>
                <c:pt idx="4875">
                  <c:v>-0.30023986953872001</c:v>
                </c:pt>
                <c:pt idx="4876">
                  <c:v>-0.30250289655330098</c:v>
                </c:pt>
                <c:pt idx="4877">
                  <c:v>-0.30249725960722401</c:v>
                </c:pt>
                <c:pt idx="4878">
                  <c:v>-0.29800397328922101</c:v>
                </c:pt>
                <c:pt idx="4879">
                  <c:v>-0.29788372625744403</c:v>
                </c:pt>
                <c:pt idx="4880">
                  <c:v>-0.29801399918009203</c:v>
                </c:pt>
                <c:pt idx="4881">
                  <c:v>-0.298331788239656</c:v>
                </c:pt>
                <c:pt idx="4882">
                  <c:v>-0.29859905547011001</c:v>
                </c:pt>
                <c:pt idx="4883">
                  <c:v>-0.29879867304985402</c:v>
                </c:pt>
                <c:pt idx="4884">
                  <c:v>-0.29946059788260798</c:v>
                </c:pt>
                <c:pt idx="4885">
                  <c:v>-0.29964422228431298</c:v>
                </c:pt>
                <c:pt idx="4886">
                  <c:v>-0.299652335711589</c:v>
                </c:pt>
                <c:pt idx="4887">
                  <c:v>-0.29957795280961302</c:v>
                </c:pt>
                <c:pt idx="4888">
                  <c:v>-0.299833709793278</c:v>
                </c:pt>
                <c:pt idx="4889">
                  <c:v>-0.30017677355573202</c:v>
                </c:pt>
                <c:pt idx="4890">
                  <c:v>-0.30014954161458302</c:v>
                </c:pt>
                <c:pt idx="4891">
                  <c:v>-0.30049732664360501</c:v>
                </c:pt>
                <c:pt idx="4892">
                  <c:v>-0.30055117672381199</c:v>
                </c:pt>
                <c:pt idx="4893">
                  <c:v>-0.30048070945536398</c:v>
                </c:pt>
                <c:pt idx="4894">
                  <c:v>-0.30055600503522201</c:v>
                </c:pt>
                <c:pt idx="4895">
                  <c:v>-0.30090067013959598</c:v>
                </c:pt>
                <c:pt idx="4896">
                  <c:v>-0.301334439701403</c:v>
                </c:pt>
                <c:pt idx="4897">
                  <c:v>-0.30174842375981098</c:v>
                </c:pt>
                <c:pt idx="4898">
                  <c:v>-0.30168869277486399</c:v>
                </c:pt>
                <c:pt idx="4899">
                  <c:v>-0.30167587006588797</c:v>
                </c:pt>
                <c:pt idx="4900">
                  <c:v>-0.301924172090831</c:v>
                </c:pt>
                <c:pt idx="4901">
                  <c:v>-0.30225302214394201</c:v>
                </c:pt>
                <c:pt idx="4902">
                  <c:v>-0.30240782827178497</c:v>
                </c:pt>
                <c:pt idx="4903">
                  <c:v>-0.30222671927018202</c:v>
                </c:pt>
                <c:pt idx="4904">
                  <c:v>-0.30267393621054001</c:v>
                </c:pt>
                <c:pt idx="4905">
                  <c:v>-0.30272957179680998</c:v>
                </c:pt>
                <c:pt idx="4906">
                  <c:v>-0.30300946306148002</c:v>
                </c:pt>
                <c:pt idx="4907">
                  <c:v>-0.30353128311739802</c:v>
                </c:pt>
                <c:pt idx="4908">
                  <c:v>-0.30393383433323101</c:v>
                </c:pt>
                <c:pt idx="4909">
                  <c:v>-0.30408643922800499</c:v>
                </c:pt>
                <c:pt idx="4910">
                  <c:v>-0.30416829040448101</c:v>
                </c:pt>
                <c:pt idx="4911">
                  <c:v>-0.30417033826197698</c:v>
                </c:pt>
                <c:pt idx="4912">
                  <c:v>-0.30376573912195198</c:v>
                </c:pt>
                <c:pt idx="4913">
                  <c:v>-0.30191579927746098</c:v>
                </c:pt>
                <c:pt idx="4914">
                  <c:v>-0.29798473495466499</c:v>
                </c:pt>
                <c:pt idx="4915">
                  <c:v>-0.29493949422015397</c:v>
                </c:pt>
                <c:pt idx="4916">
                  <c:v>-0.2944833809488</c:v>
                </c:pt>
                <c:pt idx="4917">
                  <c:v>-0.29511129220926802</c:v>
                </c:pt>
                <c:pt idx="4918">
                  <c:v>-0.29582515385768399</c:v>
                </c:pt>
                <c:pt idx="4919">
                  <c:v>-0.29686578424264198</c:v>
                </c:pt>
                <c:pt idx="4920">
                  <c:v>-0.29769961350017898</c:v>
                </c:pt>
                <c:pt idx="4921">
                  <c:v>-0.29825089363524299</c:v>
                </c:pt>
                <c:pt idx="4922">
                  <c:v>-0.29844244139192</c:v>
                </c:pt>
                <c:pt idx="4923">
                  <c:v>-0.29893069714918002</c:v>
                </c:pt>
                <c:pt idx="4924">
                  <c:v>-0.298741067875404</c:v>
                </c:pt>
                <c:pt idx="4925">
                  <c:v>-0.29921855455784602</c:v>
                </c:pt>
                <c:pt idx="4926">
                  <c:v>-0.29935504387435402</c:v>
                </c:pt>
                <c:pt idx="4927">
                  <c:v>-0.29955423010066401</c:v>
                </c:pt>
                <c:pt idx="4928">
                  <c:v>-0.29988703818074702</c:v>
                </c:pt>
                <c:pt idx="4929">
                  <c:v>-0.29987086608449898</c:v>
                </c:pt>
                <c:pt idx="4930">
                  <c:v>-0.299922387629313</c:v>
                </c:pt>
                <c:pt idx="4931">
                  <c:v>-0.30020466785226702</c:v>
                </c:pt>
                <c:pt idx="4932">
                  <c:v>-0.30011115740107502</c:v>
                </c:pt>
                <c:pt idx="4933">
                  <c:v>-0.30031580603102398</c:v>
                </c:pt>
                <c:pt idx="4934">
                  <c:v>-0.30049998440762699</c:v>
                </c:pt>
                <c:pt idx="4935">
                  <c:v>-0.30019954807844701</c:v>
                </c:pt>
                <c:pt idx="4936">
                  <c:v>-0.30044977979489701</c:v>
                </c:pt>
                <c:pt idx="4937">
                  <c:v>-0.300297300759372</c:v>
                </c:pt>
                <c:pt idx="4938">
                  <c:v>-0.30048339360887599</c:v>
                </c:pt>
                <c:pt idx="4939">
                  <c:v>-0.30068837092251299</c:v>
                </c:pt>
                <c:pt idx="4940">
                  <c:v>-0.30073911688709598</c:v>
                </c:pt>
                <c:pt idx="4941">
                  <c:v>-0.30067618177602301</c:v>
                </c:pt>
                <c:pt idx="4942">
                  <c:v>-0.30081983262157702</c:v>
                </c:pt>
                <c:pt idx="4943">
                  <c:v>-0.30077800837631602</c:v>
                </c:pt>
                <c:pt idx="4944">
                  <c:v>-0.30054052579679302</c:v>
                </c:pt>
                <c:pt idx="4945">
                  <c:v>-0.30100178418059298</c:v>
                </c:pt>
                <c:pt idx="4946">
                  <c:v>-0.300932120306655</c:v>
                </c:pt>
                <c:pt idx="4947">
                  <c:v>-0.30088750382247398</c:v>
                </c:pt>
                <c:pt idx="4948">
                  <c:v>-0.300817270642802</c:v>
                </c:pt>
                <c:pt idx="4949">
                  <c:v>-0.30087147482271898</c:v>
                </c:pt>
                <c:pt idx="4950">
                  <c:v>-0.30111855374445701</c:v>
                </c:pt>
                <c:pt idx="4951">
                  <c:v>-0.30113443809563301</c:v>
                </c:pt>
                <c:pt idx="4952">
                  <c:v>-0.30131014143042201</c:v>
                </c:pt>
                <c:pt idx="4953">
                  <c:v>-0.30106097490121297</c:v>
                </c:pt>
                <c:pt idx="4954">
                  <c:v>-0.30149697638523398</c:v>
                </c:pt>
                <c:pt idx="4955">
                  <c:v>-0.301421679227038</c:v>
                </c:pt>
                <c:pt idx="4956">
                  <c:v>-0.30143955611315099</c:v>
                </c:pt>
                <c:pt idx="4957">
                  <c:v>-0.30145548216029799</c:v>
                </c:pt>
                <c:pt idx="4958">
                  <c:v>-0.30176271057559301</c:v>
                </c:pt>
                <c:pt idx="4959">
                  <c:v>-0.30171313700900798</c:v>
                </c:pt>
                <c:pt idx="4960">
                  <c:v>-0.30179329154845902</c:v>
                </c:pt>
                <c:pt idx="4961">
                  <c:v>-0.30180985701454099</c:v>
                </c:pt>
                <c:pt idx="4962">
                  <c:v>-0.30199401654608599</c:v>
                </c:pt>
                <c:pt idx="4963">
                  <c:v>-0.30169057244021902</c:v>
                </c:pt>
                <c:pt idx="4964">
                  <c:v>-0.30188687963174698</c:v>
                </c:pt>
                <c:pt idx="4965">
                  <c:v>-0.30248691847216003</c:v>
                </c:pt>
                <c:pt idx="4966">
                  <c:v>-0.30193195372215298</c:v>
                </c:pt>
                <c:pt idx="4967">
                  <c:v>-0.302194709663483</c:v>
                </c:pt>
                <c:pt idx="4968">
                  <c:v>-0.301902006418654</c:v>
                </c:pt>
                <c:pt idx="4969">
                  <c:v>-0.30188872654767401</c:v>
                </c:pt>
                <c:pt idx="4970">
                  <c:v>-0.30181718647078898</c:v>
                </c:pt>
                <c:pt idx="4971">
                  <c:v>-0.30182776372137798</c:v>
                </c:pt>
                <c:pt idx="4972">
                  <c:v>-0.30135483748373598</c:v>
                </c:pt>
                <c:pt idx="4973">
                  <c:v>-0.30083312494194397</c:v>
                </c:pt>
                <c:pt idx="4974">
                  <c:v>-0.29993029906380098</c:v>
                </c:pt>
                <c:pt idx="4975">
                  <c:v>-0.29899853437093998</c:v>
                </c:pt>
                <c:pt idx="4976">
                  <c:v>-0.29763446196765603</c:v>
                </c:pt>
                <c:pt idx="4977">
                  <c:v>-0.29580376992319501</c:v>
                </c:pt>
                <c:pt idx="4978">
                  <c:v>-0.29544109755389297</c:v>
                </c:pt>
                <c:pt idx="4979">
                  <c:v>-0.29541641207744002</c:v>
                </c:pt>
                <c:pt idx="4980">
                  <c:v>-0.29603989732257902</c:v>
                </c:pt>
                <c:pt idx="4981">
                  <c:v>-0.29695857163307798</c:v>
                </c:pt>
                <c:pt idx="4982">
                  <c:v>-0.29778221373819802</c:v>
                </c:pt>
                <c:pt idx="4983">
                  <c:v>-0.29879678298109502</c:v>
                </c:pt>
                <c:pt idx="4984">
                  <c:v>-0.299547329520369</c:v>
                </c:pt>
                <c:pt idx="4985">
                  <c:v>-0.30026175884619999</c:v>
                </c:pt>
                <c:pt idx="4986">
                  <c:v>-0.301026948099611</c:v>
                </c:pt>
                <c:pt idx="4987">
                  <c:v>-0.30090769502197101</c:v>
                </c:pt>
                <c:pt idx="4988">
                  <c:v>-0.30118262543213298</c:v>
                </c:pt>
                <c:pt idx="4989">
                  <c:v>-0.30142317848764399</c:v>
                </c:pt>
                <c:pt idx="4990">
                  <c:v>-0.30179461486460202</c:v>
                </c:pt>
                <c:pt idx="4991">
                  <c:v>-0.30190543602665598</c:v>
                </c:pt>
                <c:pt idx="4992">
                  <c:v>-0.30209958000026499</c:v>
                </c:pt>
                <c:pt idx="4993">
                  <c:v>-0.30233000767886498</c:v>
                </c:pt>
                <c:pt idx="4994">
                  <c:v>-0.30274030203382302</c:v>
                </c:pt>
                <c:pt idx="4995">
                  <c:v>-0.30281050895857298</c:v>
                </c:pt>
                <c:pt idx="4996">
                  <c:v>-0.30293952750742198</c:v>
                </c:pt>
                <c:pt idx="4997">
                  <c:v>-0.303121019647493</c:v>
                </c:pt>
                <c:pt idx="4998">
                  <c:v>-0.30325120225997898</c:v>
                </c:pt>
                <c:pt idx="4999">
                  <c:v>-0.30313271741004</c:v>
                </c:pt>
                <c:pt idx="5000">
                  <c:v>-0.30334813456677101</c:v>
                </c:pt>
                <c:pt idx="5001">
                  <c:v>-0.30354869320866701</c:v>
                </c:pt>
                <c:pt idx="5002">
                  <c:v>-0.30359644509015599</c:v>
                </c:pt>
                <c:pt idx="5003">
                  <c:v>-0.30378460573375399</c:v>
                </c:pt>
                <c:pt idx="5004">
                  <c:v>-0.30377910756617998</c:v>
                </c:pt>
                <c:pt idx="5005">
                  <c:v>-0.303697263595746</c:v>
                </c:pt>
                <c:pt idx="5006">
                  <c:v>-0.30420887063058999</c:v>
                </c:pt>
                <c:pt idx="5007">
                  <c:v>-0.30409854790251301</c:v>
                </c:pt>
                <c:pt idx="5008">
                  <c:v>-0.30474139689858698</c:v>
                </c:pt>
                <c:pt idx="5009">
                  <c:v>-0.30455031193347998</c:v>
                </c:pt>
                <c:pt idx="5010">
                  <c:v>-0.30453603366727799</c:v>
                </c:pt>
                <c:pt idx="5011">
                  <c:v>-0.30476130575212601</c:v>
                </c:pt>
                <c:pt idx="5012">
                  <c:v>-0.30458645670124301</c:v>
                </c:pt>
                <c:pt idx="5013">
                  <c:v>-0.30492089426459801</c:v>
                </c:pt>
                <c:pt idx="5014">
                  <c:v>-0.30489065137889998</c:v>
                </c:pt>
                <c:pt idx="5015">
                  <c:v>-0.30450878454928998</c:v>
                </c:pt>
                <c:pt idx="5016">
                  <c:v>-0.30357408749642201</c:v>
                </c:pt>
                <c:pt idx="5017">
                  <c:v>-0.30127683026622298</c:v>
                </c:pt>
                <c:pt idx="5018">
                  <c:v>-0.29963310508414398</c:v>
                </c:pt>
                <c:pt idx="5019">
                  <c:v>-0.30128937609405498</c:v>
                </c:pt>
                <c:pt idx="5020">
                  <c:v>-0.30368882550670601</c:v>
                </c:pt>
                <c:pt idx="5021">
                  <c:v>-0.30428018693335002</c:v>
                </c:pt>
                <c:pt idx="5022">
                  <c:v>-0.30510291865399503</c:v>
                </c:pt>
                <c:pt idx="5023">
                  <c:v>-0.30553973492731801</c:v>
                </c:pt>
                <c:pt idx="5024">
                  <c:v>-0.30558312315321401</c:v>
                </c:pt>
                <c:pt idx="5025">
                  <c:v>-0.305196916647134</c:v>
                </c:pt>
                <c:pt idx="5026">
                  <c:v>-0.30560826209917602</c:v>
                </c:pt>
                <c:pt idx="5027">
                  <c:v>-0.30583071043780102</c:v>
                </c:pt>
                <c:pt idx="5028">
                  <c:v>-0.30560237784695099</c:v>
                </c:pt>
                <c:pt idx="5029">
                  <c:v>-0.305828317291574</c:v>
                </c:pt>
                <c:pt idx="5030">
                  <c:v>-0.30594758978591302</c:v>
                </c:pt>
                <c:pt idx="5031">
                  <c:v>-0.30588564995065798</c:v>
                </c:pt>
                <c:pt idx="5032">
                  <c:v>-0.30573855333221001</c:v>
                </c:pt>
                <c:pt idx="5033">
                  <c:v>-0.30596010593717698</c:v>
                </c:pt>
                <c:pt idx="5034">
                  <c:v>-0.30659849858676302</c:v>
                </c:pt>
                <c:pt idx="5035">
                  <c:v>-0.30629690021869599</c:v>
                </c:pt>
                <c:pt idx="5036">
                  <c:v>-0.30652631329972801</c:v>
                </c:pt>
                <c:pt idx="5037">
                  <c:v>-0.30627332300812599</c:v>
                </c:pt>
                <c:pt idx="5038">
                  <c:v>-0.30639726535635198</c:v>
                </c:pt>
                <c:pt idx="5039">
                  <c:v>-0.30666408633473602</c:v>
                </c:pt>
                <c:pt idx="5040">
                  <c:v>-0.30658651690392902</c:v>
                </c:pt>
                <c:pt idx="5041">
                  <c:v>-0.30666434334398401</c:v>
                </c:pt>
                <c:pt idx="5042">
                  <c:v>-0.30687980783606</c:v>
                </c:pt>
                <c:pt idx="5043">
                  <c:v>-0.306827552925373</c:v>
                </c:pt>
                <c:pt idx="5044">
                  <c:v>-0.30654919452967599</c:v>
                </c:pt>
                <c:pt idx="5045">
                  <c:v>-0.306731028034751</c:v>
                </c:pt>
                <c:pt idx="5046">
                  <c:v>-0.30694565503521398</c:v>
                </c:pt>
                <c:pt idx="5047">
                  <c:v>-0.30636152859928201</c:v>
                </c:pt>
                <c:pt idx="5048">
                  <c:v>-0.30635602787573402</c:v>
                </c:pt>
                <c:pt idx="5049">
                  <c:v>-0.30663477721993398</c:v>
                </c:pt>
                <c:pt idx="5050">
                  <c:v>-0.30624425024658197</c:v>
                </c:pt>
                <c:pt idx="5051">
                  <c:v>-0.306248013175628</c:v>
                </c:pt>
                <c:pt idx="5052">
                  <c:v>-0.30521181622771099</c:v>
                </c:pt>
                <c:pt idx="5053">
                  <c:v>-0.30544050038221399</c:v>
                </c:pt>
                <c:pt idx="5054">
                  <c:v>-0.304871395782284</c:v>
                </c:pt>
                <c:pt idx="5055">
                  <c:v>-0.30349950614390298</c:v>
                </c:pt>
                <c:pt idx="5056">
                  <c:v>-0.30023592319272102</c:v>
                </c:pt>
                <c:pt idx="5057">
                  <c:v>-0.29627751140041297</c:v>
                </c:pt>
                <c:pt idx="5058">
                  <c:v>-0.29888277941404401</c:v>
                </c:pt>
                <c:pt idx="5059">
                  <c:v>-0.30382712445871202</c:v>
                </c:pt>
                <c:pt idx="5060">
                  <c:v>-0.305944733417021</c:v>
                </c:pt>
                <c:pt idx="5061">
                  <c:v>-0.30687711844904098</c:v>
                </c:pt>
                <c:pt idx="5062">
                  <c:v>-0.30713474011046199</c:v>
                </c:pt>
                <c:pt idx="5063">
                  <c:v>-0.30706848469629799</c:v>
                </c:pt>
                <c:pt idx="5064">
                  <c:v>-0.30704169402978698</c:v>
                </c:pt>
                <c:pt idx="5065">
                  <c:v>-0.30671065805966502</c:v>
                </c:pt>
                <c:pt idx="5066">
                  <c:v>-0.307254915545083</c:v>
                </c:pt>
                <c:pt idx="5067">
                  <c:v>-0.307064851425982</c:v>
                </c:pt>
                <c:pt idx="5068">
                  <c:v>-0.30648763676369101</c:v>
                </c:pt>
                <c:pt idx="5069">
                  <c:v>-0.30666271441916199</c:v>
                </c:pt>
                <c:pt idx="5070">
                  <c:v>-0.30665700442683302</c:v>
                </c:pt>
                <c:pt idx="5071">
                  <c:v>-0.306292948957685</c:v>
                </c:pt>
                <c:pt idx="5072">
                  <c:v>-0.30625780485623799</c:v>
                </c:pt>
                <c:pt idx="5073">
                  <c:v>-0.306091611093257</c:v>
                </c:pt>
                <c:pt idx="5074">
                  <c:v>-0.30614418955914302</c:v>
                </c:pt>
                <c:pt idx="5075">
                  <c:v>-0.30576857231126597</c:v>
                </c:pt>
                <c:pt idx="5076">
                  <c:v>-0.30571462582043002</c:v>
                </c:pt>
                <c:pt idx="5077">
                  <c:v>-0.305442871280665</c:v>
                </c:pt>
                <c:pt idx="5078">
                  <c:v>-0.30550264716600201</c:v>
                </c:pt>
                <c:pt idx="5079">
                  <c:v>-0.30491855175146099</c:v>
                </c:pt>
                <c:pt idx="5080">
                  <c:v>-0.30464822390250201</c:v>
                </c:pt>
                <c:pt idx="5081">
                  <c:v>-0.30471297333368302</c:v>
                </c:pt>
                <c:pt idx="5082">
                  <c:v>-0.30440974092317802</c:v>
                </c:pt>
                <c:pt idx="5083">
                  <c:v>-0.30405402767456702</c:v>
                </c:pt>
                <c:pt idx="5084">
                  <c:v>-0.30413138957674102</c:v>
                </c:pt>
                <c:pt idx="5085">
                  <c:v>-0.30345959341631801</c:v>
                </c:pt>
                <c:pt idx="5086">
                  <c:v>-0.30299581455290198</c:v>
                </c:pt>
                <c:pt idx="5087">
                  <c:v>-0.30282165296648</c:v>
                </c:pt>
                <c:pt idx="5088">
                  <c:v>-0.30242182856109501</c:v>
                </c:pt>
                <c:pt idx="5089">
                  <c:v>-0.30222132500610899</c:v>
                </c:pt>
                <c:pt idx="5090">
                  <c:v>-0.30147781603889101</c:v>
                </c:pt>
                <c:pt idx="5091">
                  <c:v>-0.300834396169678</c:v>
                </c:pt>
                <c:pt idx="5092">
                  <c:v>-0.29994587431956699</c:v>
                </c:pt>
                <c:pt idx="5093">
                  <c:v>-0.29897129849301002</c:v>
                </c:pt>
                <c:pt idx="5094">
                  <c:v>-0.29773519182404301</c:v>
                </c:pt>
                <c:pt idx="5095">
                  <c:v>-0.29652022444421899</c:v>
                </c:pt>
                <c:pt idx="5096">
                  <c:v>-0.294702021286261</c:v>
                </c:pt>
                <c:pt idx="5097">
                  <c:v>-0.293715105932572</c:v>
                </c:pt>
                <c:pt idx="5098">
                  <c:v>-0.29703414143019902</c:v>
                </c:pt>
                <c:pt idx="5099">
                  <c:v>-0.30238792615091298</c:v>
                </c:pt>
                <c:pt idx="5100">
                  <c:v>-0.30526698623023102</c:v>
                </c:pt>
                <c:pt idx="5101">
                  <c:v>-0.30580802385879602</c:v>
                </c:pt>
                <c:pt idx="5102">
                  <c:v>-0.30572741430026801</c:v>
                </c:pt>
                <c:pt idx="5103">
                  <c:v>-0.30521410314588099</c:v>
                </c:pt>
                <c:pt idx="5104">
                  <c:v>-0.30450444636545398</c:v>
                </c:pt>
                <c:pt idx="5105">
                  <c:v>-0.30402955474819299</c:v>
                </c:pt>
                <c:pt idx="5106">
                  <c:v>-0.30368376889177701</c:v>
                </c:pt>
                <c:pt idx="5107">
                  <c:v>-0.30309738302296901</c:v>
                </c:pt>
                <c:pt idx="5108">
                  <c:v>-0.302616162685655</c:v>
                </c:pt>
                <c:pt idx="5109">
                  <c:v>-0.30210699665193202</c:v>
                </c:pt>
                <c:pt idx="5110">
                  <c:v>-0.30163592150025997</c:v>
                </c:pt>
                <c:pt idx="5111">
                  <c:v>-0.301387947622482</c:v>
                </c:pt>
                <c:pt idx="5112">
                  <c:v>-0.30121434384527102</c:v>
                </c:pt>
                <c:pt idx="5113">
                  <c:v>-0.30072957855773602</c:v>
                </c:pt>
                <c:pt idx="5114">
                  <c:v>-0.30043097023641901</c:v>
                </c:pt>
                <c:pt idx="5115">
                  <c:v>-0.29993981744193299</c:v>
                </c:pt>
                <c:pt idx="5116">
                  <c:v>-0.29982412584231799</c:v>
                </c:pt>
                <c:pt idx="5117">
                  <c:v>-0.29945405958272198</c:v>
                </c:pt>
                <c:pt idx="5118">
                  <c:v>-0.29893025249607502</c:v>
                </c:pt>
                <c:pt idx="5119">
                  <c:v>-0.29886004562120499</c:v>
                </c:pt>
                <c:pt idx="5120">
                  <c:v>-0.29866535508018499</c:v>
                </c:pt>
                <c:pt idx="5121">
                  <c:v>-0.29803860133125798</c:v>
                </c:pt>
                <c:pt idx="5122">
                  <c:v>-0.29755629361591301</c:v>
                </c:pt>
                <c:pt idx="5123">
                  <c:v>-0.29693022280622</c:v>
                </c:pt>
                <c:pt idx="5124">
                  <c:v>-0.29664520361045998</c:v>
                </c:pt>
                <c:pt idx="5125">
                  <c:v>-0.29627552847681798</c:v>
                </c:pt>
                <c:pt idx="5126">
                  <c:v>-0.29511801149840999</c:v>
                </c:pt>
                <c:pt idx="5127">
                  <c:v>-0.29367757716338699</c:v>
                </c:pt>
                <c:pt idx="5128">
                  <c:v>-0.29294004151305297</c:v>
                </c:pt>
                <c:pt idx="5129">
                  <c:v>-0.29289593096431898</c:v>
                </c:pt>
                <c:pt idx="5130">
                  <c:v>-0.30046340134727301</c:v>
                </c:pt>
                <c:pt idx="5131">
                  <c:v>-0.302949024944487</c:v>
                </c:pt>
                <c:pt idx="5132">
                  <c:v>-0.301903695616422</c:v>
                </c:pt>
                <c:pt idx="5133">
                  <c:v>-0.30051011684309697</c:v>
                </c:pt>
                <c:pt idx="5134">
                  <c:v>-0.29917681983267802</c:v>
                </c:pt>
                <c:pt idx="5135">
                  <c:v>-0.29927576339352002</c:v>
                </c:pt>
                <c:pt idx="5136">
                  <c:v>-0.29955917874816301</c:v>
                </c:pt>
                <c:pt idx="5137">
                  <c:v>-0.29924388037963601</c:v>
                </c:pt>
                <c:pt idx="5138">
                  <c:v>-0.29837737150794302</c:v>
                </c:pt>
                <c:pt idx="5139">
                  <c:v>-0.29812092432923198</c:v>
                </c:pt>
                <c:pt idx="5140">
                  <c:v>-0.29771080422582202</c:v>
                </c:pt>
                <c:pt idx="5141">
                  <c:v>-0.29710409007463301</c:v>
                </c:pt>
                <c:pt idx="5142">
                  <c:v>-0.29686900033386499</c:v>
                </c:pt>
                <c:pt idx="5143">
                  <c:v>-0.297035676241452</c:v>
                </c:pt>
                <c:pt idx="5144">
                  <c:v>-0.29657538274427703</c:v>
                </c:pt>
                <c:pt idx="5145">
                  <c:v>-0.29600331318319401</c:v>
                </c:pt>
                <c:pt idx="5146">
                  <c:v>-0.29575760804217399</c:v>
                </c:pt>
                <c:pt idx="5147">
                  <c:v>-0.29568632632102998</c:v>
                </c:pt>
                <c:pt idx="5148">
                  <c:v>-0.29574443485856999</c:v>
                </c:pt>
                <c:pt idx="5149">
                  <c:v>-0.295409114231871</c:v>
                </c:pt>
                <c:pt idx="5150">
                  <c:v>-0.29535655828063601</c:v>
                </c:pt>
                <c:pt idx="5151">
                  <c:v>-0.29501777099195098</c:v>
                </c:pt>
                <c:pt idx="5152">
                  <c:v>-0.29469943128478698</c:v>
                </c:pt>
                <c:pt idx="5153">
                  <c:v>-0.294537105473205</c:v>
                </c:pt>
                <c:pt idx="5154">
                  <c:v>-0.29449048866870398</c:v>
                </c:pt>
                <c:pt idx="5155">
                  <c:v>-0.29397654541433599</c:v>
                </c:pt>
                <c:pt idx="5156">
                  <c:v>-0.29420087428951602</c:v>
                </c:pt>
                <c:pt idx="5157">
                  <c:v>-0.29384304556199298</c:v>
                </c:pt>
                <c:pt idx="5158">
                  <c:v>-0.293556093850456</c:v>
                </c:pt>
                <c:pt idx="5159">
                  <c:v>-0.293630094544646</c:v>
                </c:pt>
                <c:pt idx="5160">
                  <c:v>-0.29374881446346701</c:v>
                </c:pt>
                <c:pt idx="5161">
                  <c:v>-0.29337716596079699</c:v>
                </c:pt>
                <c:pt idx="5162">
                  <c:v>-0.293071697131084</c:v>
                </c:pt>
                <c:pt idx="5163">
                  <c:v>-0.29361684940188898</c:v>
                </c:pt>
                <c:pt idx="5164">
                  <c:v>-0.29286303210498099</c:v>
                </c:pt>
                <c:pt idx="5165">
                  <c:v>-0.29259053422360498</c:v>
                </c:pt>
                <c:pt idx="5166">
                  <c:v>-0.29241828043670398</c:v>
                </c:pt>
                <c:pt idx="5167">
                  <c:v>-0.29222326427981898</c:v>
                </c:pt>
                <c:pt idx="5168">
                  <c:v>-0.29204038366329099</c:v>
                </c:pt>
                <c:pt idx="5169">
                  <c:v>-0.29160354906500402</c:v>
                </c:pt>
                <c:pt idx="5170">
                  <c:v>-0.29176842111468398</c:v>
                </c:pt>
                <c:pt idx="5171">
                  <c:v>-0.29202627855477897</c:v>
                </c:pt>
                <c:pt idx="5172">
                  <c:v>-0.29162660194511097</c:v>
                </c:pt>
                <c:pt idx="5173">
                  <c:v>-0.29161378375138403</c:v>
                </c:pt>
                <c:pt idx="5174">
                  <c:v>-0.29112049604270701</c:v>
                </c:pt>
                <c:pt idx="5175">
                  <c:v>-0.29111657867476898</c:v>
                </c:pt>
                <c:pt idx="5176">
                  <c:v>-0.29091374658468699</c:v>
                </c:pt>
                <c:pt idx="5177">
                  <c:v>-0.29095422891545403</c:v>
                </c:pt>
                <c:pt idx="5178">
                  <c:v>-0.290959677738027</c:v>
                </c:pt>
                <c:pt idx="5179">
                  <c:v>-0.290774780270041</c:v>
                </c:pt>
                <c:pt idx="5180">
                  <c:v>-0.29070151528930499</c:v>
                </c:pt>
                <c:pt idx="5181">
                  <c:v>-0.290284462363394</c:v>
                </c:pt>
                <c:pt idx="5182">
                  <c:v>-0.29016640469079702</c:v>
                </c:pt>
                <c:pt idx="5183">
                  <c:v>-0.28987904532943298</c:v>
                </c:pt>
                <c:pt idx="5184">
                  <c:v>-0.290094475387423</c:v>
                </c:pt>
                <c:pt idx="5185">
                  <c:v>-0.29008099323109099</c:v>
                </c:pt>
                <c:pt idx="5186">
                  <c:v>-0.29137002220570901</c:v>
                </c:pt>
                <c:pt idx="5187">
                  <c:v>-0.29015226096487601</c:v>
                </c:pt>
                <c:pt idx="5188">
                  <c:v>-0.29007581986084402</c:v>
                </c:pt>
                <c:pt idx="5189">
                  <c:v>-0.289942176027432</c:v>
                </c:pt>
                <c:pt idx="5190">
                  <c:v>-0.28977639223412799</c:v>
                </c:pt>
                <c:pt idx="5191">
                  <c:v>-0.28952544002434699</c:v>
                </c:pt>
                <c:pt idx="5192">
                  <c:v>-0.289257355780211</c:v>
                </c:pt>
                <c:pt idx="5193">
                  <c:v>-0.28935561266868798</c:v>
                </c:pt>
                <c:pt idx="5194">
                  <c:v>-0.28924688636367002</c:v>
                </c:pt>
                <c:pt idx="5195">
                  <c:v>-0.28942275732926198</c:v>
                </c:pt>
                <c:pt idx="5196">
                  <c:v>-0.28975489472240601</c:v>
                </c:pt>
                <c:pt idx="5197">
                  <c:v>-0.29343594128953998</c:v>
                </c:pt>
                <c:pt idx="5198">
                  <c:v>-0.29016659082021901</c:v>
                </c:pt>
                <c:pt idx="5199">
                  <c:v>-0.28934648526859602</c:v>
                </c:pt>
                <c:pt idx="5200">
                  <c:v>-0.28883466269264102</c:v>
                </c:pt>
                <c:pt idx="5201">
                  <c:v>-0.289112048270804</c:v>
                </c:pt>
                <c:pt idx="5202">
                  <c:v>-0.28897707355920699</c:v>
                </c:pt>
                <c:pt idx="5203">
                  <c:v>-0.28898233268593798</c:v>
                </c:pt>
                <c:pt idx="5204">
                  <c:v>-0.28876348756068998</c:v>
                </c:pt>
                <c:pt idx="5205">
                  <c:v>-0.288950494276975</c:v>
                </c:pt>
                <c:pt idx="5206">
                  <c:v>-0.28882484248419399</c:v>
                </c:pt>
                <c:pt idx="5207">
                  <c:v>-0.28913161541427701</c:v>
                </c:pt>
                <c:pt idx="5208">
                  <c:v>-0.28879332361770699</c:v>
                </c:pt>
                <c:pt idx="5209">
                  <c:v>-0.28895909482126197</c:v>
                </c:pt>
                <c:pt idx="5210">
                  <c:v>-0.28918459491152898</c:v>
                </c:pt>
                <c:pt idx="5211">
                  <c:v>-0.28905639407324102</c:v>
                </c:pt>
                <c:pt idx="5212">
                  <c:v>-0.28905916938118997</c:v>
                </c:pt>
                <c:pt idx="5213">
                  <c:v>-0.289417925329016</c:v>
                </c:pt>
                <c:pt idx="5214">
                  <c:v>-0.28959138959849801</c:v>
                </c:pt>
                <c:pt idx="5215">
                  <c:v>-0.28971797461386201</c:v>
                </c:pt>
                <c:pt idx="5216">
                  <c:v>-0.28971760697527399</c:v>
                </c:pt>
                <c:pt idx="5217">
                  <c:v>-0.29011149539055497</c:v>
                </c:pt>
                <c:pt idx="5218">
                  <c:v>-0.29108563607493798</c:v>
                </c:pt>
                <c:pt idx="5219">
                  <c:v>-0.29276801273356201</c:v>
                </c:pt>
                <c:pt idx="5220">
                  <c:v>-0.296112402314954</c:v>
                </c:pt>
                <c:pt idx="5221">
                  <c:v>-0.29078628343372198</c:v>
                </c:pt>
                <c:pt idx="5222">
                  <c:v>-0.28906840437505898</c:v>
                </c:pt>
                <c:pt idx="5223">
                  <c:v>-0.28916592377989198</c:v>
                </c:pt>
                <c:pt idx="5224">
                  <c:v>-0.28877337240193901</c:v>
                </c:pt>
                <c:pt idx="5225">
                  <c:v>-0.28957561878844001</c:v>
                </c:pt>
                <c:pt idx="5226">
                  <c:v>-0.28970776434752399</c:v>
                </c:pt>
                <c:pt idx="5227">
                  <c:v>-0.28932031088626198</c:v>
                </c:pt>
                <c:pt idx="5228">
                  <c:v>-0.28982884315442198</c:v>
                </c:pt>
                <c:pt idx="5229">
                  <c:v>-0.29005653005401499</c:v>
                </c:pt>
                <c:pt idx="5230">
                  <c:v>-0.29043878358125602</c:v>
                </c:pt>
                <c:pt idx="5231">
                  <c:v>-0.29060317975509298</c:v>
                </c:pt>
                <c:pt idx="5232">
                  <c:v>-0.29059187856605001</c:v>
                </c:pt>
                <c:pt idx="5233">
                  <c:v>-0.29069400717154198</c:v>
                </c:pt>
                <c:pt idx="5234">
                  <c:v>-0.29055036000314099</c:v>
                </c:pt>
                <c:pt idx="5235">
                  <c:v>-0.29106674269539501</c:v>
                </c:pt>
                <c:pt idx="5236">
                  <c:v>-0.29117845495893901</c:v>
                </c:pt>
                <c:pt idx="5237">
                  <c:v>-0.29144896621349198</c:v>
                </c:pt>
                <c:pt idx="5238">
                  <c:v>-0.29148286894791398</c:v>
                </c:pt>
                <c:pt idx="5239">
                  <c:v>-0.291807616529903</c:v>
                </c:pt>
                <c:pt idx="5240">
                  <c:v>-0.29190863505766201</c:v>
                </c:pt>
                <c:pt idx="5241">
                  <c:v>-0.29210801646689499</c:v>
                </c:pt>
                <c:pt idx="5242">
                  <c:v>-0.29229172871436498</c:v>
                </c:pt>
                <c:pt idx="5243">
                  <c:v>-0.29246198307574101</c:v>
                </c:pt>
                <c:pt idx="5244">
                  <c:v>-0.292644936845874</c:v>
                </c:pt>
                <c:pt idx="5245">
                  <c:v>-0.29288403935221102</c:v>
                </c:pt>
                <c:pt idx="5246">
                  <c:v>-0.292995378099703</c:v>
                </c:pt>
                <c:pt idx="5247">
                  <c:v>-0.29320136207216602</c:v>
                </c:pt>
                <c:pt idx="5248">
                  <c:v>-0.29365923794495702</c:v>
                </c:pt>
                <c:pt idx="5249">
                  <c:v>-0.293731249176717</c:v>
                </c:pt>
                <c:pt idx="5250">
                  <c:v>-0.293550718861253</c:v>
                </c:pt>
                <c:pt idx="5251">
                  <c:v>-0.294325624247322</c:v>
                </c:pt>
                <c:pt idx="5252">
                  <c:v>-0.29431199591775498</c:v>
                </c:pt>
                <c:pt idx="5253">
                  <c:v>-0.29441993444062797</c:v>
                </c:pt>
                <c:pt idx="5254">
                  <c:v>-0.29441516022986303</c:v>
                </c:pt>
                <c:pt idx="5255">
                  <c:v>-0.29497699853681603</c:v>
                </c:pt>
                <c:pt idx="5256">
                  <c:v>-0.29507171149977701</c:v>
                </c:pt>
                <c:pt idx="5257">
                  <c:v>-0.29490416530872798</c:v>
                </c:pt>
                <c:pt idx="5258">
                  <c:v>-0.29527727491307598</c:v>
                </c:pt>
                <c:pt idx="5259">
                  <c:v>-0.29560762922588302</c:v>
                </c:pt>
                <c:pt idx="5260">
                  <c:v>-0.29603461353189497</c:v>
                </c:pt>
                <c:pt idx="5261">
                  <c:v>-0.29647363865303</c:v>
                </c:pt>
                <c:pt idx="5262">
                  <c:v>-0.29543582250646699</c:v>
                </c:pt>
                <c:pt idx="5263">
                  <c:v>-0.29596246762854</c:v>
                </c:pt>
                <c:pt idx="5264">
                  <c:v>-0.29644755331755102</c:v>
                </c:pt>
                <c:pt idx="5265">
                  <c:v>-0.29656979281507501</c:v>
                </c:pt>
                <c:pt idx="5266">
                  <c:v>-0.29645705749940199</c:v>
                </c:pt>
                <c:pt idx="5267">
                  <c:v>-0.29688176623071599</c:v>
                </c:pt>
                <c:pt idx="5268">
                  <c:v>-0.29704057408642098</c:v>
                </c:pt>
                <c:pt idx="5269">
                  <c:v>-0.29705292652397702</c:v>
                </c:pt>
                <c:pt idx="5270">
                  <c:v>-0.29740081606823598</c:v>
                </c:pt>
                <c:pt idx="5271">
                  <c:v>-0.29746433252003102</c:v>
                </c:pt>
                <c:pt idx="5272">
                  <c:v>-0.29744176945733403</c:v>
                </c:pt>
                <c:pt idx="5273">
                  <c:v>-0.29772147450341202</c:v>
                </c:pt>
                <c:pt idx="5274">
                  <c:v>-0.29724471614138098</c:v>
                </c:pt>
                <c:pt idx="5275">
                  <c:v>-0.29762774838655098</c:v>
                </c:pt>
                <c:pt idx="5276">
                  <c:v>-0.29779385067243103</c:v>
                </c:pt>
                <c:pt idx="5277">
                  <c:v>-0.29785124957426801</c:v>
                </c:pt>
                <c:pt idx="5278">
                  <c:v>-0.29790678024299</c:v>
                </c:pt>
                <c:pt idx="5279">
                  <c:v>-0.29830993154380098</c:v>
                </c:pt>
                <c:pt idx="5280">
                  <c:v>-0.297675185990254</c:v>
                </c:pt>
                <c:pt idx="5281">
                  <c:v>-0.29784902655461298</c:v>
                </c:pt>
                <c:pt idx="5282">
                  <c:v>-0.29779187998804502</c:v>
                </c:pt>
                <c:pt idx="5283">
                  <c:v>-0.29779690353992899</c:v>
                </c:pt>
                <c:pt idx="5284">
                  <c:v>-0.297546294534134</c:v>
                </c:pt>
                <c:pt idx="5285">
                  <c:v>-0.29752672362136201</c:v>
                </c:pt>
                <c:pt idx="5286">
                  <c:v>-0.297703393625249</c:v>
                </c:pt>
                <c:pt idx="5287">
                  <c:v>-0.297379576137692</c:v>
                </c:pt>
                <c:pt idx="5288">
                  <c:v>-0.297373379011802</c:v>
                </c:pt>
                <c:pt idx="5289">
                  <c:v>-0.29699043797295899</c:v>
                </c:pt>
                <c:pt idx="5290">
                  <c:v>-0.29690425351435801</c:v>
                </c:pt>
                <c:pt idx="5291">
                  <c:v>-0.29660499565199</c:v>
                </c:pt>
                <c:pt idx="5292">
                  <c:v>-0.29636988953246801</c:v>
                </c:pt>
                <c:pt idx="5293">
                  <c:v>-0.29609309046242099</c:v>
                </c:pt>
                <c:pt idx="5294">
                  <c:v>-0.29583319166237698</c:v>
                </c:pt>
                <c:pt idx="5295">
                  <c:v>-0.29547937480952402</c:v>
                </c:pt>
                <c:pt idx="5296">
                  <c:v>-0.29500645748403997</c:v>
                </c:pt>
                <c:pt idx="5297">
                  <c:v>-0.29461363363196702</c:v>
                </c:pt>
                <c:pt idx="5298">
                  <c:v>-0.29437871585891701</c:v>
                </c:pt>
                <c:pt idx="5299">
                  <c:v>-0.29394593129475</c:v>
                </c:pt>
                <c:pt idx="5300">
                  <c:v>-0.29376488035633003</c:v>
                </c:pt>
                <c:pt idx="5301">
                  <c:v>-0.29316254841099298</c:v>
                </c:pt>
                <c:pt idx="5302">
                  <c:v>-0.29254990776407003</c:v>
                </c:pt>
                <c:pt idx="5303">
                  <c:v>-0.29207707506368302</c:v>
                </c:pt>
                <c:pt idx="5304">
                  <c:v>-0.29129371188764402</c:v>
                </c:pt>
                <c:pt idx="5305">
                  <c:v>-0.29080278290982797</c:v>
                </c:pt>
                <c:pt idx="5306">
                  <c:v>-0.29047545777517197</c:v>
                </c:pt>
                <c:pt idx="5307">
                  <c:v>-0.289907226537994</c:v>
                </c:pt>
                <c:pt idx="5308">
                  <c:v>-0.28923310502231397</c:v>
                </c:pt>
                <c:pt idx="5309">
                  <c:v>-0.28877290460871902</c:v>
                </c:pt>
                <c:pt idx="5310">
                  <c:v>-0.28860060128720799</c:v>
                </c:pt>
                <c:pt idx="5311">
                  <c:v>-0.28804980845713801</c:v>
                </c:pt>
                <c:pt idx="5312">
                  <c:v>-0.28793599810110898</c:v>
                </c:pt>
                <c:pt idx="5313">
                  <c:v>-0.28756652288893803</c:v>
                </c:pt>
                <c:pt idx="5314">
                  <c:v>-0.28673640395580602</c:v>
                </c:pt>
                <c:pt idx="5315">
                  <c:v>-0.28659798071473702</c:v>
                </c:pt>
                <c:pt idx="5316">
                  <c:v>-0.28643976029186702</c:v>
                </c:pt>
                <c:pt idx="5317">
                  <c:v>-0.28564676038002701</c:v>
                </c:pt>
                <c:pt idx="5318">
                  <c:v>-0.285418561398259</c:v>
                </c:pt>
                <c:pt idx="5319">
                  <c:v>-0.28550065090689603</c:v>
                </c:pt>
                <c:pt idx="5320">
                  <c:v>-0.28780220350681002</c:v>
                </c:pt>
                <c:pt idx="5321">
                  <c:v>-0.28870763544263101</c:v>
                </c:pt>
                <c:pt idx="5322">
                  <c:v>-0.287838625620428</c:v>
                </c:pt>
                <c:pt idx="5323">
                  <c:v>-0.28764337352221703</c:v>
                </c:pt>
                <c:pt idx="5324">
                  <c:v>-0.28854805754658702</c:v>
                </c:pt>
                <c:pt idx="5325">
                  <c:v>-0.29003925908032202</c:v>
                </c:pt>
                <c:pt idx="5326">
                  <c:v>-0.29277183233133802</c:v>
                </c:pt>
                <c:pt idx="5327">
                  <c:v>-0.29770798719395197</c:v>
                </c:pt>
                <c:pt idx="5328">
                  <c:v>-0.30699521406339703</c:v>
                </c:pt>
                <c:pt idx="5329">
                  <c:v>-0.32825701871851398</c:v>
                </c:pt>
                <c:pt idx="5330">
                  <c:v>-0.39247546643952602</c:v>
                </c:pt>
                <c:pt idx="5331">
                  <c:v>-0.733787380142499</c:v>
                </c:pt>
                <c:pt idx="5332">
                  <c:v>-1.71960093609771</c:v>
                </c:pt>
                <c:pt idx="5333">
                  <c:v>-0.51402634630141697</c:v>
                </c:pt>
                <c:pt idx="5334">
                  <c:v>-0.35915518891265003</c:v>
                </c:pt>
                <c:pt idx="5335">
                  <c:v>-0.319582832132354</c:v>
                </c:pt>
                <c:pt idx="5336">
                  <c:v>-0.30384840693802201</c:v>
                </c:pt>
                <c:pt idx="5337">
                  <c:v>-0.296440029320306</c:v>
                </c:pt>
                <c:pt idx="5338">
                  <c:v>-0.29236797153480698</c:v>
                </c:pt>
                <c:pt idx="5339">
                  <c:v>-0.28985564444295597</c:v>
                </c:pt>
                <c:pt idx="5340">
                  <c:v>-0.288608556726907</c:v>
                </c:pt>
                <c:pt idx="5341">
                  <c:v>-0.28751694992020999</c:v>
                </c:pt>
                <c:pt idx="5342">
                  <c:v>-0.28705192349456898</c:v>
                </c:pt>
                <c:pt idx="5343">
                  <c:v>-0.28713112912941602</c:v>
                </c:pt>
                <c:pt idx="5344">
                  <c:v>-0.28723321179210198</c:v>
                </c:pt>
                <c:pt idx="5345">
                  <c:v>-0.28748066976091702</c:v>
                </c:pt>
                <c:pt idx="5346">
                  <c:v>-0.28808122599260899</c:v>
                </c:pt>
                <c:pt idx="5347">
                  <c:v>-0.28959416123187598</c:v>
                </c:pt>
                <c:pt idx="5348">
                  <c:v>-0.29076837288609098</c:v>
                </c:pt>
                <c:pt idx="5349">
                  <c:v>-0.29208959511972499</c:v>
                </c:pt>
                <c:pt idx="5350">
                  <c:v>-0.29479503897408699</c:v>
                </c:pt>
                <c:pt idx="5351">
                  <c:v>-0.29807438574814699</c:v>
                </c:pt>
                <c:pt idx="5352">
                  <c:v>-0.30258804226729102</c:v>
                </c:pt>
                <c:pt idx="5353">
                  <c:v>-0.30878646019518902</c:v>
                </c:pt>
                <c:pt idx="5354">
                  <c:v>-0.31884761589713401</c:v>
                </c:pt>
                <c:pt idx="5355">
                  <c:v>-0.33606430899499601</c:v>
                </c:pt>
                <c:pt idx="5356">
                  <c:v>-0.366576969613577</c:v>
                </c:pt>
                <c:pt idx="5357">
                  <c:v>-0.43341209199811898</c:v>
                </c:pt>
                <c:pt idx="5358">
                  <c:v>-0.62084783205868699</c:v>
                </c:pt>
                <c:pt idx="5359">
                  <c:v>-1.5074021641340301</c:v>
                </c:pt>
                <c:pt idx="5360">
                  <c:v>-6.5538556311315999</c:v>
                </c:pt>
                <c:pt idx="5361">
                  <c:v>-1.29650267085861</c:v>
                </c:pt>
                <c:pt idx="5362">
                  <c:v>-0.60110460534324694</c:v>
                </c:pt>
                <c:pt idx="5363">
                  <c:v>-0.43606228637156302</c:v>
                </c:pt>
                <c:pt idx="5364">
                  <c:v>-0.37470517856162899</c:v>
                </c:pt>
                <c:pt idx="5365">
                  <c:v>-0.34466054857516798</c:v>
                </c:pt>
                <c:pt idx="5366">
                  <c:v>-0.32850824847385501</c:v>
                </c:pt>
                <c:pt idx="5367">
                  <c:v>-0.31792224367469801</c:v>
                </c:pt>
                <c:pt idx="5368">
                  <c:v>-0.31163422126061102</c:v>
                </c:pt>
                <c:pt idx="5369">
                  <c:v>-0.30724672765856498</c:v>
                </c:pt>
                <c:pt idx="5370">
                  <c:v>-0.30390022806456402</c:v>
                </c:pt>
                <c:pt idx="5371">
                  <c:v>-0.30169173413237699</c:v>
                </c:pt>
                <c:pt idx="5372">
                  <c:v>-0.29967066731049402</c:v>
                </c:pt>
                <c:pt idx="5373">
                  <c:v>-0.29833627081362202</c:v>
                </c:pt>
                <c:pt idx="5374">
                  <c:v>-0.29752290036829498</c:v>
                </c:pt>
                <c:pt idx="5375">
                  <c:v>-0.29681188901454802</c:v>
                </c:pt>
                <c:pt idx="5376">
                  <c:v>-0.29600049241681298</c:v>
                </c:pt>
                <c:pt idx="5377">
                  <c:v>-0.29526094341216902</c:v>
                </c:pt>
                <c:pt idx="5378">
                  <c:v>-0.29496333581925999</c:v>
                </c:pt>
                <c:pt idx="5379">
                  <c:v>-0.29426705632807898</c:v>
                </c:pt>
                <c:pt idx="5380">
                  <c:v>-0.29431697421073799</c:v>
                </c:pt>
                <c:pt idx="5381">
                  <c:v>-0.29397003240031799</c:v>
                </c:pt>
                <c:pt idx="5382">
                  <c:v>-0.29338881433616998</c:v>
                </c:pt>
                <c:pt idx="5383">
                  <c:v>-0.29297597268178499</c:v>
                </c:pt>
                <c:pt idx="5384">
                  <c:v>-0.29312812473822197</c:v>
                </c:pt>
                <c:pt idx="5385">
                  <c:v>-0.29292775711397701</c:v>
                </c:pt>
                <c:pt idx="5386">
                  <c:v>-0.292182240889172</c:v>
                </c:pt>
                <c:pt idx="5387">
                  <c:v>-0.292210349567043</c:v>
                </c:pt>
                <c:pt idx="5388">
                  <c:v>-0.29225789236597899</c:v>
                </c:pt>
                <c:pt idx="5389">
                  <c:v>-0.29205223656998103</c:v>
                </c:pt>
                <c:pt idx="5390">
                  <c:v>-0.29205184993976202</c:v>
                </c:pt>
                <c:pt idx="5391">
                  <c:v>-0.29144152097968301</c:v>
                </c:pt>
                <c:pt idx="5392">
                  <c:v>-0.29149916359269001</c:v>
                </c:pt>
                <c:pt idx="5393">
                  <c:v>-0.29095826030213401</c:v>
                </c:pt>
                <c:pt idx="5394">
                  <c:v>-0.289971069169011</c:v>
                </c:pt>
                <c:pt idx="5395">
                  <c:v>-0.28855458915655002</c:v>
                </c:pt>
                <c:pt idx="5396">
                  <c:v>-0.28941155299825899</c:v>
                </c:pt>
                <c:pt idx="5397">
                  <c:v>-0.28760634155812498</c:v>
                </c:pt>
                <c:pt idx="5398">
                  <c:v>-0.28755995290917302</c:v>
                </c:pt>
                <c:pt idx="5399">
                  <c:v>-0.29058423339615402</c:v>
                </c:pt>
                <c:pt idx="5400">
                  <c:v>-0.291100589357699</c:v>
                </c:pt>
                <c:pt idx="5401">
                  <c:v>-0.29107544852036399</c:v>
                </c:pt>
                <c:pt idx="5402">
                  <c:v>-0.29050134206274503</c:v>
                </c:pt>
                <c:pt idx="5403">
                  <c:v>-0.28859270262761999</c:v>
                </c:pt>
                <c:pt idx="5404">
                  <c:v>-0.28711232880897702</c:v>
                </c:pt>
                <c:pt idx="5405">
                  <c:v>-0.29106921788253098</c:v>
                </c:pt>
                <c:pt idx="5406">
                  <c:v>-0.29160397660913201</c:v>
                </c:pt>
                <c:pt idx="5407">
                  <c:v>-0.29180472017231202</c:v>
                </c:pt>
                <c:pt idx="5408">
                  <c:v>-0.29218633588946702</c:v>
                </c:pt>
                <c:pt idx="5409">
                  <c:v>-0.29215117463757001</c:v>
                </c:pt>
                <c:pt idx="5410">
                  <c:v>-0.29214641990301299</c:v>
                </c:pt>
                <c:pt idx="5411">
                  <c:v>-0.29181622022874398</c:v>
                </c:pt>
                <c:pt idx="5412">
                  <c:v>-0.29218424816787902</c:v>
                </c:pt>
                <c:pt idx="5413">
                  <c:v>-0.29197775618569199</c:v>
                </c:pt>
                <c:pt idx="5414">
                  <c:v>-0.29204264836206301</c:v>
                </c:pt>
                <c:pt idx="5415">
                  <c:v>-0.29173333578955501</c:v>
                </c:pt>
                <c:pt idx="5416">
                  <c:v>-0.29218434502671298</c:v>
                </c:pt>
                <c:pt idx="5417">
                  <c:v>-0.291884553872859</c:v>
                </c:pt>
                <c:pt idx="5418">
                  <c:v>-0.29202975784257801</c:v>
                </c:pt>
                <c:pt idx="5419">
                  <c:v>-0.29184989180517701</c:v>
                </c:pt>
                <c:pt idx="5420">
                  <c:v>-0.29219867524736098</c:v>
                </c:pt>
                <c:pt idx="5421">
                  <c:v>-0.29233457320878697</c:v>
                </c:pt>
                <c:pt idx="5422">
                  <c:v>-0.29222550606108999</c:v>
                </c:pt>
                <c:pt idx="5423">
                  <c:v>-0.29255758290454498</c:v>
                </c:pt>
                <c:pt idx="5424">
                  <c:v>-0.29239129201964398</c:v>
                </c:pt>
                <c:pt idx="5425">
                  <c:v>-0.29278888499038003</c:v>
                </c:pt>
                <c:pt idx="5426">
                  <c:v>-0.29281186557364802</c:v>
                </c:pt>
                <c:pt idx="5427">
                  <c:v>-0.29358541089027101</c:v>
                </c:pt>
                <c:pt idx="5428">
                  <c:v>-0.29365990096246902</c:v>
                </c:pt>
                <c:pt idx="5429">
                  <c:v>-0.29397860552643101</c:v>
                </c:pt>
                <c:pt idx="5430">
                  <c:v>-0.29472299872562802</c:v>
                </c:pt>
                <c:pt idx="5431">
                  <c:v>-0.29509206294691398</c:v>
                </c:pt>
                <c:pt idx="5432">
                  <c:v>-0.29582659149690099</c:v>
                </c:pt>
                <c:pt idx="5433">
                  <c:v>-0.29694107344030302</c:v>
                </c:pt>
                <c:pt idx="5434">
                  <c:v>-0.29846575147523702</c:v>
                </c:pt>
                <c:pt idx="5435">
                  <c:v>-0.30058151097491798</c:v>
                </c:pt>
                <c:pt idx="5436">
                  <c:v>-0.30363542610736199</c:v>
                </c:pt>
                <c:pt idx="5437">
                  <c:v>-0.30740121292418199</c:v>
                </c:pt>
                <c:pt idx="5438">
                  <c:v>-0.31391048609745198</c:v>
                </c:pt>
                <c:pt idx="5439">
                  <c:v>-0.32405540748240802</c:v>
                </c:pt>
                <c:pt idx="5440">
                  <c:v>-0.341980428605202</c:v>
                </c:pt>
                <c:pt idx="5441">
                  <c:v>-0.37860186169030802</c:v>
                </c:pt>
                <c:pt idx="5442">
                  <c:v>-0.46790322627682202</c:v>
                </c:pt>
                <c:pt idx="5443">
                  <c:v>-0.79148883916495305</c:v>
                </c:pt>
                <c:pt idx="5444">
                  <c:v>-3.2336993643368999</c:v>
                </c:pt>
                <c:pt idx="5445">
                  <c:v>-1.9404169815655601</c:v>
                </c:pt>
                <c:pt idx="5446">
                  <c:v>-0.65673080455967403</c:v>
                </c:pt>
                <c:pt idx="5447">
                  <c:v>-0.43949020892717799</c:v>
                </c:pt>
                <c:pt idx="5448">
                  <c:v>-0.37031542932804201</c:v>
                </c:pt>
                <c:pt idx="5449">
                  <c:v>-0.33936056181332902</c:v>
                </c:pt>
                <c:pt idx="5450">
                  <c:v>-0.32306110060628301</c:v>
                </c:pt>
                <c:pt idx="5451">
                  <c:v>-0.31356508793154397</c:v>
                </c:pt>
                <c:pt idx="5452">
                  <c:v>-0.307638813107321</c:v>
                </c:pt>
                <c:pt idx="5453">
                  <c:v>-0.30310328159967997</c:v>
                </c:pt>
                <c:pt idx="5454">
                  <c:v>-0.300255460235406</c:v>
                </c:pt>
                <c:pt idx="5455">
                  <c:v>-0.29779949379823001</c:v>
                </c:pt>
                <c:pt idx="5456">
                  <c:v>-0.29618318346259298</c:v>
                </c:pt>
                <c:pt idx="5457">
                  <c:v>-0.29483625782282702</c:v>
                </c:pt>
                <c:pt idx="5458">
                  <c:v>-0.29349547199116399</c:v>
                </c:pt>
                <c:pt idx="5459">
                  <c:v>-0.29285755905290201</c:v>
                </c:pt>
                <c:pt idx="5460">
                  <c:v>-0.29176103242638102</c:v>
                </c:pt>
                <c:pt idx="5461">
                  <c:v>-0.29135284710143</c:v>
                </c:pt>
                <c:pt idx="5462">
                  <c:v>-0.29070396764765799</c:v>
                </c:pt>
                <c:pt idx="5463">
                  <c:v>-0.290367728060971</c:v>
                </c:pt>
                <c:pt idx="5464">
                  <c:v>-0.29002078544640802</c:v>
                </c:pt>
                <c:pt idx="5465">
                  <c:v>-0.28918452169192099</c:v>
                </c:pt>
                <c:pt idx="5466">
                  <c:v>-0.289212878325806</c:v>
                </c:pt>
                <c:pt idx="5467">
                  <c:v>-0.28862240644981901</c:v>
                </c:pt>
                <c:pt idx="5468">
                  <c:v>-0.288368187112923</c:v>
                </c:pt>
                <c:pt idx="5469">
                  <c:v>-0.28794688623150499</c:v>
                </c:pt>
                <c:pt idx="5470">
                  <c:v>-0.28768946120058903</c:v>
                </c:pt>
                <c:pt idx="5471">
                  <c:v>-0.287431886335695</c:v>
                </c:pt>
                <c:pt idx="5472">
                  <c:v>-0.286948753281346</c:v>
                </c:pt>
                <c:pt idx="5473">
                  <c:v>-0.28681697151694402</c:v>
                </c:pt>
                <c:pt idx="5474">
                  <c:v>-0.28654607349586703</c:v>
                </c:pt>
                <c:pt idx="5475">
                  <c:v>-0.28637990660914903</c:v>
                </c:pt>
                <c:pt idx="5476">
                  <c:v>-0.28642408997509</c:v>
                </c:pt>
                <c:pt idx="5477">
                  <c:v>-0.28604859738605398</c:v>
                </c:pt>
                <c:pt idx="5478">
                  <c:v>-0.28591238215758302</c:v>
                </c:pt>
                <c:pt idx="5479">
                  <c:v>-0.28589525732600801</c:v>
                </c:pt>
                <c:pt idx="5480">
                  <c:v>-0.28574489349534399</c:v>
                </c:pt>
                <c:pt idx="5481">
                  <c:v>-0.28514778494619197</c:v>
                </c:pt>
                <c:pt idx="5482">
                  <c:v>-0.28514203068785998</c:v>
                </c:pt>
                <c:pt idx="5483">
                  <c:v>-0.28472488295988102</c:v>
                </c:pt>
                <c:pt idx="5484">
                  <c:v>-0.28485658711578998</c:v>
                </c:pt>
                <c:pt idx="5485">
                  <c:v>-0.28475186076919001</c:v>
                </c:pt>
                <c:pt idx="5486">
                  <c:v>-0.28422724880567901</c:v>
                </c:pt>
                <c:pt idx="5487">
                  <c:v>-0.28449107498638398</c:v>
                </c:pt>
                <c:pt idx="5488">
                  <c:v>-0.28419123081464798</c:v>
                </c:pt>
                <c:pt idx="5489">
                  <c:v>-0.28412417580726501</c:v>
                </c:pt>
                <c:pt idx="5490">
                  <c:v>-0.28419499625615502</c:v>
                </c:pt>
                <c:pt idx="5491">
                  <c:v>-0.28370639208902199</c:v>
                </c:pt>
                <c:pt idx="5492">
                  <c:v>-0.28384523189913902</c:v>
                </c:pt>
                <c:pt idx="5493">
                  <c:v>-0.28373366207580297</c:v>
                </c:pt>
                <c:pt idx="5494">
                  <c:v>-0.28336166114281203</c:v>
                </c:pt>
                <c:pt idx="5495">
                  <c:v>-0.28334720820563403</c:v>
                </c:pt>
                <c:pt idx="5496">
                  <c:v>-0.282957881409933</c:v>
                </c:pt>
                <c:pt idx="5497">
                  <c:v>-0.28303871660180802</c:v>
                </c:pt>
                <c:pt idx="5498">
                  <c:v>-0.28315784153481599</c:v>
                </c:pt>
                <c:pt idx="5499">
                  <c:v>-0.282730076447683</c:v>
                </c:pt>
                <c:pt idx="5500">
                  <c:v>-0.28264455768818803</c:v>
                </c:pt>
                <c:pt idx="5501">
                  <c:v>-0.28261011183291401</c:v>
                </c:pt>
                <c:pt idx="5502">
                  <c:v>-0.282329215799623</c:v>
                </c:pt>
                <c:pt idx="5503">
                  <c:v>-0.28227919068607699</c:v>
                </c:pt>
                <c:pt idx="5504">
                  <c:v>-0.28179457802361402</c:v>
                </c:pt>
                <c:pt idx="5505">
                  <c:v>-0.28183906870314501</c:v>
                </c:pt>
                <c:pt idx="5506">
                  <c:v>-0.28166841162265099</c:v>
                </c:pt>
                <c:pt idx="5507">
                  <c:v>-0.28182629727101899</c:v>
                </c:pt>
                <c:pt idx="5508">
                  <c:v>-0.281603821825338</c:v>
                </c:pt>
                <c:pt idx="5509">
                  <c:v>-0.28152841397304801</c:v>
                </c:pt>
                <c:pt idx="5510">
                  <c:v>-0.28097554764576299</c:v>
                </c:pt>
                <c:pt idx="5511">
                  <c:v>-0.28091782787272801</c:v>
                </c:pt>
                <c:pt idx="5512">
                  <c:v>-0.28071986474105198</c:v>
                </c:pt>
                <c:pt idx="5513">
                  <c:v>-0.28093371323213401</c:v>
                </c:pt>
                <c:pt idx="5514">
                  <c:v>-0.28048143536683801</c:v>
                </c:pt>
                <c:pt idx="5515">
                  <c:v>-0.28080228312975197</c:v>
                </c:pt>
                <c:pt idx="5516">
                  <c:v>-0.28034782485245502</c:v>
                </c:pt>
                <c:pt idx="5517">
                  <c:v>-0.28019346270114698</c:v>
                </c:pt>
                <c:pt idx="5518">
                  <c:v>-0.28023321737457602</c:v>
                </c:pt>
                <c:pt idx="5519">
                  <c:v>-0.28003530895154599</c:v>
                </c:pt>
                <c:pt idx="5520">
                  <c:v>-0.28031246864647702</c:v>
                </c:pt>
                <c:pt idx="5521">
                  <c:v>-0.27993436026137097</c:v>
                </c:pt>
                <c:pt idx="5522">
                  <c:v>-0.28001746736135102</c:v>
                </c:pt>
                <c:pt idx="5523">
                  <c:v>-0.27952209032247799</c:v>
                </c:pt>
                <c:pt idx="5524">
                  <c:v>-0.27963709656883001</c:v>
                </c:pt>
                <c:pt idx="5525">
                  <c:v>-0.27983230834897599</c:v>
                </c:pt>
                <c:pt idx="5526">
                  <c:v>-0.27968989061685101</c:v>
                </c:pt>
                <c:pt idx="5527">
                  <c:v>-0.27994904629428802</c:v>
                </c:pt>
                <c:pt idx="5528">
                  <c:v>-0.27910886450838002</c:v>
                </c:pt>
                <c:pt idx="5529">
                  <c:v>-0.279278383208791</c:v>
                </c:pt>
                <c:pt idx="5530">
                  <c:v>-0.27950682657693998</c:v>
                </c:pt>
                <c:pt idx="5531">
                  <c:v>-0.27968701572249699</c:v>
                </c:pt>
                <c:pt idx="5532">
                  <c:v>-0.28030031993807902</c:v>
                </c:pt>
                <c:pt idx="5533">
                  <c:v>-0.27938977616816701</c:v>
                </c:pt>
                <c:pt idx="5534">
                  <c:v>-0.27898060853643297</c:v>
                </c:pt>
                <c:pt idx="5535">
                  <c:v>-0.27854275353161001</c:v>
                </c:pt>
                <c:pt idx="5536">
                  <c:v>-0.27879068320649703</c:v>
                </c:pt>
                <c:pt idx="5537">
                  <c:v>-0.27891032739347499</c:v>
                </c:pt>
                <c:pt idx="5538">
                  <c:v>-0.278663239896698</c:v>
                </c:pt>
                <c:pt idx="5539">
                  <c:v>-0.27872000134542702</c:v>
                </c:pt>
                <c:pt idx="5540">
                  <c:v>-0.27876185231716</c:v>
                </c:pt>
                <c:pt idx="5541">
                  <c:v>-0.27828445619549502</c:v>
                </c:pt>
                <c:pt idx="5542">
                  <c:v>-0.27855976097847501</c:v>
                </c:pt>
                <c:pt idx="5543">
                  <c:v>-0.278577650119395</c:v>
                </c:pt>
                <c:pt idx="5544">
                  <c:v>-0.27808888806616799</c:v>
                </c:pt>
                <c:pt idx="5545">
                  <c:v>-0.27788611623140502</c:v>
                </c:pt>
                <c:pt idx="5546">
                  <c:v>-0.27822585986148302</c:v>
                </c:pt>
                <c:pt idx="5547">
                  <c:v>-0.27836350203358101</c:v>
                </c:pt>
                <c:pt idx="5548">
                  <c:v>-0.27795331156293202</c:v>
                </c:pt>
                <c:pt idx="5549">
                  <c:v>-0.278178762513275</c:v>
                </c:pt>
                <c:pt idx="5550">
                  <c:v>-0.27835352756724202</c:v>
                </c:pt>
                <c:pt idx="5551">
                  <c:v>-0.27833409400160702</c:v>
                </c:pt>
                <c:pt idx="5552">
                  <c:v>-0.278426048783874</c:v>
                </c:pt>
                <c:pt idx="5553">
                  <c:v>-0.27842708883752498</c:v>
                </c:pt>
                <c:pt idx="5554">
                  <c:v>-0.27878200254677898</c:v>
                </c:pt>
                <c:pt idx="5555">
                  <c:v>-0.27892394661442899</c:v>
                </c:pt>
                <c:pt idx="5556">
                  <c:v>-0.27933255728033501</c:v>
                </c:pt>
                <c:pt idx="5557">
                  <c:v>-0.279111581505117</c:v>
                </c:pt>
                <c:pt idx="5558">
                  <c:v>-0.27924667441538797</c:v>
                </c:pt>
                <c:pt idx="5559">
                  <c:v>-0.27970159472303602</c:v>
                </c:pt>
                <c:pt idx="5560">
                  <c:v>-0.27998934082671501</c:v>
                </c:pt>
                <c:pt idx="5561">
                  <c:v>-0.28036862986792999</c:v>
                </c:pt>
                <c:pt idx="5562">
                  <c:v>-0.28106530475692998</c:v>
                </c:pt>
                <c:pt idx="5563">
                  <c:v>-0.28171528142758001</c:v>
                </c:pt>
                <c:pt idx="5564">
                  <c:v>-0.28242535807430802</c:v>
                </c:pt>
                <c:pt idx="5565">
                  <c:v>-0.28378913138825002</c:v>
                </c:pt>
                <c:pt idx="5566">
                  <c:v>-0.28540379984961101</c:v>
                </c:pt>
                <c:pt idx="5567">
                  <c:v>-0.28714355710832701</c:v>
                </c:pt>
                <c:pt idx="5568">
                  <c:v>-0.28941613106177899</c:v>
                </c:pt>
                <c:pt idx="5569">
                  <c:v>-0.29301407847188399</c:v>
                </c:pt>
                <c:pt idx="5570">
                  <c:v>-0.29858910911738001</c:v>
                </c:pt>
                <c:pt idx="5571">
                  <c:v>-0.30758921900403702</c:v>
                </c:pt>
                <c:pt idx="5572">
                  <c:v>-0.323793167202795</c:v>
                </c:pt>
                <c:pt idx="5573">
                  <c:v>-0.358371978823465</c:v>
                </c:pt>
                <c:pt idx="5574">
                  <c:v>-0.451984732081533</c:v>
                </c:pt>
                <c:pt idx="5575">
                  <c:v>-0.85539788277921003</c:v>
                </c:pt>
                <c:pt idx="5576">
                  <c:v>-3.6261843122016701</c:v>
                </c:pt>
                <c:pt idx="5577">
                  <c:v>-0.98464064535151896</c:v>
                </c:pt>
                <c:pt idx="5578">
                  <c:v>-0.48339434794880598</c:v>
                </c:pt>
                <c:pt idx="5579">
                  <c:v>-0.37471636851778101</c:v>
                </c:pt>
                <c:pt idx="5580">
                  <c:v>-0.33513305902350998</c:v>
                </c:pt>
                <c:pt idx="5581">
                  <c:v>-0.31709544484566499</c:v>
                </c:pt>
                <c:pt idx="5582">
                  <c:v>-0.30680255350653202</c:v>
                </c:pt>
                <c:pt idx="5583">
                  <c:v>-0.300942341010147</c:v>
                </c:pt>
                <c:pt idx="5584">
                  <c:v>-0.296995192439164</c:v>
                </c:pt>
                <c:pt idx="5585">
                  <c:v>-0.29471892281426698</c:v>
                </c:pt>
                <c:pt idx="5586">
                  <c:v>-0.29276317874285801</c:v>
                </c:pt>
                <c:pt idx="5587">
                  <c:v>-0.29159669214866302</c:v>
                </c:pt>
                <c:pt idx="5588">
                  <c:v>-0.29051881551126901</c:v>
                </c:pt>
                <c:pt idx="5589">
                  <c:v>-0.28997210083053798</c:v>
                </c:pt>
                <c:pt idx="5590">
                  <c:v>-0.289206215313209</c:v>
                </c:pt>
                <c:pt idx="5591">
                  <c:v>-0.28923803026505202</c:v>
                </c:pt>
                <c:pt idx="5592">
                  <c:v>-0.28867727851266101</c:v>
                </c:pt>
                <c:pt idx="5593">
                  <c:v>-0.28853028415961601</c:v>
                </c:pt>
                <c:pt idx="5594">
                  <c:v>-0.28848260708128598</c:v>
                </c:pt>
                <c:pt idx="5595">
                  <c:v>-0.28800096552665799</c:v>
                </c:pt>
                <c:pt idx="5596">
                  <c:v>-0.28757491433419102</c:v>
                </c:pt>
                <c:pt idx="5597">
                  <c:v>-0.28748338248641297</c:v>
                </c:pt>
                <c:pt idx="5598">
                  <c:v>-0.28718465009612199</c:v>
                </c:pt>
                <c:pt idx="5599">
                  <c:v>-0.286782228873595</c:v>
                </c:pt>
                <c:pt idx="5600">
                  <c:v>-0.28721837280613799</c:v>
                </c:pt>
                <c:pt idx="5601">
                  <c:v>-0.286488262964467</c:v>
                </c:pt>
                <c:pt idx="5602">
                  <c:v>-0.28636280209453902</c:v>
                </c:pt>
                <c:pt idx="5603">
                  <c:v>-0.28596001448810499</c:v>
                </c:pt>
                <c:pt idx="5604">
                  <c:v>-0.28507219012546098</c:v>
                </c:pt>
                <c:pt idx="5605">
                  <c:v>-0.28287984971107399</c:v>
                </c:pt>
                <c:pt idx="5606">
                  <c:v>-0.28322914380929798</c:v>
                </c:pt>
                <c:pt idx="5607">
                  <c:v>-0.28476349612614099</c:v>
                </c:pt>
                <c:pt idx="5608">
                  <c:v>-0.28494912058368399</c:v>
                </c:pt>
                <c:pt idx="5609">
                  <c:v>-0.28457923645546701</c:v>
                </c:pt>
                <c:pt idx="5610">
                  <c:v>-0.28431585366484202</c:v>
                </c:pt>
                <c:pt idx="5611">
                  <c:v>-0.28422316619353799</c:v>
                </c:pt>
                <c:pt idx="5612">
                  <c:v>-0.28356003917008599</c:v>
                </c:pt>
                <c:pt idx="5613">
                  <c:v>-0.283624084166618</c:v>
                </c:pt>
                <c:pt idx="5614">
                  <c:v>-0.28299876201639401</c:v>
                </c:pt>
                <c:pt idx="5615">
                  <c:v>-0.282822924685245</c:v>
                </c:pt>
                <c:pt idx="5616">
                  <c:v>-0.28214618053713397</c:v>
                </c:pt>
                <c:pt idx="5617">
                  <c:v>-0.28188780638203498</c:v>
                </c:pt>
                <c:pt idx="5618">
                  <c:v>-0.28136151218618199</c:v>
                </c:pt>
                <c:pt idx="5619">
                  <c:v>-0.281268957792845</c:v>
                </c:pt>
                <c:pt idx="5620">
                  <c:v>-0.28077058576262998</c:v>
                </c:pt>
                <c:pt idx="5621">
                  <c:v>-0.280142488228663</c:v>
                </c:pt>
                <c:pt idx="5622">
                  <c:v>-0.27984484197432002</c:v>
                </c:pt>
                <c:pt idx="5623">
                  <c:v>-0.27963186381046701</c:v>
                </c:pt>
                <c:pt idx="5624">
                  <c:v>-0.27933752609467399</c:v>
                </c:pt>
                <c:pt idx="5625">
                  <c:v>-0.27897503876947499</c:v>
                </c:pt>
                <c:pt idx="5626">
                  <c:v>-0.27874462412606399</c:v>
                </c:pt>
                <c:pt idx="5627">
                  <c:v>-0.27796156527436999</c:v>
                </c:pt>
                <c:pt idx="5628">
                  <c:v>-0.27803904489098802</c:v>
                </c:pt>
                <c:pt idx="5629">
                  <c:v>-0.27757046680281</c:v>
                </c:pt>
                <c:pt idx="5630">
                  <c:v>-0.27717304637108098</c:v>
                </c:pt>
                <c:pt idx="5631">
                  <c:v>-0.27675059658746498</c:v>
                </c:pt>
                <c:pt idx="5632">
                  <c:v>-0.27665032140441498</c:v>
                </c:pt>
                <c:pt idx="5633">
                  <c:v>-0.27609283221658998</c:v>
                </c:pt>
                <c:pt idx="5634">
                  <c:v>-0.27596924173109499</c:v>
                </c:pt>
                <c:pt idx="5635">
                  <c:v>-0.27538009246559397</c:v>
                </c:pt>
                <c:pt idx="5636">
                  <c:v>-0.27520270479449499</c:v>
                </c:pt>
                <c:pt idx="5637">
                  <c:v>-0.27485388681195999</c:v>
                </c:pt>
                <c:pt idx="5638">
                  <c:v>-0.27471446705353703</c:v>
                </c:pt>
                <c:pt idx="5639">
                  <c:v>-0.27440554283658902</c:v>
                </c:pt>
                <c:pt idx="5640">
                  <c:v>-0.27391239370369502</c:v>
                </c:pt>
                <c:pt idx="5641">
                  <c:v>-0.27335452993766901</c:v>
                </c:pt>
                <c:pt idx="5642">
                  <c:v>-0.27327795864483001</c:v>
                </c:pt>
                <c:pt idx="5643">
                  <c:v>-0.27292562809521398</c:v>
                </c:pt>
                <c:pt idx="5644">
                  <c:v>-0.27245582186377598</c:v>
                </c:pt>
                <c:pt idx="5645">
                  <c:v>-0.27239762973513998</c:v>
                </c:pt>
                <c:pt idx="5646">
                  <c:v>-0.272005838767652</c:v>
                </c:pt>
                <c:pt idx="5647">
                  <c:v>-0.27195439868992199</c:v>
                </c:pt>
                <c:pt idx="5648">
                  <c:v>-0.27168516978422702</c:v>
                </c:pt>
                <c:pt idx="5649">
                  <c:v>-0.27148496529497401</c:v>
                </c:pt>
                <c:pt idx="5650">
                  <c:v>-0.27088228862892699</c:v>
                </c:pt>
                <c:pt idx="5651">
                  <c:v>-0.27092344905431198</c:v>
                </c:pt>
                <c:pt idx="5652">
                  <c:v>-0.27027474353741998</c:v>
                </c:pt>
                <c:pt idx="5653">
                  <c:v>-0.27004126678346402</c:v>
                </c:pt>
                <c:pt idx="5654">
                  <c:v>-0.26969105208625299</c:v>
                </c:pt>
                <c:pt idx="5655">
                  <c:v>-0.26945379297413402</c:v>
                </c:pt>
                <c:pt idx="5656">
                  <c:v>-0.26942140349100302</c:v>
                </c:pt>
                <c:pt idx="5657">
                  <c:v>-0.26913071604432998</c:v>
                </c:pt>
                <c:pt idx="5658">
                  <c:v>-0.26868480216510598</c:v>
                </c:pt>
                <c:pt idx="5659">
                  <c:v>-0.26808776713909599</c:v>
                </c:pt>
                <c:pt idx="5660">
                  <c:v>-0.26800168145499698</c:v>
                </c:pt>
                <c:pt idx="5661">
                  <c:v>-0.267921809622232</c:v>
                </c:pt>
                <c:pt idx="5662">
                  <c:v>-0.26735689062853901</c:v>
                </c:pt>
                <c:pt idx="5663">
                  <c:v>-0.26660713526936097</c:v>
                </c:pt>
                <c:pt idx="5664">
                  <c:v>-0.26668173296211001</c:v>
                </c:pt>
                <c:pt idx="5665">
                  <c:v>-0.26670887445526098</c:v>
                </c:pt>
                <c:pt idx="5666">
                  <c:v>-0.26839010995286899</c:v>
                </c:pt>
                <c:pt idx="5667">
                  <c:v>-0.267202908804407</c:v>
                </c:pt>
                <c:pt idx="5668">
                  <c:v>-0.26681969894888902</c:v>
                </c:pt>
                <c:pt idx="5669">
                  <c:v>-0.26643103949146701</c:v>
                </c:pt>
                <c:pt idx="5670">
                  <c:v>-0.26580407468885198</c:v>
                </c:pt>
                <c:pt idx="5671">
                  <c:v>-0.26557061442751001</c:v>
                </c:pt>
                <c:pt idx="5672">
                  <c:v>-0.26530009705434199</c:v>
                </c:pt>
                <c:pt idx="5673">
                  <c:v>-0.26497505921796</c:v>
                </c:pt>
                <c:pt idx="5674">
                  <c:v>-0.26493942986473601</c:v>
                </c:pt>
                <c:pt idx="5675">
                  <c:v>-0.264886726758288</c:v>
                </c:pt>
                <c:pt idx="5676">
                  <c:v>-0.26449584465374398</c:v>
                </c:pt>
                <c:pt idx="5677">
                  <c:v>-0.26429085629070997</c:v>
                </c:pt>
                <c:pt idx="5678">
                  <c:v>-0.26404449647164802</c:v>
                </c:pt>
                <c:pt idx="5679">
                  <c:v>-0.26376840628634401</c:v>
                </c:pt>
                <c:pt idx="5680">
                  <c:v>-0.263638419310468</c:v>
                </c:pt>
                <c:pt idx="5681">
                  <c:v>-0.263942325649833</c:v>
                </c:pt>
                <c:pt idx="5682">
                  <c:v>-0.26400921314074099</c:v>
                </c:pt>
                <c:pt idx="5683">
                  <c:v>-0.26459524425770697</c:v>
                </c:pt>
                <c:pt idx="5684">
                  <c:v>-0.265236930192639</c:v>
                </c:pt>
                <c:pt idx="5685">
                  <c:v>-0.26673962387302802</c:v>
                </c:pt>
                <c:pt idx="5686">
                  <c:v>-0.26935687068159098</c:v>
                </c:pt>
                <c:pt idx="5687">
                  <c:v>-0.27195461942763499</c:v>
                </c:pt>
                <c:pt idx="5688">
                  <c:v>-0.27384685503883599</c:v>
                </c:pt>
                <c:pt idx="5689">
                  <c:v>-0.27416957707615502</c:v>
                </c:pt>
                <c:pt idx="5690">
                  <c:v>-0.27329654184851099</c:v>
                </c:pt>
                <c:pt idx="5691">
                  <c:v>-0.27165772150444301</c:v>
                </c:pt>
                <c:pt idx="5692">
                  <c:v>-0.27047996423816201</c:v>
                </c:pt>
                <c:pt idx="5693">
                  <c:v>-0.26917263868890501</c:v>
                </c:pt>
                <c:pt idx="5694">
                  <c:v>-0.26750207152177202</c:v>
                </c:pt>
                <c:pt idx="5695">
                  <c:v>-0.26660635335628702</c:v>
                </c:pt>
                <c:pt idx="5696">
                  <c:v>-0.26556612794475898</c:v>
                </c:pt>
                <c:pt idx="5697">
                  <c:v>-0.26855673432502802</c:v>
                </c:pt>
                <c:pt idx="5698">
                  <c:v>-0.26956328850209799</c:v>
                </c:pt>
                <c:pt idx="5699">
                  <c:v>-0.26808569734639698</c:v>
                </c:pt>
                <c:pt idx="5700">
                  <c:v>-0.26702208198836302</c:v>
                </c:pt>
                <c:pt idx="5701">
                  <c:v>-0.26652063001994702</c:v>
                </c:pt>
                <c:pt idx="5702">
                  <c:v>-0.26576284848616599</c:v>
                </c:pt>
                <c:pt idx="5703">
                  <c:v>-0.26546674675455201</c:v>
                </c:pt>
                <c:pt idx="5704">
                  <c:v>-0.26463982753396098</c:v>
                </c:pt>
                <c:pt idx="5705">
                  <c:v>-0.26477337775950499</c:v>
                </c:pt>
                <c:pt idx="5706">
                  <c:v>-0.26509581068386801</c:v>
                </c:pt>
                <c:pt idx="5707">
                  <c:v>-0.26509978450219601</c:v>
                </c:pt>
                <c:pt idx="5708">
                  <c:v>-0.26475992047626201</c:v>
                </c:pt>
                <c:pt idx="5709">
                  <c:v>-0.264561202499763</c:v>
                </c:pt>
                <c:pt idx="5710">
                  <c:v>-0.26448852087369501</c:v>
                </c:pt>
                <c:pt idx="5711">
                  <c:v>-0.26406076771485498</c:v>
                </c:pt>
                <c:pt idx="5712">
                  <c:v>-0.26418384416541402</c:v>
                </c:pt>
                <c:pt idx="5713">
                  <c:v>-0.26376450902241799</c:v>
                </c:pt>
                <c:pt idx="5714">
                  <c:v>-0.264012591856155</c:v>
                </c:pt>
                <c:pt idx="5715">
                  <c:v>-0.26420608185443001</c:v>
                </c:pt>
                <c:pt idx="5716">
                  <c:v>-0.26439393049893301</c:v>
                </c:pt>
                <c:pt idx="5717">
                  <c:v>-0.26539275751886998</c:v>
                </c:pt>
                <c:pt idx="5718">
                  <c:v>-0.26666465300923298</c:v>
                </c:pt>
                <c:pt idx="5719">
                  <c:v>-0.26681523082904302</c:v>
                </c:pt>
                <c:pt idx="5720">
                  <c:v>-0.26771466318669501</c:v>
                </c:pt>
                <c:pt idx="5721">
                  <c:v>-0.269174315266755</c:v>
                </c:pt>
                <c:pt idx="5722">
                  <c:v>-0.27168234648470002</c:v>
                </c:pt>
                <c:pt idx="5723">
                  <c:v>-0.275918881088761</c:v>
                </c:pt>
                <c:pt idx="5724">
                  <c:v>-0.28291657911870399</c:v>
                </c:pt>
                <c:pt idx="5725">
                  <c:v>-0.29678990397245097</c:v>
                </c:pt>
                <c:pt idx="5726">
                  <c:v>-0.32817566421178301</c:v>
                </c:pt>
                <c:pt idx="5727">
                  <c:v>-0.42547624905307202</c:v>
                </c:pt>
                <c:pt idx="5728">
                  <c:v>-0.969280679467865</c:v>
                </c:pt>
                <c:pt idx="5729">
                  <c:v>-1.8995570412132099</c:v>
                </c:pt>
                <c:pt idx="5730">
                  <c:v>-0.54593478072315904</c:v>
                </c:pt>
                <c:pt idx="5731">
                  <c:v>-0.36092412486398301</c:v>
                </c:pt>
                <c:pt idx="5732">
                  <c:v>-0.31058810780527402</c:v>
                </c:pt>
                <c:pt idx="5733">
                  <c:v>-0.29039556332088501</c:v>
                </c:pt>
                <c:pt idx="5734">
                  <c:v>-0.28008406482503101</c:v>
                </c:pt>
                <c:pt idx="5735">
                  <c:v>-0.27405181171307602</c:v>
                </c:pt>
                <c:pt idx="5736">
                  <c:v>-0.27025736874332101</c:v>
                </c:pt>
                <c:pt idx="5737">
                  <c:v>-0.26768118062440899</c:v>
                </c:pt>
                <c:pt idx="5738">
                  <c:v>-0.26616450820558701</c:v>
                </c:pt>
                <c:pt idx="5739">
                  <c:v>-0.26501862610896398</c:v>
                </c:pt>
                <c:pt idx="5740">
                  <c:v>-0.26394914330619201</c:v>
                </c:pt>
                <c:pt idx="5741">
                  <c:v>-0.263208322207101</c:v>
                </c:pt>
                <c:pt idx="5742">
                  <c:v>-0.26291195465254702</c:v>
                </c:pt>
                <c:pt idx="5743">
                  <c:v>-0.26267567221800198</c:v>
                </c:pt>
                <c:pt idx="5744">
                  <c:v>-0.26264684298774299</c:v>
                </c:pt>
                <c:pt idx="5745">
                  <c:v>-0.263273940153119</c:v>
                </c:pt>
                <c:pt idx="5746">
                  <c:v>-0.26397702984840898</c:v>
                </c:pt>
                <c:pt idx="5747">
                  <c:v>-0.265704258476124</c:v>
                </c:pt>
                <c:pt idx="5748">
                  <c:v>-0.26725614312558699</c:v>
                </c:pt>
                <c:pt idx="5749">
                  <c:v>-0.26731615598379399</c:v>
                </c:pt>
                <c:pt idx="5750">
                  <c:v>-0.26285985518022398</c:v>
                </c:pt>
                <c:pt idx="5751">
                  <c:v>-0.26141144770861402</c:v>
                </c:pt>
                <c:pt idx="5752">
                  <c:v>-0.26290060755620998</c:v>
                </c:pt>
                <c:pt idx="5753">
                  <c:v>-0.26572544243989799</c:v>
                </c:pt>
                <c:pt idx="5754">
                  <c:v>-0.267770666143888</c:v>
                </c:pt>
                <c:pt idx="5755">
                  <c:v>-0.26788998427739602</c:v>
                </c:pt>
                <c:pt idx="5756">
                  <c:v>-0.26635144085260898</c:v>
                </c:pt>
                <c:pt idx="5757">
                  <c:v>-0.26500032758722802</c:v>
                </c:pt>
                <c:pt idx="5758">
                  <c:v>-0.263400834816237</c:v>
                </c:pt>
                <c:pt idx="5759">
                  <c:v>-0.26239760218832803</c:v>
                </c:pt>
                <c:pt idx="5760">
                  <c:v>-0.26133165117584201</c:v>
                </c:pt>
                <c:pt idx="5761">
                  <c:v>-0.26033678345752698</c:v>
                </c:pt>
                <c:pt idx="5762">
                  <c:v>-0.26009169047259001</c:v>
                </c:pt>
                <c:pt idx="5763">
                  <c:v>-0.259301252237159</c:v>
                </c:pt>
                <c:pt idx="5764">
                  <c:v>-0.259034259104376</c:v>
                </c:pt>
                <c:pt idx="5765">
                  <c:v>-0.25858168695962203</c:v>
                </c:pt>
                <c:pt idx="5766">
                  <c:v>-0.25789408855090401</c:v>
                </c:pt>
                <c:pt idx="5767">
                  <c:v>-0.25750405278489202</c:v>
                </c:pt>
                <c:pt idx="5768">
                  <c:v>-0.25694697345731699</c:v>
                </c:pt>
                <c:pt idx="5769">
                  <c:v>-0.257035394329512</c:v>
                </c:pt>
                <c:pt idx="5770">
                  <c:v>-0.25641260500513402</c:v>
                </c:pt>
                <c:pt idx="5771">
                  <c:v>-0.25629296820022701</c:v>
                </c:pt>
                <c:pt idx="5772">
                  <c:v>-0.255976647591106</c:v>
                </c:pt>
                <c:pt idx="5773">
                  <c:v>-0.25569787317088299</c:v>
                </c:pt>
                <c:pt idx="5774">
                  <c:v>-0.25585396053940002</c:v>
                </c:pt>
                <c:pt idx="5775">
                  <c:v>-0.25540033468395801</c:v>
                </c:pt>
                <c:pt idx="5776">
                  <c:v>-0.25469326492854699</c:v>
                </c:pt>
                <c:pt idx="5777">
                  <c:v>-0.254785873572065</c:v>
                </c:pt>
                <c:pt idx="5778">
                  <c:v>-0.25459602137339798</c:v>
                </c:pt>
                <c:pt idx="5779">
                  <c:v>-0.25444853475326301</c:v>
                </c:pt>
                <c:pt idx="5780">
                  <c:v>-0.254282198818782</c:v>
                </c:pt>
                <c:pt idx="5781">
                  <c:v>-0.25411250288380899</c:v>
                </c:pt>
                <c:pt idx="5782">
                  <c:v>-0.25369349230993699</c:v>
                </c:pt>
                <c:pt idx="5783">
                  <c:v>-0.25322163188921798</c:v>
                </c:pt>
                <c:pt idx="5784">
                  <c:v>-0.25336119475090801</c:v>
                </c:pt>
                <c:pt idx="5785">
                  <c:v>-0.25327516624929303</c:v>
                </c:pt>
                <c:pt idx="5786">
                  <c:v>-0.25290128085247399</c:v>
                </c:pt>
                <c:pt idx="5787">
                  <c:v>-0.25287542777730099</c:v>
                </c:pt>
                <c:pt idx="5788">
                  <c:v>-0.252680372327451</c:v>
                </c:pt>
                <c:pt idx="5789">
                  <c:v>-0.25258042565319899</c:v>
                </c:pt>
                <c:pt idx="5790">
                  <c:v>-0.252564035441879</c:v>
                </c:pt>
                <c:pt idx="5791">
                  <c:v>-0.25215087106785899</c:v>
                </c:pt>
                <c:pt idx="5792">
                  <c:v>-0.25214750694757698</c:v>
                </c:pt>
                <c:pt idx="5793">
                  <c:v>-0.25223123224987598</c:v>
                </c:pt>
                <c:pt idx="5794">
                  <c:v>-0.25200229950666603</c:v>
                </c:pt>
                <c:pt idx="5795">
                  <c:v>-0.25220962284746601</c:v>
                </c:pt>
                <c:pt idx="5796">
                  <c:v>-0.252133395220624</c:v>
                </c:pt>
                <c:pt idx="5797">
                  <c:v>-0.25183171756306799</c:v>
                </c:pt>
                <c:pt idx="5798">
                  <c:v>-0.25190001210792201</c:v>
                </c:pt>
                <c:pt idx="5799">
                  <c:v>-0.25186418540914901</c:v>
                </c:pt>
                <c:pt idx="5800">
                  <c:v>-0.25190026015349398</c:v>
                </c:pt>
                <c:pt idx="5801">
                  <c:v>-0.25187970168419999</c:v>
                </c:pt>
                <c:pt idx="5802">
                  <c:v>-0.25185884075764198</c:v>
                </c:pt>
                <c:pt idx="5803">
                  <c:v>-0.25192781502664502</c:v>
                </c:pt>
                <c:pt idx="5804">
                  <c:v>-0.25212704593695301</c:v>
                </c:pt>
                <c:pt idx="5805">
                  <c:v>-0.252394440545263</c:v>
                </c:pt>
                <c:pt idx="5806">
                  <c:v>-0.253037051943863</c:v>
                </c:pt>
                <c:pt idx="5807">
                  <c:v>-0.25274394032181202</c:v>
                </c:pt>
                <c:pt idx="5808">
                  <c:v>-0.253091408485974</c:v>
                </c:pt>
                <c:pt idx="5809">
                  <c:v>-0.25333155861041701</c:v>
                </c:pt>
                <c:pt idx="5810">
                  <c:v>-0.25386631326412301</c:v>
                </c:pt>
                <c:pt idx="5811">
                  <c:v>-0.25440385712605601</c:v>
                </c:pt>
                <c:pt idx="5812">
                  <c:v>-0.25469311498149599</c:v>
                </c:pt>
                <c:pt idx="5813">
                  <c:v>-0.25558400917343799</c:v>
                </c:pt>
                <c:pt idx="5814">
                  <c:v>-0.25624120806187101</c:v>
                </c:pt>
                <c:pt idx="5815">
                  <c:v>-0.25714298376837602</c:v>
                </c:pt>
                <c:pt idx="5816">
                  <c:v>-0.25645762630006802</c:v>
                </c:pt>
                <c:pt idx="5817">
                  <c:v>-0.257082440470634</c:v>
                </c:pt>
                <c:pt idx="5818">
                  <c:v>-0.25820182286097798</c:v>
                </c:pt>
                <c:pt idx="5819">
                  <c:v>-0.25907834788941903</c:v>
                </c:pt>
                <c:pt idx="5820">
                  <c:v>-0.25965627316097301</c:v>
                </c:pt>
                <c:pt idx="5821">
                  <c:v>-0.26041221468423298</c:v>
                </c:pt>
                <c:pt idx="5822">
                  <c:v>-0.260745096525824</c:v>
                </c:pt>
                <c:pt idx="5823">
                  <c:v>-0.26069429799884303</c:v>
                </c:pt>
                <c:pt idx="5824">
                  <c:v>-0.26094929084513901</c:v>
                </c:pt>
                <c:pt idx="5825">
                  <c:v>-0.26072814000994599</c:v>
                </c:pt>
                <c:pt idx="5826">
                  <c:v>-0.26082824778597602</c:v>
                </c:pt>
                <c:pt idx="5827">
                  <c:v>-0.26043134004782698</c:v>
                </c:pt>
                <c:pt idx="5828">
                  <c:v>-0.26005649151258298</c:v>
                </c:pt>
                <c:pt idx="5829">
                  <c:v>-0.25989996797410497</c:v>
                </c:pt>
                <c:pt idx="5830">
                  <c:v>-0.25906266926372101</c:v>
                </c:pt>
                <c:pt idx="5831">
                  <c:v>-0.25872946112118</c:v>
                </c:pt>
                <c:pt idx="5832">
                  <c:v>-0.25790145392273001</c:v>
                </c:pt>
                <c:pt idx="5833">
                  <c:v>-0.25753269275345803</c:v>
                </c:pt>
                <c:pt idx="5834">
                  <c:v>-0.25627410052795702</c:v>
                </c:pt>
                <c:pt idx="5835">
                  <c:v>-0.25597800003839899</c:v>
                </c:pt>
                <c:pt idx="5836">
                  <c:v>-0.255136758571055</c:v>
                </c:pt>
                <c:pt idx="5837">
                  <c:v>-0.25451059944735099</c:v>
                </c:pt>
                <c:pt idx="5838">
                  <c:v>-0.25416442417645102</c:v>
                </c:pt>
                <c:pt idx="5839">
                  <c:v>-0.253514516558694</c:v>
                </c:pt>
                <c:pt idx="5840">
                  <c:v>-0.25316159967465002</c:v>
                </c:pt>
                <c:pt idx="5841">
                  <c:v>-0.25260071119517602</c:v>
                </c:pt>
                <c:pt idx="5842">
                  <c:v>-0.2520166060406</c:v>
                </c:pt>
                <c:pt idx="5843">
                  <c:v>-0.25172855589135401</c:v>
                </c:pt>
                <c:pt idx="5844">
                  <c:v>-0.25131381814410197</c:v>
                </c:pt>
                <c:pt idx="5845">
                  <c:v>-0.25054913644904803</c:v>
                </c:pt>
                <c:pt idx="5846">
                  <c:v>-0.25049072420118201</c:v>
                </c:pt>
                <c:pt idx="5847">
                  <c:v>-0.25031239862431698</c:v>
                </c:pt>
                <c:pt idx="5848">
                  <c:v>-0.25019600677339998</c:v>
                </c:pt>
                <c:pt idx="5849">
                  <c:v>-0.25000417706411798</c:v>
                </c:pt>
                <c:pt idx="5850">
                  <c:v>-0.25014870517420501</c:v>
                </c:pt>
                <c:pt idx="5851">
                  <c:v>-0.25020801521519498</c:v>
                </c:pt>
                <c:pt idx="5852">
                  <c:v>-0.25081094543637</c:v>
                </c:pt>
                <c:pt idx="5853">
                  <c:v>-0.25122115621797902</c:v>
                </c:pt>
                <c:pt idx="5854">
                  <c:v>-0.25318663290027199</c:v>
                </c:pt>
                <c:pt idx="5855">
                  <c:v>-0.25618034638745701</c:v>
                </c:pt>
                <c:pt idx="5856">
                  <c:v>-0.26213241971138901</c:v>
                </c:pt>
                <c:pt idx="5857">
                  <c:v>-0.27742077984082297</c:v>
                </c:pt>
                <c:pt idx="5858">
                  <c:v>-0.32997893154438601</c:v>
                </c:pt>
                <c:pt idx="5859">
                  <c:v>-0.69670712801964596</c:v>
                </c:pt>
                <c:pt idx="5860">
                  <c:v>-0.59210397982600305</c:v>
                </c:pt>
                <c:pt idx="5861">
                  <c:v>-0.32118950283111602</c:v>
                </c:pt>
                <c:pt idx="5862">
                  <c:v>-0.27794042859035101</c:v>
                </c:pt>
                <c:pt idx="5863">
                  <c:v>-0.26334525122681501</c:v>
                </c:pt>
                <c:pt idx="5864">
                  <c:v>-0.25711668748484501</c:v>
                </c:pt>
                <c:pt idx="5865">
                  <c:v>-0.25401155711691598</c:v>
                </c:pt>
                <c:pt idx="5866">
                  <c:v>-0.25224030569231598</c:v>
                </c:pt>
                <c:pt idx="5867">
                  <c:v>-0.25110179601263799</c:v>
                </c:pt>
                <c:pt idx="5868">
                  <c:v>-0.25051389064038199</c:v>
                </c:pt>
                <c:pt idx="5869">
                  <c:v>-0.25034166143615899</c:v>
                </c:pt>
                <c:pt idx="5870">
                  <c:v>-0.25013666281612301</c:v>
                </c:pt>
                <c:pt idx="5871">
                  <c:v>-0.24983572622421901</c:v>
                </c:pt>
                <c:pt idx="5872">
                  <c:v>-0.24986856037684799</c:v>
                </c:pt>
                <c:pt idx="5873">
                  <c:v>-0.25005166050313898</c:v>
                </c:pt>
                <c:pt idx="5874">
                  <c:v>-0.24991519836032799</c:v>
                </c:pt>
                <c:pt idx="5875">
                  <c:v>-0.25018709327660399</c:v>
                </c:pt>
                <c:pt idx="5876">
                  <c:v>-0.25037865070344201</c:v>
                </c:pt>
                <c:pt idx="5877">
                  <c:v>-0.25074256895699598</c:v>
                </c:pt>
                <c:pt idx="5878">
                  <c:v>-0.251152824936414</c:v>
                </c:pt>
                <c:pt idx="5879">
                  <c:v>-0.25123030221749498</c:v>
                </c:pt>
                <c:pt idx="5880">
                  <c:v>-0.25188384051136398</c:v>
                </c:pt>
                <c:pt idx="5881">
                  <c:v>-0.25221859910564498</c:v>
                </c:pt>
                <c:pt idx="5882">
                  <c:v>-0.253292452206408</c:v>
                </c:pt>
                <c:pt idx="5883">
                  <c:v>-0.253490381873687</c:v>
                </c:pt>
                <c:pt idx="5884">
                  <c:v>-0.25392322107044701</c:v>
                </c:pt>
                <c:pt idx="5885">
                  <c:v>-0.25307384542785699</c:v>
                </c:pt>
                <c:pt idx="5886">
                  <c:v>-0.25358112606066202</c:v>
                </c:pt>
                <c:pt idx="5887">
                  <c:v>-0.25432834833194501</c:v>
                </c:pt>
                <c:pt idx="5888">
                  <c:v>-0.254402993982207</c:v>
                </c:pt>
                <c:pt idx="5889">
                  <c:v>-0.25474686726234702</c:v>
                </c:pt>
                <c:pt idx="5890">
                  <c:v>-0.25537862230103697</c:v>
                </c:pt>
                <c:pt idx="5891">
                  <c:v>-0.25540551023461999</c:v>
                </c:pt>
                <c:pt idx="5892">
                  <c:v>-0.25631240755367002</c:v>
                </c:pt>
                <c:pt idx="5893">
                  <c:v>-0.25625165592059401</c:v>
                </c:pt>
                <c:pt idx="5894">
                  <c:v>-0.25638988901708698</c:v>
                </c:pt>
                <c:pt idx="5895">
                  <c:v>-0.25703821765288698</c:v>
                </c:pt>
                <c:pt idx="5896">
                  <c:v>-0.25695731204446598</c:v>
                </c:pt>
                <c:pt idx="5897">
                  <c:v>-0.257578731704729</c:v>
                </c:pt>
                <c:pt idx="5898">
                  <c:v>-0.25783410533558998</c:v>
                </c:pt>
                <c:pt idx="5899">
                  <c:v>-0.25815254514195901</c:v>
                </c:pt>
                <c:pt idx="5900">
                  <c:v>-0.25787835446308299</c:v>
                </c:pt>
                <c:pt idx="5901">
                  <c:v>-0.25684646842123399</c:v>
                </c:pt>
                <c:pt idx="5902">
                  <c:v>-0.25187906094085799</c:v>
                </c:pt>
                <c:pt idx="5903">
                  <c:v>-0.24925475003667899</c:v>
                </c:pt>
                <c:pt idx="5904">
                  <c:v>-0.25096600674459002</c:v>
                </c:pt>
                <c:pt idx="5905">
                  <c:v>-0.25353028933418398</c:v>
                </c:pt>
                <c:pt idx="5906">
                  <c:v>-0.255144712697086</c:v>
                </c:pt>
                <c:pt idx="5907">
                  <c:v>-0.25551109040688802</c:v>
                </c:pt>
                <c:pt idx="5908">
                  <c:v>-0.25662486837742798</c:v>
                </c:pt>
                <c:pt idx="5909">
                  <c:v>-0.25691587622536299</c:v>
                </c:pt>
                <c:pt idx="5910">
                  <c:v>-0.25696586695595702</c:v>
                </c:pt>
                <c:pt idx="5911">
                  <c:v>-0.25725878007009301</c:v>
                </c:pt>
                <c:pt idx="5912">
                  <c:v>-0.25768927643066097</c:v>
                </c:pt>
                <c:pt idx="5913">
                  <c:v>-0.25768736422834498</c:v>
                </c:pt>
                <c:pt idx="5914">
                  <c:v>-0.25780533703570901</c:v>
                </c:pt>
                <c:pt idx="5915">
                  <c:v>-0.25772975973590501</c:v>
                </c:pt>
                <c:pt idx="5916">
                  <c:v>-0.25794114270219498</c:v>
                </c:pt>
                <c:pt idx="5917">
                  <c:v>-0.25788726270367501</c:v>
                </c:pt>
                <c:pt idx="5918">
                  <c:v>-0.25764561168245698</c:v>
                </c:pt>
                <c:pt idx="5919">
                  <c:v>-0.25773600547451198</c:v>
                </c:pt>
                <c:pt idx="5920">
                  <c:v>-0.25745295413098002</c:v>
                </c:pt>
                <c:pt idx="5921">
                  <c:v>-0.25739801327899398</c:v>
                </c:pt>
                <c:pt idx="5922">
                  <c:v>-0.25711613734489702</c:v>
                </c:pt>
                <c:pt idx="5923">
                  <c:v>-0.25725140445377997</c:v>
                </c:pt>
                <c:pt idx="5924">
                  <c:v>-0.257372103687244</c:v>
                </c:pt>
                <c:pt idx="5925">
                  <c:v>-0.257137543472996</c:v>
                </c:pt>
                <c:pt idx="5926">
                  <c:v>-0.25751345369906797</c:v>
                </c:pt>
                <c:pt idx="5927">
                  <c:v>-0.25711070143201697</c:v>
                </c:pt>
                <c:pt idx="5928">
                  <c:v>-0.256997670185588</c:v>
                </c:pt>
                <c:pt idx="5929">
                  <c:v>-0.25681757694739998</c:v>
                </c:pt>
                <c:pt idx="5930">
                  <c:v>-0.25656630599002</c:v>
                </c:pt>
                <c:pt idx="5931">
                  <c:v>-0.25639130915289399</c:v>
                </c:pt>
                <c:pt idx="5932">
                  <c:v>-0.25608146916098201</c:v>
                </c:pt>
                <c:pt idx="5933">
                  <c:v>-0.25552970744437398</c:v>
                </c:pt>
                <c:pt idx="5934">
                  <c:v>-0.25572985710977197</c:v>
                </c:pt>
                <c:pt idx="5935">
                  <c:v>-0.25550198882403202</c:v>
                </c:pt>
                <c:pt idx="5936">
                  <c:v>-0.25511969345634</c:v>
                </c:pt>
                <c:pt idx="5937">
                  <c:v>-0.25514705445354902</c:v>
                </c:pt>
                <c:pt idx="5938">
                  <c:v>-0.25457359531264501</c:v>
                </c:pt>
                <c:pt idx="5939">
                  <c:v>-0.25442424501537397</c:v>
                </c:pt>
                <c:pt idx="5940">
                  <c:v>-0.254514238114942</c:v>
                </c:pt>
                <c:pt idx="5941">
                  <c:v>-0.25415416475089198</c:v>
                </c:pt>
                <c:pt idx="5942">
                  <c:v>-0.25370447378519601</c:v>
                </c:pt>
                <c:pt idx="5943">
                  <c:v>-0.25324518462814999</c:v>
                </c:pt>
                <c:pt idx="5944">
                  <c:v>-0.253273956355904</c:v>
                </c:pt>
                <c:pt idx="5945">
                  <c:v>-0.25281942206152502</c:v>
                </c:pt>
                <c:pt idx="5946">
                  <c:v>-0.25250141395398101</c:v>
                </c:pt>
                <c:pt idx="5947">
                  <c:v>-0.25263134995386899</c:v>
                </c:pt>
                <c:pt idx="5948">
                  <c:v>-0.25204090274538998</c:v>
                </c:pt>
                <c:pt idx="5949">
                  <c:v>-0.25206298927619702</c:v>
                </c:pt>
                <c:pt idx="5950">
                  <c:v>-0.25178116820873198</c:v>
                </c:pt>
                <c:pt idx="5951">
                  <c:v>-0.25122070429001098</c:v>
                </c:pt>
                <c:pt idx="5952">
                  <c:v>-0.25107363068155603</c:v>
                </c:pt>
                <c:pt idx="5953">
                  <c:v>-0.250505264057727</c:v>
                </c:pt>
                <c:pt idx="5954">
                  <c:v>-0.25036604987030098</c:v>
                </c:pt>
                <c:pt idx="5955">
                  <c:v>-0.25014934531341199</c:v>
                </c:pt>
                <c:pt idx="5956">
                  <c:v>-0.24984852613132</c:v>
                </c:pt>
                <c:pt idx="5957">
                  <c:v>-0.24993798326810701</c:v>
                </c:pt>
                <c:pt idx="5958">
                  <c:v>-0.249602345260133</c:v>
                </c:pt>
                <c:pt idx="5959">
                  <c:v>-0.248955791444742</c:v>
                </c:pt>
                <c:pt idx="5960">
                  <c:v>-0.24908781056216101</c:v>
                </c:pt>
                <c:pt idx="5961">
                  <c:v>-0.248774868523995</c:v>
                </c:pt>
                <c:pt idx="5962">
                  <c:v>-0.248236110067898</c:v>
                </c:pt>
                <c:pt idx="5963">
                  <c:v>-0.248261510296057</c:v>
                </c:pt>
                <c:pt idx="5964">
                  <c:v>-0.247690456535471</c:v>
                </c:pt>
                <c:pt idx="5965">
                  <c:v>-0.24759231024443701</c:v>
                </c:pt>
                <c:pt idx="5966">
                  <c:v>-0.24726290869232401</c:v>
                </c:pt>
                <c:pt idx="5967">
                  <c:v>-0.24704339880683501</c:v>
                </c:pt>
                <c:pt idx="5968">
                  <c:v>-0.24645964100491399</c:v>
                </c:pt>
                <c:pt idx="5969">
                  <c:v>-0.24650329492737499</c:v>
                </c:pt>
                <c:pt idx="5970">
                  <c:v>-0.24647609482077601</c:v>
                </c:pt>
                <c:pt idx="5971">
                  <c:v>-0.24577253848651801</c:v>
                </c:pt>
                <c:pt idx="5972">
                  <c:v>-0.24587044756555501</c:v>
                </c:pt>
                <c:pt idx="5973">
                  <c:v>-0.245280372906716</c:v>
                </c:pt>
                <c:pt idx="5974">
                  <c:v>-0.24492384802372999</c:v>
                </c:pt>
                <c:pt idx="5975">
                  <c:v>-0.245164866739703</c:v>
                </c:pt>
                <c:pt idx="5976">
                  <c:v>-0.24465970850988</c:v>
                </c:pt>
                <c:pt idx="5977">
                  <c:v>-0.244173587902935</c:v>
                </c:pt>
                <c:pt idx="5978">
                  <c:v>-0.244047773314162</c:v>
                </c:pt>
                <c:pt idx="5979">
                  <c:v>-0.24395022114600501</c:v>
                </c:pt>
                <c:pt idx="5980">
                  <c:v>-0.24354811745912</c:v>
                </c:pt>
                <c:pt idx="5981">
                  <c:v>-0.24352416100454999</c:v>
                </c:pt>
                <c:pt idx="5982">
                  <c:v>-0.24309421506003001</c:v>
                </c:pt>
                <c:pt idx="5983">
                  <c:v>-0.24278935169214</c:v>
                </c:pt>
                <c:pt idx="5984">
                  <c:v>-0.242226903189276</c:v>
                </c:pt>
                <c:pt idx="5985">
                  <c:v>-0.241960994396653</c:v>
                </c:pt>
                <c:pt idx="5986">
                  <c:v>-0.24216572611711601</c:v>
                </c:pt>
                <c:pt idx="5987">
                  <c:v>-0.24148941590681999</c:v>
                </c:pt>
                <c:pt idx="5988">
                  <c:v>-0.24104287565549201</c:v>
                </c:pt>
                <c:pt idx="5989">
                  <c:v>-0.240839346337199</c:v>
                </c:pt>
                <c:pt idx="5990">
                  <c:v>-0.24068524808984201</c:v>
                </c:pt>
                <c:pt idx="5991">
                  <c:v>-0.24029815045472</c:v>
                </c:pt>
                <c:pt idx="5992">
                  <c:v>-0.24019539993858799</c:v>
                </c:pt>
                <c:pt idx="5993">
                  <c:v>-0.23984396398058899</c:v>
                </c:pt>
                <c:pt idx="5994">
                  <c:v>-0.239696940650729</c:v>
                </c:pt>
                <c:pt idx="5995">
                  <c:v>-0.23925480457757001</c:v>
                </c:pt>
                <c:pt idx="5996">
                  <c:v>-0.23875524051233701</c:v>
                </c:pt>
                <c:pt idx="5997">
                  <c:v>-0.23816396450655999</c:v>
                </c:pt>
                <c:pt idx="5998">
                  <c:v>-0.237462867468585</c:v>
                </c:pt>
                <c:pt idx="5999">
                  <c:v>-0.23805123829293201</c:v>
                </c:pt>
                <c:pt idx="6000">
                  <c:v>-0.242201294306648</c:v>
                </c:pt>
                <c:pt idx="6001">
                  <c:v>-0.24032174941201301</c:v>
                </c:pt>
                <c:pt idx="6002">
                  <c:v>-0.239030955487022</c:v>
                </c:pt>
                <c:pt idx="6003">
                  <c:v>-0.24104757089503001</c:v>
                </c:pt>
                <c:pt idx="6004">
                  <c:v>-0.24041127361408501</c:v>
                </c:pt>
                <c:pt idx="6005">
                  <c:v>-0.239600773172056</c:v>
                </c:pt>
                <c:pt idx="6006">
                  <c:v>-0.23888642276893601</c:v>
                </c:pt>
                <c:pt idx="6007">
                  <c:v>-0.23835330736026999</c:v>
                </c:pt>
                <c:pt idx="6008">
                  <c:v>-0.238501017783389</c:v>
                </c:pt>
                <c:pt idx="6009">
                  <c:v>-0.237970497163147</c:v>
                </c:pt>
                <c:pt idx="6010">
                  <c:v>-0.237641084124631</c:v>
                </c:pt>
                <c:pt idx="6011">
                  <c:v>-0.23745160073607999</c:v>
                </c:pt>
                <c:pt idx="6012">
                  <c:v>-0.23723034314779601</c:v>
                </c:pt>
                <c:pt idx="6013">
                  <c:v>-0.237375708638737</c:v>
                </c:pt>
                <c:pt idx="6014">
                  <c:v>-0.23714569613671199</c:v>
                </c:pt>
                <c:pt idx="6015">
                  <c:v>-0.23638158375079299</c:v>
                </c:pt>
                <c:pt idx="6016">
                  <c:v>-0.23629992537509001</c:v>
                </c:pt>
                <c:pt idx="6017">
                  <c:v>-0.23631757075234799</c:v>
                </c:pt>
                <c:pt idx="6018">
                  <c:v>-0.23592587447933699</c:v>
                </c:pt>
                <c:pt idx="6019">
                  <c:v>-0.235504917102555</c:v>
                </c:pt>
                <c:pt idx="6020">
                  <c:v>-0.23514602073809801</c:v>
                </c:pt>
                <c:pt idx="6021">
                  <c:v>-0.23545222155005299</c:v>
                </c:pt>
                <c:pt idx="6022">
                  <c:v>-0.234989884108916</c:v>
                </c:pt>
                <c:pt idx="6023">
                  <c:v>-0.23489584284756601</c:v>
                </c:pt>
                <c:pt idx="6024">
                  <c:v>-0.23494210366651</c:v>
                </c:pt>
                <c:pt idx="6025">
                  <c:v>-0.234508550231285</c:v>
                </c:pt>
                <c:pt idx="6026">
                  <c:v>-0.23459010666140001</c:v>
                </c:pt>
                <c:pt idx="6027">
                  <c:v>-0.23407246641577401</c:v>
                </c:pt>
                <c:pt idx="6028">
                  <c:v>-0.23410237820584001</c:v>
                </c:pt>
                <c:pt idx="6029">
                  <c:v>-0.23385968565557599</c:v>
                </c:pt>
                <c:pt idx="6030">
                  <c:v>-0.23356909323744501</c:v>
                </c:pt>
                <c:pt idx="6031">
                  <c:v>-0.23336410376055999</c:v>
                </c:pt>
                <c:pt idx="6032">
                  <c:v>-0.23345253399533</c:v>
                </c:pt>
                <c:pt idx="6033">
                  <c:v>-0.23295572897383701</c:v>
                </c:pt>
                <c:pt idx="6034">
                  <c:v>-0.23289535153152799</c:v>
                </c:pt>
                <c:pt idx="6035">
                  <c:v>-0.23241439898755001</c:v>
                </c:pt>
                <c:pt idx="6036">
                  <c:v>-0.23251686550155801</c:v>
                </c:pt>
                <c:pt idx="6037">
                  <c:v>-0.232383732552607</c:v>
                </c:pt>
                <c:pt idx="6038">
                  <c:v>-0.23153389134875901</c:v>
                </c:pt>
                <c:pt idx="6039">
                  <c:v>-0.23206574496527199</c:v>
                </c:pt>
                <c:pt idx="6040">
                  <c:v>-0.23170802375076099</c:v>
                </c:pt>
                <c:pt idx="6041">
                  <c:v>-0.23144831282815201</c:v>
                </c:pt>
                <c:pt idx="6042">
                  <c:v>-0.23095421964406501</c:v>
                </c:pt>
                <c:pt idx="6043">
                  <c:v>-0.230890933455669</c:v>
                </c:pt>
                <c:pt idx="6044">
                  <c:v>-0.23065213498798201</c:v>
                </c:pt>
                <c:pt idx="6045">
                  <c:v>-0.23077772067973801</c:v>
                </c:pt>
                <c:pt idx="6046">
                  <c:v>-0.23057635423129599</c:v>
                </c:pt>
                <c:pt idx="6047">
                  <c:v>-0.23029485417162901</c:v>
                </c:pt>
                <c:pt idx="6048">
                  <c:v>-0.23011703907387299</c:v>
                </c:pt>
                <c:pt idx="6049">
                  <c:v>-0.23007935000509</c:v>
                </c:pt>
                <c:pt idx="6050">
                  <c:v>-0.23001211090250701</c:v>
                </c:pt>
                <c:pt idx="6051">
                  <c:v>-0.22941488746371899</c:v>
                </c:pt>
                <c:pt idx="6052">
                  <c:v>-0.229362846167141</c:v>
                </c:pt>
                <c:pt idx="6053">
                  <c:v>-0.22945932858660201</c:v>
                </c:pt>
                <c:pt idx="6054">
                  <c:v>-0.229242323884565</c:v>
                </c:pt>
                <c:pt idx="6055">
                  <c:v>-0.228815707589787</c:v>
                </c:pt>
                <c:pt idx="6056">
                  <c:v>-0.229158250275875</c:v>
                </c:pt>
                <c:pt idx="6057">
                  <c:v>-0.229309329722406</c:v>
                </c:pt>
                <c:pt idx="6058">
                  <c:v>-0.229473343363888</c:v>
                </c:pt>
                <c:pt idx="6059">
                  <c:v>-0.22849117340623401</c:v>
                </c:pt>
                <c:pt idx="6060">
                  <c:v>-0.22868819480001901</c:v>
                </c:pt>
                <c:pt idx="6061">
                  <c:v>-0.228251151436411</c:v>
                </c:pt>
                <c:pt idx="6062">
                  <c:v>-0.22816328691336499</c:v>
                </c:pt>
                <c:pt idx="6063">
                  <c:v>-0.22778270687802299</c:v>
                </c:pt>
                <c:pt idx="6064">
                  <c:v>-0.227454497165615</c:v>
                </c:pt>
                <c:pt idx="6065">
                  <c:v>-0.22756763951528799</c:v>
                </c:pt>
                <c:pt idx="6066">
                  <c:v>-0.22755477048988401</c:v>
                </c:pt>
                <c:pt idx="6067">
                  <c:v>-0.227145062666885</c:v>
                </c:pt>
                <c:pt idx="6068">
                  <c:v>-0.22674927165882899</c:v>
                </c:pt>
                <c:pt idx="6069">
                  <c:v>-0.226892731411209</c:v>
                </c:pt>
                <c:pt idx="6070">
                  <c:v>-0.22688182000713</c:v>
                </c:pt>
                <c:pt idx="6071">
                  <c:v>-0.226510155270751</c:v>
                </c:pt>
                <c:pt idx="6072">
                  <c:v>-0.226067702444265</c:v>
                </c:pt>
                <c:pt idx="6073">
                  <c:v>-0.22614122133356501</c:v>
                </c:pt>
                <c:pt idx="6074">
                  <c:v>-0.225928183265384</c:v>
                </c:pt>
                <c:pt idx="6075">
                  <c:v>-0.22585160403583401</c:v>
                </c:pt>
                <c:pt idx="6076">
                  <c:v>-0.22583442140744101</c:v>
                </c:pt>
                <c:pt idx="6077">
                  <c:v>-0.22543967223595299</c:v>
                </c:pt>
                <c:pt idx="6078">
                  <c:v>-0.225653708668202</c:v>
                </c:pt>
                <c:pt idx="6079">
                  <c:v>-0.22532385711134001</c:v>
                </c:pt>
                <c:pt idx="6080">
                  <c:v>-0.22543558771875499</c:v>
                </c:pt>
                <c:pt idx="6081">
                  <c:v>-0.22563638535314101</c:v>
                </c:pt>
                <c:pt idx="6082">
                  <c:v>-0.22687290787451</c:v>
                </c:pt>
                <c:pt idx="6083">
                  <c:v>-0.22612009389021601</c:v>
                </c:pt>
                <c:pt idx="6084">
                  <c:v>-0.22539098471743901</c:v>
                </c:pt>
                <c:pt idx="6085">
                  <c:v>-0.22538862103194701</c:v>
                </c:pt>
                <c:pt idx="6086">
                  <c:v>-0.22503077303031599</c:v>
                </c:pt>
                <c:pt idx="6087">
                  <c:v>-0.225196540584435</c:v>
                </c:pt>
                <c:pt idx="6088">
                  <c:v>-0.224767040717782</c:v>
                </c:pt>
                <c:pt idx="6089">
                  <c:v>-0.22427744188670401</c:v>
                </c:pt>
                <c:pt idx="6090">
                  <c:v>-0.22408680736645101</c:v>
                </c:pt>
                <c:pt idx="6091">
                  <c:v>-0.22401314500243799</c:v>
                </c:pt>
                <c:pt idx="6092">
                  <c:v>-0.22386926396867901</c:v>
                </c:pt>
                <c:pt idx="6093">
                  <c:v>-0.223727058541034</c:v>
                </c:pt>
                <c:pt idx="6094">
                  <c:v>-0.223645954994042</c:v>
                </c:pt>
                <c:pt idx="6095">
                  <c:v>-0.22350305733874901</c:v>
                </c:pt>
                <c:pt idx="6096">
                  <c:v>-0.22340942389240501</c:v>
                </c:pt>
                <c:pt idx="6097">
                  <c:v>-0.22358279770316</c:v>
                </c:pt>
                <c:pt idx="6098">
                  <c:v>-0.22302798404018501</c:v>
                </c:pt>
                <c:pt idx="6099">
                  <c:v>-0.22307334540297399</c:v>
                </c:pt>
                <c:pt idx="6100">
                  <c:v>-0.22306403574901401</c:v>
                </c:pt>
                <c:pt idx="6101">
                  <c:v>-0.22267098938101201</c:v>
                </c:pt>
                <c:pt idx="6102">
                  <c:v>-0.22286169131772099</c:v>
                </c:pt>
                <c:pt idx="6103">
                  <c:v>-0.22228792436112299</c:v>
                </c:pt>
                <c:pt idx="6104">
                  <c:v>-0.22244026703866601</c:v>
                </c:pt>
                <c:pt idx="6105">
                  <c:v>-0.22230187221856701</c:v>
                </c:pt>
                <c:pt idx="6106">
                  <c:v>-0.22238600615269999</c:v>
                </c:pt>
                <c:pt idx="6107">
                  <c:v>-0.22177646310395299</c:v>
                </c:pt>
                <c:pt idx="6108">
                  <c:v>-0.22156971031654499</c:v>
                </c:pt>
                <c:pt idx="6109">
                  <c:v>-0.22183929898228499</c:v>
                </c:pt>
                <c:pt idx="6110">
                  <c:v>-0.221344518407497</c:v>
                </c:pt>
                <c:pt idx="6111">
                  <c:v>-0.22103168218639299</c:v>
                </c:pt>
                <c:pt idx="6112">
                  <c:v>-0.22097299923432501</c:v>
                </c:pt>
                <c:pt idx="6113">
                  <c:v>-0.22097921895020001</c:v>
                </c:pt>
                <c:pt idx="6114">
                  <c:v>-0.22064461354165099</c:v>
                </c:pt>
                <c:pt idx="6115">
                  <c:v>-0.22059526605649399</c:v>
                </c:pt>
                <c:pt idx="6116">
                  <c:v>-0.220483878442057</c:v>
                </c:pt>
                <c:pt idx="6117">
                  <c:v>-0.22061089991528299</c:v>
                </c:pt>
                <c:pt idx="6118">
                  <c:v>-0.22037051372288699</c:v>
                </c:pt>
                <c:pt idx="6119">
                  <c:v>-0.220177290297175</c:v>
                </c:pt>
                <c:pt idx="6120">
                  <c:v>-0.219750422562422</c:v>
                </c:pt>
                <c:pt idx="6121">
                  <c:v>-0.21993163235871099</c:v>
                </c:pt>
                <c:pt idx="6122">
                  <c:v>-0.21989322499523001</c:v>
                </c:pt>
                <c:pt idx="6123">
                  <c:v>-0.21974324574979801</c:v>
                </c:pt>
                <c:pt idx="6124">
                  <c:v>-0.21973076888378501</c:v>
                </c:pt>
                <c:pt idx="6125">
                  <c:v>-0.21979322449689001</c:v>
                </c:pt>
                <c:pt idx="6126">
                  <c:v>-0.21937385633102399</c:v>
                </c:pt>
                <c:pt idx="6127">
                  <c:v>-0.21959549463253999</c:v>
                </c:pt>
                <c:pt idx="6128">
                  <c:v>-0.21952660444177699</c:v>
                </c:pt>
                <c:pt idx="6129">
                  <c:v>-0.22005461122030701</c:v>
                </c:pt>
                <c:pt idx="6130">
                  <c:v>-0.220850035019241</c:v>
                </c:pt>
                <c:pt idx="6131">
                  <c:v>-0.22297658666803899</c:v>
                </c:pt>
                <c:pt idx="6132">
                  <c:v>-0.22622866912824499</c:v>
                </c:pt>
                <c:pt idx="6133">
                  <c:v>-0.22753254121424901</c:v>
                </c:pt>
                <c:pt idx="6134">
                  <c:v>-0.226315771543456</c:v>
                </c:pt>
                <c:pt idx="6135">
                  <c:v>-0.224679538166457</c:v>
                </c:pt>
                <c:pt idx="6136">
                  <c:v>-0.22303108585680001</c:v>
                </c:pt>
                <c:pt idx="6137">
                  <c:v>-0.22197654757215099</c:v>
                </c:pt>
                <c:pt idx="6138">
                  <c:v>-0.221283157337724</c:v>
                </c:pt>
                <c:pt idx="6139">
                  <c:v>-0.220720719777876</c:v>
                </c:pt>
                <c:pt idx="6140">
                  <c:v>-0.220149345334234</c:v>
                </c:pt>
                <c:pt idx="6141">
                  <c:v>-0.220183129465164</c:v>
                </c:pt>
                <c:pt idx="6142">
                  <c:v>-0.219656587221772</c:v>
                </c:pt>
                <c:pt idx="6143">
                  <c:v>-0.219240794741521</c:v>
                </c:pt>
                <c:pt idx="6144">
                  <c:v>-0.21893253493006701</c:v>
                </c:pt>
                <c:pt idx="6145">
                  <c:v>-0.218546555738035</c:v>
                </c:pt>
                <c:pt idx="6146">
                  <c:v>-0.21835381981211799</c:v>
                </c:pt>
                <c:pt idx="6147">
                  <c:v>-0.21818895774962799</c:v>
                </c:pt>
                <c:pt idx="6148">
                  <c:v>-0.21790999373706199</c:v>
                </c:pt>
                <c:pt idx="6149">
                  <c:v>-0.217791924278745</c:v>
                </c:pt>
                <c:pt idx="6150">
                  <c:v>-0.21791748410731299</c:v>
                </c:pt>
                <c:pt idx="6151">
                  <c:v>-0.21893048295919501</c:v>
                </c:pt>
                <c:pt idx="6152">
                  <c:v>-0.22241704966327699</c:v>
                </c:pt>
                <c:pt idx="6153">
                  <c:v>-0.22097162812507801</c:v>
                </c:pt>
                <c:pt idx="6154">
                  <c:v>-0.22104793433074299</c:v>
                </c:pt>
                <c:pt idx="6155">
                  <c:v>-0.22158249573910899</c:v>
                </c:pt>
                <c:pt idx="6156">
                  <c:v>-0.220027276585328</c:v>
                </c:pt>
                <c:pt idx="6157">
                  <c:v>-0.21921405496923499</c:v>
                </c:pt>
                <c:pt idx="6158">
                  <c:v>-0.21861307175379499</c:v>
                </c:pt>
                <c:pt idx="6159">
                  <c:v>-0.218060346501045</c:v>
                </c:pt>
                <c:pt idx="6160">
                  <c:v>-0.217863188154684</c:v>
                </c:pt>
                <c:pt idx="6161">
                  <c:v>-0.21742990001939</c:v>
                </c:pt>
                <c:pt idx="6162">
                  <c:v>-0.217612088259583</c:v>
                </c:pt>
                <c:pt idx="6163">
                  <c:v>-0.21733935933940199</c:v>
                </c:pt>
                <c:pt idx="6164">
                  <c:v>-0.21704163622307299</c:v>
                </c:pt>
                <c:pt idx="6165">
                  <c:v>-0.216862510191872</c:v>
                </c:pt>
                <c:pt idx="6166">
                  <c:v>-0.21693221581397101</c:v>
                </c:pt>
                <c:pt idx="6167">
                  <c:v>-0.216821765879393</c:v>
                </c:pt>
                <c:pt idx="6168">
                  <c:v>-0.21674805303967401</c:v>
                </c:pt>
                <c:pt idx="6169">
                  <c:v>-0.21636494032419301</c:v>
                </c:pt>
                <c:pt idx="6170">
                  <c:v>-0.21618991738135901</c:v>
                </c:pt>
                <c:pt idx="6171">
                  <c:v>-0.216426791355005</c:v>
                </c:pt>
                <c:pt idx="6172">
                  <c:v>-0.21625485334939901</c:v>
                </c:pt>
                <c:pt idx="6173">
                  <c:v>-0.21634660771713399</c:v>
                </c:pt>
                <c:pt idx="6174">
                  <c:v>-0.21615544942974599</c:v>
                </c:pt>
                <c:pt idx="6175">
                  <c:v>-0.215831363696523</c:v>
                </c:pt>
                <c:pt idx="6176">
                  <c:v>-0.21590500079786501</c:v>
                </c:pt>
                <c:pt idx="6177">
                  <c:v>-0.21601952427414101</c:v>
                </c:pt>
                <c:pt idx="6178">
                  <c:v>-0.21556695271376999</c:v>
                </c:pt>
                <c:pt idx="6179">
                  <c:v>-0.215622280710905</c:v>
                </c:pt>
                <c:pt idx="6180">
                  <c:v>-0.21550288901284601</c:v>
                </c:pt>
                <c:pt idx="6181">
                  <c:v>-0.215410249549118</c:v>
                </c:pt>
                <c:pt idx="6182">
                  <c:v>-0.21529698811681</c:v>
                </c:pt>
                <c:pt idx="6183">
                  <c:v>-0.215232557051802</c:v>
                </c:pt>
                <c:pt idx="6184">
                  <c:v>-0.215072314836425</c:v>
                </c:pt>
                <c:pt idx="6185">
                  <c:v>-0.215699722070338</c:v>
                </c:pt>
                <c:pt idx="6186">
                  <c:v>-0.215354236758111</c:v>
                </c:pt>
                <c:pt idx="6187">
                  <c:v>-0.21532499985817999</c:v>
                </c:pt>
                <c:pt idx="6188">
                  <c:v>-0.215436227457762</c:v>
                </c:pt>
                <c:pt idx="6189">
                  <c:v>-0.215309013488441</c:v>
                </c:pt>
                <c:pt idx="6190">
                  <c:v>-0.215309266272211</c:v>
                </c:pt>
                <c:pt idx="6191">
                  <c:v>-0.215260640481862</c:v>
                </c:pt>
                <c:pt idx="6192">
                  <c:v>-0.21543857298377</c:v>
                </c:pt>
                <c:pt idx="6193">
                  <c:v>-0.21542565617016399</c:v>
                </c:pt>
                <c:pt idx="6194">
                  <c:v>-0.21538280881845501</c:v>
                </c:pt>
                <c:pt idx="6195">
                  <c:v>-0.21585582737174799</c:v>
                </c:pt>
                <c:pt idx="6196">
                  <c:v>-0.21584445551888701</c:v>
                </c:pt>
                <c:pt idx="6197">
                  <c:v>-0.21618437201422799</c:v>
                </c:pt>
                <c:pt idx="6198">
                  <c:v>-0.21630776950547001</c:v>
                </c:pt>
                <c:pt idx="6199">
                  <c:v>-0.21659273637136001</c:v>
                </c:pt>
                <c:pt idx="6200">
                  <c:v>-0.21730727778053099</c:v>
                </c:pt>
                <c:pt idx="6201">
                  <c:v>-0.217158339010942</c:v>
                </c:pt>
                <c:pt idx="6202">
                  <c:v>-0.21793948861236501</c:v>
                </c:pt>
                <c:pt idx="6203">
                  <c:v>-0.218659051052565</c:v>
                </c:pt>
                <c:pt idx="6204">
                  <c:v>-0.21976646546211601</c:v>
                </c:pt>
                <c:pt idx="6205">
                  <c:v>-0.220609808038739</c:v>
                </c:pt>
                <c:pt idx="6206">
                  <c:v>-0.22205671299237401</c:v>
                </c:pt>
                <c:pt idx="6207">
                  <c:v>-0.22343516321823501</c:v>
                </c:pt>
                <c:pt idx="6208">
                  <c:v>-0.225489116291857</c:v>
                </c:pt>
                <c:pt idx="6209">
                  <c:v>-0.22785739073647801</c:v>
                </c:pt>
                <c:pt idx="6210">
                  <c:v>-0.23109000015280401</c:v>
                </c:pt>
                <c:pt idx="6211">
                  <c:v>-0.235245917836746</c:v>
                </c:pt>
                <c:pt idx="6212">
                  <c:v>-0.24086565378206901</c:v>
                </c:pt>
                <c:pt idx="6213">
                  <c:v>-0.248400900084666</c:v>
                </c:pt>
                <c:pt idx="6214">
                  <c:v>-0.25955920553088002</c:v>
                </c:pt>
                <c:pt idx="6215">
                  <c:v>-0.27591982440419199</c:v>
                </c:pt>
                <c:pt idx="6216">
                  <c:v>-0.30170784368293002</c:v>
                </c:pt>
                <c:pt idx="6217">
                  <c:v>-0.34592430163041199</c:v>
                </c:pt>
                <c:pt idx="6218">
                  <c:v>-0.43062179242058302</c:v>
                </c:pt>
                <c:pt idx="6219">
                  <c:v>-0.63000026147867005</c:v>
                </c:pt>
                <c:pt idx="6220">
                  <c:v>-1.29872970979816</c:v>
                </c:pt>
                <c:pt idx="6221">
                  <c:v>-2.6626738773432299</c:v>
                </c:pt>
                <c:pt idx="6222">
                  <c:v>-6.0341138235883296</c:v>
                </c:pt>
                <c:pt idx="6223">
                  <c:v>-3.0887494087021299</c:v>
                </c:pt>
                <c:pt idx="6224">
                  <c:v>-1.09879519608251</c:v>
                </c:pt>
                <c:pt idx="6225">
                  <c:v>-0.61804531034905197</c:v>
                </c:pt>
                <c:pt idx="6226">
                  <c:v>-0.44229506588656098</c:v>
                </c:pt>
                <c:pt idx="6227">
                  <c:v>-0.359597780811375</c:v>
                </c:pt>
                <c:pt idx="6228">
                  <c:v>-0.31441457016353902</c:v>
                </c:pt>
                <c:pt idx="6229">
                  <c:v>-0.287186350968611</c:v>
                </c:pt>
                <c:pt idx="6230">
                  <c:v>-0.26906461973967599</c:v>
                </c:pt>
                <c:pt idx="6231">
                  <c:v>-0.256674495988234</c:v>
                </c:pt>
                <c:pt idx="6232">
                  <c:v>-0.247560245022868</c:v>
                </c:pt>
                <c:pt idx="6233">
                  <c:v>-0.240459234508789</c:v>
                </c:pt>
                <c:pt idx="6234">
                  <c:v>-0.23538097906350999</c:v>
                </c:pt>
                <c:pt idx="6235">
                  <c:v>-0.23140935841212201</c:v>
                </c:pt>
                <c:pt idx="6236">
                  <c:v>-0.22808361807771901</c:v>
                </c:pt>
                <c:pt idx="6237">
                  <c:v>-0.225354923476348</c:v>
                </c:pt>
                <c:pt idx="6238">
                  <c:v>-0.22317593609257</c:v>
                </c:pt>
                <c:pt idx="6239">
                  <c:v>-0.22129378359935001</c:v>
                </c:pt>
                <c:pt idx="6240">
                  <c:v>-0.21988766161145401</c:v>
                </c:pt>
                <c:pt idx="6241">
                  <c:v>-0.21843081032938799</c:v>
                </c:pt>
                <c:pt idx="6242">
                  <c:v>-0.21771821560138299</c:v>
                </c:pt>
                <c:pt idx="6243">
                  <c:v>-0.21633944012135201</c:v>
                </c:pt>
                <c:pt idx="6244">
                  <c:v>-0.215535045308619</c:v>
                </c:pt>
                <c:pt idx="6245">
                  <c:v>-0.21690397565901301</c:v>
                </c:pt>
                <c:pt idx="6246">
                  <c:v>-0.21726295544988899</c:v>
                </c:pt>
                <c:pt idx="6247">
                  <c:v>-0.214674941299525</c:v>
                </c:pt>
                <c:pt idx="6248">
                  <c:v>-0.21326245359711299</c:v>
                </c:pt>
                <c:pt idx="6249">
                  <c:v>-0.21196471583349899</c:v>
                </c:pt>
                <c:pt idx="6250">
                  <c:v>-0.21132548117821201</c:v>
                </c:pt>
                <c:pt idx="6251">
                  <c:v>-0.21064735354365599</c:v>
                </c:pt>
                <c:pt idx="6252">
                  <c:v>-0.2099756685819</c:v>
                </c:pt>
                <c:pt idx="6253">
                  <c:v>-0.20946224111146</c:v>
                </c:pt>
                <c:pt idx="6254">
                  <c:v>-0.20936319322172101</c:v>
                </c:pt>
                <c:pt idx="6255">
                  <c:v>-0.20864881621160999</c:v>
                </c:pt>
                <c:pt idx="6256">
                  <c:v>-0.208406299207092</c:v>
                </c:pt>
                <c:pt idx="6257">
                  <c:v>-0.20808110156043599</c:v>
                </c:pt>
                <c:pt idx="6258">
                  <c:v>-0.20738109315364001</c:v>
                </c:pt>
                <c:pt idx="6259">
                  <c:v>-0.207222860059909</c:v>
                </c:pt>
                <c:pt idx="6260">
                  <c:v>-0.20688955470109899</c:v>
                </c:pt>
                <c:pt idx="6261">
                  <c:v>-0.20664376348543601</c:v>
                </c:pt>
                <c:pt idx="6262">
                  <c:v>-0.207074996552393</c:v>
                </c:pt>
                <c:pt idx="6263">
                  <c:v>-0.20724398361980501</c:v>
                </c:pt>
                <c:pt idx="6264">
                  <c:v>-0.20822258706949001</c:v>
                </c:pt>
                <c:pt idx="6265">
                  <c:v>-0.20974805875125199</c:v>
                </c:pt>
                <c:pt idx="6266">
                  <c:v>-0.212052609291459</c:v>
                </c:pt>
                <c:pt idx="6267">
                  <c:v>-0.21339842801463099</c:v>
                </c:pt>
                <c:pt idx="6268">
                  <c:v>-0.21320829761608001</c:v>
                </c:pt>
                <c:pt idx="6269">
                  <c:v>-0.211916726558148</c:v>
                </c:pt>
                <c:pt idx="6270">
                  <c:v>-0.21032820358988799</c:v>
                </c:pt>
                <c:pt idx="6271">
                  <c:v>-0.20921042271524601</c:v>
                </c:pt>
                <c:pt idx="6272">
                  <c:v>-0.208259701120494</c:v>
                </c:pt>
                <c:pt idx="6273">
                  <c:v>-0.20725815439737799</c:v>
                </c:pt>
                <c:pt idx="6274">
                  <c:v>-0.20668509346372799</c:v>
                </c:pt>
                <c:pt idx="6275">
                  <c:v>-0.20592432545255801</c:v>
                </c:pt>
                <c:pt idx="6276">
                  <c:v>-0.205356791167118</c:v>
                </c:pt>
                <c:pt idx="6277">
                  <c:v>-0.205041661547439</c:v>
                </c:pt>
                <c:pt idx="6278">
                  <c:v>-0.20462476335209401</c:v>
                </c:pt>
                <c:pt idx="6279">
                  <c:v>-0.204344081542296</c:v>
                </c:pt>
                <c:pt idx="6280">
                  <c:v>-0.20377524242108699</c:v>
                </c:pt>
                <c:pt idx="6281">
                  <c:v>-0.20391818379254201</c:v>
                </c:pt>
                <c:pt idx="6282">
                  <c:v>-0.20368056816208799</c:v>
                </c:pt>
                <c:pt idx="6283">
                  <c:v>-0.20285568332831899</c:v>
                </c:pt>
                <c:pt idx="6284">
                  <c:v>-0.202901662321922</c:v>
                </c:pt>
                <c:pt idx="6285">
                  <c:v>-0.20212881017019901</c:v>
                </c:pt>
                <c:pt idx="6286">
                  <c:v>-0.20208891601646201</c:v>
                </c:pt>
                <c:pt idx="6287">
                  <c:v>-0.201514989036682</c:v>
                </c:pt>
                <c:pt idx="6288">
                  <c:v>-0.201422152664673</c:v>
                </c:pt>
                <c:pt idx="6289">
                  <c:v>-0.20126546678225499</c:v>
                </c:pt>
                <c:pt idx="6290">
                  <c:v>-0.20088709199194901</c:v>
                </c:pt>
                <c:pt idx="6291">
                  <c:v>-0.20077902300724901</c:v>
                </c:pt>
                <c:pt idx="6292">
                  <c:v>-0.200617184975973</c:v>
                </c:pt>
                <c:pt idx="6293">
                  <c:v>-0.200339970440475</c:v>
                </c:pt>
                <c:pt idx="6294">
                  <c:v>-0.20004878390404801</c:v>
                </c:pt>
                <c:pt idx="6295">
                  <c:v>-0.19970073547655201</c:v>
                </c:pt>
                <c:pt idx="6296">
                  <c:v>-0.199624723385676</c:v>
                </c:pt>
                <c:pt idx="6297">
                  <c:v>-0.19938436026293499</c:v>
                </c:pt>
                <c:pt idx="6298">
                  <c:v>-0.199558107682929</c:v>
                </c:pt>
                <c:pt idx="6299">
                  <c:v>-0.19891202014800399</c:v>
                </c:pt>
                <c:pt idx="6300">
                  <c:v>-0.19907695116007301</c:v>
                </c:pt>
                <c:pt idx="6301">
                  <c:v>-0.19845920232434999</c:v>
                </c:pt>
                <c:pt idx="6302">
                  <c:v>-0.19839588932496</c:v>
                </c:pt>
                <c:pt idx="6303">
                  <c:v>-0.198090110730788</c:v>
                </c:pt>
                <c:pt idx="6304">
                  <c:v>-0.19812066863052599</c:v>
                </c:pt>
                <c:pt idx="6305">
                  <c:v>-0.197775003908812</c:v>
                </c:pt>
                <c:pt idx="6306">
                  <c:v>-0.19794908386589</c:v>
                </c:pt>
                <c:pt idx="6307">
                  <c:v>-0.19769139666265101</c:v>
                </c:pt>
                <c:pt idx="6308">
                  <c:v>-0.19707924719432501</c:v>
                </c:pt>
                <c:pt idx="6309">
                  <c:v>-0.19714185474865401</c:v>
                </c:pt>
                <c:pt idx="6310">
                  <c:v>-0.19676647362071401</c:v>
                </c:pt>
                <c:pt idx="6311">
                  <c:v>-0.19675248160704101</c:v>
                </c:pt>
                <c:pt idx="6312">
                  <c:v>-0.196689056398762</c:v>
                </c:pt>
                <c:pt idx="6313">
                  <c:v>-0.196204628965993</c:v>
                </c:pt>
                <c:pt idx="6314">
                  <c:v>-0.19595285029519799</c:v>
                </c:pt>
                <c:pt idx="6315">
                  <c:v>-0.19574350091540199</c:v>
                </c:pt>
                <c:pt idx="6316">
                  <c:v>-0.19595100557800599</c:v>
                </c:pt>
                <c:pt idx="6317">
                  <c:v>-0.19551917185127499</c:v>
                </c:pt>
                <c:pt idx="6318">
                  <c:v>-0.19548744167384499</c:v>
                </c:pt>
                <c:pt idx="6319">
                  <c:v>-0.195165126598696</c:v>
                </c:pt>
                <c:pt idx="6320">
                  <c:v>-0.195238512740883</c:v>
                </c:pt>
                <c:pt idx="6321">
                  <c:v>-0.19521087616968</c:v>
                </c:pt>
                <c:pt idx="6322">
                  <c:v>-0.19541153357907201</c:v>
                </c:pt>
                <c:pt idx="6323">
                  <c:v>-0.19505384322553199</c:v>
                </c:pt>
                <c:pt idx="6324">
                  <c:v>-0.195464575734561</c:v>
                </c:pt>
                <c:pt idx="6325">
                  <c:v>-0.194946961086016</c:v>
                </c:pt>
                <c:pt idx="6326">
                  <c:v>-0.19471412713068001</c:v>
                </c:pt>
                <c:pt idx="6327">
                  <c:v>-0.194417072922871</c:v>
                </c:pt>
                <c:pt idx="6328">
                  <c:v>-0.19475564649786001</c:v>
                </c:pt>
                <c:pt idx="6329">
                  <c:v>-0.19449840653005601</c:v>
                </c:pt>
                <c:pt idx="6330">
                  <c:v>-0.194237475088989</c:v>
                </c:pt>
                <c:pt idx="6331">
                  <c:v>-0.19442335485478801</c:v>
                </c:pt>
                <c:pt idx="6332">
                  <c:v>-0.194270607829579</c:v>
                </c:pt>
                <c:pt idx="6333">
                  <c:v>-0.19411645590648099</c:v>
                </c:pt>
                <c:pt idx="6334">
                  <c:v>-0.19436430371829599</c:v>
                </c:pt>
                <c:pt idx="6335">
                  <c:v>-0.194538528211807</c:v>
                </c:pt>
                <c:pt idx="6336">
                  <c:v>-0.19432615196271399</c:v>
                </c:pt>
                <c:pt idx="6337">
                  <c:v>-0.19440635463592301</c:v>
                </c:pt>
                <c:pt idx="6338">
                  <c:v>-0.19349602869729701</c:v>
                </c:pt>
                <c:pt idx="6339">
                  <c:v>-0.19392385900069301</c:v>
                </c:pt>
                <c:pt idx="6340">
                  <c:v>-0.19399256381340901</c:v>
                </c:pt>
                <c:pt idx="6341">
                  <c:v>-0.19441509437803201</c:v>
                </c:pt>
                <c:pt idx="6342">
                  <c:v>-0.194069166633666</c:v>
                </c:pt>
                <c:pt idx="6343">
                  <c:v>-0.19466922487969399</c:v>
                </c:pt>
                <c:pt idx="6344">
                  <c:v>-0.19444411265722999</c:v>
                </c:pt>
                <c:pt idx="6345">
                  <c:v>-0.19434210213120201</c:v>
                </c:pt>
                <c:pt idx="6346">
                  <c:v>-0.19474042951484699</c:v>
                </c:pt>
                <c:pt idx="6347">
                  <c:v>-0.19487416696941201</c:v>
                </c:pt>
                <c:pt idx="6348">
                  <c:v>-0.19487742014176601</c:v>
                </c:pt>
                <c:pt idx="6349">
                  <c:v>-0.19510305471897399</c:v>
                </c:pt>
                <c:pt idx="6350">
                  <c:v>-0.19502597681152201</c:v>
                </c:pt>
                <c:pt idx="6351">
                  <c:v>-0.19541046733005099</c:v>
                </c:pt>
                <c:pt idx="6352">
                  <c:v>-0.19609121922829401</c:v>
                </c:pt>
                <c:pt idx="6353">
                  <c:v>-0.195637770832323</c:v>
                </c:pt>
                <c:pt idx="6354">
                  <c:v>-0.19620707086366301</c:v>
                </c:pt>
                <c:pt idx="6355">
                  <c:v>-0.19637475925651099</c:v>
                </c:pt>
                <c:pt idx="6356">
                  <c:v>-0.19614775688736899</c:v>
                </c:pt>
                <c:pt idx="6357">
                  <c:v>-0.19687210407966199</c:v>
                </c:pt>
                <c:pt idx="6358">
                  <c:v>-0.197245771256161</c:v>
                </c:pt>
                <c:pt idx="6359">
                  <c:v>-0.196981160020444</c:v>
                </c:pt>
                <c:pt idx="6360">
                  <c:v>-0.19701595530667401</c:v>
                </c:pt>
                <c:pt idx="6361">
                  <c:v>-0.197212846692639</c:v>
                </c:pt>
                <c:pt idx="6362">
                  <c:v>-0.197353536361806</c:v>
                </c:pt>
                <c:pt idx="6363">
                  <c:v>-0.19783244587936399</c:v>
                </c:pt>
                <c:pt idx="6364">
                  <c:v>-0.19790575813824299</c:v>
                </c:pt>
                <c:pt idx="6365">
                  <c:v>-0.19807843180502599</c:v>
                </c:pt>
                <c:pt idx="6366">
                  <c:v>-0.19805052653698699</c:v>
                </c:pt>
                <c:pt idx="6367">
                  <c:v>-0.19834744244572</c:v>
                </c:pt>
                <c:pt idx="6368">
                  <c:v>-0.19827055310172001</c:v>
                </c:pt>
                <c:pt idx="6369">
                  <c:v>-0.198448258320673</c:v>
                </c:pt>
                <c:pt idx="6370">
                  <c:v>-0.19845513162454301</c:v>
                </c:pt>
                <c:pt idx="6371">
                  <c:v>-0.19868929400000601</c:v>
                </c:pt>
                <c:pt idx="6372">
                  <c:v>-0.19881393073959999</c:v>
                </c:pt>
                <c:pt idx="6373">
                  <c:v>-0.198897348104457</c:v>
                </c:pt>
                <c:pt idx="6374">
                  <c:v>-0.198816315002005</c:v>
                </c:pt>
                <c:pt idx="6375">
                  <c:v>-0.19886282924214399</c:v>
                </c:pt>
                <c:pt idx="6376">
                  <c:v>-0.19872946098859601</c:v>
                </c:pt>
                <c:pt idx="6377">
                  <c:v>-0.19897492433321601</c:v>
                </c:pt>
                <c:pt idx="6378">
                  <c:v>-0.198740488790797</c:v>
                </c:pt>
                <c:pt idx="6379">
                  <c:v>-0.19862644757899001</c:v>
                </c:pt>
                <c:pt idx="6380">
                  <c:v>-0.19826096742982999</c:v>
                </c:pt>
                <c:pt idx="6381">
                  <c:v>-0.198264119849829</c:v>
                </c:pt>
                <c:pt idx="6382">
                  <c:v>-0.19791337225730499</c:v>
                </c:pt>
                <c:pt idx="6383">
                  <c:v>-0.19770940220320299</c:v>
                </c:pt>
                <c:pt idx="6384">
                  <c:v>-0.198126861285289</c:v>
                </c:pt>
                <c:pt idx="6385">
                  <c:v>-0.19786749211625501</c:v>
                </c:pt>
                <c:pt idx="6386">
                  <c:v>-0.19774872033150701</c:v>
                </c:pt>
                <c:pt idx="6387">
                  <c:v>-0.197714899752259</c:v>
                </c:pt>
                <c:pt idx="6388">
                  <c:v>-0.19714460282577501</c:v>
                </c:pt>
                <c:pt idx="6389">
                  <c:v>-0.19711236976065499</c:v>
                </c:pt>
                <c:pt idx="6390">
                  <c:v>-0.197060142518237</c:v>
                </c:pt>
                <c:pt idx="6391">
                  <c:v>-0.19646253488306201</c:v>
                </c:pt>
                <c:pt idx="6392">
                  <c:v>-0.19637290319690801</c:v>
                </c:pt>
                <c:pt idx="6393">
                  <c:v>-0.19600297343623599</c:v>
                </c:pt>
                <c:pt idx="6394">
                  <c:v>-0.195719976267138</c:v>
                </c:pt>
                <c:pt idx="6395">
                  <c:v>-0.19534300438272301</c:v>
                </c:pt>
                <c:pt idx="6396">
                  <c:v>-0.195259371823537</c:v>
                </c:pt>
                <c:pt idx="6397">
                  <c:v>-0.19487454594662701</c:v>
                </c:pt>
                <c:pt idx="6398">
                  <c:v>-0.19454775786023601</c:v>
                </c:pt>
                <c:pt idx="6399">
                  <c:v>-0.19413013778528701</c:v>
                </c:pt>
                <c:pt idx="6400">
                  <c:v>-0.19390161329338601</c:v>
                </c:pt>
                <c:pt idx="6401">
                  <c:v>-0.192994994960734</c:v>
                </c:pt>
                <c:pt idx="6402">
                  <c:v>-0.191587105289622</c:v>
                </c:pt>
                <c:pt idx="6403">
                  <c:v>-0.190594037796918</c:v>
                </c:pt>
                <c:pt idx="6404">
                  <c:v>-0.19371772517598701</c:v>
                </c:pt>
                <c:pt idx="6405">
                  <c:v>-0.193939240591227</c:v>
                </c:pt>
                <c:pt idx="6406">
                  <c:v>-0.19372593396704599</c:v>
                </c:pt>
                <c:pt idx="6407">
                  <c:v>-0.193295110511399</c:v>
                </c:pt>
                <c:pt idx="6408">
                  <c:v>-0.193211005540912</c:v>
                </c:pt>
                <c:pt idx="6409">
                  <c:v>-0.193079882029559</c:v>
                </c:pt>
                <c:pt idx="6410">
                  <c:v>-0.19266074718071599</c:v>
                </c:pt>
                <c:pt idx="6411">
                  <c:v>-0.19263863916295601</c:v>
                </c:pt>
                <c:pt idx="6412">
                  <c:v>-0.19171930097185699</c:v>
                </c:pt>
                <c:pt idx="6413">
                  <c:v>-0.191901475005917</c:v>
                </c:pt>
                <c:pt idx="6414">
                  <c:v>-0.191740362266729</c:v>
                </c:pt>
                <c:pt idx="6415">
                  <c:v>-0.19131635443360301</c:v>
                </c:pt>
                <c:pt idx="6416">
                  <c:v>-0.191186831940547</c:v>
                </c:pt>
                <c:pt idx="6417">
                  <c:v>-0.191225074445069</c:v>
                </c:pt>
                <c:pt idx="6418">
                  <c:v>-0.190951519570534</c:v>
                </c:pt>
                <c:pt idx="6419">
                  <c:v>-0.19082569346648401</c:v>
                </c:pt>
                <c:pt idx="6420">
                  <c:v>-0.19012676993675801</c:v>
                </c:pt>
                <c:pt idx="6421">
                  <c:v>-0.189877480654874</c:v>
                </c:pt>
                <c:pt idx="6422">
                  <c:v>-0.189536380569469</c:v>
                </c:pt>
                <c:pt idx="6423">
                  <c:v>-0.18964168910438101</c:v>
                </c:pt>
                <c:pt idx="6424">
                  <c:v>-0.189496210121819</c:v>
                </c:pt>
                <c:pt idx="6425">
                  <c:v>-0.189002405853886</c:v>
                </c:pt>
                <c:pt idx="6426">
                  <c:v>-0.18946268303736999</c:v>
                </c:pt>
                <c:pt idx="6427">
                  <c:v>-0.18893409309763501</c:v>
                </c:pt>
                <c:pt idx="6428">
                  <c:v>-0.188727388124208</c:v>
                </c:pt>
                <c:pt idx="6429">
                  <c:v>-0.188543539633754</c:v>
                </c:pt>
                <c:pt idx="6430">
                  <c:v>-0.188732877929781</c:v>
                </c:pt>
                <c:pt idx="6431">
                  <c:v>-0.18851602770023099</c:v>
                </c:pt>
                <c:pt idx="6432">
                  <c:v>-0.18834013242068301</c:v>
                </c:pt>
                <c:pt idx="6433">
                  <c:v>-0.18809106566497499</c:v>
                </c:pt>
                <c:pt idx="6434">
                  <c:v>-0.18789660457106699</c:v>
                </c:pt>
                <c:pt idx="6435">
                  <c:v>-0.187738019392023</c:v>
                </c:pt>
                <c:pt idx="6436">
                  <c:v>-0.18776880085827199</c:v>
                </c:pt>
                <c:pt idx="6437">
                  <c:v>-0.18790349188359401</c:v>
                </c:pt>
                <c:pt idx="6438">
                  <c:v>-0.18736400685320401</c:v>
                </c:pt>
                <c:pt idx="6439">
                  <c:v>-0.187153472260671</c:v>
                </c:pt>
                <c:pt idx="6440">
                  <c:v>-0.18699031699445501</c:v>
                </c:pt>
                <c:pt idx="6441">
                  <c:v>-0.186981188582936</c:v>
                </c:pt>
                <c:pt idx="6442">
                  <c:v>-0.187146379500293</c:v>
                </c:pt>
                <c:pt idx="6443">
                  <c:v>-0.18664861782981201</c:v>
                </c:pt>
                <c:pt idx="6444">
                  <c:v>-0.18639141501971199</c:v>
                </c:pt>
                <c:pt idx="6445">
                  <c:v>-0.18623668486693201</c:v>
                </c:pt>
                <c:pt idx="6446">
                  <c:v>-0.18604600425641701</c:v>
                </c:pt>
                <c:pt idx="6447">
                  <c:v>-0.18616261361247299</c:v>
                </c:pt>
                <c:pt idx="6448">
                  <c:v>-0.186134497574415</c:v>
                </c:pt>
                <c:pt idx="6449">
                  <c:v>-0.18588953159174801</c:v>
                </c:pt>
                <c:pt idx="6450">
                  <c:v>-0.18569362754105401</c:v>
                </c:pt>
                <c:pt idx="6451">
                  <c:v>-0.18523799666832999</c:v>
                </c:pt>
                <c:pt idx="6452">
                  <c:v>-0.18571965418160799</c:v>
                </c:pt>
                <c:pt idx="6453">
                  <c:v>-0.18527220088109</c:v>
                </c:pt>
                <c:pt idx="6454">
                  <c:v>-0.18518464407875401</c:v>
                </c:pt>
                <c:pt idx="6455">
                  <c:v>-0.185036858887871</c:v>
                </c:pt>
                <c:pt idx="6456">
                  <c:v>-0.18523325835749299</c:v>
                </c:pt>
                <c:pt idx="6457">
                  <c:v>-0.184732375786273</c:v>
                </c:pt>
                <c:pt idx="6458">
                  <c:v>-0.18437957381120701</c:v>
                </c:pt>
                <c:pt idx="6459">
                  <c:v>-0.184431402644577</c:v>
                </c:pt>
                <c:pt idx="6460">
                  <c:v>-0.184795821548527</c:v>
                </c:pt>
                <c:pt idx="6461">
                  <c:v>-0.18469714855672101</c:v>
                </c:pt>
                <c:pt idx="6462">
                  <c:v>-0.18456067139358201</c:v>
                </c:pt>
                <c:pt idx="6463">
                  <c:v>-0.18452069681950201</c:v>
                </c:pt>
                <c:pt idx="6464">
                  <c:v>-0.18463657120764701</c:v>
                </c:pt>
                <c:pt idx="6465">
                  <c:v>-0.18464737673308601</c:v>
                </c:pt>
                <c:pt idx="6466">
                  <c:v>-0.184211202409931</c:v>
                </c:pt>
                <c:pt idx="6467">
                  <c:v>-0.18444048165754801</c:v>
                </c:pt>
                <c:pt idx="6468">
                  <c:v>-0.184133793800215</c:v>
                </c:pt>
                <c:pt idx="6469">
                  <c:v>-0.18407195222880299</c:v>
                </c:pt>
                <c:pt idx="6470">
                  <c:v>-0.18404909796587901</c:v>
                </c:pt>
                <c:pt idx="6471">
                  <c:v>-0.184052058821987</c:v>
                </c:pt>
                <c:pt idx="6472">
                  <c:v>-0.183994950256749</c:v>
                </c:pt>
                <c:pt idx="6473">
                  <c:v>-0.18380035214711801</c:v>
                </c:pt>
                <c:pt idx="6474">
                  <c:v>-0.18361300548869899</c:v>
                </c:pt>
                <c:pt idx="6475">
                  <c:v>-0.18364083326093</c:v>
                </c:pt>
                <c:pt idx="6476">
                  <c:v>-0.18367532103697601</c:v>
                </c:pt>
                <c:pt idx="6477">
                  <c:v>-0.183105163891498</c:v>
                </c:pt>
                <c:pt idx="6478">
                  <c:v>-0.183252288276949</c:v>
                </c:pt>
                <c:pt idx="6479">
                  <c:v>-0.18310691811522301</c:v>
                </c:pt>
                <c:pt idx="6480">
                  <c:v>-0.183127466982067</c:v>
                </c:pt>
                <c:pt idx="6481">
                  <c:v>-0.18305828501431201</c:v>
                </c:pt>
                <c:pt idx="6482">
                  <c:v>-0.18209824363303301</c:v>
                </c:pt>
                <c:pt idx="6483">
                  <c:v>-0.182603484904444</c:v>
                </c:pt>
                <c:pt idx="6484">
                  <c:v>-0.18220807239519701</c:v>
                </c:pt>
                <c:pt idx="6485">
                  <c:v>-0.18162520347844499</c:v>
                </c:pt>
                <c:pt idx="6486">
                  <c:v>-0.18170439536265101</c:v>
                </c:pt>
                <c:pt idx="6487">
                  <c:v>-0.182163109070727</c:v>
                </c:pt>
                <c:pt idx="6488">
                  <c:v>-0.18205245200605499</c:v>
                </c:pt>
                <c:pt idx="6489">
                  <c:v>-0.18388067421564999</c:v>
                </c:pt>
                <c:pt idx="6490">
                  <c:v>-0.186679131875366</c:v>
                </c:pt>
                <c:pt idx="6491">
                  <c:v>-0.185422114430393</c:v>
                </c:pt>
                <c:pt idx="6492">
                  <c:v>-0.184076869464398</c:v>
                </c:pt>
                <c:pt idx="6493">
                  <c:v>-0.18290691177363899</c:v>
                </c:pt>
                <c:pt idx="6494">
                  <c:v>-0.182140189796966</c:v>
                </c:pt>
                <c:pt idx="6495">
                  <c:v>-0.181917675065252</c:v>
                </c:pt>
                <c:pt idx="6496">
                  <c:v>-0.18276343638758499</c:v>
                </c:pt>
                <c:pt idx="6497">
                  <c:v>-0.18499335496327701</c:v>
                </c:pt>
                <c:pt idx="6498">
                  <c:v>-0.18743867373412301</c:v>
                </c:pt>
                <c:pt idx="6499">
                  <c:v>-0.18923686299394901</c:v>
                </c:pt>
                <c:pt idx="6500">
                  <c:v>-0.190139737550301</c:v>
                </c:pt>
                <c:pt idx="6501">
                  <c:v>-0.189975241065277</c:v>
                </c:pt>
                <c:pt idx="6502">
                  <c:v>-0.19016958394345301</c:v>
                </c:pt>
                <c:pt idx="6503">
                  <c:v>-0.18964575278961501</c:v>
                </c:pt>
                <c:pt idx="6504">
                  <c:v>-0.18956871879673501</c:v>
                </c:pt>
                <c:pt idx="6505">
                  <c:v>-0.18910906739109101</c:v>
                </c:pt>
                <c:pt idx="6506">
                  <c:v>-0.18903466646714401</c:v>
                </c:pt>
                <c:pt idx="6507">
                  <c:v>-0.18880106818262599</c:v>
                </c:pt>
                <c:pt idx="6508">
                  <c:v>-0.188681209684053</c:v>
                </c:pt>
                <c:pt idx="6509">
                  <c:v>-0.18852410280588799</c:v>
                </c:pt>
                <c:pt idx="6510">
                  <c:v>-0.188336017269332</c:v>
                </c:pt>
                <c:pt idx="6511">
                  <c:v>-0.18850104253372599</c:v>
                </c:pt>
                <c:pt idx="6512">
                  <c:v>-0.188517346097408</c:v>
                </c:pt>
                <c:pt idx="6513">
                  <c:v>-0.18840032868315301</c:v>
                </c:pt>
                <c:pt idx="6514">
                  <c:v>-0.18863275145032901</c:v>
                </c:pt>
                <c:pt idx="6515">
                  <c:v>-0.18873924595665101</c:v>
                </c:pt>
                <c:pt idx="6516">
                  <c:v>-0.188539580647378</c:v>
                </c:pt>
                <c:pt idx="6517">
                  <c:v>-0.18875675075958501</c:v>
                </c:pt>
                <c:pt idx="6518">
                  <c:v>-0.188709559039453</c:v>
                </c:pt>
                <c:pt idx="6519">
                  <c:v>-0.18899639697209999</c:v>
                </c:pt>
                <c:pt idx="6520">
                  <c:v>-0.18869963694273101</c:v>
                </c:pt>
                <c:pt idx="6521">
                  <c:v>-0.18908495974102199</c:v>
                </c:pt>
                <c:pt idx="6522">
                  <c:v>-0.18900543701935499</c:v>
                </c:pt>
                <c:pt idx="6523">
                  <c:v>-0.18922050406039301</c:v>
                </c:pt>
                <c:pt idx="6524">
                  <c:v>-0.189328963915112</c:v>
                </c:pt>
                <c:pt idx="6525">
                  <c:v>-0.18907775852511199</c:v>
                </c:pt>
                <c:pt idx="6526">
                  <c:v>-0.189741758462427</c:v>
                </c:pt>
                <c:pt idx="6527">
                  <c:v>-0.189958102554009</c:v>
                </c:pt>
                <c:pt idx="6528">
                  <c:v>-0.19007556155525501</c:v>
                </c:pt>
                <c:pt idx="6529">
                  <c:v>-0.190542230145093</c:v>
                </c:pt>
                <c:pt idx="6530">
                  <c:v>-0.19028810825096301</c:v>
                </c:pt>
                <c:pt idx="6531">
                  <c:v>-0.19038530214705501</c:v>
                </c:pt>
                <c:pt idx="6532">
                  <c:v>-0.19065603490069999</c:v>
                </c:pt>
                <c:pt idx="6533">
                  <c:v>-0.19090144798910899</c:v>
                </c:pt>
                <c:pt idx="6534">
                  <c:v>-0.19122756723384601</c:v>
                </c:pt>
                <c:pt idx="6535">
                  <c:v>-0.19151391094558501</c:v>
                </c:pt>
                <c:pt idx="6536">
                  <c:v>-0.19188659930165899</c:v>
                </c:pt>
                <c:pt idx="6537">
                  <c:v>-0.19192661374033501</c:v>
                </c:pt>
                <c:pt idx="6538">
                  <c:v>-0.19188304435846301</c:v>
                </c:pt>
                <c:pt idx="6539">
                  <c:v>-0.19265013174545501</c:v>
                </c:pt>
                <c:pt idx="6540">
                  <c:v>-0.19266186517786901</c:v>
                </c:pt>
                <c:pt idx="6541">
                  <c:v>-0.19337067125060101</c:v>
                </c:pt>
                <c:pt idx="6542">
                  <c:v>-0.193292674721392</c:v>
                </c:pt>
                <c:pt idx="6543">
                  <c:v>-0.193891360408883</c:v>
                </c:pt>
                <c:pt idx="6544">
                  <c:v>-0.19429847268783901</c:v>
                </c:pt>
                <c:pt idx="6545">
                  <c:v>-0.19435142552405699</c:v>
                </c:pt>
                <c:pt idx="6546">
                  <c:v>-0.19505290591813901</c:v>
                </c:pt>
                <c:pt idx="6547">
                  <c:v>-0.19540714732968101</c:v>
                </c:pt>
                <c:pt idx="6548">
                  <c:v>-0.19573673627174101</c:v>
                </c:pt>
                <c:pt idx="6549">
                  <c:v>-0.196141534974905</c:v>
                </c:pt>
                <c:pt idx="6550">
                  <c:v>-0.19669491545888501</c:v>
                </c:pt>
                <c:pt idx="6551">
                  <c:v>-0.197277764766633</c:v>
                </c:pt>
                <c:pt idx="6552">
                  <c:v>-0.19803494232265401</c:v>
                </c:pt>
                <c:pt idx="6553">
                  <c:v>-0.19872093844166999</c:v>
                </c:pt>
                <c:pt idx="6554">
                  <c:v>-0.19933395348008701</c:v>
                </c:pt>
                <c:pt idx="6555">
                  <c:v>-0.20004849537328201</c:v>
                </c:pt>
                <c:pt idx="6556">
                  <c:v>-0.20056648381911599</c:v>
                </c:pt>
                <c:pt idx="6557">
                  <c:v>-0.20157672841449101</c:v>
                </c:pt>
                <c:pt idx="6558">
                  <c:v>-0.202203509709869</c:v>
                </c:pt>
                <c:pt idx="6559">
                  <c:v>-0.20313135580379599</c:v>
                </c:pt>
                <c:pt idx="6560">
                  <c:v>-0.203879342383947</c:v>
                </c:pt>
                <c:pt idx="6561">
                  <c:v>-0.20473165447981001</c:v>
                </c:pt>
                <c:pt idx="6562">
                  <c:v>-0.20554353475887399</c:v>
                </c:pt>
                <c:pt idx="6563">
                  <c:v>-0.20675391046217101</c:v>
                </c:pt>
                <c:pt idx="6564">
                  <c:v>-0.20762966621850201</c:v>
                </c:pt>
                <c:pt idx="6565">
                  <c:v>-0.20882720884056499</c:v>
                </c:pt>
                <c:pt idx="6566">
                  <c:v>-0.20990829929940599</c:v>
                </c:pt>
                <c:pt idx="6567">
                  <c:v>-0.21089564626344801</c:v>
                </c:pt>
                <c:pt idx="6568">
                  <c:v>-0.21266149883177099</c:v>
                </c:pt>
                <c:pt idx="6569">
                  <c:v>-0.21367811115424401</c:v>
                </c:pt>
                <c:pt idx="6570">
                  <c:v>-0.21567010612832199</c:v>
                </c:pt>
                <c:pt idx="6571">
                  <c:v>-0.217176237682353</c:v>
                </c:pt>
                <c:pt idx="6572">
                  <c:v>-0.21861422198866101</c:v>
                </c:pt>
                <c:pt idx="6573">
                  <c:v>-0.220341338131813</c:v>
                </c:pt>
                <c:pt idx="6574">
                  <c:v>-0.22237678263982</c:v>
                </c:pt>
                <c:pt idx="6575">
                  <c:v>-0.22413179180659201</c:v>
                </c:pt>
                <c:pt idx="6576">
                  <c:v>-0.226800970234184</c:v>
                </c:pt>
                <c:pt idx="6577">
                  <c:v>-0.22891606422670699</c:v>
                </c:pt>
                <c:pt idx="6578">
                  <c:v>-0.23083333392094399</c:v>
                </c:pt>
                <c:pt idx="6579">
                  <c:v>-0.23335282225102799</c:v>
                </c:pt>
                <c:pt idx="6580">
                  <c:v>-0.23642994473439599</c:v>
                </c:pt>
                <c:pt idx="6581">
                  <c:v>-0.23935593859208101</c:v>
                </c:pt>
                <c:pt idx="6582">
                  <c:v>-0.242271814499285</c:v>
                </c:pt>
                <c:pt idx="6583">
                  <c:v>-0.24588915113497001</c:v>
                </c:pt>
                <c:pt idx="6584">
                  <c:v>-0.24945945800227101</c:v>
                </c:pt>
                <c:pt idx="6585">
                  <c:v>-0.25330096449349598</c:v>
                </c:pt>
                <c:pt idx="6586">
                  <c:v>-0.257325706814376</c:v>
                </c:pt>
                <c:pt idx="6587">
                  <c:v>-0.261918102139229</c:v>
                </c:pt>
                <c:pt idx="6588">
                  <c:v>-0.26696359830644001</c:v>
                </c:pt>
                <c:pt idx="6589">
                  <c:v>-0.27204883095793803</c:v>
                </c:pt>
                <c:pt idx="6590">
                  <c:v>-0.27785656456264601</c:v>
                </c:pt>
                <c:pt idx="6591">
                  <c:v>-0.283917648384652</c:v>
                </c:pt>
                <c:pt idx="6592">
                  <c:v>-0.29070280116347702</c:v>
                </c:pt>
                <c:pt idx="6593">
                  <c:v>-0.29773813399795301</c:v>
                </c:pt>
                <c:pt idx="6594">
                  <c:v>-0.30524896313210498</c:v>
                </c:pt>
                <c:pt idx="6595">
                  <c:v>-0.31391463283119497</c:v>
                </c:pt>
                <c:pt idx="6596">
                  <c:v>-0.32313423783733802</c:v>
                </c:pt>
                <c:pt idx="6597">
                  <c:v>-0.33329732120365602</c:v>
                </c:pt>
                <c:pt idx="6598">
                  <c:v>-0.34438045925676702</c:v>
                </c:pt>
                <c:pt idx="6599">
                  <c:v>-0.35664815238623399</c:v>
                </c:pt>
                <c:pt idx="6600">
                  <c:v>-0.37011158579089998</c:v>
                </c:pt>
                <c:pt idx="6601">
                  <c:v>-0.384953492239132</c:v>
                </c:pt>
                <c:pt idx="6602">
                  <c:v>-0.401406115195243</c:v>
                </c:pt>
                <c:pt idx="6603">
                  <c:v>-0.41958683590047202</c:v>
                </c:pt>
                <c:pt idx="6604">
                  <c:v>-0.439524750567717</c:v>
                </c:pt>
                <c:pt idx="6605">
                  <c:v>-0.461376009078313</c:v>
                </c:pt>
                <c:pt idx="6606">
                  <c:v>-0.48616815778251199</c:v>
                </c:pt>
                <c:pt idx="6607">
                  <c:v>-0.51390541632873898</c:v>
                </c:pt>
                <c:pt idx="6608">
                  <c:v>-0.54455126597221404</c:v>
                </c:pt>
                <c:pt idx="6609">
                  <c:v>-0.57932984408045496</c:v>
                </c:pt>
                <c:pt idx="6610">
                  <c:v>-0.61814216238818798</c:v>
                </c:pt>
                <c:pt idx="6611">
                  <c:v>-0.66150426028568998</c:v>
                </c:pt>
                <c:pt idx="6612">
                  <c:v>-0.71039995939146905</c:v>
                </c:pt>
                <c:pt idx="6613">
                  <c:v>-0.76502661627653301</c:v>
                </c:pt>
                <c:pt idx="6614">
                  <c:v>-0.82622842697099996</c:v>
                </c:pt>
                <c:pt idx="6615">
                  <c:v>-0.89495616475770101</c:v>
                </c:pt>
                <c:pt idx="6616">
                  <c:v>-0.97132109883831697</c:v>
                </c:pt>
                <c:pt idx="6617">
                  <c:v>-1.05571783985861</c:v>
                </c:pt>
                <c:pt idx="6618">
                  <c:v>-1.14817282712528</c:v>
                </c:pt>
                <c:pt idx="6619">
                  <c:v>-1.2480582903452799</c:v>
                </c:pt>
                <c:pt idx="6620">
                  <c:v>-1.3529111634889699</c:v>
                </c:pt>
                <c:pt idx="6621">
                  <c:v>-1.46206380341911</c:v>
                </c:pt>
                <c:pt idx="6622">
                  <c:v>-1.5695797041138599</c:v>
                </c:pt>
                <c:pt idx="6623">
                  <c:v>-1.6708455503983399</c:v>
                </c:pt>
                <c:pt idx="6624">
                  <c:v>-1.7597908512476801</c:v>
                </c:pt>
                <c:pt idx="6625">
                  <c:v>-1.8297139446203301</c:v>
                </c:pt>
                <c:pt idx="6626">
                  <c:v>-1.8739787079785299</c:v>
                </c:pt>
                <c:pt idx="6627">
                  <c:v>-1.88943008790292</c:v>
                </c:pt>
                <c:pt idx="6628">
                  <c:v>-1.8745603579169401</c:v>
                </c:pt>
                <c:pt idx="6629">
                  <c:v>-1.8316020774320401</c:v>
                </c:pt>
                <c:pt idx="6630">
                  <c:v>-1.76560528645258</c:v>
                </c:pt>
                <c:pt idx="6631">
                  <c:v>-1.68210873089667</c:v>
                </c:pt>
                <c:pt idx="6632">
                  <c:v>-1.5876381870213301</c:v>
                </c:pt>
                <c:pt idx="6633">
                  <c:v>-1.4879008080565601</c:v>
                </c:pt>
                <c:pt idx="6634">
                  <c:v>-1.3878216771460301</c:v>
                </c:pt>
                <c:pt idx="6635">
                  <c:v>-1.29070617855897</c:v>
                </c:pt>
                <c:pt idx="6636">
                  <c:v>-1.1983150825776401</c:v>
                </c:pt>
                <c:pt idx="6637">
                  <c:v>-1.1128174884195801</c:v>
                </c:pt>
                <c:pt idx="6638">
                  <c:v>-1.03391074969825</c:v>
                </c:pt>
                <c:pt idx="6639">
                  <c:v>-0.96213838174683097</c:v>
                </c:pt>
                <c:pt idx="6640">
                  <c:v>-0.89714288071937698</c:v>
                </c:pt>
                <c:pt idx="6641">
                  <c:v>-0.83538241389316503</c:v>
                </c:pt>
                <c:pt idx="6642">
                  <c:v>-0.78099544125274001</c:v>
                </c:pt>
                <c:pt idx="6643">
                  <c:v>-0.73381059644207902</c:v>
                </c:pt>
                <c:pt idx="6644">
                  <c:v>-0.69158573308646998</c:v>
                </c:pt>
                <c:pt idx="6645">
                  <c:v>-0.65305059303147195</c:v>
                </c:pt>
                <c:pt idx="6646">
                  <c:v>-0.61829747044951699</c:v>
                </c:pt>
                <c:pt idx="6647">
                  <c:v>-0.586800445259402</c:v>
                </c:pt>
                <c:pt idx="6648">
                  <c:v>-0.55819273709212203</c:v>
                </c:pt>
                <c:pt idx="6649">
                  <c:v>-0.53234009760693701</c:v>
                </c:pt>
                <c:pt idx="6650">
                  <c:v>-0.50853476724691404</c:v>
                </c:pt>
                <c:pt idx="6651">
                  <c:v>-0.48754428971022501</c:v>
                </c:pt>
                <c:pt idx="6652">
                  <c:v>-0.467797034101741</c:v>
                </c:pt>
                <c:pt idx="6653">
                  <c:v>-0.449968058099184</c:v>
                </c:pt>
                <c:pt idx="6654">
                  <c:v>-0.43387804146014303</c:v>
                </c:pt>
                <c:pt idx="6655">
                  <c:v>-0.419527898803709</c:v>
                </c:pt>
                <c:pt idx="6656">
                  <c:v>-0.406320792429958</c:v>
                </c:pt>
                <c:pt idx="6657">
                  <c:v>-0.39413962261695501</c:v>
                </c:pt>
                <c:pt idx="6658">
                  <c:v>-0.38371601657193299</c:v>
                </c:pt>
                <c:pt idx="6659">
                  <c:v>-0.37425731373082</c:v>
                </c:pt>
                <c:pt idx="6660">
                  <c:v>-0.36571867932999502</c:v>
                </c:pt>
                <c:pt idx="6661">
                  <c:v>-0.35565073356881999</c:v>
                </c:pt>
                <c:pt idx="6662">
                  <c:v>-0.34486225909261897</c:v>
                </c:pt>
                <c:pt idx="6663">
                  <c:v>-0.33470071861272499</c:v>
                </c:pt>
                <c:pt idx="6664">
                  <c:v>-0.32602531487095698</c:v>
                </c:pt>
                <c:pt idx="6665">
                  <c:v>-0.31897809680933198</c:v>
                </c:pt>
                <c:pt idx="6666">
                  <c:v>-0.31171624484759197</c:v>
                </c:pt>
                <c:pt idx="6667">
                  <c:v>-0.30574728739781598</c:v>
                </c:pt>
                <c:pt idx="6668">
                  <c:v>-0.29947435617407298</c:v>
                </c:pt>
                <c:pt idx="6669">
                  <c:v>-0.293945432506096</c:v>
                </c:pt>
                <c:pt idx="6670">
                  <c:v>-0.28916591604937902</c:v>
                </c:pt>
                <c:pt idx="6671">
                  <c:v>-0.28453361679249001</c:v>
                </c:pt>
                <c:pt idx="6672">
                  <c:v>-0.28126583290906898</c:v>
                </c:pt>
                <c:pt idx="6673">
                  <c:v>-0.28081392199205002</c:v>
                </c:pt>
                <c:pt idx="6674">
                  <c:v>-0.29284417825973702</c:v>
                </c:pt>
                <c:pt idx="6675">
                  <c:v>-0.28966625772141702</c:v>
                </c:pt>
                <c:pt idx="6676">
                  <c:v>-0.26984151488132602</c:v>
                </c:pt>
                <c:pt idx="6677">
                  <c:v>-0.262531153932412</c:v>
                </c:pt>
                <c:pt idx="6678">
                  <c:v>-0.257425413610535</c:v>
                </c:pt>
                <c:pt idx="6679">
                  <c:v>-0.25392132248377403</c:v>
                </c:pt>
                <c:pt idx="6680">
                  <c:v>-0.25073368890120001</c:v>
                </c:pt>
                <c:pt idx="6681">
                  <c:v>-0.247502457992027</c:v>
                </c:pt>
                <c:pt idx="6682">
                  <c:v>-0.244433179431365</c:v>
                </c:pt>
                <c:pt idx="6683">
                  <c:v>-0.24196296946963999</c:v>
                </c:pt>
                <c:pt idx="6684">
                  <c:v>-0.23992910129973399</c:v>
                </c:pt>
                <c:pt idx="6685">
                  <c:v>-0.23751554426881899</c:v>
                </c:pt>
                <c:pt idx="6686">
                  <c:v>-0.235247425741794</c:v>
                </c:pt>
                <c:pt idx="6687">
                  <c:v>-0.23368177163811399</c:v>
                </c:pt>
                <c:pt idx="6688">
                  <c:v>-0.231823004607282</c:v>
                </c:pt>
                <c:pt idx="6689">
                  <c:v>-0.23003143775157101</c:v>
                </c:pt>
                <c:pt idx="6690">
                  <c:v>-0.22909115759203</c:v>
                </c:pt>
                <c:pt idx="6691">
                  <c:v>-0.22777955032108199</c:v>
                </c:pt>
                <c:pt idx="6692">
                  <c:v>-0.22671636020518099</c:v>
                </c:pt>
                <c:pt idx="6693">
                  <c:v>-0.225895797564895</c:v>
                </c:pt>
                <c:pt idx="6694">
                  <c:v>-0.22513150522929301</c:v>
                </c:pt>
                <c:pt idx="6695">
                  <c:v>-0.22473243786355701</c:v>
                </c:pt>
                <c:pt idx="6696">
                  <c:v>-0.224217110889396</c:v>
                </c:pt>
                <c:pt idx="6697">
                  <c:v>-0.223290514148306</c:v>
                </c:pt>
                <c:pt idx="6698">
                  <c:v>-0.22222153120435201</c:v>
                </c:pt>
                <c:pt idx="6699">
                  <c:v>-0.22174895395810201</c:v>
                </c:pt>
                <c:pt idx="6700">
                  <c:v>-0.22099857748670099</c:v>
                </c:pt>
                <c:pt idx="6701">
                  <c:v>-0.22031832032705501</c:v>
                </c:pt>
                <c:pt idx="6702">
                  <c:v>-0.21912029935777</c:v>
                </c:pt>
                <c:pt idx="6703">
                  <c:v>-0.21794790057270699</c:v>
                </c:pt>
                <c:pt idx="6704">
                  <c:v>-0.21695752466290599</c:v>
                </c:pt>
                <c:pt idx="6705">
                  <c:v>-0.216014878023021</c:v>
                </c:pt>
                <c:pt idx="6706">
                  <c:v>-0.21489056479374699</c:v>
                </c:pt>
                <c:pt idx="6707">
                  <c:v>-0.21340796119810801</c:v>
                </c:pt>
                <c:pt idx="6708">
                  <c:v>-0.21274198616890899</c:v>
                </c:pt>
                <c:pt idx="6709">
                  <c:v>-0.21166842764954899</c:v>
                </c:pt>
                <c:pt idx="6710">
                  <c:v>-0.21067616726674501</c:v>
                </c:pt>
                <c:pt idx="6711">
                  <c:v>-0.20984756146463901</c:v>
                </c:pt>
                <c:pt idx="6712">
                  <c:v>-0.208729143650247</c:v>
                </c:pt>
                <c:pt idx="6713">
                  <c:v>-0.20782599694798201</c:v>
                </c:pt>
                <c:pt idx="6714">
                  <c:v>-0.207009933032477</c:v>
                </c:pt>
                <c:pt idx="6715">
                  <c:v>-0.20647224661456701</c:v>
                </c:pt>
                <c:pt idx="6716">
                  <c:v>-0.20577357282478401</c:v>
                </c:pt>
                <c:pt idx="6717">
                  <c:v>-0.20495325647808699</c:v>
                </c:pt>
                <c:pt idx="6718">
                  <c:v>-0.20426565621592099</c:v>
                </c:pt>
                <c:pt idx="6719">
                  <c:v>-0.20365998693441001</c:v>
                </c:pt>
                <c:pt idx="6720">
                  <c:v>-0.20307274280301599</c:v>
                </c:pt>
                <c:pt idx="6721">
                  <c:v>-0.20263112526166099</c:v>
                </c:pt>
                <c:pt idx="6722">
                  <c:v>-0.20229862723815401</c:v>
                </c:pt>
                <c:pt idx="6723">
                  <c:v>-0.20143707141171499</c:v>
                </c:pt>
                <c:pt idx="6724">
                  <c:v>-0.20087613666783799</c:v>
                </c:pt>
                <c:pt idx="6725">
                  <c:v>-0.20045432372441699</c:v>
                </c:pt>
                <c:pt idx="6726">
                  <c:v>-0.19993623815898201</c:v>
                </c:pt>
                <c:pt idx="6727">
                  <c:v>-0.19981436145774401</c:v>
                </c:pt>
                <c:pt idx="6728">
                  <c:v>-0.19947488309755501</c:v>
                </c:pt>
                <c:pt idx="6729">
                  <c:v>-0.19910505642332199</c:v>
                </c:pt>
                <c:pt idx="6730">
                  <c:v>-0.19888420347872901</c:v>
                </c:pt>
                <c:pt idx="6731">
                  <c:v>-0.19851098663564601</c:v>
                </c:pt>
                <c:pt idx="6732">
                  <c:v>-0.19835398511635599</c:v>
                </c:pt>
                <c:pt idx="6733">
                  <c:v>-0.199462712318763</c:v>
                </c:pt>
                <c:pt idx="6734">
                  <c:v>-0.20256112222995501</c:v>
                </c:pt>
                <c:pt idx="6735">
                  <c:v>-0.217089155471926</c:v>
                </c:pt>
                <c:pt idx="6736">
                  <c:v>-0.20957711122257</c:v>
                </c:pt>
                <c:pt idx="6737">
                  <c:v>-0.19990892730937801</c:v>
                </c:pt>
                <c:pt idx="6738">
                  <c:v>-0.197764791258041</c:v>
                </c:pt>
                <c:pt idx="6739">
                  <c:v>-0.196927297369965</c:v>
                </c:pt>
                <c:pt idx="6740">
                  <c:v>-0.19627591884568199</c:v>
                </c:pt>
                <c:pt idx="6741">
                  <c:v>-0.19588210299262701</c:v>
                </c:pt>
                <c:pt idx="6742">
                  <c:v>-0.19551670565048501</c:v>
                </c:pt>
                <c:pt idx="6743">
                  <c:v>-0.19508225409342</c:v>
                </c:pt>
                <c:pt idx="6744">
                  <c:v>-0.19521408356214501</c:v>
                </c:pt>
                <c:pt idx="6745">
                  <c:v>-0.194804586579918</c:v>
                </c:pt>
                <c:pt idx="6746">
                  <c:v>-0.19525215667668699</c:v>
                </c:pt>
                <c:pt idx="6747">
                  <c:v>-0.19536301995890601</c:v>
                </c:pt>
                <c:pt idx="6748">
                  <c:v>-0.19496416585091</c:v>
                </c:pt>
                <c:pt idx="6749">
                  <c:v>-0.19530078488934399</c:v>
                </c:pt>
                <c:pt idx="6750">
                  <c:v>-0.195477762601375</c:v>
                </c:pt>
                <c:pt idx="6751">
                  <c:v>-0.19519605948367899</c:v>
                </c:pt>
                <c:pt idx="6752">
                  <c:v>-0.19533497653369</c:v>
                </c:pt>
                <c:pt idx="6753">
                  <c:v>-0.19542716456814699</c:v>
                </c:pt>
                <c:pt idx="6754">
                  <c:v>-0.19590760256026801</c:v>
                </c:pt>
                <c:pt idx="6755">
                  <c:v>-0.19553230152804901</c:v>
                </c:pt>
                <c:pt idx="6756">
                  <c:v>-0.19610158575627501</c:v>
                </c:pt>
                <c:pt idx="6757">
                  <c:v>-0.196513717339213</c:v>
                </c:pt>
                <c:pt idx="6758">
                  <c:v>-0.196387490501127</c:v>
                </c:pt>
                <c:pt idx="6759">
                  <c:v>-0.19638678167606199</c:v>
                </c:pt>
                <c:pt idx="6760">
                  <c:v>-0.19683864931845099</c:v>
                </c:pt>
                <c:pt idx="6761">
                  <c:v>-0.19718945738770399</c:v>
                </c:pt>
                <c:pt idx="6762">
                  <c:v>-0.19676154964769499</c:v>
                </c:pt>
                <c:pt idx="6763">
                  <c:v>-0.19762459476907299</c:v>
                </c:pt>
                <c:pt idx="6764">
                  <c:v>-0.198224541341051</c:v>
                </c:pt>
                <c:pt idx="6765">
                  <c:v>-0.19823773492855801</c:v>
                </c:pt>
                <c:pt idx="6766">
                  <c:v>-0.19803123975118</c:v>
                </c:pt>
                <c:pt idx="6767">
                  <c:v>-0.199221130777884</c:v>
                </c:pt>
                <c:pt idx="6768">
                  <c:v>-0.19936607438261</c:v>
                </c:pt>
                <c:pt idx="6769">
                  <c:v>-0.19954985344086401</c:v>
                </c:pt>
                <c:pt idx="6770">
                  <c:v>-0.199960176800381</c:v>
                </c:pt>
                <c:pt idx="6771">
                  <c:v>-0.20064288666750399</c:v>
                </c:pt>
                <c:pt idx="6772">
                  <c:v>-0.20075853694736201</c:v>
                </c:pt>
                <c:pt idx="6773">
                  <c:v>-0.20181443075181199</c:v>
                </c:pt>
                <c:pt idx="6774">
                  <c:v>-0.20206554985604999</c:v>
                </c:pt>
                <c:pt idx="6775">
                  <c:v>-0.20269157906663199</c:v>
                </c:pt>
                <c:pt idx="6776">
                  <c:v>-0.20304017610443501</c:v>
                </c:pt>
                <c:pt idx="6777">
                  <c:v>-0.20374152646736701</c:v>
                </c:pt>
                <c:pt idx="6778">
                  <c:v>-0.20457671361103399</c:v>
                </c:pt>
                <c:pt idx="6779">
                  <c:v>-0.20510070951293199</c:v>
                </c:pt>
                <c:pt idx="6780">
                  <c:v>-0.20588556273011099</c:v>
                </c:pt>
                <c:pt idx="6781">
                  <c:v>-0.206980230815241</c:v>
                </c:pt>
                <c:pt idx="6782">
                  <c:v>-0.20739763140551501</c:v>
                </c:pt>
                <c:pt idx="6783">
                  <c:v>-0.20803582225777001</c:v>
                </c:pt>
                <c:pt idx="6784">
                  <c:v>-0.20887499471687801</c:v>
                </c:pt>
                <c:pt idx="6785">
                  <c:v>-0.20997920401555101</c:v>
                </c:pt>
                <c:pt idx="6786">
                  <c:v>-0.211043029098123</c:v>
                </c:pt>
                <c:pt idx="6787">
                  <c:v>-0.21182498671003</c:v>
                </c:pt>
                <c:pt idx="6788">
                  <c:v>-0.21282544977684201</c:v>
                </c:pt>
                <c:pt idx="6789">
                  <c:v>-0.214347079476785</c:v>
                </c:pt>
                <c:pt idx="6790">
                  <c:v>-0.21499052299426299</c:v>
                </c:pt>
                <c:pt idx="6791">
                  <c:v>-0.21626351752100301</c:v>
                </c:pt>
                <c:pt idx="6792">
                  <c:v>-0.217604854699051</c:v>
                </c:pt>
                <c:pt idx="6793">
                  <c:v>-0.218638493919243</c:v>
                </c:pt>
                <c:pt idx="6794">
                  <c:v>-0.21950461202947899</c:v>
                </c:pt>
                <c:pt idx="6795">
                  <c:v>-0.22091197597669501</c:v>
                </c:pt>
                <c:pt idx="6796">
                  <c:v>-0.22221252731864799</c:v>
                </c:pt>
                <c:pt idx="6797">
                  <c:v>-0.22347052235683201</c:v>
                </c:pt>
                <c:pt idx="6798">
                  <c:v>-0.22422429299069899</c:v>
                </c:pt>
                <c:pt idx="6799">
                  <c:v>-0.22545929280705701</c:v>
                </c:pt>
                <c:pt idx="6800">
                  <c:v>-0.22805656993256501</c:v>
                </c:pt>
                <c:pt idx="6801">
                  <c:v>-0.22999506825995</c:v>
                </c:pt>
                <c:pt idx="6802">
                  <c:v>-0.23138874720049199</c:v>
                </c:pt>
                <c:pt idx="6803">
                  <c:v>-0.23367752793687599</c:v>
                </c:pt>
                <c:pt idx="6804">
                  <c:v>-0.23527491832209599</c:v>
                </c:pt>
                <c:pt idx="6805">
                  <c:v>-0.236726072757133</c:v>
                </c:pt>
                <c:pt idx="6806">
                  <c:v>-0.23839447674153399</c:v>
                </c:pt>
                <c:pt idx="6807">
                  <c:v>-0.239129439189774</c:v>
                </c:pt>
                <c:pt idx="6808">
                  <c:v>-0.24114932439428399</c:v>
                </c:pt>
                <c:pt idx="6809">
                  <c:v>-0.24551724436060701</c:v>
                </c:pt>
                <c:pt idx="6810">
                  <c:v>-0.24713865512777</c:v>
                </c:pt>
                <c:pt idx="6811">
                  <c:v>-0.248342734386818</c:v>
                </c:pt>
                <c:pt idx="6812">
                  <c:v>-0.25278875047414401</c:v>
                </c:pt>
                <c:pt idx="6813">
                  <c:v>-0.25646413958353598</c:v>
                </c:pt>
                <c:pt idx="6814">
                  <c:v>-0.258707841459554</c:v>
                </c:pt>
                <c:pt idx="6815">
                  <c:v>-0.26193071263888401</c:v>
                </c:pt>
                <c:pt idx="6816">
                  <c:v>-0.26534813014404002</c:v>
                </c:pt>
                <c:pt idx="6817">
                  <c:v>-0.27088351469394001</c:v>
                </c:pt>
                <c:pt idx="6818">
                  <c:v>-0.28114689153491401</c:v>
                </c:pt>
                <c:pt idx="6819">
                  <c:v>-0.31775773197651902</c:v>
                </c:pt>
                <c:pt idx="6820">
                  <c:v>-0.32145329166112901</c:v>
                </c:pt>
                <c:pt idx="6821">
                  <c:v>-0.302783839175919</c:v>
                </c:pt>
                <c:pt idx="6822">
                  <c:v>-0.29051971116797398</c:v>
                </c:pt>
                <c:pt idx="6823">
                  <c:v>-0.28785883933746298</c:v>
                </c:pt>
                <c:pt idx="6824">
                  <c:v>-0.28931102043741203</c:v>
                </c:pt>
                <c:pt idx="6825">
                  <c:v>-0.29187859818987499</c:v>
                </c:pt>
                <c:pt idx="6826">
                  <c:v>-0.29322367639038899</c:v>
                </c:pt>
                <c:pt idx="6827">
                  <c:v>-0.29789901976211702</c:v>
                </c:pt>
                <c:pt idx="6828">
                  <c:v>-0.30309851817678102</c:v>
                </c:pt>
                <c:pt idx="6829">
                  <c:v>-0.30679967586927498</c:v>
                </c:pt>
                <c:pt idx="6830">
                  <c:v>-0.31140880096535101</c:v>
                </c:pt>
                <c:pt idx="6831">
                  <c:v>-0.31575790706889301</c:v>
                </c:pt>
                <c:pt idx="6832">
                  <c:v>-0.31999984532837</c:v>
                </c:pt>
                <c:pt idx="6833">
                  <c:v>-0.32471012957504802</c:v>
                </c:pt>
                <c:pt idx="6834">
                  <c:v>-0.32925845659626202</c:v>
                </c:pt>
                <c:pt idx="6835">
                  <c:v>-0.33458717100900898</c:v>
                </c:pt>
                <c:pt idx="6836">
                  <c:v>-0.33965952164742103</c:v>
                </c:pt>
                <c:pt idx="6837">
                  <c:v>-0.34484770014163402</c:v>
                </c:pt>
                <c:pt idx="6838">
                  <c:v>-0.35024124294603598</c:v>
                </c:pt>
                <c:pt idx="6839">
                  <c:v>-0.35615216036825198</c:v>
                </c:pt>
                <c:pt idx="6840">
                  <c:v>-0.362006247797237</c:v>
                </c:pt>
                <c:pt idx="6841">
                  <c:v>-0.36788827407118402</c:v>
                </c:pt>
                <c:pt idx="6842">
                  <c:v>-0.37424511139021599</c:v>
                </c:pt>
                <c:pt idx="6843">
                  <c:v>-0.38077695576920501</c:v>
                </c:pt>
                <c:pt idx="6844">
                  <c:v>-0.38744820513860101</c:v>
                </c:pt>
                <c:pt idx="6845">
                  <c:v>-0.39451561531002299</c:v>
                </c:pt>
                <c:pt idx="6846">
                  <c:v>-0.401334337285703</c:v>
                </c:pt>
                <c:pt idx="6847">
                  <c:v>-0.40825575693687</c:v>
                </c:pt>
                <c:pt idx="6848">
                  <c:v>-0.41526968317089302</c:v>
                </c:pt>
                <c:pt idx="6849">
                  <c:v>-0.42184065683523703</c:v>
                </c:pt>
                <c:pt idx="6850">
                  <c:v>-0.42816396681528202</c:v>
                </c:pt>
                <c:pt idx="6851">
                  <c:v>-0.435845905862001</c:v>
                </c:pt>
                <c:pt idx="6852">
                  <c:v>-0.44585767665331699</c:v>
                </c:pt>
                <c:pt idx="6853">
                  <c:v>-0.45726084030632602</c:v>
                </c:pt>
                <c:pt idx="6854">
                  <c:v>-0.46984590889854499</c:v>
                </c:pt>
                <c:pt idx="6855">
                  <c:v>-0.48273850779031902</c:v>
                </c:pt>
                <c:pt idx="6856">
                  <c:v>-0.49704191148074101</c:v>
                </c:pt>
                <c:pt idx="6857">
                  <c:v>-0.51303633048327502</c:v>
                </c:pt>
                <c:pt idx="6858">
                  <c:v>-0.53183735499005802</c:v>
                </c:pt>
                <c:pt idx="6859">
                  <c:v>-0.55500409615487001</c:v>
                </c:pt>
                <c:pt idx="6860">
                  <c:v>-0.58472211098354598</c:v>
                </c:pt>
                <c:pt idx="6861">
                  <c:v>-0.62790024648404796</c:v>
                </c:pt>
                <c:pt idx="6862">
                  <c:v>-0.69793956626227205</c:v>
                </c:pt>
                <c:pt idx="6863">
                  <c:v>-0.832410900148153</c:v>
                </c:pt>
                <c:pt idx="6864">
                  <c:v>-1.16836621490364</c:v>
                </c:pt>
                <c:pt idx="6865">
                  <c:v>-2.3467855172855701</c:v>
                </c:pt>
                <c:pt idx="6866">
                  <c:v>-3.7673924904825702</c:v>
                </c:pt>
                <c:pt idx="6867">
                  <c:v>-1.69004445994834</c:v>
                </c:pt>
                <c:pt idx="6868">
                  <c:v>-1.1410541155149401</c:v>
                </c:pt>
                <c:pt idx="6869">
                  <c:v>-1.2009102483471299</c:v>
                </c:pt>
                <c:pt idx="6870">
                  <c:v>-2.1763708826499402</c:v>
                </c:pt>
                <c:pt idx="6871">
                  <c:v>-1.6288729137709499</c:v>
                </c:pt>
                <c:pt idx="6872">
                  <c:v>-1.2409209365893401</c:v>
                </c:pt>
                <c:pt idx="6873">
                  <c:v>-2.0043935276072</c:v>
                </c:pt>
                <c:pt idx="6874">
                  <c:v>-1.3621529106644401</c:v>
                </c:pt>
                <c:pt idx="6875">
                  <c:v>-0.89503338426458301</c:v>
                </c:pt>
                <c:pt idx="6876">
                  <c:v>-0.78615951206701395</c:v>
                </c:pt>
                <c:pt idx="6877">
                  <c:v>-0.75181694146888001</c:v>
                </c:pt>
                <c:pt idx="6878">
                  <c:v>-0.74043956222123597</c:v>
                </c:pt>
                <c:pt idx="6879">
                  <c:v>-0.73875604180268895</c:v>
                </c:pt>
                <c:pt idx="6880">
                  <c:v>-0.74202803886956903</c:v>
                </c:pt>
                <c:pt idx="6881">
                  <c:v>-0.74781930390251905</c:v>
                </c:pt>
                <c:pt idx="6882">
                  <c:v>-0.75552186164268198</c:v>
                </c:pt>
                <c:pt idx="6883">
                  <c:v>-0.76444849013503902</c:v>
                </c:pt>
                <c:pt idx="6884">
                  <c:v>-0.77508831488685603</c:v>
                </c:pt>
                <c:pt idx="6885">
                  <c:v>-0.78535378366319797</c:v>
                </c:pt>
                <c:pt idx="6886">
                  <c:v>-0.79317941571970896</c:v>
                </c:pt>
                <c:pt idx="6887">
                  <c:v>-0.80334486011232697</c:v>
                </c:pt>
                <c:pt idx="6888">
                  <c:v>-0.81262969790803097</c:v>
                </c:pt>
                <c:pt idx="6889">
                  <c:v>-0.82341662035973995</c:v>
                </c:pt>
                <c:pt idx="6890">
                  <c:v>-0.83410752002216804</c:v>
                </c:pt>
                <c:pt idx="6891">
                  <c:v>-0.84534392275580095</c:v>
                </c:pt>
                <c:pt idx="6892">
                  <c:v>-0.85632545894152101</c:v>
                </c:pt>
                <c:pt idx="6893">
                  <c:v>-0.86793895251629105</c:v>
                </c:pt>
                <c:pt idx="6894">
                  <c:v>-0.87962789400048103</c:v>
                </c:pt>
                <c:pt idx="6895">
                  <c:v>-0.89266340776062603</c:v>
                </c:pt>
                <c:pt idx="6896">
                  <c:v>-0.90659661442108597</c:v>
                </c:pt>
                <c:pt idx="6897">
                  <c:v>-0.92467586173925298</c:v>
                </c:pt>
                <c:pt idx="6898">
                  <c:v>-0.95047404431769</c:v>
                </c:pt>
                <c:pt idx="6899">
                  <c:v>-0.98312274152829804</c:v>
                </c:pt>
                <c:pt idx="6900">
                  <c:v>-1.02966287689219</c:v>
                </c:pt>
                <c:pt idx="6901">
                  <c:v>-1.11440675268126</c:v>
                </c:pt>
                <c:pt idx="6902">
                  <c:v>-1.3086436656243401</c:v>
                </c:pt>
                <c:pt idx="6903">
                  <c:v>-1.91073745938826</c:v>
                </c:pt>
                <c:pt idx="6904">
                  <c:v>-4.3372212457934003</c:v>
                </c:pt>
                <c:pt idx="6905">
                  <c:v>-3.3314466154792801</c:v>
                </c:pt>
                <c:pt idx="6906">
                  <c:v>-1.6872253105704</c:v>
                </c:pt>
                <c:pt idx="6907">
                  <c:v>-1.2840999893171401</c:v>
                </c:pt>
                <c:pt idx="6908">
                  <c:v>-1.1486493730567899</c:v>
                </c:pt>
                <c:pt idx="6909">
                  <c:v>-1.09560122819565</c:v>
                </c:pt>
                <c:pt idx="6910">
                  <c:v>-1.0800749207964699</c:v>
                </c:pt>
                <c:pt idx="6911">
                  <c:v>-1.0937721624646599</c:v>
                </c:pt>
                <c:pt idx="6912">
                  <c:v>-1.1624467922147299</c:v>
                </c:pt>
                <c:pt idx="6913">
                  <c:v>-1.44129657437824</c:v>
                </c:pt>
                <c:pt idx="6914">
                  <c:v>-3.3754478543000301</c:v>
                </c:pt>
                <c:pt idx="6915">
                  <c:v>-2.1894466925394198</c:v>
                </c:pt>
                <c:pt idx="6916">
                  <c:v>-1.2973212336019699</c:v>
                </c:pt>
                <c:pt idx="6917">
                  <c:v>-1.13251346718074</c:v>
                </c:pt>
                <c:pt idx="6918">
                  <c:v>-1.0811836663161101</c:v>
                </c:pt>
                <c:pt idx="6919">
                  <c:v>-1.06165299325565</c:v>
                </c:pt>
                <c:pt idx="6920">
                  <c:v>-1.0551402263937899</c:v>
                </c:pt>
                <c:pt idx="6921">
                  <c:v>-1.0557896087797201</c:v>
                </c:pt>
                <c:pt idx="6922">
                  <c:v>-1.0601516082073701</c:v>
                </c:pt>
                <c:pt idx="6923">
                  <c:v>-1.0669433166198401</c:v>
                </c:pt>
                <c:pt idx="6924">
                  <c:v>-1.07711975135074</c:v>
                </c:pt>
                <c:pt idx="6925">
                  <c:v>-1.08906004672666</c:v>
                </c:pt>
                <c:pt idx="6926">
                  <c:v>-1.1029571482636999</c:v>
                </c:pt>
                <c:pt idx="6927">
                  <c:v>-1.1187391650738401</c:v>
                </c:pt>
                <c:pt idx="6928">
                  <c:v>-1.1379911288118201</c:v>
                </c:pt>
                <c:pt idx="6929">
                  <c:v>-1.1601184730090901</c:v>
                </c:pt>
                <c:pt idx="6930">
                  <c:v>-1.18683025317961</c:v>
                </c:pt>
                <c:pt idx="6931">
                  <c:v>-1.21953503944357</c:v>
                </c:pt>
                <c:pt idx="6932">
                  <c:v>-1.2615215002906099</c:v>
                </c:pt>
                <c:pt idx="6933">
                  <c:v>-1.31900755821952</c:v>
                </c:pt>
                <c:pt idx="6934">
                  <c:v>-1.40114368039795</c:v>
                </c:pt>
                <c:pt idx="6935">
                  <c:v>-1.5269683196659101</c:v>
                </c:pt>
                <c:pt idx="6936">
                  <c:v>-1.7352564865715201</c:v>
                </c:pt>
                <c:pt idx="6937">
                  <c:v>-2.1149363480628698</c:v>
                </c:pt>
                <c:pt idx="6938">
                  <c:v>-2.9057488389968</c:v>
                </c:pt>
                <c:pt idx="6939">
                  <c:v>-4.8889266232392998</c:v>
                </c:pt>
                <c:pt idx="6940">
                  <c:v>-11.3859447882983</c:v>
                </c:pt>
                <c:pt idx="6941">
                  <c:v>-11.819486368429599</c:v>
                </c:pt>
                <c:pt idx="6942">
                  <c:v>-4.8511165608417404</c:v>
                </c:pt>
                <c:pt idx="6943">
                  <c:v>-2.7637698219776099</c:v>
                </c:pt>
                <c:pt idx="6944">
                  <c:v>-1.94462783364285</c:v>
                </c:pt>
                <c:pt idx="6945">
                  <c:v>-1.5540172490725099</c:v>
                </c:pt>
                <c:pt idx="6946">
                  <c:v>-1.3380997099704399</c:v>
                </c:pt>
                <c:pt idx="6947">
                  <c:v>-1.2049183440361499</c:v>
                </c:pt>
                <c:pt idx="6948">
                  <c:v>-1.1152150928364499</c:v>
                </c:pt>
                <c:pt idx="6949">
                  <c:v>-1.05049616379268</c:v>
                </c:pt>
                <c:pt idx="6950">
                  <c:v>-1.00118177157555</c:v>
                </c:pt>
                <c:pt idx="6951">
                  <c:v>-0.96127154044473295</c:v>
                </c:pt>
                <c:pt idx="6952">
                  <c:v>-0.92820441349226601</c:v>
                </c:pt>
                <c:pt idx="6953">
                  <c:v>-0.899489554131082</c:v>
                </c:pt>
                <c:pt idx="6954">
                  <c:v>-0.87442908828116805</c:v>
                </c:pt>
                <c:pt idx="6955">
                  <c:v>-0.85236160324876897</c:v>
                </c:pt>
                <c:pt idx="6956">
                  <c:v>-0.83471393218263401</c:v>
                </c:pt>
                <c:pt idx="6957">
                  <c:v>-0.81607650812550703</c:v>
                </c:pt>
                <c:pt idx="6958">
                  <c:v>-0.80127455646864898</c:v>
                </c:pt>
                <c:pt idx="6959">
                  <c:v>-0.78623417769550097</c:v>
                </c:pt>
                <c:pt idx="6960">
                  <c:v>-0.77039882734434995</c:v>
                </c:pt>
                <c:pt idx="6961">
                  <c:v>-0.75512162226308699</c:v>
                </c:pt>
                <c:pt idx="6962">
                  <c:v>-0.74136676118072498</c:v>
                </c:pt>
                <c:pt idx="6963">
                  <c:v>-0.72819925775077099</c:v>
                </c:pt>
                <c:pt idx="6964">
                  <c:v>-0.71542140532028997</c:v>
                </c:pt>
                <c:pt idx="6965">
                  <c:v>-0.70273358908991002</c:v>
                </c:pt>
                <c:pt idx="6966">
                  <c:v>-0.69029586354915995</c:v>
                </c:pt>
                <c:pt idx="6967">
                  <c:v>-0.67864397086260098</c:v>
                </c:pt>
                <c:pt idx="6968">
                  <c:v>-0.66772107593831698</c:v>
                </c:pt>
                <c:pt idx="6969">
                  <c:v>-0.65710431615826803</c:v>
                </c:pt>
                <c:pt idx="6970">
                  <c:v>-0.646416063873682</c:v>
                </c:pt>
                <c:pt idx="6971">
                  <c:v>-0.63545205251648695</c:v>
                </c:pt>
                <c:pt idx="6972">
                  <c:v>-0.62642162190652995</c:v>
                </c:pt>
                <c:pt idx="6973">
                  <c:v>-0.61719539400407797</c:v>
                </c:pt>
                <c:pt idx="6974">
                  <c:v>-0.60788297802633195</c:v>
                </c:pt>
                <c:pt idx="6975">
                  <c:v>-0.59874616964594296</c:v>
                </c:pt>
                <c:pt idx="6976">
                  <c:v>-0.59040141970153603</c:v>
                </c:pt>
                <c:pt idx="6977">
                  <c:v>-0.58208693411413404</c:v>
                </c:pt>
                <c:pt idx="6978">
                  <c:v>-0.57331557187658</c:v>
                </c:pt>
                <c:pt idx="6979">
                  <c:v>-0.565441713827884</c:v>
                </c:pt>
                <c:pt idx="6980">
                  <c:v>-0.55733348417964901</c:v>
                </c:pt>
                <c:pt idx="6981">
                  <c:v>-0.54916433783321295</c:v>
                </c:pt>
                <c:pt idx="6982">
                  <c:v>-0.54269081503376304</c:v>
                </c:pt>
                <c:pt idx="6983">
                  <c:v>-0.535973080294324</c:v>
                </c:pt>
                <c:pt idx="6984">
                  <c:v>-0.52923710237305899</c:v>
                </c:pt>
                <c:pt idx="6985">
                  <c:v>-0.52151202019149701</c:v>
                </c:pt>
                <c:pt idx="6986">
                  <c:v>-0.51546303055542397</c:v>
                </c:pt>
                <c:pt idx="6987">
                  <c:v>-0.509128594363774</c:v>
                </c:pt>
                <c:pt idx="6988">
                  <c:v>-0.50274833192442103</c:v>
                </c:pt>
                <c:pt idx="6989">
                  <c:v>-0.49622658069538</c:v>
                </c:pt>
                <c:pt idx="6990">
                  <c:v>-0.49054475900690298</c:v>
                </c:pt>
                <c:pt idx="6991">
                  <c:v>-0.48477219616074102</c:v>
                </c:pt>
                <c:pt idx="6992">
                  <c:v>-0.47933681347849999</c:v>
                </c:pt>
                <c:pt idx="6993">
                  <c:v>-0.47373991730076398</c:v>
                </c:pt>
                <c:pt idx="6994">
                  <c:v>-0.467958313843439</c:v>
                </c:pt>
                <c:pt idx="6995">
                  <c:v>-0.46287796139359599</c:v>
                </c:pt>
                <c:pt idx="6996">
                  <c:v>-0.456721119577358</c:v>
                </c:pt>
                <c:pt idx="6997">
                  <c:v>-0.45124484879443699</c:v>
                </c:pt>
                <c:pt idx="6998">
                  <c:v>-0.44751989099631601</c:v>
                </c:pt>
                <c:pt idx="6999">
                  <c:v>-0.44250313645351202</c:v>
                </c:pt>
                <c:pt idx="7000">
                  <c:v>-0.43795006422225002</c:v>
                </c:pt>
                <c:pt idx="7001">
                  <c:v>-0.43348860630917002</c:v>
                </c:pt>
                <c:pt idx="7002">
                  <c:v>-0.42938361423712201</c:v>
                </c:pt>
                <c:pt idx="7003">
                  <c:v>-0.424775083871334</c:v>
                </c:pt>
                <c:pt idx="7004">
                  <c:v>-0.42067960217847</c:v>
                </c:pt>
                <c:pt idx="7005">
                  <c:v>-0.416469816988008</c:v>
                </c:pt>
                <c:pt idx="7006">
                  <c:v>-0.41300866746172399</c:v>
                </c:pt>
                <c:pt idx="7007">
                  <c:v>-0.40886478510515101</c:v>
                </c:pt>
                <c:pt idx="7008">
                  <c:v>-0.40473124355581003</c:v>
                </c:pt>
                <c:pt idx="7009">
                  <c:v>-0.40056762578660199</c:v>
                </c:pt>
                <c:pt idx="7010">
                  <c:v>-0.39722377576871998</c:v>
                </c:pt>
                <c:pt idx="7011">
                  <c:v>-0.39374248828217301</c:v>
                </c:pt>
                <c:pt idx="7012">
                  <c:v>-0.390200489718458</c:v>
                </c:pt>
                <c:pt idx="7013">
                  <c:v>-0.38675009599391602</c:v>
                </c:pt>
                <c:pt idx="7014">
                  <c:v>-0.38331804200488301</c:v>
                </c:pt>
                <c:pt idx="7015">
                  <c:v>-0.38003934436264503</c:v>
                </c:pt>
                <c:pt idx="7016">
                  <c:v>-0.37665005283432501</c:v>
                </c:pt>
                <c:pt idx="7017">
                  <c:v>-0.37362139548505502</c:v>
                </c:pt>
                <c:pt idx="7018">
                  <c:v>-0.37045231162556402</c:v>
                </c:pt>
                <c:pt idx="7019">
                  <c:v>-0.36759954165562297</c:v>
                </c:pt>
                <c:pt idx="7020">
                  <c:v>-0.36460202005554099</c:v>
                </c:pt>
                <c:pt idx="7021">
                  <c:v>-0.361771024611658</c:v>
                </c:pt>
                <c:pt idx="7022">
                  <c:v>-0.35862802085004802</c:v>
                </c:pt>
                <c:pt idx="7023">
                  <c:v>-0.35561652752780798</c:v>
                </c:pt>
                <c:pt idx="7024">
                  <c:v>-0.35099941398599699</c:v>
                </c:pt>
                <c:pt idx="7025">
                  <c:v>-0.34542292651733603</c:v>
                </c:pt>
                <c:pt idx="7026">
                  <c:v>-0.34462843691705902</c:v>
                </c:pt>
                <c:pt idx="7027">
                  <c:v>-0.343126095670725</c:v>
                </c:pt>
                <c:pt idx="7028">
                  <c:v>-0.34154709755392998</c:v>
                </c:pt>
                <c:pt idx="7029">
                  <c:v>-0.33952546565212899</c:v>
                </c:pt>
                <c:pt idx="7030">
                  <c:v>-0.33732517721189698</c:v>
                </c:pt>
                <c:pt idx="7031">
                  <c:v>-0.33412807000978001</c:v>
                </c:pt>
                <c:pt idx="7032">
                  <c:v>-0.33206460905547103</c:v>
                </c:pt>
                <c:pt idx="7033">
                  <c:v>-0.33044844151185898</c:v>
                </c:pt>
                <c:pt idx="7034">
                  <c:v>-0.32841131545640001</c:v>
                </c:pt>
                <c:pt idx="7035">
                  <c:v>-0.32600987689251598</c:v>
                </c:pt>
                <c:pt idx="7036">
                  <c:v>-0.32446011372459799</c:v>
                </c:pt>
                <c:pt idx="7037">
                  <c:v>-0.32194473543880398</c:v>
                </c:pt>
                <c:pt idx="7038">
                  <c:v>-0.31681268601633999</c:v>
                </c:pt>
                <c:pt idx="7039">
                  <c:v>-0.31512298611969197</c:v>
                </c:pt>
                <c:pt idx="7040">
                  <c:v>-0.31438835338604698</c:v>
                </c:pt>
                <c:pt idx="7041">
                  <c:v>-0.31300823940982098</c:v>
                </c:pt>
                <c:pt idx="7042">
                  <c:v>-0.31143048647081301</c:v>
                </c:pt>
                <c:pt idx="7043">
                  <c:v>-0.31000600905551101</c:v>
                </c:pt>
                <c:pt idx="7044">
                  <c:v>-0.30837893521925902</c:v>
                </c:pt>
                <c:pt idx="7045">
                  <c:v>-0.30642171100474003</c:v>
                </c:pt>
                <c:pt idx="7046">
                  <c:v>-0.30480930585129901</c:v>
                </c:pt>
                <c:pt idx="7047">
                  <c:v>-0.303376452966162</c:v>
                </c:pt>
                <c:pt idx="7048">
                  <c:v>-0.30164109387335297</c:v>
                </c:pt>
                <c:pt idx="7049">
                  <c:v>-0.30032992079089899</c:v>
                </c:pt>
                <c:pt idx="7050">
                  <c:v>-0.29826550862663997</c:v>
                </c:pt>
                <c:pt idx="7051">
                  <c:v>-0.29544753686098602</c:v>
                </c:pt>
                <c:pt idx="7052">
                  <c:v>-0.29463607884406201</c:v>
                </c:pt>
                <c:pt idx="7053">
                  <c:v>-0.29302172795874498</c:v>
                </c:pt>
                <c:pt idx="7054">
                  <c:v>-0.29204980750162302</c:v>
                </c:pt>
                <c:pt idx="7055">
                  <c:v>-0.290419799060184</c:v>
                </c:pt>
                <c:pt idx="7056">
                  <c:v>-0.28943502674447402</c:v>
                </c:pt>
                <c:pt idx="7057">
                  <c:v>-0.28803328850662102</c:v>
                </c:pt>
                <c:pt idx="7058">
                  <c:v>-0.28647962780057501</c:v>
                </c:pt>
                <c:pt idx="7059">
                  <c:v>-0.28529630502484199</c:v>
                </c:pt>
                <c:pt idx="7060">
                  <c:v>-0.28420150649956299</c:v>
                </c:pt>
                <c:pt idx="7061">
                  <c:v>-0.28244526181285701</c:v>
                </c:pt>
                <c:pt idx="7062">
                  <c:v>-0.28135800371522102</c:v>
                </c:pt>
                <c:pt idx="7063">
                  <c:v>-0.27999317922595501</c:v>
                </c:pt>
                <c:pt idx="7064">
                  <c:v>-0.27887806475140098</c:v>
                </c:pt>
                <c:pt idx="7065">
                  <c:v>-0.27786439995982098</c:v>
                </c:pt>
                <c:pt idx="7066">
                  <c:v>-0.27681454075385398</c:v>
                </c:pt>
                <c:pt idx="7067">
                  <c:v>-0.27586885354785201</c:v>
                </c:pt>
                <c:pt idx="7068">
                  <c:v>-0.27447768834323999</c:v>
                </c:pt>
                <c:pt idx="7069">
                  <c:v>-0.27363643156600198</c:v>
                </c:pt>
                <c:pt idx="7070">
                  <c:v>-0.27253770622213802</c:v>
                </c:pt>
                <c:pt idx="7071">
                  <c:v>-0.271317566008836</c:v>
                </c:pt>
                <c:pt idx="7072">
                  <c:v>-0.270339146367442</c:v>
                </c:pt>
                <c:pt idx="7073">
                  <c:v>-0.26968529081329401</c:v>
                </c:pt>
                <c:pt idx="7074">
                  <c:v>-0.26861964391656101</c:v>
                </c:pt>
                <c:pt idx="7075">
                  <c:v>-0.26786389398576599</c:v>
                </c:pt>
                <c:pt idx="7076">
                  <c:v>-0.26648996230529098</c:v>
                </c:pt>
                <c:pt idx="7077">
                  <c:v>-0.265672173032933</c:v>
                </c:pt>
                <c:pt idx="7078">
                  <c:v>-0.26481840986830801</c:v>
                </c:pt>
                <c:pt idx="7079">
                  <c:v>-0.26444983674796202</c:v>
                </c:pt>
                <c:pt idx="7080">
                  <c:v>-0.26401943082413398</c:v>
                </c:pt>
                <c:pt idx="7081">
                  <c:v>-0.26363614893320703</c:v>
                </c:pt>
                <c:pt idx="7082">
                  <c:v>-0.263290661641919</c:v>
                </c:pt>
                <c:pt idx="7083">
                  <c:v>-0.26326081124225498</c:v>
                </c:pt>
                <c:pt idx="7084">
                  <c:v>-0.26348558786305398</c:v>
                </c:pt>
                <c:pt idx="7085">
                  <c:v>-0.26458071384743898</c:v>
                </c:pt>
                <c:pt idx="7086">
                  <c:v>-0.26662410385225399</c:v>
                </c:pt>
                <c:pt idx="7087">
                  <c:v>-0.27176953087232503</c:v>
                </c:pt>
                <c:pt idx="7088">
                  <c:v>-0.28686660731640101</c:v>
                </c:pt>
                <c:pt idx="7089">
                  <c:v>-0.35017531385065498</c:v>
                </c:pt>
                <c:pt idx="7090">
                  <c:v>-0.79153728187908301</c:v>
                </c:pt>
                <c:pt idx="7091">
                  <c:v>-0.55043463044279195</c:v>
                </c:pt>
                <c:pt idx="7092">
                  <c:v>-0.32008813383013401</c:v>
                </c:pt>
                <c:pt idx="7093">
                  <c:v>-0.27817776790089099</c:v>
                </c:pt>
                <c:pt idx="7094">
                  <c:v>-0.26410906340264001</c:v>
                </c:pt>
                <c:pt idx="7095">
                  <c:v>-0.25787476991651997</c:v>
                </c:pt>
                <c:pt idx="7096">
                  <c:v>-0.25426107844121698</c:v>
                </c:pt>
                <c:pt idx="7097">
                  <c:v>-0.25196544286439898</c:v>
                </c:pt>
                <c:pt idx="7098">
                  <c:v>-0.25014231055154401</c:v>
                </c:pt>
                <c:pt idx="7099">
                  <c:v>-0.24880623653372</c:v>
                </c:pt>
                <c:pt idx="7100">
                  <c:v>-0.24759831998048201</c:v>
                </c:pt>
                <c:pt idx="7101">
                  <c:v>-0.24668898230960001</c:v>
                </c:pt>
                <c:pt idx="7102">
                  <c:v>-0.24575455326454301</c:v>
                </c:pt>
                <c:pt idx="7103">
                  <c:v>-0.24487630734733901</c:v>
                </c:pt>
                <c:pt idx="7104">
                  <c:v>-0.24407426572281701</c:v>
                </c:pt>
                <c:pt idx="7105">
                  <c:v>-0.24341178024141499</c:v>
                </c:pt>
                <c:pt idx="7106">
                  <c:v>-0.242707571090996</c:v>
                </c:pt>
                <c:pt idx="7107">
                  <c:v>-0.24216865526721401</c:v>
                </c:pt>
                <c:pt idx="7108">
                  <c:v>-0.24088349821067701</c:v>
                </c:pt>
                <c:pt idx="7109">
                  <c:v>-0.24039626306803</c:v>
                </c:pt>
                <c:pt idx="7110">
                  <c:v>-0.23953315715263199</c:v>
                </c:pt>
                <c:pt idx="7111">
                  <c:v>-0.23922823791352801</c:v>
                </c:pt>
                <c:pt idx="7112">
                  <c:v>-0.23814383096028</c:v>
                </c:pt>
                <c:pt idx="7113">
                  <c:v>-0.237412261236713</c:v>
                </c:pt>
                <c:pt idx="7114">
                  <c:v>-0.23638800174004601</c:v>
                </c:pt>
                <c:pt idx="7115">
                  <c:v>-0.23574167127616999</c:v>
                </c:pt>
                <c:pt idx="7116">
                  <c:v>-0.235098293006584</c:v>
                </c:pt>
                <c:pt idx="7117">
                  <c:v>-0.234185630121899</c:v>
                </c:pt>
                <c:pt idx="7118">
                  <c:v>-0.23353146507397099</c:v>
                </c:pt>
                <c:pt idx="7119">
                  <c:v>-0.23277609848620101</c:v>
                </c:pt>
                <c:pt idx="7120">
                  <c:v>-0.23187751024504899</c:v>
                </c:pt>
                <c:pt idx="7121">
                  <c:v>-0.231292715924833</c:v>
                </c:pt>
                <c:pt idx="7122">
                  <c:v>-0.23044643665116399</c:v>
                </c:pt>
                <c:pt idx="7123">
                  <c:v>-0.22952216408019199</c:v>
                </c:pt>
                <c:pt idx="7124">
                  <c:v>-0.228790619505995</c:v>
                </c:pt>
                <c:pt idx="7125">
                  <c:v>-0.22829791088641399</c:v>
                </c:pt>
                <c:pt idx="7126">
                  <c:v>-0.227264016667553</c:v>
                </c:pt>
                <c:pt idx="7127">
                  <c:v>-0.22605096903684299</c:v>
                </c:pt>
                <c:pt idx="7128">
                  <c:v>-0.225571477109685</c:v>
                </c:pt>
                <c:pt idx="7129">
                  <c:v>-0.22454457556087901</c:v>
                </c:pt>
                <c:pt idx="7130">
                  <c:v>-0.22363061638887199</c:v>
                </c:pt>
                <c:pt idx="7131">
                  <c:v>-0.222982517846812</c:v>
                </c:pt>
                <c:pt idx="7132">
                  <c:v>-0.222197534629514</c:v>
                </c:pt>
                <c:pt idx="7133">
                  <c:v>-0.22119712690530299</c:v>
                </c:pt>
                <c:pt idx="7134">
                  <c:v>-0.220486038759345</c:v>
                </c:pt>
                <c:pt idx="7135">
                  <c:v>-0.22034547057998999</c:v>
                </c:pt>
                <c:pt idx="7136">
                  <c:v>-0.22026149095835601</c:v>
                </c:pt>
                <c:pt idx="7137">
                  <c:v>-0.219092994242131</c:v>
                </c:pt>
                <c:pt idx="7138">
                  <c:v>-0.218644845657891</c:v>
                </c:pt>
                <c:pt idx="7139">
                  <c:v>-0.21850493458994</c:v>
                </c:pt>
                <c:pt idx="7140">
                  <c:v>-0.21759828897549699</c:v>
                </c:pt>
                <c:pt idx="7141">
                  <c:v>-0.216958313941023</c:v>
                </c:pt>
                <c:pt idx="7142">
                  <c:v>-0.216116121547723</c:v>
                </c:pt>
                <c:pt idx="7143">
                  <c:v>-0.21510439549068699</c:v>
                </c:pt>
                <c:pt idx="7144">
                  <c:v>-0.21433650501285501</c:v>
                </c:pt>
                <c:pt idx="7145">
                  <c:v>-0.213050560722334</c:v>
                </c:pt>
                <c:pt idx="7146">
                  <c:v>-0.212505564716054</c:v>
                </c:pt>
                <c:pt idx="7147">
                  <c:v>-0.21193777025400601</c:v>
                </c:pt>
                <c:pt idx="7148">
                  <c:v>-0.21485319986877899</c:v>
                </c:pt>
                <c:pt idx="7149">
                  <c:v>-0.214237033132961</c:v>
                </c:pt>
                <c:pt idx="7150">
                  <c:v>-0.21255135018367899</c:v>
                </c:pt>
                <c:pt idx="7151">
                  <c:v>-0.21096561716666001</c:v>
                </c:pt>
                <c:pt idx="7152">
                  <c:v>-0.210073102740299</c:v>
                </c:pt>
                <c:pt idx="7153">
                  <c:v>-0.20920289269086301</c:v>
                </c:pt>
                <c:pt idx="7154">
                  <c:v>-0.208595652336697</c:v>
                </c:pt>
                <c:pt idx="7155">
                  <c:v>-0.20917259741356201</c:v>
                </c:pt>
                <c:pt idx="7156">
                  <c:v>-0.21064320832837799</c:v>
                </c:pt>
                <c:pt idx="7157">
                  <c:v>-0.21361872650335101</c:v>
                </c:pt>
                <c:pt idx="7158">
                  <c:v>-0.21640736134221999</c:v>
                </c:pt>
                <c:pt idx="7159">
                  <c:v>-0.21833578949719501</c:v>
                </c:pt>
                <c:pt idx="7160">
                  <c:v>-0.21921199040848899</c:v>
                </c:pt>
                <c:pt idx="7161">
                  <c:v>-0.21924550737995999</c:v>
                </c:pt>
                <c:pt idx="7162">
                  <c:v>-0.21887597409107601</c:v>
                </c:pt>
                <c:pt idx="7163">
                  <c:v>-0.21836905250668701</c:v>
                </c:pt>
                <c:pt idx="7164">
                  <c:v>-0.217650958880377</c:v>
                </c:pt>
                <c:pt idx="7165">
                  <c:v>-0.21779893391649</c:v>
                </c:pt>
                <c:pt idx="7166">
                  <c:v>-0.21759241394611101</c:v>
                </c:pt>
                <c:pt idx="7167">
                  <c:v>-0.21688439784143099</c:v>
                </c:pt>
                <c:pt idx="7168">
                  <c:v>-0.21709609058038401</c:v>
                </c:pt>
                <c:pt idx="7169">
                  <c:v>-0.21717357045579899</c:v>
                </c:pt>
                <c:pt idx="7170">
                  <c:v>-0.21686754723920099</c:v>
                </c:pt>
                <c:pt idx="7171">
                  <c:v>-0.216999183518258</c:v>
                </c:pt>
                <c:pt idx="7172">
                  <c:v>-0.21713014542981199</c:v>
                </c:pt>
                <c:pt idx="7173">
                  <c:v>-0.21725490528632799</c:v>
                </c:pt>
                <c:pt idx="7174">
                  <c:v>-0.21774707654127501</c:v>
                </c:pt>
                <c:pt idx="7175">
                  <c:v>-0.21737396965453901</c:v>
                </c:pt>
                <c:pt idx="7176">
                  <c:v>-0.217582443353706</c:v>
                </c:pt>
                <c:pt idx="7177">
                  <c:v>-0.21830566633450499</c:v>
                </c:pt>
                <c:pt idx="7178">
                  <c:v>-0.21843930146443299</c:v>
                </c:pt>
                <c:pt idx="7179">
                  <c:v>-0.21878278880423299</c:v>
                </c:pt>
                <c:pt idx="7180">
                  <c:v>-0.21932757840669201</c:v>
                </c:pt>
                <c:pt idx="7181">
                  <c:v>-0.219909248317852</c:v>
                </c:pt>
                <c:pt idx="7182">
                  <c:v>-0.22018105088427201</c:v>
                </c:pt>
                <c:pt idx="7183">
                  <c:v>-0.22095128191143401</c:v>
                </c:pt>
                <c:pt idx="7184">
                  <c:v>-0.22161199145173699</c:v>
                </c:pt>
                <c:pt idx="7185">
                  <c:v>-0.222830624907666</c:v>
                </c:pt>
                <c:pt idx="7186">
                  <c:v>-0.22343877837724899</c:v>
                </c:pt>
                <c:pt idx="7187">
                  <c:v>-0.224312753350078</c:v>
                </c:pt>
                <c:pt idx="7188">
                  <c:v>-0.22538934811827399</c:v>
                </c:pt>
                <c:pt idx="7189">
                  <c:v>-0.22644970171968801</c:v>
                </c:pt>
                <c:pt idx="7190">
                  <c:v>-0.227517685858971</c:v>
                </c:pt>
                <c:pt idx="7191">
                  <c:v>-0.22881509048649701</c:v>
                </c:pt>
                <c:pt idx="7192">
                  <c:v>-0.22997903446269299</c:v>
                </c:pt>
                <c:pt idx="7193">
                  <c:v>-0.23182201284936799</c:v>
                </c:pt>
                <c:pt idx="7194">
                  <c:v>-0.23248693743434301</c:v>
                </c:pt>
                <c:pt idx="7195">
                  <c:v>-0.23402462873558799</c:v>
                </c:pt>
                <c:pt idx="7196">
                  <c:v>-0.235975804925526</c:v>
                </c:pt>
                <c:pt idx="7197">
                  <c:v>-0.23792719615996399</c:v>
                </c:pt>
                <c:pt idx="7198">
                  <c:v>-0.239973472561921</c:v>
                </c:pt>
                <c:pt idx="7199">
                  <c:v>-0.24190070294569199</c:v>
                </c:pt>
                <c:pt idx="7200">
                  <c:v>-0.24404256529801699</c:v>
                </c:pt>
                <c:pt idx="7201">
                  <c:v>-0.24573894183254999</c:v>
                </c:pt>
                <c:pt idx="7202">
                  <c:v>-0.24828088604726101</c:v>
                </c:pt>
                <c:pt idx="7203">
                  <c:v>-0.25043449232793302</c:v>
                </c:pt>
                <c:pt idx="7204">
                  <c:v>-0.25506649628209599</c:v>
                </c:pt>
                <c:pt idx="7205">
                  <c:v>-0.25829443398512503</c:v>
                </c:pt>
                <c:pt idx="7206">
                  <c:v>-0.26083716169667398</c:v>
                </c:pt>
                <c:pt idx="7207">
                  <c:v>-0.26413642554053701</c:v>
                </c:pt>
                <c:pt idx="7208">
                  <c:v>-0.26764033921726199</c:v>
                </c:pt>
                <c:pt idx="7209">
                  <c:v>-0.271324615459476</c:v>
                </c:pt>
                <c:pt idx="7210">
                  <c:v>-0.27478208171952601</c:v>
                </c:pt>
                <c:pt idx="7211">
                  <c:v>-0.282263972616702</c:v>
                </c:pt>
                <c:pt idx="7212">
                  <c:v>-0.28693334715418101</c:v>
                </c:pt>
                <c:pt idx="7213">
                  <c:v>-0.291817332427867</c:v>
                </c:pt>
                <c:pt idx="7214">
                  <c:v>-0.297360822370832</c:v>
                </c:pt>
                <c:pt idx="7215">
                  <c:v>-0.30338008375493097</c:v>
                </c:pt>
                <c:pt idx="7216">
                  <c:v>-0.31000861770216398</c:v>
                </c:pt>
                <c:pt idx="7217">
                  <c:v>-0.31738997142370701</c:v>
                </c:pt>
                <c:pt idx="7218">
                  <c:v>-0.325360169015663</c:v>
                </c:pt>
                <c:pt idx="7219">
                  <c:v>-0.33372773988168303</c:v>
                </c:pt>
                <c:pt idx="7220">
                  <c:v>-0.34349768619867299</c:v>
                </c:pt>
                <c:pt idx="7221">
                  <c:v>-0.35419200796709399</c:v>
                </c:pt>
                <c:pt idx="7222">
                  <c:v>-0.366268024479878</c:v>
                </c:pt>
                <c:pt idx="7223">
                  <c:v>-0.37933727819850899</c:v>
                </c:pt>
                <c:pt idx="7224">
                  <c:v>-0.39496329510779998</c:v>
                </c:pt>
                <c:pt idx="7225">
                  <c:v>-0.41287660156739497</c:v>
                </c:pt>
                <c:pt idx="7226">
                  <c:v>-0.434091021518624</c:v>
                </c:pt>
                <c:pt idx="7227">
                  <c:v>-0.45936904474795798</c:v>
                </c:pt>
                <c:pt idx="7228">
                  <c:v>-0.49065751593067303</c:v>
                </c:pt>
                <c:pt idx="7229">
                  <c:v>-0.52989251735207499</c:v>
                </c:pt>
                <c:pt idx="7230">
                  <c:v>-0.58153746400806305</c:v>
                </c:pt>
                <c:pt idx="7231">
                  <c:v>-0.65197401109681896</c:v>
                </c:pt>
                <c:pt idx="7232">
                  <c:v>-0.75314280071640405</c:v>
                </c:pt>
                <c:pt idx="7233">
                  <c:v>-0.909258094982207</c:v>
                </c:pt>
                <c:pt idx="7234">
                  <c:v>-1.17371613424743</c:v>
                </c:pt>
                <c:pt idx="7235">
                  <c:v>-1.6785282132367301</c:v>
                </c:pt>
                <c:pt idx="7236">
                  <c:v>-2.8293611982778302</c:v>
                </c:pt>
                <c:pt idx="7237">
                  <c:v>-6.2523041497662897</c:v>
                </c:pt>
                <c:pt idx="7238">
                  <c:v>-34.077751526156703</c:v>
                </c:pt>
                <c:pt idx="7239">
                  <c:v>-6.4715836638493203</c:v>
                </c:pt>
                <c:pt idx="7240">
                  <c:v>-2.7846117072123402</c:v>
                </c:pt>
                <c:pt idx="7241">
                  <c:v>-1.6172643035023999</c:v>
                </c:pt>
                <c:pt idx="7242">
                  <c:v>-1.1421722553904301</c:v>
                </c:pt>
                <c:pt idx="7243">
                  <c:v>-0.91446755275264002</c:v>
                </c:pt>
                <c:pt idx="7244">
                  <c:v>-0.79433566195670102</c:v>
                </c:pt>
                <c:pt idx="7245">
                  <c:v>-0.727059416046825</c:v>
                </c:pt>
                <c:pt idx="7246">
                  <c:v>-0.688592313185727</c:v>
                </c:pt>
                <c:pt idx="7247">
                  <c:v>-0.669124826488803</c:v>
                </c:pt>
                <c:pt idx="7248">
                  <c:v>-0.65967674655637498</c:v>
                </c:pt>
                <c:pt idx="7249">
                  <c:v>-0.65737091274529702</c:v>
                </c:pt>
                <c:pt idx="7250">
                  <c:v>-0.65926506152008402</c:v>
                </c:pt>
                <c:pt idx="7251">
                  <c:v>-0.66670924771564599</c:v>
                </c:pt>
                <c:pt idx="7252">
                  <c:v>-0.67544145568936798</c:v>
                </c:pt>
                <c:pt idx="7253">
                  <c:v>-0.68586666581234801</c:v>
                </c:pt>
                <c:pt idx="7254">
                  <c:v>-0.69812036100808805</c:v>
                </c:pt>
                <c:pt idx="7255">
                  <c:v>-0.711070110471266</c:v>
                </c:pt>
                <c:pt idx="7256">
                  <c:v>-0.72480149750468104</c:v>
                </c:pt>
                <c:pt idx="7257">
                  <c:v>-0.73903404876192902</c:v>
                </c:pt>
                <c:pt idx="7258">
                  <c:v>-0.75315852626316904</c:v>
                </c:pt>
                <c:pt idx="7259">
                  <c:v>-0.76772329332765199</c:v>
                </c:pt>
                <c:pt idx="7260">
                  <c:v>-0.78188057091577601</c:v>
                </c:pt>
                <c:pt idx="7261">
                  <c:v>-0.79587587795502801</c:v>
                </c:pt>
                <c:pt idx="7262">
                  <c:v>-0.809783748743375</c:v>
                </c:pt>
                <c:pt idx="7263">
                  <c:v>-0.82298709692031202</c:v>
                </c:pt>
                <c:pt idx="7264">
                  <c:v>-0.83678645304250099</c:v>
                </c:pt>
                <c:pt idx="7265">
                  <c:v>-0.85154716207090198</c:v>
                </c:pt>
                <c:pt idx="7266">
                  <c:v>-0.87051873742582697</c:v>
                </c:pt>
                <c:pt idx="7267">
                  <c:v>-0.90403664554058405</c:v>
                </c:pt>
                <c:pt idx="7268">
                  <c:v>-1.0048285541729101</c:v>
                </c:pt>
                <c:pt idx="7269">
                  <c:v>-1.16685563267911</c:v>
                </c:pt>
                <c:pt idx="7270">
                  <c:v>-0.97725223160019403</c:v>
                </c:pt>
                <c:pt idx="7271">
                  <c:v>-0.914584285983156</c:v>
                </c:pt>
                <c:pt idx="7272">
                  <c:v>-0.89656276691062098</c:v>
                </c:pt>
                <c:pt idx="7273">
                  <c:v>-0.88970230661073901</c:v>
                </c:pt>
                <c:pt idx="7274">
                  <c:v>-0.88263745244079395</c:v>
                </c:pt>
                <c:pt idx="7275">
                  <c:v>-0.87743823630288897</c:v>
                </c:pt>
                <c:pt idx="7276">
                  <c:v>-0.871583913938899</c:v>
                </c:pt>
                <c:pt idx="7277">
                  <c:v>-0.86706632999493305</c:v>
                </c:pt>
                <c:pt idx="7278">
                  <c:v>-0.86215061302042095</c:v>
                </c:pt>
                <c:pt idx="7279">
                  <c:v>-0.85703392292442804</c:v>
                </c:pt>
                <c:pt idx="7280">
                  <c:v>-0.85122282417808504</c:v>
                </c:pt>
                <c:pt idx="7281">
                  <c:v>-0.84054390418465796</c:v>
                </c:pt>
                <c:pt idx="7282">
                  <c:v>-0.83419416425340198</c:v>
                </c:pt>
                <c:pt idx="7283">
                  <c:v>-0.82600609905568201</c:v>
                </c:pt>
                <c:pt idx="7284">
                  <c:v>-0.81563748134529102</c:v>
                </c:pt>
                <c:pt idx="7285">
                  <c:v>-0.80620403603184199</c:v>
                </c:pt>
                <c:pt idx="7286">
                  <c:v>-0.79781188165260497</c:v>
                </c:pt>
                <c:pt idx="7287">
                  <c:v>-0.79510831911197499</c:v>
                </c:pt>
                <c:pt idx="7288">
                  <c:v>-0.80474947087812998</c:v>
                </c:pt>
                <c:pt idx="7289">
                  <c:v>-0.82896932157611303</c:v>
                </c:pt>
                <c:pt idx="7290">
                  <c:v>-0.83293752829534295</c:v>
                </c:pt>
                <c:pt idx="7291">
                  <c:v>-0.932837466302047</c:v>
                </c:pt>
                <c:pt idx="7292">
                  <c:v>-1.4447340418728201</c:v>
                </c:pt>
                <c:pt idx="7293">
                  <c:v>-2.8118817257608901</c:v>
                </c:pt>
                <c:pt idx="7294">
                  <c:v>-1.1883407518089499</c:v>
                </c:pt>
                <c:pt idx="7295">
                  <c:v>-0.84988707912732997</c:v>
                </c:pt>
                <c:pt idx="7296">
                  <c:v>-0.75032561896454697</c:v>
                </c:pt>
                <c:pt idx="7297">
                  <c:v>-0.70444417762206701</c:v>
                </c:pt>
                <c:pt idx="7298">
                  <c:v>-0.67580283499775395</c:v>
                </c:pt>
                <c:pt idx="7299">
                  <c:v>-0.65492977249924</c:v>
                </c:pt>
                <c:pt idx="7300">
                  <c:v>-0.63825601064514903</c:v>
                </c:pt>
                <c:pt idx="7301">
                  <c:v>-0.62405815690089295</c:v>
                </c:pt>
                <c:pt idx="7302">
                  <c:v>-0.61131407162487295</c:v>
                </c:pt>
                <c:pt idx="7303">
                  <c:v>-0.59947280335537001</c:v>
                </c:pt>
                <c:pt idx="7304">
                  <c:v>-0.58839866275224095</c:v>
                </c:pt>
                <c:pt idx="7305">
                  <c:v>-0.57858084807461496</c:v>
                </c:pt>
                <c:pt idx="7306">
                  <c:v>-0.568832044911042</c:v>
                </c:pt>
                <c:pt idx="7307">
                  <c:v>-0.55998788750343598</c:v>
                </c:pt>
                <c:pt idx="7308">
                  <c:v>-0.55122143046598604</c:v>
                </c:pt>
                <c:pt idx="7309">
                  <c:v>-0.544040703099267</c:v>
                </c:pt>
                <c:pt idx="7310">
                  <c:v>-0.53721149389739697</c:v>
                </c:pt>
                <c:pt idx="7311">
                  <c:v>-0.53192674784288096</c:v>
                </c:pt>
                <c:pt idx="7312">
                  <c:v>-0.53162233045072904</c:v>
                </c:pt>
                <c:pt idx="7313">
                  <c:v>-0.52657079773283</c:v>
                </c:pt>
                <c:pt idx="7314">
                  <c:v>-0.51817608884656396</c:v>
                </c:pt>
                <c:pt idx="7315">
                  <c:v>-0.51543325560946496</c:v>
                </c:pt>
                <c:pt idx="7316">
                  <c:v>-0.51957303186981596</c:v>
                </c:pt>
                <c:pt idx="7317">
                  <c:v>-0.54435621467011197</c:v>
                </c:pt>
                <c:pt idx="7318">
                  <c:v>-0.52304403269106303</c:v>
                </c:pt>
                <c:pt idx="7319">
                  <c:v>-0.52023349612567305</c:v>
                </c:pt>
                <c:pt idx="7320">
                  <c:v>-0.52561903897027196</c:v>
                </c:pt>
                <c:pt idx="7321">
                  <c:v>-0.53642529824735696</c:v>
                </c:pt>
                <c:pt idx="7322">
                  <c:v>-0.55284590923255506</c:v>
                </c:pt>
                <c:pt idx="7323">
                  <c:v>-0.57695904174041701</c:v>
                </c:pt>
                <c:pt idx="7324">
                  <c:v>-0.61236699945191198</c:v>
                </c:pt>
                <c:pt idx="7325">
                  <c:v>-0.66335181038245905</c:v>
                </c:pt>
                <c:pt idx="7326">
                  <c:v>-0.74037259551628998</c:v>
                </c:pt>
                <c:pt idx="7327">
                  <c:v>-0.85858137344422902</c:v>
                </c:pt>
                <c:pt idx="7328">
                  <c:v>-1.04873734323413</c:v>
                </c:pt>
                <c:pt idx="7329">
                  <c:v>-1.3729447248400199</c:v>
                </c:pt>
                <c:pt idx="7330">
                  <c:v>-1.9718214186266101</c:v>
                </c:pt>
                <c:pt idx="7331">
                  <c:v>-3.1833244986222402</c:v>
                </c:pt>
                <c:pt idx="7332">
                  <c:v>-5.8169680123596503</c:v>
                </c:pt>
                <c:pt idx="7333">
                  <c:v>-10.0382147634409</c:v>
                </c:pt>
                <c:pt idx="7334">
                  <c:v>-7.6008414191631601</c:v>
                </c:pt>
                <c:pt idx="7335">
                  <c:v>-4.1873267557699698</c:v>
                </c:pt>
                <c:pt idx="7336">
                  <c:v>-2.5537599470044299</c:v>
                </c:pt>
                <c:pt idx="7337">
                  <c:v>-1.74539439471487</c:v>
                </c:pt>
                <c:pt idx="7338">
                  <c:v>-1.30295714730267</c:v>
                </c:pt>
                <c:pt idx="7339">
                  <c:v>-1.0392327653906499</c:v>
                </c:pt>
                <c:pt idx="7340">
                  <c:v>-0.86991686159167103</c:v>
                </c:pt>
                <c:pt idx="7341">
                  <c:v>-0.75474173820053003</c:v>
                </c:pt>
                <c:pt idx="7342">
                  <c:v>-0.67186552561157797</c:v>
                </c:pt>
                <c:pt idx="7343">
                  <c:v>-0.60911515274391004</c:v>
                </c:pt>
                <c:pt idx="7344">
                  <c:v>-0.56159836445216904</c:v>
                </c:pt>
                <c:pt idx="7345">
                  <c:v>-0.52636530282233496</c:v>
                </c:pt>
                <c:pt idx="7346">
                  <c:v>-0.49871867862020097</c:v>
                </c:pt>
                <c:pt idx="7347">
                  <c:v>-0.47094342030257103</c:v>
                </c:pt>
                <c:pt idx="7348">
                  <c:v>-0.44629434279930702</c:v>
                </c:pt>
                <c:pt idx="7349">
                  <c:v>-0.426889325674774</c:v>
                </c:pt>
                <c:pt idx="7350">
                  <c:v>-0.410639515364213</c:v>
                </c:pt>
                <c:pt idx="7351">
                  <c:v>-0.39672814066406198</c:v>
                </c:pt>
                <c:pt idx="7352">
                  <c:v>-0.38475030917950698</c:v>
                </c:pt>
                <c:pt idx="7353">
                  <c:v>-0.37444350817462702</c:v>
                </c:pt>
                <c:pt idx="7354">
                  <c:v>-0.36457188407489</c:v>
                </c:pt>
                <c:pt idx="7355">
                  <c:v>-0.35608971715503002</c:v>
                </c:pt>
                <c:pt idx="7356">
                  <c:v>-0.34809422915275201</c:v>
                </c:pt>
                <c:pt idx="7357">
                  <c:v>-0.34081906419142699</c:v>
                </c:pt>
                <c:pt idx="7358">
                  <c:v>-0.334177739760117</c:v>
                </c:pt>
                <c:pt idx="7359">
                  <c:v>-0.328200335038628</c:v>
                </c:pt>
                <c:pt idx="7360">
                  <c:v>-0.32229403163763998</c:v>
                </c:pt>
                <c:pt idx="7361">
                  <c:v>-0.31681550788913199</c:v>
                </c:pt>
                <c:pt idx="7362">
                  <c:v>-0.31193138501107098</c:v>
                </c:pt>
                <c:pt idx="7363">
                  <c:v>-0.30709532720523602</c:v>
                </c:pt>
                <c:pt idx="7364">
                  <c:v>-0.30240228297791399</c:v>
                </c:pt>
                <c:pt idx="7365">
                  <c:v>-0.29834856316611402</c:v>
                </c:pt>
                <c:pt idx="7366">
                  <c:v>-0.294072240447318</c:v>
                </c:pt>
                <c:pt idx="7367">
                  <c:v>-0.29006768937785599</c:v>
                </c:pt>
                <c:pt idx="7368">
                  <c:v>-0.28629750420179001</c:v>
                </c:pt>
                <c:pt idx="7369">
                  <c:v>-0.28294391231142801</c:v>
                </c:pt>
                <c:pt idx="7370">
                  <c:v>-0.27943476141253099</c:v>
                </c:pt>
                <c:pt idx="7371">
                  <c:v>-0.27603569231187097</c:v>
                </c:pt>
                <c:pt idx="7372">
                  <c:v>-0.27312708604550201</c:v>
                </c:pt>
                <c:pt idx="7373">
                  <c:v>-0.269965433648929</c:v>
                </c:pt>
                <c:pt idx="7374">
                  <c:v>-0.26704525495206199</c:v>
                </c:pt>
                <c:pt idx="7375">
                  <c:v>-0.26430777217828499</c:v>
                </c:pt>
                <c:pt idx="7376">
                  <c:v>-0.261916770457926</c:v>
                </c:pt>
                <c:pt idx="7377">
                  <c:v>-0.258923738435414</c:v>
                </c:pt>
                <c:pt idx="7378">
                  <c:v>-0.25690455563863202</c:v>
                </c:pt>
                <c:pt idx="7379">
                  <c:v>-0.25425511917403198</c:v>
                </c:pt>
                <c:pt idx="7380">
                  <c:v>-0.25157475734100898</c:v>
                </c:pt>
                <c:pt idx="7381">
                  <c:v>-0.24944866995950801</c:v>
                </c:pt>
                <c:pt idx="7382">
                  <c:v>-0.24738435061337999</c:v>
                </c:pt>
                <c:pt idx="7383">
                  <c:v>-0.24502327009765501</c:v>
                </c:pt>
                <c:pt idx="7384">
                  <c:v>-0.243127489906143</c:v>
                </c:pt>
                <c:pt idx="7385">
                  <c:v>-0.241289540321004</c:v>
                </c:pt>
                <c:pt idx="7386">
                  <c:v>-0.23933715599998001</c:v>
                </c:pt>
                <c:pt idx="7387">
                  <c:v>-0.23722785969056201</c:v>
                </c:pt>
                <c:pt idx="7388">
                  <c:v>-0.23533101256764899</c:v>
                </c:pt>
                <c:pt idx="7389">
                  <c:v>-0.233411984987524</c:v>
                </c:pt>
                <c:pt idx="7390">
                  <c:v>-0.23164422424796699</c:v>
                </c:pt>
                <c:pt idx="7391">
                  <c:v>-0.23029519877273899</c:v>
                </c:pt>
                <c:pt idx="7392">
                  <c:v>-0.22854680717557499</c:v>
                </c:pt>
                <c:pt idx="7393">
                  <c:v>-0.22715986513924599</c:v>
                </c:pt>
                <c:pt idx="7394">
                  <c:v>-0.22599177788677</c:v>
                </c:pt>
                <c:pt idx="7395">
                  <c:v>-0.22439944105490001</c:v>
                </c:pt>
                <c:pt idx="7396">
                  <c:v>-0.22238623334025401</c:v>
                </c:pt>
                <c:pt idx="7397">
                  <c:v>-0.221314537177807</c:v>
                </c:pt>
                <c:pt idx="7398">
                  <c:v>-0.22007454889484701</c:v>
                </c:pt>
                <c:pt idx="7399">
                  <c:v>-0.21899406557496501</c:v>
                </c:pt>
                <c:pt idx="7400">
                  <c:v>-0.21750212817505299</c:v>
                </c:pt>
                <c:pt idx="7401">
                  <c:v>-0.21640813413492099</c:v>
                </c:pt>
                <c:pt idx="7402">
                  <c:v>-0.21531432357218999</c:v>
                </c:pt>
                <c:pt idx="7403">
                  <c:v>-0.214121413498289</c:v>
                </c:pt>
                <c:pt idx="7404">
                  <c:v>-0.21322834223409801</c:v>
                </c:pt>
                <c:pt idx="7405">
                  <c:v>-0.212352111782142</c:v>
                </c:pt>
                <c:pt idx="7406">
                  <c:v>-0.21122467695251901</c:v>
                </c:pt>
                <c:pt idx="7407">
                  <c:v>-0.210210745280343</c:v>
                </c:pt>
                <c:pt idx="7408">
                  <c:v>-0.209327961797523</c:v>
                </c:pt>
                <c:pt idx="7409">
                  <c:v>-0.20843507790841201</c:v>
                </c:pt>
                <c:pt idx="7410">
                  <c:v>-0.207401729632401</c:v>
                </c:pt>
                <c:pt idx="7411">
                  <c:v>-0.207032075364986</c:v>
                </c:pt>
                <c:pt idx="7412">
                  <c:v>-0.20655178605563801</c:v>
                </c:pt>
                <c:pt idx="7413">
                  <c:v>-0.20598039373397101</c:v>
                </c:pt>
                <c:pt idx="7414">
                  <c:v>-0.20553024779960199</c:v>
                </c:pt>
                <c:pt idx="7415">
                  <c:v>-0.20507224848708999</c:v>
                </c:pt>
                <c:pt idx="7416">
                  <c:v>-0.204414467858923</c:v>
                </c:pt>
                <c:pt idx="7417">
                  <c:v>-0.20404675963069399</c:v>
                </c:pt>
                <c:pt idx="7418">
                  <c:v>-0.20355855485629601</c:v>
                </c:pt>
                <c:pt idx="7419">
                  <c:v>-0.20358524569575701</c:v>
                </c:pt>
                <c:pt idx="7420">
                  <c:v>-0.20296336070543899</c:v>
                </c:pt>
                <c:pt idx="7421">
                  <c:v>-0.203208729889155</c:v>
                </c:pt>
                <c:pt idx="7422">
                  <c:v>-0.20284237473091901</c:v>
                </c:pt>
                <c:pt idx="7423">
                  <c:v>-0.20284550904656301</c:v>
                </c:pt>
                <c:pt idx="7424">
                  <c:v>-0.202644830029829</c:v>
                </c:pt>
                <c:pt idx="7425">
                  <c:v>-0.20278113053614499</c:v>
                </c:pt>
                <c:pt idx="7426">
                  <c:v>-0.20294698169084799</c:v>
                </c:pt>
                <c:pt idx="7427">
                  <c:v>-0.202896633655305</c:v>
                </c:pt>
                <c:pt idx="7428">
                  <c:v>-0.203470212324351</c:v>
                </c:pt>
                <c:pt idx="7429">
                  <c:v>-0.20360408091867099</c:v>
                </c:pt>
                <c:pt idx="7430">
                  <c:v>-0.20399467337934801</c:v>
                </c:pt>
                <c:pt idx="7431">
                  <c:v>-0.204731646349331</c:v>
                </c:pt>
                <c:pt idx="7432">
                  <c:v>-0.20507775556452501</c:v>
                </c:pt>
                <c:pt idx="7433">
                  <c:v>-0.20606957602429801</c:v>
                </c:pt>
                <c:pt idx="7434">
                  <c:v>-0.207040667110125</c:v>
                </c:pt>
                <c:pt idx="7435">
                  <c:v>-0.20757757490640499</c:v>
                </c:pt>
                <c:pt idx="7436">
                  <c:v>-0.208501214096978</c:v>
                </c:pt>
                <c:pt idx="7437">
                  <c:v>-0.20986083819284401</c:v>
                </c:pt>
                <c:pt idx="7438">
                  <c:v>-0.21100209648684901</c:v>
                </c:pt>
                <c:pt idx="7439">
                  <c:v>-0.21248641961446099</c:v>
                </c:pt>
                <c:pt idx="7440">
                  <c:v>-0.21422907973710401</c:v>
                </c:pt>
                <c:pt idx="7441">
                  <c:v>-0.216082028970738</c:v>
                </c:pt>
                <c:pt idx="7442">
                  <c:v>-0.21802354945969599</c:v>
                </c:pt>
                <c:pt idx="7443">
                  <c:v>-0.22022648898219399</c:v>
                </c:pt>
                <c:pt idx="7444">
                  <c:v>-0.222843192817409</c:v>
                </c:pt>
                <c:pt idx="7445">
                  <c:v>-0.22537856072381801</c:v>
                </c:pt>
                <c:pt idx="7446">
                  <c:v>-0.228579748786471</c:v>
                </c:pt>
                <c:pt idx="7447">
                  <c:v>-0.231503816979063</c:v>
                </c:pt>
                <c:pt idx="7448">
                  <c:v>-0.23527406187518099</c:v>
                </c:pt>
                <c:pt idx="7449">
                  <c:v>-0.23951803363626001</c:v>
                </c:pt>
                <c:pt idx="7450">
                  <c:v>-0.245196203441927</c:v>
                </c:pt>
                <c:pt idx="7451">
                  <c:v>-0.25117424554981199</c:v>
                </c:pt>
                <c:pt idx="7452">
                  <c:v>-0.25837440530057199</c:v>
                </c:pt>
                <c:pt idx="7453">
                  <c:v>-0.27118996944165302</c:v>
                </c:pt>
                <c:pt idx="7454">
                  <c:v>-0.3078354816842</c:v>
                </c:pt>
                <c:pt idx="7455">
                  <c:v>-0.34409760227090203</c:v>
                </c:pt>
                <c:pt idx="7456">
                  <c:v>-0.30151578731601197</c:v>
                </c:pt>
                <c:pt idx="7457">
                  <c:v>-0.29959998479697503</c:v>
                </c:pt>
                <c:pt idx="7458">
                  <c:v>-0.31027091047367</c:v>
                </c:pt>
                <c:pt idx="7459">
                  <c:v>-0.33184549063630697</c:v>
                </c:pt>
                <c:pt idx="7460">
                  <c:v>-0.38296534513548097</c:v>
                </c:pt>
                <c:pt idx="7461">
                  <c:v>-0.59161331406778395</c:v>
                </c:pt>
                <c:pt idx="7462">
                  <c:v>-0.54902493659308105</c:v>
                </c:pt>
                <c:pt idx="7463">
                  <c:v>-0.601876406826646</c:v>
                </c:pt>
                <c:pt idx="7464">
                  <c:v>-0.64608194484718195</c:v>
                </c:pt>
                <c:pt idx="7465">
                  <c:v>-0.53484824411904797</c:v>
                </c:pt>
                <c:pt idx="7466">
                  <c:v>-0.62791421023294602</c:v>
                </c:pt>
                <c:pt idx="7467">
                  <c:v>-1.01594504464055</c:v>
                </c:pt>
                <c:pt idx="7468">
                  <c:v>-2.2406540663531098</c:v>
                </c:pt>
                <c:pt idx="7469">
                  <c:v>-3.7762683548274301</c:v>
                </c:pt>
                <c:pt idx="7470">
                  <c:v>-1.8456068937758401</c:v>
                </c:pt>
                <c:pt idx="7471">
                  <c:v>-1.18114695218604</c:v>
                </c:pt>
                <c:pt idx="7472">
                  <c:v>-2.3030725820820801</c:v>
                </c:pt>
                <c:pt idx="7473">
                  <c:v>-1.2704384301821601</c:v>
                </c:pt>
                <c:pt idx="7474">
                  <c:v>-1.11337533785937</c:v>
                </c:pt>
                <c:pt idx="7475">
                  <c:v>-0.81568726814088799</c:v>
                </c:pt>
                <c:pt idx="7476">
                  <c:v>-0.69442175644889803</c:v>
                </c:pt>
                <c:pt idx="7477">
                  <c:v>-0.75222028809950603</c:v>
                </c:pt>
                <c:pt idx="7478">
                  <c:v>-1.16445302074379</c:v>
                </c:pt>
                <c:pt idx="7479">
                  <c:v>-0.94277719624534695</c:v>
                </c:pt>
                <c:pt idx="7480">
                  <c:v>-0.85538685198285902</c:v>
                </c:pt>
                <c:pt idx="7481">
                  <c:v>-1.1690455645159099</c:v>
                </c:pt>
                <c:pt idx="7482">
                  <c:v>-1.5516828432688199</c:v>
                </c:pt>
                <c:pt idx="7483">
                  <c:v>-0.95392465729395104</c:v>
                </c:pt>
                <c:pt idx="7484">
                  <c:v>-0.90033757140368098</c:v>
                </c:pt>
                <c:pt idx="7485">
                  <c:v>-0.92435939826386204</c:v>
                </c:pt>
                <c:pt idx="7486">
                  <c:v>-0.96850277147209496</c:v>
                </c:pt>
                <c:pt idx="7487">
                  <c:v>-1.0203850403905499</c:v>
                </c:pt>
                <c:pt idx="7488">
                  <c:v>-1.0761429788892001</c:v>
                </c:pt>
                <c:pt idx="7489">
                  <c:v>-1.1331907839419799</c:v>
                </c:pt>
                <c:pt idx="7490">
                  <c:v>-1.1897261200582201</c:v>
                </c:pt>
                <c:pt idx="7491">
                  <c:v>-1.2434101962279001</c:v>
                </c:pt>
                <c:pt idx="7492">
                  <c:v>-1.2926753561805999</c:v>
                </c:pt>
                <c:pt idx="7493">
                  <c:v>-1.33541494919613</c:v>
                </c:pt>
                <c:pt idx="7494">
                  <c:v>-1.3696915426752301</c:v>
                </c:pt>
                <c:pt idx="7495">
                  <c:v>-1.3945474514760201</c:v>
                </c:pt>
                <c:pt idx="7496">
                  <c:v>-1.40902529225388</c:v>
                </c:pt>
                <c:pt idx="7497">
                  <c:v>-1.4127548199578299</c:v>
                </c:pt>
                <c:pt idx="7498">
                  <c:v>-1.4077362432671301</c:v>
                </c:pt>
                <c:pt idx="7499">
                  <c:v>-1.39862589210486</c:v>
                </c:pt>
                <c:pt idx="7500">
                  <c:v>-1.4030078570132101</c:v>
                </c:pt>
                <c:pt idx="7501">
                  <c:v>-1.4907944272023099</c:v>
                </c:pt>
                <c:pt idx="7502">
                  <c:v>-1.4413186665595501</c:v>
                </c:pt>
                <c:pt idx="7503">
                  <c:v>-1.2754557277573999</c:v>
                </c:pt>
                <c:pt idx="7504">
                  <c:v>-1.19487166719211</c:v>
                </c:pt>
                <c:pt idx="7505">
                  <c:v>-1.1344150101411301</c:v>
                </c:pt>
                <c:pt idx="7506">
                  <c:v>-1.0795830309836001</c:v>
                </c:pt>
                <c:pt idx="7507">
                  <c:v>-1.0280438005154999</c:v>
                </c:pt>
                <c:pt idx="7508">
                  <c:v>-0.97925923892810396</c:v>
                </c:pt>
                <c:pt idx="7509">
                  <c:v>-0.93284416909156698</c:v>
                </c:pt>
                <c:pt idx="7510">
                  <c:v>-0.88949036352593003</c:v>
                </c:pt>
                <c:pt idx="7511">
                  <c:v>-0.85276466358937297</c:v>
                </c:pt>
                <c:pt idx="7512">
                  <c:v>-0.84047281215395098</c:v>
                </c:pt>
                <c:pt idx="7513">
                  <c:v>-0.78108388845824595</c:v>
                </c:pt>
                <c:pt idx="7514">
                  <c:v>-0.74093627770538095</c:v>
                </c:pt>
                <c:pt idx="7515">
                  <c:v>-0.70801462426911899</c:v>
                </c:pt>
                <c:pt idx="7516">
                  <c:v>-0.67850920980492802</c:v>
                </c:pt>
                <c:pt idx="7517">
                  <c:v>-0.65074211563982498</c:v>
                </c:pt>
                <c:pt idx="7518">
                  <c:v>-0.62577295944409395</c:v>
                </c:pt>
                <c:pt idx="7519">
                  <c:v>-0.60302707146669399</c:v>
                </c:pt>
                <c:pt idx="7520">
                  <c:v>-0.58177606491290401</c:v>
                </c:pt>
                <c:pt idx="7521">
                  <c:v>-0.56259154757728302</c:v>
                </c:pt>
                <c:pt idx="7522">
                  <c:v>-0.54503776410512506</c:v>
                </c:pt>
                <c:pt idx="7523">
                  <c:v>-0.52897831001969897</c:v>
                </c:pt>
                <c:pt idx="7524">
                  <c:v>-0.51460605045668695</c:v>
                </c:pt>
                <c:pt idx="7525">
                  <c:v>-0.50160461768923503</c:v>
                </c:pt>
                <c:pt idx="7526">
                  <c:v>-0.49043151764566101</c:v>
                </c:pt>
                <c:pt idx="7527">
                  <c:v>-0.481106499266512</c:v>
                </c:pt>
                <c:pt idx="7528">
                  <c:v>-0.47398420059831398</c:v>
                </c:pt>
                <c:pt idx="7529">
                  <c:v>-0.46853229220304898</c:v>
                </c:pt>
                <c:pt idx="7530">
                  <c:v>-0.46560871214378002</c:v>
                </c:pt>
                <c:pt idx="7531">
                  <c:v>-0.46606663660269299</c:v>
                </c:pt>
                <c:pt idx="7532">
                  <c:v>-0.47072112929826798</c:v>
                </c:pt>
                <c:pt idx="7533">
                  <c:v>-0.48188007382724801</c:v>
                </c:pt>
                <c:pt idx="7534">
                  <c:v>-0.50235162874977801</c:v>
                </c:pt>
                <c:pt idx="7535">
                  <c:v>-0.53794729832726096</c:v>
                </c:pt>
                <c:pt idx="7536">
                  <c:v>-0.60025512285182603</c:v>
                </c:pt>
                <c:pt idx="7537">
                  <c:v>-0.71349089126854504</c:v>
                </c:pt>
                <c:pt idx="7538">
                  <c:v>-0.93747031264810099</c:v>
                </c:pt>
                <c:pt idx="7539">
                  <c:v>-1.43419308249161</c:v>
                </c:pt>
                <c:pt idx="7540">
                  <c:v>-2.6298990951676502</c:v>
                </c:pt>
                <c:pt idx="7541">
                  <c:v>-4.2516616895295503</c:v>
                </c:pt>
                <c:pt idx="7542">
                  <c:v>-2.9201737458113</c:v>
                </c:pt>
                <c:pt idx="7543">
                  <c:v>-1.54473105335623</c:v>
                </c:pt>
                <c:pt idx="7544">
                  <c:v>-0.96024898323390895</c:v>
                </c:pt>
                <c:pt idx="7545">
                  <c:v>-0.69649905175240201</c:v>
                </c:pt>
                <c:pt idx="7546">
                  <c:v>-0.55916057365024896</c:v>
                </c:pt>
                <c:pt idx="7547">
                  <c:v>-0.47914846195705102</c:v>
                </c:pt>
                <c:pt idx="7548">
                  <c:v>-0.42834742168349699</c:v>
                </c:pt>
                <c:pt idx="7549">
                  <c:v>-0.39371686094096298</c:v>
                </c:pt>
                <c:pt idx="7550">
                  <c:v>-0.36857277125333199</c:v>
                </c:pt>
                <c:pt idx="7551">
                  <c:v>-0.34946728029573798</c:v>
                </c:pt>
                <c:pt idx="7552">
                  <c:v>-0.33534816732393302</c:v>
                </c:pt>
                <c:pt idx="7553">
                  <c:v>-0.32362192051557498</c:v>
                </c:pt>
                <c:pt idx="7554">
                  <c:v>-0.31435813604641499</c:v>
                </c:pt>
                <c:pt idx="7555">
                  <c:v>-0.30680062086669802</c:v>
                </c:pt>
                <c:pt idx="7556">
                  <c:v>-0.30061812685205902</c:v>
                </c:pt>
                <c:pt idx="7557">
                  <c:v>-0.29559987545691702</c:v>
                </c:pt>
                <c:pt idx="7558">
                  <c:v>-0.29157749500945601</c:v>
                </c:pt>
                <c:pt idx="7559">
                  <c:v>-0.28972539687680099</c:v>
                </c:pt>
                <c:pt idx="7560">
                  <c:v>-0.29040816915624201</c:v>
                </c:pt>
                <c:pt idx="7561">
                  <c:v>-0.298535339481526</c:v>
                </c:pt>
                <c:pt idx="7562">
                  <c:v>-0.33824232410809402</c:v>
                </c:pt>
                <c:pt idx="7563">
                  <c:v>-0.58772294540122705</c:v>
                </c:pt>
                <c:pt idx="7564">
                  <c:v>-0.61404642328181702</c:v>
                </c:pt>
                <c:pt idx="7565">
                  <c:v>-0.33686943071804398</c:v>
                </c:pt>
                <c:pt idx="7566">
                  <c:v>-0.28433913277378398</c:v>
                </c:pt>
                <c:pt idx="7567">
                  <c:v>-0.26670353391110801</c:v>
                </c:pt>
                <c:pt idx="7568">
                  <c:v>-0.25771438361784998</c:v>
                </c:pt>
                <c:pt idx="7569">
                  <c:v>-0.251951079309649</c:v>
                </c:pt>
                <c:pt idx="7570">
                  <c:v>-0.24890448497730799</c:v>
                </c:pt>
                <c:pt idx="7571">
                  <c:v>-0.246397607905222</c:v>
                </c:pt>
                <c:pt idx="7572">
                  <c:v>-0.244872690731849</c:v>
                </c:pt>
                <c:pt idx="7573">
                  <c:v>-0.243209247360999</c:v>
                </c:pt>
                <c:pt idx="7574">
                  <c:v>-0.242594516107171</c:v>
                </c:pt>
                <c:pt idx="7575">
                  <c:v>-0.241977210061362</c:v>
                </c:pt>
                <c:pt idx="7576">
                  <c:v>-0.242127574860414</c:v>
                </c:pt>
                <c:pt idx="7577">
                  <c:v>-0.24237987667895899</c:v>
                </c:pt>
                <c:pt idx="7578">
                  <c:v>-0.24347014205929299</c:v>
                </c:pt>
                <c:pt idx="7579">
                  <c:v>-0.24504107818349999</c:v>
                </c:pt>
                <c:pt idx="7580">
                  <c:v>-0.24737335139254699</c:v>
                </c:pt>
                <c:pt idx="7581">
                  <c:v>-0.25093763070098202</c:v>
                </c:pt>
                <c:pt idx="7582">
                  <c:v>-0.255552031075095</c:v>
                </c:pt>
                <c:pt idx="7583">
                  <c:v>-0.26208556217538498</c:v>
                </c:pt>
                <c:pt idx="7584">
                  <c:v>-0.270185444752639</c:v>
                </c:pt>
                <c:pt idx="7585">
                  <c:v>-0.28213331818390702</c:v>
                </c:pt>
                <c:pt idx="7586">
                  <c:v>-0.298746378908469</c:v>
                </c:pt>
                <c:pt idx="7587">
                  <c:v>-0.32304786231802901</c:v>
                </c:pt>
                <c:pt idx="7588">
                  <c:v>-0.36018769222861302</c:v>
                </c:pt>
                <c:pt idx="7589">
                  <c:v>-0.41849006805160899</c:v>
                </c:pt>
                <c:pt idx="7590">
                  <c:v>-0.51855218806540104</c:v>
                </c:pt>
                <c:pt idx="7591">
                  <c:v>-0.70813192481432397</c:v>
                </c:pt>
                <c:pt idx="7592">
                  <c:v>-1.1265684159226801</c:v>
                </c:pt>
                <c:pt idx="7593">
                  <c:v>-2.2934897823804201</c:v>
                </c:pt>
                <c:pt idx="7594">
                  <c:v>-6.6756113702541997</c:v>
                </c:pt>
                <c:pt idx="7595">
                  <c:v>-7.8166802684639896</c:v>
                </c:pt>
                <c:pt idx="7596">
                  <c:v>-2.62801695303386</c:v>
                </c:pt>
                <c:pt idx="7597">
                  <c:v>-1.25840607445313</c:v>
                </c:pt>
                <c:pt idx="7598">
                  <c:v>-0.77741676251101299</c:v>
                </c:pt>
                <c:pt idx="7599">
                  <c:v>-0.56090048468047005</c:v>
                </c:pt>
                <c:pt idx="7600">
                  <c:v>-0.44667034443595899</c:v>
                </c:pt>
                <c:pt idx="7601">
                  <c:v>-0.37950506130583</c:v>
                </c:pt>
                <c:pt idx="7602">
                  <c:v>-0.33667850726745002</c:v>
                </c:pt>
                <c:pt idx="7603">
                  <c:v>-0.30721904609162698</c:v>
                </c:pt>
                <c:pt idx="7604">
                  <c:v>-0.286672352994568</c:v>
                </c:pt>
                <c:pt idx="7605">
                  <c:v>-0.271245411140288</c:v>
                </c:pt>
                <c:pt idx="7606">
                  <c:v>-0.25977267542152599</c:v>
                </c:pt>
                <c:pt idx="7607">
                  <c:v>-0.25056438607572101</c:v>
                </c:pt>
                <c:pt idx="7608">
                  <c:v>-0.2435932585376</c:v>
                </c:pt>
                <c:pt idx="7609">
                  <c:v>-0.238001193152233</c:v>
                </c:pt>
                <c:pt idx="7610">
                  <c:v>-0.233227770726362</c:v>
                </c:pt>
                <c:pt idx="7611">
                  <c:v>-0.22933679592939199</c:v>
                </c:pt>
                <c:pt idx="7612">
                  <c:v>-0.22641836869642001</c:v>
                </c:pt>
                <c:pt idx="7613">
                  <c:v>-0.22366049595832599</c:v>
                </c:pt>
                <c:pt idx="7614">
                  <c:v>-0.22134618677068299</c:v>
                </c:pt>
                <c:pt idx="7615">
                  <c:v>-0.21962560161310701</c:v>
                </c:pt>
                <c:pt idx="7616">
                  <c:v>-0.21790312887398</c:v>
                </c:pt>
                <c:pt idx="7617">
                  <c:v>-0.21700569882648299</c:v>
                </c:pt>
                <c:pt idx="7618">
                  <c:v>-0.21572270722776299</c:v>
                </c:pt>
                <c:pt idx="7619">
                  <c:v>-0.21500114741597201</c:v>
                </c:pt>
                <c:pt idx="7620">
                  <c:v>-0.214487382956282</c:v>
                </c:pt>
                <c:pt idx="7621">
                  <c:v>-0.21439927694132499</c:v>
                </c:pt>
                <c:pt idx="7622">
                  <c:v>-0.214238029513829</c:v>
                </c:pt>
                <c:pt idx="7623">
                  <c:v>-0.214071316199273</c:v>
                </c:pt>
                <c:pt idx="7624">
                  <c:v>-0.21418864245395899</c:v>
                </c:pt>
                <c:pt idx="7625">
                  <c:v>-0.21503856407639599</c:v>
                </c:pt>
                <c:pt idx="7626">
                  <c:v>-0.215471575762785</c:v>
                </c:pt>
                <c:pt idx="7627">
                  <c:v>-0.21635493176273499</c:v>
                </c:pt>
                <c:pt idx="7628">
                  <c:v>-0.21795771165861599</c:v>
                </c:pt>
                <c:pt idx="7629">
                  <c:v>-0.219923163556349</c:v>
                </c:pt>
                <c:pt idx="7630">
                  <c:v>-0.222384108382291</c:v>
                </c:pt>
                <c:pt idx="7631">
                  <c:v>-0.225491782330276</c:v>
                </c:pt>
                <c:pt idx="7632">
                  <c:v>-0.22709418908179399</c:v>
                </c:pt>
                <c:pt idx="7633">
                  <c:v>-0.22541617653469101</c:v>
                </c:pt>
                <c:pt idx="7634">
                  <c:v>-0.224439213492444</c:v>
                </c:pt>
                <c:pt idx="7635">
                  <c:v>-0.225260566596061</c:v>
                </c:pt>
                <c:pt idx="7636">
                  <c:v>-0.226582976814767</c:v>
                </c:pt>
                <c:pt idx="7637">
                  <c:v>-0.22900315853999101</c:v>
                </c:pt>
                <c:pt idx="7638">
                  <c:v>-0.23227075320170301</c:v>
                </c:pt>
                <c:pt idx="7639">
                  <c:v>-0.23592880683766801</c:v>
                </c:pt>
                <c:pt idx="7640">
                  <c:v>-0.24023157537569401</c:v>
                </c:pt>
                <c:pt idx="7641">
                  <c:v>-0.24465604519182799</c:v>
                </c:pt>
                <c:pt idx="7642">
                  <c:v>-0.25021532459069301</c:v>
                </c:pt>
                <c:pt idx="7643">
                  <c:v>-0.25631973681913001</c:v>
                </c:pt>
                <c:pt idx="7644">
                  <c:v>-0.26316060717066497</c:v>
                </c:pt>
                <c:pt idx="7645">
                  <c:v>-0.27171816576431501</c:v>
                </c:pt>
                <c:pt idx="7646">
                  <c:v>-0.28169418183120798</c:v>
                </c:pt>
                <c:pt idx="7647">
                  <c:v>-0.29346492778176902</c:v>
                </c:pt>
                <c:pt idx="7648">
                  <c:v>-0.30711276286797301</c:v>
                </c:pt>
                <c:pt idx="7649">
                  <c:v>-0.32408399067878502</c:v>
                </c:pt>
                <c:pt idx="7650">
                  <c:v>-0.34513982575532198</c:v>
                </c:pt>
                <c:pt idx="7651">
                  <c:v>-0.37159805799615803</c:v>
                </c:pt>
                <c:pt idx="7652">
                  <c:v>-0.40569753291688099</c:v>
                </c:pt>
                <c:pt idx="7653">
                  <c:v>-0.45154697533831001</c:v>
                </c:pt>
                <c:pt idx="7654">
                  <c:v>-0.51474211549123705</c:v>
                </c:pt>
                <c:pt idx="7655">
                  <c:v>-0.60724520043726604</c:v>
                </c:pt>
                <c:pt idx="7656">
                  <c:v>-0.74872090059238705</c:v>
                </c:pt>
                <c:pt idx="7657">
                  <c:v>-0.98457695826147995</c:v>
                </c:pt>
                <c:pt idx="7658">
                  <c:v>-1.4225305633179299</c:v>
                </c:pt>
                <c:pt idx="7659">
                  <c:v>-2.3623977739121602</c:v>
                </c:pt>
                <c:pt idx="7660">
                  <c:v>-4.85770735716914</c:v>
                </c:pt>
                <c:pt idx="7661">
                  <c:v>-14.796493312074199</c:v>
                </c:pt>
                <c:pt idx="7662">
                  <c:v>-9.7090052073866708</c:v>
                </c:pt>
                <c:pt idx="7663">
                  <c:v>-3.81694424361842</c:v>
                </c:pt>
                <c:pt idx="7664">
                  <c:v>-2.0609684935244399</c:v>
                </c:pt>
                <c:pt idx="7665">
                  <c:v>-1.3665308316886999</c:v>
                </c:pt>
                <c:pt idx="7666">
                  <c:v>-1.0426514257984101</c:v>
                </c:pt>
                <c:pt idx="7667">
                  <c:v>-0.87917049249013102</c:v>
                </c:pt>
                <c:pt idx="7668">
                  <c:v>-0.79628916931487304</c:v>
                </c:pt>
                <c:pt idx="7669">
                  <c:v>-0.759570808750755</c:v>
                </c:pt>
                <c:pt idx="7670">
                  <c:v>-0.75287951102806305</c:v>
                </c:pt>
                <c:pt idx="7671">
                  <c:v>-0.76540462955396005</c:v>
                </c:pt>
                <c:pt idx="7672">
                  <c:v>-0.79426827120079302</c:v>
                </c:pt>
                <c:pt idx="7673">
                  <c:v>-0.84058114411739304</c:v>
                </c:pt>
                <c:pt idx="7674">
                  <c:v>-0.90475164635318495</c:v>
                </c:pt>
                <c:pt idx="7675">
                  <c:v>-0.98676395552954799</c:v>
                </c:pt>
                <c:pt idx="7676">
                  <c:v>-1.08794815382883</c:v>
                </c:pt>
                <c:pt idx="7677">
                  <c:v>-1.21010193265669</c:v>
                </c:pt>
                <c:pt idx="7678">
                  <c:v>-1.3533831689672</c:v>
                </c:pt>
                <c:pt idx="7679">
                  <c:v>-1.5179806880644899</c:v>
                </c:pt>
                <c:pt idx="7680">
                  <c:v>-1.7010791416193001</c:v>
                </c:pt>
                <c:pt idx="7681">
                  <c:v>-1.8961482335941799</c:v>
                </c:pt>
                <c:pt idx="7682">
                  <c:v>-2.0909970977635499</c:v>
                </c:pt>
                <c:pt idx="7683">
                  <c:v>-2.2755656302990102</c:v>
                </c:pt>
                <c:pt idx="7684">
                  <c:v>-2.4520252493132699</c:v>
                </c:pt>
                <c:pt idx="7685">
                  <c:v>-2.7042505412490598</c:v>
                </c:pt>
                <c:pt idx="7686">
                  <c:v>-3.4796454668117298</c:v>
                </c:pt>
                <c:pt idx="7687">
                  <c:v>-3.6220845601452201</c:v>
                </c:pt>
                <c:pt idx="7688">
                  <c:v>-2.5037206668215299</c:v>
                </c:pt>
                <c:pt idx="7689">
                  <c:v>-2.0697104800801802</c:v>
                </c:pt>
                <c:pt idx="7690">
                  <c:v>-1.80939316055745</c:v>
                </c:pt>
                <c:pt idx="7691">
                  <c:v>-1.6055008399211099</c:v>
                </c:pt>
                <c:pt idx="7692">
                  <c:v>-1.4331484330206601</c:v>
                </c:pt>
                <c:pt idx="7693">
                  <c:v>-1.2850426692919701</c:v>
                </c:pt>
                <c:pt idx="7694">
                  <c:v>-1.15731792914309</c:v>
                </c:pt>
                <c:pt idx="7695">
                  <c:v>-1.04670209579748</c:v>
                </c:pt>
                <c:pt idx="7696">
                  <c:v>-0.95160159667720001</c:v>
                </c:pt>
                <c:pt idx="7697">
                  <c:v>-0.86948781749080595</c:v>
                </c:pt>
                <c:pt idx="7698">
                  <c:v>-0.79894487098275901</c:v>
                </c:pt>
                <c:pt idx="7699">
                  <c:v>-0.73748950316543205</c:v>
                </c:pt>
                <c:pt idx="7700">
                  <c:v>-0.68373902038060197</c:v>
                </c:pt>
                <c:pt idx="7701">
                  <c:v>-0.63684927841394501</c:v>
                </c:pt>
                <c:pt idx="7702">
                  <c:v>-0.59582273939831198</c:v>
                </c:pt>
                <c:pt idx="7703">
                  <c:v>-0.56003453481316601</c:v>
                </c:pt>
                <c:pt idx="7704">
                  <c:v>-0.52777213673511503</c:v>
                </c:pt>
                <c:pt idx="7705">
                  <c:v>-0.49913187848289597</c:v>
                </c:pt>
                <c:pt idx="7706">
                  <c:v>-0.474259382375459</c:v>
                </c:pt>
                <c:pt idx="7707">
                  <c:v>-0.45162418057492898</c:v>
                </c:pt>
                <c:pt idx="7708">
                  <c:v>-0.43117355799620399</c:v>
                </c:pt>
                <c:pt idx="7709">
                  <c:v>-0.41280700819900601</c:v>
                </c:pt>
                <c:pt idx="7710">
                  <c:v>-0.39617153801108501</c:v>
                </c:pt>
                <c:pt idx="7711">
                  <c:v>-0.38092510248120098</c:v>
                </c:pt>
                <c:pt idx="7712">
                  <c:v>-0.36716208623351598</c:v>
                </c:pt>
                <c:pt idx="7713">
                  <c:v>-0.35475615553333401</c:v>
                </c:pt>
                <c:pt idx="7714">
                  <c:v>-0.34317854721549801</c:v>
                </c:pt>
                <c:pt idx="7715">
                  <c:v>-0.332455693928839</c:v>
                </c:pt>
                <c:pt idx="7716">
                  <c:v>-0.32283599810535002</c:v>
                </c:pt>
                <c:pt idx="7717">
                  <c:v>-0.31402780336346803</c:v>
                </c:pt>
                <c:pt idx="7718">
                  <c:v>-0.30540932036366802</c:v>
                </c:pt>
                <c:pt idx="7719">
                  <c:v>-0.297885875295064</c:v>
                </c:pt>
                <c:pt idx="7720">
                  <c:v>-0.29044294316316699</c:v>
                </c:pt>
                <c:pt idx="7721">
                  <c:v>-0.28341337407709499</c:v>
                </c:pt>
                <c:pt idx="7722">
                  <c:v>-0.27756973777999799</c:v>
                </c:pt>
                <c:pt idx="7723">
                  <c:v>-0.27164592812058402</c:v>
                </c:pt>
                <c:pt idx="7724">
                  <c:v>-0.26638181656879101</c:v>
                </c:pt>
                <c:pt idx="7725">
                  <c:v>-0.26118087276361202</c:v>
                </c:pt>
                <c:pt idx="7726">
                  <c:v>-0.256069600644177</c:v>
                </c:pt>
                <c:pt idx="7727">
                  <c:v>-0.251591073950788</c:v>
                </c:pt>
                <c:pt idx="7728">
                  <c:v>-0.247554354544752</c:v>
                </c:pt>
                <c:pt idx="7729">
                  <c:v>-0.24333230115312299</c:v>
                </c:pt>
                <c:pt idx="7730">
                  <c:v>-0.23959812716276799</c:v>
                </c:pt>
                <c:pt idx="7731">
                  <c:v>-0.23617334389236699</c:v>
                </c:pt>
                <c:pt idx="7732">
                  <c:v>-0.23264587548440499</c:v>
                </c:pt>
                <c:pt idx="7733">
                  <c:v>-0.22891398931662299</c:v>
                </c:pt>
                <c:pt idx="7734">
                  <c:v>-0.22594225116778799</c:v>
                </c:pt>
                <c:pt idx="7735">
                  <c:v>-0.22261549545935599</c:v>
                </c:pt>
                <c:pt idx="7736">
                  <c:v>-0.21901293704178701</c:v>
                </c:pt>
                <c:pt idx="7737">
                  <c:v>-0.21672775911117301</c:v>
                </c:pt>
                <c:pt idx="7738">
                  <c:v>-0.214390510935699</c:v>
                </c:pt>
                <c:pt idx="7739">
                  <c:v>-0.211927023097044</c:v>
                </c:pt>
                <c:pt idx="7740">
                  <c:v>-0.20954340030736801</c:v>
                </c:pt>
                <c:pt idx="7741">
                  <c:v>-0.20742320688584201</c:v>
                </c:pt>
                <c:pt idx="7742">
                  <c:v>-0.205205552512221</c:v>
                </c:pt>
                <c:pt idx="7743">
                  <c:v>-0.20289186212895999</c:v>
                </c:pt>
                <c:pt idx="7744">
                  <c:v>-0.20083606543676299</c:v>
                </c:pt>
                <c:pt idx="7745">
                  <c:v>-0.198045309509781</c:v>
                </c:pt>
                <c:pt idx="7746">
                  <c:v>-0.19574307491741699</c:v>
                </c:pt>
                <c:pt idx="7747">
                  <c:v>-0.19278890777143601</c:v>
                </c:pt>
                <c:pt idx="7748">
                  <c:v>-0.18926865252418601</c:v>
                </c:pt>
                <c:pt idx="7749">
                  <c:v>-0.18496478482051601</c:v>
                </c:pt>
                <c:pt idx="7750">
                  <c:v>-0.180814848657115</c:v>
                </c:pt>
                <c:pt idx="7751">
                  <c:v>-0.17766723567805001</c:v>
                </c:pt>
                <c:pt idx="7752">
                  <c:v>-0.17554329905538801</c:v>
                </c:pt>
                <c:pt idx="7753">
                  <c:v>-0.17507563857539199</c:v>
                </c:pt>
                <c:pt idx="7754">
                  <c:v>-0.17504717464905001</c:v>
                </c:pt>
                <c:pt idx="7755">
                  <c:v>-0.17563326485845501</c:v>
                </c:pt>
                <c:pt idx="7756">
                  <c:v>-0.17570191027180301</c:v>
                </c:pt>
                <c:pt idx="7757">
                  <c:v>-0.175849316676744</c:v>
                </c:pt>
                <c:pt idx="7758">
                  <c:v>-0.173959347483849</c:v>
                </c:pt>
                <c:pt idx="7759">
                  <c:v>-0.17026708904658999</c:v>
                </c:pt>
                <c:pt idx="7760">
                  <c:v>-0.17026067113202401</c:v>
                </c:pt>
                <c:pt idx="7761">
                  <c:v>-0.170659840500476</c:v>
                </c:pt>
                <c:pt idx="7762">
                  <c:v>-0.17111141140885899</c:v>
                </c:pt>
                <c:pt idx="7763">
                  <c:v>-0.170530244360238</c:v>
                </c:pt>
                <c:pt idx="7764">
                  <c:v>-0.17019763529163801</c:v>
                </c:pt>
                <c:pt idx="7765">
                  <c:v>-0.169495786680606</c:v>
                </c:pt>
                <c:pt idx="7766">
                  <c:v>-0.16823775336034799</c:v>
                </c:pt>
                <c:pt idx="7767">
                  <c:v>-0.166701698865547</c:v>
                </c:pt>
                <c:pt idx="7768">
                  <c:v>-0.16473228302028001</c:v>
                </c:pt>
                <c:pt idx="7769">
                  <c:v>-0.16202215399324399</c:v>
                </c:pt>
                <c:pt idx="7770">
                  <c:v>-0.158663190356407</c:v>
                </c:pt>
                <c:pt idx="7771">
                  <c:v>-0.15473524435219699</c:v>
                </c:pt>
                <c:pt idx="7772">
                  <c:v>-0.15151835309386899</c:v>
                </c:pt>
                <c:pt idx="7773">
                  <c:v>-0.15055530787822199</c:v>
                </c:pt>
                <c:pt idx="7774">
                  <c:v>-0.15008624820784999</c:v>
                </c:pt>
                <c:pt idx="7775">
                  <c:v>-0.150726084614733</c:v>
                </c:pt>
                <c:pt idx="7776">
                  <c:v>-0.15149127979596799</c:v>
                </c:pt>
                <c:pt idx="7777">
                  <c:v>-0.152685319342349</c:v>
                </c:pt>
                <c:pt idx="7778">
                  <c:v>-0.15340007888233301</c:v>
                </c:pt>
                <c:pt idx="7779">
                  <c:v>-0.15380082716249499</c:v>
                </c:pt>
                <c:pt idx="7780">
                  <c:v>-0.15357564386942399</c:v>
                </c:pt>
                <c:pt idx="7781">
                  <c:v>-0.15069089928111301</c:v>
                </c:pt>
                <c:pt idx="7782">
                  <c:v>-0.14640939161174801</c:v>
                </c:pt>
                <c:pt idx="7783">
                  <c:v>-0.14519422700783</c:v>
                </c:pt>
                <c:pt idx="7784">
                  <c:v>-0.145781635543311</c:v>
                </c:pt>
                <c:pt idx="7785">
                  <c:v>-0.14672163504277599</c:v>
                </c:pt>
                <c:pt idx="7786">
                  <c:v>-0.14749977803584599</c:v>
                </c:pt>
                <c:pt idx="7787">
                  <c:v>-0.14793824979662901</c:v>
                </c:pt>
                <c:pt idx="7788">
                  <c:v>-0.14827768027444699</c:v>
                </c:pt>
                <c:pt idx="7789">
                  <c:v>-0.14845009495189199</c:v>
                </c:pt>
                <c:pt idx="7790">
                  <c:v>-0.148760560398769</c:v>
                </c:pt>
                <c:pt idx="7791">
                  <c:v>-0.148635380723729</c:v>
                </c:pt>
                <c:pt idx="7792">
                  <c:v>-0.148758369438862</c:v>
                </c:pt>
                <c:pt idx="7793">
                  <c:v>-0.148243881606519</c:v>
                </c:pt>
                <c:pt idx="7794">
                  <c:v>-0.147642144384246</c:v>
                </c:pt>
                <c:pt idx="7795">
                  <c:v>-0.14637793180848599</c:v>
                </c:pt>
                <c:pt idx="7796">
                  <c:v>-0.14429842764394199</c:v>
                </c:pt>
                <c:pt idx="7797">
                  <c:v>-0.13993459129027699</c:v>
                </c:pt>
                <c:pt idx="7798">
                  <c:v>-0.13741828616898599</c:v>
                </c:pt>
                <c:pt idx="7799">
                  <c:v>-0.142067991196308</c:v>
                </c:pt>
                <c:pt idx="7800">
                  <c:v>-0.14491729670379999</c:v>
                </c:pt>
                <c:pt idx="7801">
                  <c:v>-0.14506864780680301</c:v>
                </c:pt>
                <c:pt idx="7802">
                  <c:v>-0.14407221454591501</c:v>
                </c:pt>
                <c:pt idx="7803">
                  <c:v>-0.143197308464553</c:v>
                </c:pt>
                <c:pt idx="7804">
                  <c:v>-0.14184303277017199</c:v>
                </c:pt>
                <c:pt idx="7805">
                  <c:v>-0.139955012836736</c:v>
                </c:pt>
                <c:pt idx="7806">
                  <c:v>-0.13852041945069901</c:v>
                </c:pt>
                <c:pt idx="7807">
                  <c:v>-0.13700614462409599</c:v>
                </c:pt>
                <c:pt idx="7808">
                  <c:v>-0.13546402470664501</c:v>
                </c:pt>
                <c:pt idx="7809">
                  <c:v>-0.134437024460585</c:v>
                </c:pt>
                <c:pt idx="7810">
                  <c:v>-0.13358133625343499</c:v>
                </c:pt>
                <c:pt idx="7811">
                  <c:v>-0.132809574462289</c:v>
                </c:pt>
                <c:pt idx="7812">
                  <c:v>-0.13193207855209299</c:v>
                </c:pt>
                <c:pt idx="7813">
                  <c:v>-0.13159424874092199</c:v>
                </c:pt>
                <c:pt idx="7814">
                  <c:v>-0.131730291413342</c:v>
                </c:pt>
                <c:pt idx="7815">
                  <c:v>-0.13220460439167001</c:v>
                </c:pt>
                <c:pt idx="7816">
                  <c:v>-0.132133552751068</c:v>
                </c:pt>
                <c:pt idx="7817">
                  <c:v>-0.132558077665654</c:v>
                </c:pt>
                <c:pt idx="7818">
                  <c:v>-0.132978436991886</c:v>
                </c:pt>
                <c:pt idx="7819">
                  <c:v>-0.13321575095482699</c:v>
                </c:pt>
                <c:pt idx="7820">
                  <c:v>-0.134182737098896</c:v>
                </c:pt>
                <c:pt idx="7821">
                  <c:v>-0.13531279232431101</c:v>
                </c:pt>
                <c:pt idx="7822">
                  <c:v>-0.13590454837334301</c:v>
                </c:pt>
                <c:pt idx="7823">
                  <c:v>-0.13730748696065501</c:v>
                </c:pt>
                <c:pt idx="7824">
                  <c:v>-0.13872132181750099</c:v>
                </c:pt>
                <c:pt idx="7825">
                  <c:v>-0.13991932989851999</c:v>
                </c:pt>
                <c:pt idx="7826">
                  <c:v>-0.14120298005423401</c:v>
                </c:pt>
                <c:pt idx="7827">
                  <c:v>-0.14266140130634899</c:v>
                </c:pt>
                <c:pt idx="7828">
                  <c:v>-0.144199332701268</c:v>
                </c:pt>
                <c:pt idx="7829">
                  <c:v>-0.14612144984525699</c:v>
                </c:pt>
                <c:pt idx="7830">
                  <c:v>-0.14761940507879201</c:v>
                </c:pt>
                <c:pt idx="7831">
                  <c:v>-0.14978788627707901</c:v>
                </c:pt>
                <c:pt idx="7832">
                  <c:v>-0.151350715917631</c:v>
                </c:pt>
                <c:pt idx="7833">
                  <c:v>-0.152860016854308</c:v>
                </c:pt>
                <c:pt idx="7834">
                  <c:v>-0.15439215987348101</c:v>
                </c:pt>
                <c:pt idx="7835">
                  <c:v>-0.15611446034724799</c:v>
                </c:pt>
                <c:pt idx="7836">
                  <c:v>-0.157522857524278</c:v>
                </c:pt>
                <c:pt idx="7837">
                  <c:v>-0.1595250280337</c:v>
                </c:pt>
                <c:pt idx="7838">
                  <c:v>-0.16092956047947399</c:v>
                </c:pt>
                <c:pt idx="7839">
                  <c:v>-0.16211384148963401</c:v>
                </c:pt>
                <c:pt idx="7840">
                  <c:v>-0.16416857669606799</c:v>
                </c:pt>
                <c:pt idx="7841">
                  <c:v>-0.166112925512752</c:v>
                </c:pt>
                <c:pt idx="7842">
                  <c:v>-0.168309590959901</c:v>
                </c:pt>
                <c:pt idx="7843">
                  <c:v>-0.170996205511461</c:v>
                </c:pt>
                <c:pt idx="7844">
                  <c:v>-0.17380747348054601</c:v>
                </c:pt>
                <c:pt idx="7845">
                  <c:v>-0.17738550315696</c:v>
                </c:pt>
                <c:pt idx="7846">
                  <c:v>-0.18160589993902099</c:v>
                </c:pt>
                <c:pt idx="7847">
                  <c:v>-0.186381752511769</c:v>
                </c:pt>
                <c:pt idx="7848">
                  <c:v>-0.19253033920776599</c:v>
                </c:pt>
                <c:pt idx="7849">
                  <c:v>-0.19955064910828099</c:v>
                </c:pt>
                <c:pt idx="7850">
                  <c:v>-0.20733271960775501</c:v>
                </c:pt>
                <c:pt idx="7851">
                  <c:v>-0.21655292375341301</c:v>
                </c:pt>
                <c:pt idx="7852">
                  <c:v>-0.227758043582513</c:v>
                </c:pt>
                <c:pt idx="7853">
                  <c:v>-0.241200460627085</c:v>
                </c:pt>
                <c:pt idx="7854">
                  <c:v>-0.25666111920150098</c:v>
                </c:pt>
                <c:pt idx="7855">
                  <c:v>-0.27577099637525399</c:v>
                </c:pt>
                <c:pt idx="7856">
                  <c:v>-0.29928029738211698</c:v>
                </c:pt>
                <c:pt idx="7857">
                  <c:v>-0.32805737540333202</c:v>
                </c:pt>
                <c:pt idx="7858">
                  <c:v>-0.364494842034921</c:v>
                </c:pt>
                <c:pt idx="7859">
                  <c:v>-0.41091575006547698</c:v>
                </c:pt>
                <c:pt idx="7860">
                  <c:v>-0.47172316010500998</c:v>
                </c:pt>
                <c:pt idx="7861">
                  <c:v>-0.55355769675710598</c:v>
                </c:pt>
                <c:pt idx="7862">
                  <c:v>-0.666904134737618</c:v>
                </c:pt>
                <c:pt idx="7863">
                  <c:v>-0.83166808032974504</c:v>
                </c:pt>
                <c:pt idx="7864">
                  <c:v>-1.0845774934954799</c:v>
                </c:pt>
                <c:pt idx="7865">
                  <c:v>-1.50403255055902</c:v>
                </c:pt>
                <c:pt idx="7866">
                  <c:v>-2.2834093512023101</c:v>
                </c:pt>
                <c:pt idx="7867">
                  <c:v>-4.0268365972250297</c:v>
                </c:pt>
                <c:pt idx="7868">
                  <c:v>-9.3732147288628305</c:v>
                </c:pt>
                <c:pt idx="7869">
                  <c:v>-16.4755375578106</c:v>
                </c:pt>
                <c:pt idx="7870">
                  <c:v>-11.221252773511001</c:v>
                </c:pt>
                <c:pt idx="7871">
                  <c:v>-10.7180293875416</c:v>
                </c:pt>
                <c:pt idx="7872">
                  <c:v>-6.3521893189026404</c:v>
                </c:pt>
                <c:pt idx="7873">
                  <c:v>-3.65086977984086</c:v>
                </c:pt>
                <c:pt idx="7874">
                  <c:v>-2.2894986724951498</c:v>
                </c:pt>
                <c:pt idx="7875">
                  <c:v>-1.5602979347202399</c:v>
                </c:pt>
                <c:pt idx="7876">
                  <c:v>-1.13632126062246</c:v>
                </c:pt>
                <c:pt idx="7877">
                  <c:v>-0.87199528305871998</c:v>
                </c:pt>
                <c:pt idx="7878">
                  <c:v>-0.69783502895021998</c:v>
                </c:pt>
                <c:pt idx="7879">
                  <c:v>-0.57743559107551701</c:v>
                </c:pt>
                <c:pt idx="7880">
                  <c:v>-0.490379587171348</c:v>
                </c:pt>
                <c:pt idx="7881">
                  <c:v>-0.42639219086333302</c:v>
                </c:pt>
                <c:pt idx="7882">
                  <c:v>-0.37779636784728698</c:v>
                </c:pt>
                <c:pt idx="7883">
                  <c:v>-0.33972611736971697</c:v>
                </c:pt>
                <c:pt idx="7884">
                  <c:v>-0.30946920091217101</c:v>
                </c:pt>
                <c:pt idx="7885">
                  <c:v>-0.285688041294067</c:v>
                </c:pt>
                <c:pt idx="7886">
                  <c:v>-0.26571342635516998</c:v>
                </c:pt>
                <c:pt idx="7887">
                  <c:v>-0.249589369893153</c:v>
                </c:pt>
                <c:pt idx="7888">
                  <c:v>-0.23610579397183201</c:v>
                </c:pt>
                <c:pt idx="7889">
                  <c:v>-0.22405763496176401</c:v>
                </c:pt>
                <c:pt idx="7890">
                  <c:v>-0.214568566256962</c:v>
                </c:pt>
                <c:pt idx="7891">
                  <c:v>-0.20677723118796901</c:v>
                </c:pt>
                <c:pt idx="7892">
                  <c:v>-0.19973087357182201</c:v>
                </c:pt>
                <c:pt idx="7893">
                  <c:v>-0.19399710411570201</c:v>
                </c:pt>
                <c:pt idx="7894">
                  <c:v>-0.188867343965681</c:v>
                </c:pt>
                <c:pt idx="7895">
                  <c:v>-0.18454239553252499</c:v>
                </c:pt>
                <c:pt idx="7896">
                  <c:v>-0.18044053391210699</c:v>
                </c:pt>
                <c:pt idx="7897">
                  <c:v>-0.17724566754558899</c:v>
                </c:pt>
                <c:pt idx="7898">
                  <c:v>-0.17443550519078199</c:v>
                </c:pt>
                <c:pt idx="7899">
                  <c:v>-0.17183931340893499</c:v>
                </c:pt>
                <c:pt idx="7900">
                  <c:v>-0.16952248590484301</c:v>
                </c:pt>
                <c:pt idx="7901">
                  <c:v>-0.167254251282729</c:v>
                </c:pt>
                <c:pt idx="7902">
                  <c:v>-0.16541235944140001</c:v>
                </c:pt>
                <c:pt idx="7903">
                  <c:v>-0.16365559256304801</c:v>
                </c:pt>
                <c:pt idx="7904">
                  <c:v>-0.162014608613963</c:v>
                </c:pt>
                <c:pt idx="7905">
                  <c:v>-0.15973527608549401</c:v>
                </c:pt>
                <c:pt idx="7906">
                  <c:v>-0.15772362398666201</c:v>
                </c:pt>
                <c:pt idx="7907">
                  <c:v>-0.15502931390235</c:v>
                </c:pt>
                <c:pt idx="7908">
                  <c:v>-0.15212609783367301</c:v>
                </c:pt>
                <c:pt idx="7909">
                  <c:v>-0.14974810464239599</c:v>
                </c:pt>
                <c:pt idx="7910">
                  <c:v>-0.148198134639805</c:v>
                </c:pt>
                <c:pt idx="7911">
                  <c:v>-0.14672614982766799</c:v>
                </c:pt>
                <c:pt idx="7912">
                  <c:v>-0.14573153033202399</c:v>
                </c:pt>
                <c:pt idx="7913">
                  <c:v>-0.14545531655958199</c:v>
                </c:pt>
                <c:pt idx="7914">
                  <c:v>-0.14544623127202599</c:v>
                </c:pt>
                <c:pt idx="7915">
                  <c:v>-0.14601116589253799</c:v>
                </c:pt>
                <c:pt idx="7916">
                  <c:v>-0.14646263523224601</c:v>
                </c:pt>
                <c:pt idx="7917">
                  <c:v>-0.14721574278552901</c:v>
                </c:pt>
                <c:pt idx="7918">
                  <c:v>-0.14859616410544799</c:v>
                </c:pt>
                <c:pt idx="7919">
                  <c:v>-0.149448006516541</c:v>
                </c:pt>
                <c:pt idx="7920">
                  <c:v>-0.150762509405439</c:v>
                </c:pt>
                <c:pt idx="7921">
                  <c:v>-0.15193024465216601</c:v>
                </c:pt>
                <c:pt idx="7922">
                  <c:v>-0.15227107568158499</c:v>
                </c:pt>
                <c:pt idx="7923">
                  <c:v>-0.15121596997325501</c:v>
                </c:pt>
                <c:pt idx="7924">
                  <c:v>-0.15002117158502901</c:v>
                </c:pt>
                <c:pt idx="7925">
                  <c:v>-0.14829527383774599</c:v>
                </c:pt>
                <c:pt idx="7926">
                  <c:v>-0.14709363820638299</c:v>
                </c:pt>
                <c:pt idx="7927">
                  <c:v>-0.145609168642822</c:v>
                </c:pt>
                <c:pt idx="7928">
                  <c:v>-0.14483113109411899</c:v>
                </c:pt>
                <c:pt idx="7929">
                  <c:v>-0.14451714440161401</c:v>
                </c:pt>
                <c:pt idx="7930">
                  <c:v>-0.144293377499984</c:v>
                </c:pt>
                <c:pt idx="7931">
                  <c:v>-0.14423581794700899</c:v>
                </c:pt>
                <c:pt idx="7932">
                  <c:v>-0.14493130336092799</c:v>
                </c:pt>
                <c:pt idx="7933">
                  <c:v>-0.14508968528706001</c:v>
                </c:pt>
                <c:pt idx="7934">
                  <c:v>-0.14541871568154999</c:v>
                </c:pt>
                <c:pt idx="7935">
                  <c:v>-0.14557216965667699</c:v>
                </c:pt>
                <c:pt idx="7936">
                  <c:v>-0.14571295198630199</c:v>
                </c:pt>
                <c:pt idx="7937">
                  <c:v>-0.146322008469598</c:v>
                </c:pt>
                <c:pt idx="7938">
                  <c:v>-0.14654958830579201</c:v>
                </c:pt>
                <c:pt idx="7939">
                  <c:v>-0.146897878739531</c:v>
                </c:pt>
                <c:pt idx="7940">
                  <c:v>-0.14776446202399801</c:v>
                </c:pt>
                <c:pt idx="7941">
                  <c:v>-0.14785511624521699</c:v>
                </c:pt>
                <c:pt idx="7942">
                  <c:v>-0.148744420927752</c:v>
                </c:pt>
                <c:pt idx="7943">
                  <c:v>-0.14915965830163</c:v>
                </c:pt>
                <c:pt idx="7944">
                  <c:v>-0.14987530334913701</c:v>
                </c:pt>
                <c:pt idx="7945">
                  <c:v>-0.15018148011781701</c:v>
                </c:pt>
                <c:pt idx="7946">
                  <c:v>-0.15119611066421401</c:v>
                </c:pt>
                <c:pt idx="7947">
                  <c:v>-0.15202187458003599</c:v>
                </c:pt>
                <c:pt idx="7948">
                  <c:v>-0.152013241151325</c:v>
                </c:pt>
                <c:pt idx="7949">
                  <c:v>-0.15320399116994701</c:v>
                </c:pt>
                <c:pt idx="7950">
                  <c:v>-0.15361996580729201</c:v>
                </c:pt>
                <c:pt idx="7951">
                  <c:v>-0.154337356221906</c:v>
                </c:pt>
                <c:pt idx="7952">
                  <c:v>-0.15508581199580099</c:v>
                </c:pt>
                <c:pt idx="7953">
                  <c:v>-0.15603331070617399</c:v>
                </c:pt>
                <c:pt idx="7954">
                  <c:v>-0.15675058864941699</c:v>
                </c:pt>
                <c:pt idx="7955">
                  <c:v>-0.157647438999797</c:v>
                </c:pt>
                <c:pt idx="7956">
                  <c:v>-0.15855390210081399</c:v>
                </c:pt>
                <c:pt idx="7957">
                  <c:v>-0.159570784232788</c:v>
                </c:pt>
                <c:pt idx="7958">
                  <c:v>-0.16060987395248799</c:v>
                </c:pt>
                <c:pt idx="7959">
                  <c:v>-0.16184649605058199</c:v>
                </c:pt>
                <c:pt idx="7960">
                  <c:v>-0.16273025292744001</c:v>
                </c:pt>
                <c:pt idx="7961">
                  <c:v>-0.163991170088504</c:v>
                </c:pt>
                <c:pt idx="7962">
                  <c:v>-0.165226454829316</c:v>
                </c:pt>
                <c:pt idx="7963">
                  <c:v>-0.16689438630117401</c:v>
                </c:pt>
                <c:pt idx="7964">
                  <c:v>-0.16796100035046299</c:v>
                </c:pt>
                <c:pt idx="7965">
                  <c:v>-0.169781080319414</c:v>
                </c:pt>
                <c:pt idx="7966">
                  <c:v>-0.171408323148417</c:v>
                </c:pt>
                <c:pt idx="7967">
                  <c:v>-0.17346722399849701</c:v>
                </c:pt>
                <c:pt idx="7968">
                  <c:v>-0.175160149489788</c:v>
                </c:pt>
                <c:pt idx="7969">
                  <c:v>-0.17741560033648199</c:v>
                </c:pt>
                <c:pt idx="7970">
                  <c:v>-0.17969580369600399</c:v>
                </c:pt>
                <c:pt idx="7971">
                  <c:v>-0.182791297035514</c:v>
                </c:pt>
                <c:pt idx="7972">
                  <c:v>-0.185921809571897</c:v>
                </c:pt>
                <c:pt idx="7973">
                  <c:v>-0.18998764832302401</c:v>
                </c:pt>
                <c:pt idx="7974">
                  <c:v>-0.194617279948994</c:v>
                </c:pt>
                <c:pt idx="7975">
                  <c:v>-0.19950503303797701</c:v>
                </c:pt>
                <c:pt idx="7976">
                  <c:v>-0.205630579775507</c:v>
                </c:pt>
                <c:pt idx="7977">
                  <c:v>-0.21345717412887</c:v>
                </c:pt>
                <c:pt idx="7978">
                  <c:v>-0.22278613589087801</c:v>
                </c:pt>
                <c:pt idx="7979">
                  <c:v>-0.23530940973103501</c:v>
                </c:pt>
                <c:pt idx="7980">
                  <c:v>-0.251486975449487</c:v>
                </c:pt>
                <c:pt idx="7981">
                  <c:v>-0.27345064802075802</c:v>
                </c:pt>
                <c:pt idx="7982">
                  <c:v>-0.30410881572223197</c:v>
                </c:pt>
                <c:pt idx="7983">
                  <c:v>-0.35041775219063498</c:v>
                </c:pt>
                <c:pt idx="7984">
                  <c:v>-0.42341608697745198</c:v>
                </c:pt>
                <c:pt idx="7985">
                  <c:v>-0.55069081722389002</c:v>
                </c:pt>
                <c:pt idx="7986">
                  <c:v>-0.79872979857194404</c:v>
                </c:pt>
                <c:pt idx="7987">
                  <c:v>-1.3822699995641301</c:v>
                </c:pt>
                <c:pt idx="7988">
                  <c:v>-3.16571150526423</c:v>
                </c:pt>
                <c:pt idx="7989">
                  <c:v>-9.5097818791631408</c:v>
                </c:pt>
                <c:pt idx="7990">
                  <c:v>-4.7973251204324701</c:v>
                </c:pt>
                <c:pt idx="7991">
                  <c:v>-1.7721109902397101</c:v>
                </c:pt>
                <c:pt idx="7992">
                  <c:v>-0.91675611957202996</c:v>
                </c:pt>
                <c:pt idx="7993">
                  <c:v>-0.59113320106285805</c:v>
                </c:pt>
                <c:pt idx="7994">
                  <c:v>-0.43719241665906</c:v>
                </c:pt>
                <c:pt idx="7995">
                  <c:v>-0.35388074596851599</c:v>
                </c:pt>
                <c:pt idx="7996">
                  <c:v>-0.30428203647854402</c:v>
                </c:pt>
                <c:pt idx="7997">
                  <c:v>-0.272607837254633</c:v>
                </c:pt>
                <c:pt idx="7998">
                  <c:v>-0.25124707179513101</c:v>
                </c:pt>
                <c:pt idx="7999">
                  <c:v>-0.23636952808520501</c:v>
                </c:pt>
                <c:pt idx="8000">
                  <c:v>-0.22552980598291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9E1-4D6E-9DFC-B3FCAC824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021472"/>
        <c:axId val="97022432"/>
      </c:scatterChart>
      <c:valAx>
        <c:axId val="65162352"/>
        <c:scaling>
          <c:orientation val="minMax"/>
          <c:max val="1750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f [MHz]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444848"/>
        <c:crossesAt val="-10000"/>
        <c:crossBetween val="midCat"/>
      </c:valAx>
      <c:valAx>
        <c:axId val="1996444848"/>
        <c:scaling>
          <c:orientation val="minMax"/>
          <c:max val="-40"/>
          <c:min val="-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Pt/Pin [dB]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62352"/>
        <c:crosses val="autoZero"/>
        <c:crossBetween val="midCat"/>
      </c:valAx>
      <c:valAx>
        <c:axId val="970224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S11 [dB]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021472"/>
        <c:crosses val="max"/>
        <c:crossBetween val="midCat"/>
      </c:valAx>
      <c:valAx>
        <c:axId val="97021472"/>
        <c:scaling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97022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0734794532224674"/>
          <c:y val="2.2403567320200261E-2"/>
          <c:w val="0.10630718482896973"/>
          <c:h val="3.9822056078425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P in cavity [W]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'Paschen N2 longer antenna26 rem'!$A$8:$A$22</c:f>
              <c:numCache>
                <c:formatCode>0.00E+00</c:formatCode>
                <c:ptCount val="14"/>
                <c:pt idx="0">
                  <c:v>5.2999999999999999E-2</c:v>
                </c:pt>
                <c:pt idx="1">
                  <c:v>5.8000000000000003E-2</c:v>
                </c:pt>
                <c:pt idx="2">
                  <c:v>6.3899999999999998E-2</c:v>
                </c:pt>
                <c:pt idx="3">
                  <c:v>7.4499999999999997E-2</c:v>
                </c:pt>
                <c:pt idx="4">
                  <c:v>8.2100000000000006E-2</c:v>
                </c:pt>
                <c:pt idx="5">
                  <c:v>8.6499999999999994E-2</c:v>
                </c:pt>
                <c:pt idx="6">
                  <c:v>9.74E-2</c:v>
                </c:pt>
                <c:pt idx="7">
                  <c:v>0.105</c:v>
                </c:pt>
                <c:pt idx="8">
                  <c:v>0.14899999999999999</c:v>
                </c:pt>
                <c:pt idx="9">
                  <c:v>0.17699999999999999</c:v>
                </c:pt>
                <c:pt idx="10">
                  <c:v>0.21</c:v>
                </c:pt>
                <c:pt idx="11">
                  <c:v>0.24199999999999999</c:v>
                </c:pt>
                <c:pt idx="12">
                  <c:v>0.315</c:v>
                </c:pt>
                <c:pt idx="13">
                  <c:v>0.41399999999999998</c:v>
                </c:pt>
              </c:numCache>
            </c:numRef>
          </c:xVal>
          <c:yVal>
            <c:numRef>
              <c:f>'Paschen N2 longer antenna26 rem'!$Z$8:$Z$22</c:f>
              <c:numCache>
                <c:formatCode>General</c:formatCode>
                <c:ptCount val="14"/>
                <c:pt idx="0">
                  <c:v>27.039583641088441</c:v>
                </c:pt>
                <c:pt idx="1">
                  <c:v>25.118864315095799</c:v>
                </c:pt>
                <c:pt idx="2">
                  <c:v>23.82319469358692</c:v>
                </c:pt>
                <c:pt idx="3">
                  <c:v>20.090928126087295</c:v>
                </c:pt>
                <c:pt idx="4">
                  <c:v>18.749945080674181</c:v>
                </c:pt>
                <c:pt idx="5">
                  <c:v>15.135612484362072</c:v>
                </c:pt>
                <c:pt idx="6">
                  <c:v>12.618275345906701</c:v>
                </c:pt>
                <c:pt idx="7">
                  <c:v>11.19437883467152</c:v>
                </c:pt>
                <c:pt idx="8">
                  <c:v>8.2985076751442239</c:v>
                </c:pt>
                <c:pt idx="9">
                  <c:v>6.8076935869374138</c:v>
                </c:pt>
                <c:pt idx="10">
                  <c:v>6.223002851691593</c:v>
                </c:pt>
                <c:pt idx="11">
                  <c:v>4.7206304126359075</c:v>
                </c:pt>
                <c:pt idx="12">
                  <c:v>4.456562483975036</c:v>
                </c:pt>
                <c:pt idx="13">
                  <c:v>3.4673685045253153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0-8BAB-4513-BF7A-D9C3567FC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9540080"/>
        <c:axId val="729538640"/>
        <c:extLst/>
      </c:scatterChart>
      <c:scatterChart>
        <c:scatterStyle val="smoothMarker"/>
        <c:varyColors val="0"/>
        <c:ser>
          <c:idx val="1"/>
          <c:order val="1"/>
          <c:tx>
            <c:v>P amp [W]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'Paschen N2 longer antenna26 rem'!$A$8:$A$22</c:f>
              <c:numCache>
                <c:formatCode>0.00E+00</c:formatCode>
                <c:ptCount val="14"/>
                <c:pt idx="0">
                  <c:v>5.2999999999999999E-2</c:v>
                </c:pt>
                <c:pt idx="1">
                  <c:v>5.8000000000000003E-2</c:v>
                </c:pt>
                <c:pt idx="2">
                  <c:v>6.3899999999999998E-2</c:v>
                </c:pt>
                <c:pt idx="3">
                  <c:v>7.4499999999999997E-2</c:v>
                </c:pt>
                <c:pt idx="4">
                  <c:v>8.2100000000000006E-2</c:v>
                </c:pt>
                <c:pt idx="5">
                  <c:v>8.6499999999999994E-2</c:v>
                </c:pt>
                <c:pt idx="6">
                  <c:v>9.74E-2</c:v>
                </c:pt>
                <c:pt idx="7">
                  <c:v>0.105</c:v>
                </c:pt>
                <c:pt idx="8">
                  <c:v>0.14899999999999999</c:v>
                </c:pt>
                <c:pt idx="9">
                  <c:v>0.17699999999999999</c:v>
                </c:pt>
                <c:pt idx="10">
                  <c:v>0.21</c:v>
                </c:pt>
                <c:pt idx="11">
                  <c:v>0.24199999999999999</c:v>
                </c:pt>
                <c:pt idx="12">
                  <c:v>0.315</c:v>
                </c:pt>
                <c:pt idx="13">
                  <c:v>0.41399999999999998</c:v>
                </c:pt>
              </c:numCache>
            </c:numRef>
          </c:xVal>
          <c:yVal>
            <c:numRef>
              <c:f>'Paschen N2 longer antenna26 rem'!$D$8:$D$22</c:f>
              <c:numCache>
                <c:formatCode>General</c:formatCode>
                <c:ptCount val="14"/>
                <c:pt idx="0">
                  <c:v>63.12</c:v>
                </c:pt>
                <c:pt idx="1">
                  <c:v>58.34</c:v>
                </c:pt>
                <c:pt idx="2">
                  <c:v>55.3</c:v>
                </c:pt>
                <c:pt idx="3">
                  <c:v>46.7</c:v>
                </c:pt>
                <c:pt idx="4">
                  <c:v>43.6</c:v>
                </c:pt>
                <c:pt idx="5">
                  <c:v>35.299999999999997</c:v>
                </c:pt>
                <c:pt idx="6">
                  <c:v>29.3</c:v>
                </c:pt>
                <c:pt idx="7">
                  <c:v>26</c:v>
                </c:pt>
                <c:pt idx="8">
                  <c:v>19.3</c:v>
                </c:pt>
                <c:pt idx="9">
                  <c:v>15.9</c:v>
                </c:pt>
                <c:pt idx="10">
                  <c:v>14.5</c:v>
                </c:pt>
                <c:pt idx="11">
                  <c:v>10.9</c:v>
                </c:pt>
                <c:pt idx="12">
                  <c:v>10.4</c:v>
                </c:pt>
                <c:pt idx="13">
                  <c:v>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BAB-4513-BF7A-D9C3567FC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9769760"/>
        <c:axId val="1990323504"/>
      </c:scatterChart>
      <c:valAx>
        <c:axId val="729540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[mbar]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538640"/>
        <c:crosses val="autoZero"/>
        <c:crossBetween val="midCat"/>
      </c:valAx>
      <c:valAx>
        <c:axId val="7295386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Power [W}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540080"/>
        <c:crosses val="autoZero"/>
        <c:crossBetween val="midCat"/>
      </c:valAx>
      <c:valAx>
        <c:axId val="1990323504"/>
        <c:scaling>
          <c:logBase val="10"/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89769760"/>
        <c:crosses val="max"/>
        <c:crossBetween val="midCat"/>
      </c:valAx>
      <c:valAx>
        <c:axId val="1989769760"/>
        <c:scaling>
          <c:orientation val="minMax"/>
        </c:scaling>
        <c:delete val="1"/>
        <c:axPos val="t"/>
        <c:numFmt formatCode="0.00E+00" sourceLinked="1"/>
        <c:majorTickMark val="out"/>
        <c:minorTickMark val="none"/>
        <c:tickLblPos val="nextTo"/>
        <c:crossAx val="1990323504"/>
        <c:crosses val="max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CF8C-0E75-4DC5-AFCC-FDA6606097EF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9FC9-E892-4B3B-873E-A5BEB80A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6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1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4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9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2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2BCD6793-4E7A-9F74-1DBA-B4F15811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7561A4D5-73D7-476F-5954-F4BD952F13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2B1E750B-6923-5FBF-0128-3BBAFE960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57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4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0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65A2-CC1C-8973-E25B-3D716E0EB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16504-2CF3-4F6D-9598-CDD52AAC8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4B10E-0186-9736-7B0F-0E85346C7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6E4BE-CBF2-B912-DBDD-AEC2E55CB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A045-9E0A-4D48-B21F-7B5AF9A348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A045-9E0A-4D48-B21F-7B5AF9A348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0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B9FC9-E892-4B3B-873E-A5BEB80AD6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7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2B8A-54E5-8609-9B2A-75C31BCC5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A326D-F9E9-7C92-F413-28644771F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796FF-AE38-7DDB-CB17-39995CAF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6F9D-037A-45D9-A7BA-E20230C789DF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C58F-6AFF-3FB0-ED52-6FD3392E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9949-5FDE-2EA1-B5D5-AAB5E04D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A48F-0908-6F9D-810C-0C9B2D17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06C94-29A6-CE0A-7FBD-09359D0AD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8C304-6ED1-3173-3934-1C6AF3B2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D4FC-4EF7-45E9-A222-BA20768426FC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A828F-DF8F-3536-64B9-BCED1011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CD12-2F70-58A7-AA6F-EF733A8C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4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221A7-884E-9DCC-EA37-477FD9B2F9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3F8C6-9F2B-6E2F-6296-32F3F2B09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60250-C13E-3789-099C-2EE24A5A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BC69-0140-4DEF-8CE3-2E604CEF9A3A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9CDF7-CA93-7FE6-7640-396A8195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84411-2F19-D31C-B6D0-70C4B76A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1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C23D-F7A1-5F5D-7B5E-D5F8F442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A187-3C78-860E-3BBD-3E8187975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D9C95-622F-16AD-7103-A7E8F3BF1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8C1F-EBE3-4A68-8637-871509C4830A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9140F-6B42-7B9E-0110-C89A8DB3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F1C35-9B25-1FBE-D8B4-BE3FFE40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9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9628-827D-F963-CBC2-126FFC87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B23BC-67F7-435C-2DEF-A0182CFC9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EA23-90EE-D455-6BB6-F151F8EC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4EFB-E82B-4DEF-A94C-8B676C1E4188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0AA1B-FF4A-33AC-E4CA-77A9A3F0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CCAB-61DC-C3EA-8272-6B42FCD7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6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BE73-88D7-FFF7-75CD-02AEBC67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2D80-3F97-3063-CD9D-9AABDD90E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B88EF-B2F5-E8F4-0C28-231AD96A0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3D85F-AC82-58C3-AA92-0E04DECE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1E6-76EC-436E-A470-ED8F66B480E1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E06B0-A217-3BAB-2EC2-CC889AFF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C6D84-9FDB-EB68-5D0A-81536BE8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6579-57B7-735F-097F-9483EF9D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498B6-33CD-B9B1-6FA8-7DF25832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74BB8-8B13-C45F-EC53-5AE4376C1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9FCDC-7669-9587-6C65-6D3940DAA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A84FB-02A5-151B-5E06-EC7752A44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69646-9EA8-BDD0-192F-66FADBE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36D4-E5BC-46B2-9C1A-1F87B685231F}" type="datetime1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64AAE-6018-7B08-235E-70DADED2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CC7867-AFCA-75BE-33D2-19FAEE4D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2CF4-BC36-61AB-976A-605B3926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FB618-BF39-44EC-DFAB-A73EBD03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20BD-570A-4E4F-90DB-DD0225409A1E}" type="datetime1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C17AB-E58F-80FD-4E8B-922288A3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1C7FF-8DCD-05DB-F0EC-E0626D44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559665-2F0E-2916-F71D-1FE754E3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873E-29BC-4C1A-9D40-B7B0036A2CAB}" type="datetime1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74468-7B0F-EC88-4A08-3FC7472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C362A-D22D-8FCE-2227-2863FCA3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9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3447-77CC-C3E6-C763-FF86641C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B5313-3B94-7C8B-BBE6-CE5A4C15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32E6B-0615-E711-FA90-2FB7F2050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41E44-0B31-B707-E38B-9B98F640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3585-4295-4902-92D6-DB1188542D37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16E4F-F5A9-AB85-42BF-3BB56A65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12969-27E5-B412-789B-03EE677E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6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D9AC-C0C8-5231-5023-BE42D08C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D4C6F-64B3-8E9F-3E3D-CB7B658F7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37C38-031F-FE08-A84A-E53052230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DE498-EC3B-2081-97DF-4D0CC310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B916-9B06-4B1B-9A87-EC9AD3716F4E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4BFE-BB48-E440-32E6-EC7B2247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C676-859E-B520-9114-72C0403B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4CC28-FA03-8392-13CE-0B49893A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A830B-04AF-D57E-3486-9131D2C17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5CA87-D950-73D5-C072-FB3BC5218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136E18-75E1-4B69-A9B8-A7CFA1E5754F}" type="datetime1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C6458-25E7-39BE-DF59-588E01495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4160A-336B-4F2D-52CA-931EF005F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AEEAA4-7757-40AD-A2F0-D1EA5C63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5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511.0215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E6C32-9FF2-FB40-8A28-985FA9A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274" y="1816859"/>
            <a:ext cx="9544774" cy="371381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Plasma Processing of elliptical cavities at INFN - LASA</a:t>
            </a:r>
            <a:br>
              <a:rPr lang="en-US" b="1"/>
            </a:br>
            <a:br>
              <a:rPr lang="en-US" sz="4400" b="1"/>
            </a:br>
            <a:r>
              <a:rPr lang="en-US" sz="3200" b="1">
                <a:solidFill>
                  <a:schemeClr val="accent3">
                    <a:lumMod val="75000"/>
                  </a:schemeClr>
                </a:solidFill>
              </a:rPr>
              <a:t>TTC 2026, WG2, Paris-Saclay</a:t>
            </a:r>
            <a:br>
              <a:rPr lang="en-US" sz="3200" b="1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200" b="1">
                <a:solidFill>
                  <a:schemeClr val="accent3">
                    <a:lumMod val="75000"/>
                  </a:schemeClr>
                </a:solidFill>
              </a:rPr>
              <a:t>Elisa Del Core</a:t>
            </a:r>
            <a:br>
              <a:rPr lang="en-US" sz="3200" b="1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200" b="1">
                <a:solidFill>
                  <a:schemeClr val="accent3">
                    <a:lumMod val="75000"/>
                  </a:schemeClr>
                </a:solidFill>
              </a:rPr>
              <a:t>LASA – INFN, Milan</a:t>
            </a:r>
            <a:endParaRPr lang="it-IT" sz="3200" b="1">
              <a:solidFill>
                <a:schemeClr val="accent3">
                  <a:lumMod val="75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3FBCE20-A4E6-47A4-A608-9FD6C4F90B2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4330" y="0"/>
            <a:ext cx="11577670" cy="207396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D9CA9F-5D3F-0627-CE8E-922856E23E1C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35A7C-64A0-2D75-70CB-9987002C4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82" y="2176974"/>
            <a:ext cx="1055021" cy="1014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B21AFD-4933-B92C-B7BD-ADE2142E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82" y="3294872"/>
            <a:ext cx="800594" cy="101488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32D27-9996-DA63-31DB-FB60CB99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63C1-0F58-4607-BA8B-5E052083CD43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9AF45784-16DF-622A-AFCE-42A780F19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130493" y="3098452"/>
            <a:ext cx="6858003" cy="66109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C0DA05-66ED-BD3E-12C1-20CA0F8E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82B7B7-2CD9-66D3-7C9A-AC25CF36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0F27-9CC1-ED97-C669-114CC58E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7498-DF50-420F-1492-2A1BCFE9A4F8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err="1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0780B-4E12-0041-38C2-81979A096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70" y="661499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ESS MB 704.4 MHz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chemeClr val="bg2">
                    <a:lumMod val="50000"/>
                  </a:schemeClr>
                </a:solidFill>
              </a:rPr>
              <a:t>ESS MB 704.4 MHz – custom antenna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ESS MB 704.4 MHz – spectrometer analysis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b="1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Summary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>
              <a:solidFill>
                <a:schemeClr val="bg2">
                  <a:lumMod val="75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PIPII LB650</a:t>
            </a:r>
            <a:endParaRPr lang="it-IT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BD4CA-3BE2-55BD-4AAE-5DDCB8DA811C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9116A-93A6-C02B-1D8A-06D6F7553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64D29-B61C-3FF0-1A43-FD38EDAF6DF9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5DA24-3E18-3B09-BA71-E08D75276E6F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9C735949-83CC-AFE3-9312-7B27B155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022DF04-BFEF-4B9C-9A6D-4006D1B1D10B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E10F5C-C881-FEA5-0FA7-02527C1A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983773-5CE8-C489-DB54-443F4F95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32824E-FFBC-4E61-CE5D-D7CDF1927239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ED3DB-1ED1-8DD7-337D-B16622FC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60" y="-1835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RF &amp; vacuum setup</a:t>
            </a:r>
          </a:p>
        </p:txBody>
      </p:sp>
      <p:pic>
        <p:nvPicPr>
          <p:cNvPr id="7" name="Picture 6" descr="A room with several machines and wires&#10;&#10;AI-generated content may be incorrect.">
            <a:extLst>
              <a:ext uri="{FF2B5EF4-FFF2-40B4-BE49-F238E27FC236}">
                <a16:creationId xmlns:a16="http://schemas.microsoft.com/office/drawing/2014/main" id="{7F4830EB-08EB-CBB2-708F-F16C99C1A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0"/>
            <a:ext cx="3352800" cy="4470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17928-3F0F-2F9A-30A8-98B7DF86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F136364-F816-4F9C-B507-89E874F05523}" type="datetime1">
              <a:rPr lang="en-US" smtClean="0"/>
              <a:t>6/11/2026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AE580E-B6C0-958C-3E33-F5FDE8BD1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16" y="810228"/>
            <a:ext cx="8819083" cy="60477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41971-0213-F2E1-FE7E-9562DDF8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141-E9C4-E397-4BAC-5E655CA5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9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F083-DBFE-AF93-316A-57B76195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3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>
                <a:solidFill>
                  <a:schemeClr val="accent1"/>
                </a:solidFill>
                <a:latin typeface="+mn-lt"/>
              </a:rPr>
              <a:t>S21, S11 new custom  antenna</a:t>
            </a:r>
            <a:endParaRPr lang="en-US" sz="3600" b="1" err="1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5C937A-44E6-1DCC-0C63-DE6D26621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311503"/>
              </p:ext>
            </p:extLst>
          </p:nvPr>
        </p:nvGraphicFramePr>
        <p:xfrm>
          <a:off x="614330" y="1701578"/>
          <a:ext cx="11577670" cy="516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D33CDA-9334-021D-BA40-B0772E5C4F7A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789DAF-17E2-CCFC-8D3F-E0A79A33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3982069-7C83-4CA3-AE65-58F2EE6C93CE}" type="datetime1">
              <a:rPr lang="en-US" smtClean="0"/>
              <a:t>6/11/2026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7F297-D2BF-5A28-A469-5F6BC4852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0224" r="9174" b="22684"/>
          <a:stretch>
            <a:fillRect/>
          </a:stretch>
        </p:blipFill>
        <p:spPr>
          <a:xfrm>
            <a:off x="8028187" y="-10122"/>
            <a:ext cx="1796146" cy="2063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B78FB9-A2D1-A100-BD23-3AD0BC62CA9D}"/>
              </a:ext>
            </a:extLst>
          </p:cNvPr>
          <p:cNvSpPr txBox="1"/>
          <p:nvPr/>
        </p:nvSpPr>
        <p:spPr>
          <a:xfrm>
            <a:off x="7052453" y="93575"/>
            <a:ext cx="14898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L = 138 mm</a:t>
            </a:r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9A4514-B8A2-303D-F5DA-46B917968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32956"/>
              </p:ext>
            </p:extLst>
          </p:nvPr>
        </p:nvGraphicFramePr>
        <p:xfrm>
          <a:off x="9900279" y="65933"/>
          <a:ext cx="2224836" cy="1646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418">
                  <a:extLst>
                    <a:ext uri="{9D8B030D-6E8A-4147-A177-3AD203B41FA5}">
                      <a16:colId xmlns:a16="http://schemas.microsoft.com/office/drawing/2014/main" val="597460724"/>
                    </a:ext>
                  </a:extLst>
                </a:gridCol>
                <a:gridCol w="1112418">
                  <a:extLst>
                    <a:ext uri="{9D8B030D-6E8A-4147-A177-3AD203B41FA5}">
                      <a16:colId xmlns:a16="http://schemas.microsoft.com/office/drawing/2014/main" val="1195949655"/>
                    </a:ext>
                  </a:extLst>
                </a:gridCol>
              </a:tblGrid>
              <a:tr h="3292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265091"/>
                  </a:ext>
                </a:extLst>
              </a:tr>
              <a:tr h="24695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Q0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9600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4969370"/>
                  </a:ext>
                </a:extLst>
              </a:tr>
              <a:tr h="24695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QL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8914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0601818"/>
                  </a:ext>
                </a:extLst>
              </a:tr>
              <a:tr h="24695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SWR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12.014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18363262"/>
                  </a:ext>
                </a:extLst>
              </a:tr>
              <a:tr h="3292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Q</a:t>
                      </a:r>
                      <a:r>
                        <a:rPr lang="en-US" sz="1200" b="1" i="0" u="none" strike="noStrike" baseline="-25000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ext</a:t>
                      </a:r>
                      <a:endParaRPr lang="en-US" err="1"/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1.15E+05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28498"/>
                  </a:ext>
                </a:extLst>
              </a:tr>
              <a:tr h="24695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β</a:t>
                      </a:r>
                      <a:r>
                        <a:rPr lang="en-US" sz="1400" b="1" u="none" strike="noStrike" err="1">
                          <a:effectLst/>
                        </a:rPr>
                        <a:t>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u="none" strike="noStrike">
                          <a:effectLst/>
                        </a:rPr>
                        <a:t>0.083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4704621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11A70FEB-788D-2CF5-4783-C205880956A1}"/>
              </a:ext>
            </a:extLst>
          </p:cNvPr>
          <p:cNvSpPr txBox="1"/>
          <p:nvPr/>
        </p:nvSpPr>
        <p:spPr>
          <a:xfrm>
            <a:off x="5832690" y="1137806"/>
            <a:ext cx="19608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err="1"/>
              <a:t>Q</a:t>
            </a:r>
            <a:r>
              <a:rPr lang="en-US" b="1" baseline="-25000" err="1"/>
              <a:t>ext</a:t>
            </a:r>
            <a:r>
              <a:rPr lang="en-US" b="1"/>
              <a:t> FPC ~ 7.5 E5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FFC187-61B1-D06F-3A01-5D4A11DD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4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68EE4-ECCF-4BED-8451-637670F6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+mn-lt"/>
              </a:rPr>
              <a:t>Paschen Curve </a:t>
            </a:r>
            <a:r>
              <a:rPr lang="en-US" sz="3600" b="1">
                <a:solidFill>
                  <a:schemeClr val="accent1"/>
                </a:solidFill>
                <a:latin typeface="+mn-lt"/>
              </a:rPr>
              <a:t>– N</a:t>
            </a:r>
            <a:r>
              <a:rPr lang="en-US" sz="3600" b="1" baseline="-25000">
                <a:solidFill>
                  <a:schemeClr val="accent1"/>
                </a:solidFill>
                <a:latin typeface="+mn-lt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B04136-6D20-F8EF-D2E9-CE06630076BA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799A1-35CA-D16A-1884-B33D9BCF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D057A43-0285-4544-BFBA-AA3657D74FE9}" type="datetime1">
              <a:rPr lang="en-US" smtClean="0"/>
              <a:t>6/11/2026</a:t>
            </a:fld>
            <a:endParaRPr lang="en-US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E22DB06C-CC19-43C6-822F-81ACFB1736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286789"/>
              </p:ext>
            </p:extLst>
          </p:nvPr>
        </p:nvGraphicFramePr>
        <p:xfrm>
          <a:off x="614330" y="204867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C3F85C-59A9-0CC4-2347-C447FC9D9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571" y="7143"/>
            <a:ext cx="5149193" cy="3154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55DD7A-CA80-C8C2-834E-2BABD329A474}"/>
              </a:ext>
            </a:extLst>
          </p:cNvPr>
          <p:cNvSpPr txBox="1"/>
          <p:nvPr/>
        </p:nvSpPr>
        <p:spPr>
          <a:xfrm>
            <a:off x="5466414" y="363089"/>
            <a:ext cx="28243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Theoretical Paschen curve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5C4B4-C503-F63D-7835-FCCFE1117250}"/>
              </a:ext>
            </a:extLst>
          </p:cNvPr>
          <p:cNvSpPr txBox="1"/>
          <p:nvPr/>
        </p:nvSpPr>
        <p:spPr>
          <a:xfrm>
            <a:off x="8626174" y="3576428"/>
            <a:ext cx="32102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Experimental Paschen curve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DFC2FEA-6684-7109-1FCD-E2F253A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8FBA3B-FEBA-1AC8-7496-E9941C6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D5B5-C1CB-9BC4-AFA0-7877C6DC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35" y="136525"/>
            <a:ext cx="8109307" cy="105667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+mn-lt"/>
              </a:rPr>
              <a:t>Propagation from cell to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BEE05-4470-3709-414D-A163AFDB1319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8621C-9296-77EB-648B-2E348155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DBC59A6-3F4C-4629-99F3-C0A14D12DF30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73D52-44B0-E933-55AF-ADD06C520CB4}"/>
              </a:ext>
            </a:extLst>
          </p:cNvPr>
          <p:cNvSpPr txBox="1"/>
          <p:nvPr/>
        </p:nvSpPr>
        <p:spPr>
          <a:xfrm>
            <a:off x="6573951" y="62932"/>
            <a:ext cx="14729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Used modes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FE3737-E631-BC2E-4C1E-2DB64BE5416D}"/>
              </a:ext>
            </a:extLst>
          </p:cNvPr>
          <p:cNvSpPr/>
          <p:nvPr/>
        </p:nvSpPr>
        <p:spPr>
          <a:xfrm>
            <a:off x="6405561" y="-3402"/>
            <a:ext cx="168389" cy="438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lasmaESS_138mm_corto">
            <a:hlinkClick r:id="" action="ppaction://media"/>
            <a:extLst>
              <a:ext uri="{FF2B5EF4-FFF2-40B4-BE49-F238E27FC236}">
                <a16:creationId xmlns:a16="http://schemas.microsoft.com/office/drawing/2014/main" id="{D31B22FD-73BB-47FB-DF9C-5E2F876311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9370" y="0"/>
            <a:ext cx="3332630" cy="18745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B09EB-6B2C-CBA5-60D3-249E6F164ADB}"/>
              </a:ext>
            </a:extLst>
          </p:cNvPr>
          <p:cNvSpPr txBox="1"/>
          <p:nvPr/>
        </p:nvSpPr>
        <p:spPr>
          <a:xfrm>
            <a:off x="884464" y="1034143"/>
            <a:ext cx="65042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Successful ignition of several mode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Successful propagation from the 1st cell (PU side) to the last one (6th cell, MC side)</a:t>
            </a:r>
          </a:p>
        </p:txBody>
      </p:sp>
      <p:pic>
        <p:nvPicPr>
          <p:cNvPr id="13" name="Picture 12" descr="A screen shot of a graph&#10;&#10;AI-generated content may be incorrect.">
            <a:extLst>
              <a:ext uri="{FF2B5EF4-FFF2-40B4-BE49-F238E27FC236}">
                <a16:creationId xmlns:a16="http://schemas.microsoft.com/office/drawing/2014/main" id="{AFE27949-2E05-E6FB-66EB-F02F2088C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" y="1881825"/>
            <a:ext cx="11572875" cy="50112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13AD14-989B-2F70-DF81-33064D2CF376}"/>
              </a:ext>
            </a:extLst>
          </p:cNvPr>
          <p:cNvSpPr/>
          <p:nvPr/>
        </p:nvSpPr>
        <p:spPr>
          <a:xfrm>
            <a:off x="2133481" y="3162311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A4712A-2DA3-DA3C-C09B-790D6C07515E}"/>
              </a:ext>
            </a:extLst>
          </p:cNvPr>
          <p:cNvSpPr/>
          <p:nvPr/>
        </p:nvSpPr>
        <p:spPr>
          <a:xfrm>
            <a:off x="5298162" y="4279117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ADB787-2466-5069-67F1-35AA6F484969}"/>
              </a:ext>
            </a:extLst>
          </p:cNvPr>
          <p:cNvSpPr/>
          <p:nvPr/>
        </p:nvSpPr>
        <p:spPr>
          <a:xfrm>
            <a:off x="4178974" y="3921930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D4DADB-63F0-79D8-4DAD-797B10CC8226}"/>
              </a:ext>
            </a:extLst>
          </p:cNvPr>
          <p:cNvSpPr/>
          <p:nvPr/>
        </p:nvSpPr>
        <p:spPr>
          <a:xfrm>
            <a:off x="3178850" y="3731430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8F6097-4051-A8D0-054A-E5C32502CC31}"/>
              </a:ext>
            </a:extLst>
          </p:cNvPr>
          <p:cNvSpPr/>
          <p:nvPr/>
        </p:nvSpPr>
        <p:spPr>
          <a:xfrm>
            <a:off x="9512975" y="3148023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3BB937-17F2-3205-4C80-19EC0DAD89FC}"/>
              </a:ext>
            </a:extLst>
          </p:cNvPr>
          <p:cNvSpPr/>
          <p:nvPr/>
        </p:nvSpPr>
        <p:spPr>
          <a:xfrm>
            <a:off x="9358193" y="3064679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27D4AF-AB08-87F2-4EB7-F16A897775F5}"/>
              </a:ext>
            </a:extLst>
          </p:cNvPr>
          <p:cNvSpPr/>
          <p:nvPr/>
        </p:nvSpPr>
        <p:spPr>
          <a:xfrm>
            <a:off x="2297787" y="4255304"/>
            <a:ext cx="116377" cy="457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6E9691-ABC7-DE1D-F23A-BA388CCA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14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E7B2D-2E34-4AE3-0CEC-CEB46EF66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9C44-AC5B-8234-8A26-96D6C8F0E678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err="1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1794-2502-DA4F-5380-1AFAEAB9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70" y="661499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ESS MB 704.4 MHz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ESS MB 704.4 MHz – custom antenna</a:t>
            </a:r>
            <a:endParaRPr lang="en-US" sz="2400" b="1">
              <a:solidFill>
                <a:schemeClr val="bg2">
                  <a:lumMod val="75000"/>
                </a:schemeClr>
              </a:solidFill>
            </a:endParaRP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chemeClr val="bg2">
                    <a:lumMod val="50000"/>
                  </a:schemeClr>
                </a:solidFill>
              </a:rPr>
              <a:t>ESS MB 704.4 MHz – spectrometer analysis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400" b="1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Summary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>
              <a:solidFill>
                <a:schemeClr val="bg2">
                  <a:lumMod val="75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PIPII LB650</a:t>
            </a:r>
            <a:endParaRPr lang="it-IT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33A19-F758-78B1-76DF-013099A31801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325A1-AAC5-9650-9FC7-BA723F5F2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76907-41E3-8EAD-9CBE-CB9682336C39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4DE2A4-E1EC-0B2C-3376-D2AF85A3120B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CDF47AD-ACE3-FDB8-8AC9-406A8612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58587F1-7EA2-4143-AE80-576FD7A09BF8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5453C0-E505-DE59-362E-29C7B369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EA2238-53C3-1571-4C52-CD42BC4D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9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C056A-306C-A266-815F-06A16E75A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B5B419-FDA4-D4C9-0351-9C6EE3704480}"/>
              </a:ext>
            </a:extLst>
          </p:cNvPr>
          <p:cNvSpPr txBox="1">
            <a:spLocks/>
          </p:cNvSpPr>
          <p:nvPr/>
        </p:nvSpPr>
        <p:spPr>
          <a:xfrm>
            <a:off x="614260" y="0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rgbClr val="01648D"/>
                </a:solidFill>
                <a:latin typeface="Arial" panose="020B0604020202020204" pitchFamily="34" charset="0"/>
                <a:ea typeface="Open Sans SemiBold" pitchFamily="2" charset="0"/>
                <a:cs typeface="Arial" panose="020B0604020202020204" pitchFamily="34" charset="0"/>
              </a:rPr>
              <a:t>Spectrometer analysis</a:t>
            </a:r>
            <a:endParaRPr lang="en-US" sz="3200" b="1">
              <a:solidFill>
                <a:srgbClr val="01648D"/>
              </a:solidFill>
              <a:latin typeface="Arial" panose="020B0604020202020204" pitchFamily="34" charset="0"/>
              <a:ea typeface="Open Sans SemiBold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D6ECC-03E2-911A-D6E8-648CC0E02E53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C1B72-2718-C5CA-3691-5DC2F2E6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330" y="3703899"/>
            <a:ext cx="11577600" cy="315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D7F8A-02ED-CA67-BC4C-E50C04A7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260" y="568885"/>
            <a:ext cx="11577740" cy="326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2C8037-2CB5-D598-18C1-1A03A35F8777}"/>
              </a:ext>
            </a:extLst>
          </p:cNvPr>
          <p:cNvSpPr/>
          <p:nvPr/>
        </p:nvSpPr>
        <p:spPr>
          <a:xfrm>
            <a:off x="2384385" y="692502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0364A-CB52-75C8-A74C-3893016BA84E}"/>
              </a:ext>
            </a:extLst>
          </p:cNvPr>
          <p:cNvSpPr/>
          <p:nvPr/>
        </p:nvSpPr>
        <p:spPr>
          <a:xfrm>
            <a:off x="2421036" y="3796450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26E23-4240-A6E2-B838-9D39A547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>
            <a:fillRect/>
          </a:stretch>
        </p:blipFill>
        <p:spPr>
          <a:xfrm>
            <a:off x="3930329" y="105927"/>
            <a:ext cx="6262164" cy="29808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17D83-0F3F-974F-2DE5-94A4E855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>
            <a:fillRect/>
          </a:stretch>
        </p:blipFill>
        <p:spPr>
          <a:xfrm>
            <a:off x="4041434" y="3642269"/>
            <a:ext cx="6262819" cy="29811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80FA708-3591-BB55-4787-76369A033689}"/>
              </a:ext>
            </a:extLst>
          </p:cNvPr>
          <p:cNvSpPr/>
          <p:nvPr/>
        </p:nvSpPr>
        <p:spPr>
          <a:xfrm>
            <a:off x="5485821" y="886377"/>
            <a:ext cx="351099" cy="1347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F35B71-1C51-3F75-C513-61A53859346C}"/>
              </a:ext>
            </a:extLst>
          </p:cNvPr>
          <p:cNvSpPr/>
          <p:nvPr/>
        </p:nvSpPr>
        <p:spPr>
          <a:xfrm>
            <a:off x="6092627" y="3625436"/>
            <a:ext cx="176607" cy="1166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0CEF3B-2053-9675-39FE-BC8AB50A7650}"/>
              </a:ext>
            </a:extLst>
          </p:cNvPr>
          <p:cNvSpPr/>
          <p:nvPr/>
        </p:nvSpPr>
        <p:spPr>
          <a:xfrm>
            <a:off x="6412054" y="450503"/>
            <a:ext cx="286377" cy="1166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9660EE-FFDA-2995-7B75-C95A50F1CA29}"/>
              </a:ext>
            </a:extLst>
          </p:cNvPr>
          <p:cNvSpPr/>
          <p:nvPr/>
        </p:nvSpPr>
        <p:spPr>
          <a:xfrm>
            <a:off x="6453765" y="3939087"/>
            <a:ext cx="286377" cy="1166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363522-0B3D-405D-2D5D-449475EB9410}"/>
              </a:ext>
            </a:extLst>
          </p:cNvPr>
          <p:cNvSpPr/>
          <p:nvPr/>
        </p:nvSpPr>
        <p:spPr>
          <a:xfrm>
            <a:off x="5587421" y="4229017"/>
            <a:ext cx="351099" cy="1347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17495C-23E4-C720-B46A-80560814C3A3}"/>
              </a:ext>
            </a:extLst>
          </p:cNvPr>
          <p:cNvSpPr/>
          <p:nvPr/>
        </p:nvSpPr>
        <p:spPr>
          <a:xfrm>
            <a:off x="6031667" y="272636"/>
            <a:ext cx="176607" cy="1166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CD65D-F8E4-FFB1-AA1D-EC17CCC951A5}"/>
              </a:ext>
            </a:extLst>
          </p:cNvPr>
          <p:cNvSpPr txBox="1"/>
          <p:nvPr/>
        </p:nvSpPr>
        <p:spPr>
          <a:xfrm>
            <a:off x="4039142" y="3006543"/>
            <a:ext cx="130619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 315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D200A-69F6-1822-45BB-F08CFDF0C882}"/>
              </a:ext>
            </a:extLst>
          </p:cNvPr>
          <p:cNvSpPr txBox="1"/>
          <p:nvPr/>
        </p:nvSpPr>
        <p:spPr>
          <a:xfrm>
            <a:off x="5517033" y="2941718"/>
            <a:ext cx="1148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~ 337 nm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7C3B9-7510-60EB-F208-9AFA805874D1}"/>
              </a:ext>
            </a:extLst>
          </p:cNvPr>
          <p:cNvSpPr txBox="1"/>
          <p:nvPr/>
        </p:nvSpPr>
        <p:spPr>
          <a:xfrm>
            <a:off x="6741369" y="3186443"/>
            <a:ext cx="1148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~ 357 nm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83BBB8-5DD0-4F2B-DE12-3827DDBBC6EE}"/>
              </a:ext>
            </a:extLst>
          </p:cNvPr>
          <p:cNvSpPr/>
          <p:nvPr/>
        </p:nvSpPr>
        <p:spPr>
          <a:xfrm>
            <a:off x="6918960" y="1716772"/>
            <a:ext cx="216351" cy="692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ECD9E0-61E1-553C-09B4-B1CECFED27D2}"/>
              </a:ext>
            </a:extLst>
          </p:cNvPr>
          <p:cNvSpPr/>
          <p:nvPr/>
        </p:nvSpPr>
        <p:spPr>
          <a:xfrm>
            <a:off x="6990080" y="5105378"/>
            <a:ext cx="148222" cy="692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382BE7-52EB-5C81-28EE-72AD7961B406}"/>
              </a:ext>
            </a:extLst>
          </p:cNvPr>
          <p:cNvSpPr txBox="1"/>
          <p:nvPr/>
        </p:nvSpPr>
        <p:spPr>
          <a:xfrm>
            <a:off x="7650473" y="2610445"/>
            <a:ext cx="1130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~ 380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A4354D-E9C0-8B54-678C-EE070E3A181B}"/>
              </a:ext>
            </a:extLst>
          </p:cNvPr>
          <p:cNvSpPr txBox="1"/>
          <p:nvPr/>
        </p:nvSpPr>
        <p:spPr>
          <a:xfrm>
            <a:off x="9627153" y="2833458"/>
            <a:ext cx="173736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N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 peaks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C5EBB-B8EF-802C-06A5-E942F5354730}"/>
              </a:ext>
            </a:extLst>
          </p:cNvPr>
          <p:cNvSpPr txBox="1"/>
          <p:nvPr/>
        </p:nvSpPr>
        <p:spPr>
          <a:xfrm>
            <a:off x="8900932" y="949124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He gas injection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EA971-9F28-F0F4-48CA-14ADB57CE8B7}"/>
              </a:ext>
            </a:extLst>
          </p:cNvPr>
          <p:cNvSpPr txBox="1"/>
          <p:nvPr/>
        </p:nvSpPr>
        <p:spPr>
          <a:xfrm>
            <a:off x="8900932" y="4074289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baseline="-25000"/>
              <a:t>2</a:t>
            </a:r>
            <a:r>
              <a:rPr lang="en-US"/>
              <a:t> gas injection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958D8-1D1A-4882-3CCF-2A6C7E47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1C5A9-C893-4A9D-9EFD-BD4F7281A4B2}" type="datetime1">
              <a:rPr lang="en-US" smtClean="0"/>
              <a:t>6/11/2026</a:t>
            </a:fld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660C4AB-C022-5A46-9007-FFC084BC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2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uiExpan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99981-EE6D-B5AB-3491-3AE26FE2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7CEC2F-3A0E-B980-09A3-4714F820347C}"/>
              </a:ext>
            </a:extLst>
          </p:cNvPr>
          <p:cNvSpPr txBox="1">
            <a:spLocks/>
          </p:cNvSpPr>
          <p:nvPr/>
        </p:nvSpPr>
        <p:spPr>
          <a:xfrm>
            <a:off x="614260" y="0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rgbClr val="01648D"/>
                </a:solidFill>
                <a:latin typeface="Arial" panose="020B0604020202020204" pitchFamily="34" charset="0"/>
                <a:ea typeface="Open Sans SemiBold" pitchFamily="2" charset="0"/>
                <a:cs typeface="Arial" panose="020B0604020202020204" pitchFamily="34" charset="0"/>
              </a:rPr>
              <a:t>Spectrometer analysis</a:t>
            </a:r>
            <a:endParaRPr lang="en-US" sz="3200" b="1">
              <a:solidFill>
                <a:srgbClr val="01648D"/>
              </a:solidFill>
              <a:latin typeface="Arial" panose="020B0604020202020204" pitchFamily="34" charset="0"/>
              <a:ea typeface="Open Sans SemiBold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1112B1-434E-94AA-8ECB-5805523D6003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54124C-4344-0A72-CC65-086CD80D5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330" y="3703899"/>
            <a:ext cx="11577600" cy="315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C6B3DE-04AC-EBB0-3829-C19390BB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260" y="568885"/>
            <a:ext cx="11577740" cy="326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F8679F-D35E-CEF6-48D4-F7F384789B70}"/>
              </a:ext>
            </a:extLst>
          </p:cNvPr>
          <p:cNvSpPr/>
          <p:nvPr/>
        </p:nvSpPr>
        <p:spPr>
          <a:xfrm>
            <a:off x="2384385" y="692502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38FEB1-FBE9-8207-C00C-66FE547D8B26}"/>
              </a:ext>
            </a:extLst>
          </p:cNvPr>
          <p:cNvSpPr/>
          <p:nvPr/>
        </p:nvSpPr>
        <p:spPr>
          <a:xfrm>
            <a:off x="2421036" y="3796450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17B1E-78EB-A6DD-1EFC-8C2FE7FE2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>
            <a:fillRect/>
          </a:stretch>
        </p:blipFill>
        <p:spPr>
          <a:xfrm>
            <a:off x="3930329" y="105927"/>
            <a:ext cx="6262164" cy="29808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76949-19CD-8663-D11B-0C653CB56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>
            <a:fillRect/>
          </a:stretch>
        </p:blipFill>
        <p:spPr>
          <a:xfrm>
            <a:off x="4041434" y="3642269"/>
            <a:ext cx="6262819" cy="298111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B94807-4FD6-45F8-DFD1-574DF702E9E7}"/>
              </a:ext>
            </a:extLst>
          </p:cNvPr>
          <p:cNvSpPr txBox="1"/>
          <p:nvPr/>
        </p:nvSpPr>
        <p:spPr>
          <a:xfrm>
            <a:off x="8900932" y="696315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He gas injection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FFE254-0644-D510-5B19-D6276EB2B0EF}"/>
              </a:ext>
            </a:extLst>
          </p:cNvPr>
          <p:cNvSpPr txBox="1"/>
          <p:nvPr/>
        </p:nvSpPr>
        <p:spPr>
          <a:xfrm>
            <a:off x="8900932" y="4074289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baseline="-25000"/>
              <a:t>2</a:t>
            </a:r>
            <a:r>
              <a:rPr lang="en-US"/>
              <a:t> gas injection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15DB4A-A4B1-DC07-8FAF-3949E7451419}"/>
              </a:ext>
            </a:extLst>
          </p:cNvPr>
          <p:cNvSpPr/>
          <p:nvPr/>
        </p:nvSpPr>
        <p:spPr>
          <a:xfrm>
            <a:off x="6306233" y="1679677"/>
            <a:ext cx="256184" cy="602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18A9EA-EECB-867C-FB7F-7F793DCB9845}"/>
              </a:ext>
            </a:extLst>
          </p:cNvPr>
          <p:cNvSpPr/>
          <p:nvPr/>
        </p:nvSpPr>
        <p:spPr>
          <a:xfrm>
            <a:off x="6367193" y="5174717"/>
            <a:ext cx="256184" cy="602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D02F18-CA6A-BF10-E9F8-DB4B264D9DC5}"/>
              </a:ext>
            </a:extLst>
          </p:cNvPr>
          <p:cNvSpPr/>
          <p:nvPr/>
        </p:nvSpPr>
        <p:spPr>
          <a:xfrm>
            <a:off x="6875193" y="5410539"/>
            <a:ext cx="165687" cy="518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FE52CFC-777E-F289-0A0D-62FE3C196403}"/>
              </a:ext>
            </a:extLst>
          </p:cNvPr>
          <p:cNvSpPr/>
          <p:nvPr/>
        </p:nvSpPr>
        <p:spPr>
          <a:xfrm>
            <a:off x="6793913" y="1854539"/>
            <a:ext cx="165687" cy="518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F53E6B-AD18-88AB-B146-E5B9AE2BBBE9}"/>
              </a:ext>
            </a:extLst>
          </p:cNvPr>
          <p:cNvSpPr/>
          <p:nvPr/>
        </p:nvSpPr>
        <p:spPr>
          <a:xfrm>
            <a:off x="7172843" y="5699558"/>
            <a:ext cx="722960" cy="455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230A89-00E2-7C45-FE8E-41A20AB487B9}"/>
              </a:ext>
            </a:extLst>
          </p:cNvPr>
          <p:cNvSpPr txBox="1"/>
          <p:nvPr/>
        </p:nvSpPr>
        <p:spPr>
          <a:xfrm>
            <a:off x="9627153" y="2833458"/>
            <a:ext cx="173736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Other N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 peaks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E7703E-084F-E974-862C-88DB19285F8C}"/>
              </a:ext>
            </a:extLst>
          </p:cNvPr>
          <p:cNvSpPr/>
          <p:nvPr/>
        </p:nvSpPr>
        <p:spPr>
          <a:xfrm>
            <a:off x="6958036" y="128148"/>
            <a:ext cx="460199" cy="1706669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185496-2241-C156-88FA-ACE0C2C91D29}"/>
              </a:ext>
            </a:extLst>
          </p:cNvPr>
          <p:cNvSpPr txBox="1"/>
          <p:nvPr/>
        </p:nvSpPr>
        <p:spPr>
          <a:xfrm>
            <a:off x="7497436" y="234619"/>
            <a:ext cx="1618231" cy="36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388.9 nm</a:t>
            </a:r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36CC0F-9315-193B-582B-724B097E2990}"/>
              </a:ext>
            </a:extLst>
          </p:cNvPr>
          <p:cNvSpPr/>
          <p:nvPr/>
        </p:nvSpPr>
        <p:spPr>
          <a:xfrm>
            <a:off x="9266461" y="1109766"/>
            <a:ext cx="360692" cy="1093519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E1A978-DFFA-4555-A951-98B35F369F26}"/>
              </a:ext>
            </a:extLst>
          </p:cNvPr>
          <p:cNvSpPr txBox="1"/>
          <p:nvPr/>
        </p:nvSpPr>
        <p:spPr>
          <a:xfrm>
            <a:off x="9649854" y="1302251"/>
            <a:ext cx="17039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501.6 nm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B33CDCF-93DA-40ED-04DC-6BFC941FE3B5}"/>
              </a:ext>
            </a:extLst>
          </p:cNvPr>
          <p:cNvSpPr/>
          <p:nvPr/>
        </p:nvSpPr>
        <p:spPr>
          <a:xfrm>
            <a:off x="9115668" y="1834817"/>
            <a:ext cx="256184" cy="57919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4A439DB-F0DD-9BDD-85D1-088B29DF1670}"/>
              </a:ext>
            </a:extLst>
          </p:cNvPr>
          <p:cNvSpPr/>
          <p:nvPr/>
        </p:nvSpPr>
        <p:spPr>
          <a:xfrm>
            <a:off x="8699108" y="1733217"/>
            <a:ext cx="256184" cy="57919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AF791AB-FE74-D9C5-AB37-BBA4EE69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728A-43E5-473E-BADC-96E9309239D7}" type="datetime1">
              <a:rPr lang="en-US" smtClean="0"/>
              <a:t>6/11/2026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77CAD45-3B23-F3C4-4B16-1B05F727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858A2-0E91-19AE-5D6B-C50DD5D1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74B850-72F9-FDD6-A9DE-8ECCB65913D5}"/>
              </a:ext>
            </a:extLst>
          </p:cNvPr>
          <p:cNvSpPr txBox="1">
            <a:spLocks/>
          </p:cNvSpPr>
          <p:nvPr/>
        </p:nvSpPr>
        <p:spPr>
          <a:xfrm>
            <a:off x="614260" y="0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rgbClr val="01648D"/>
                </a:solidFill>
                <a:latin typeface="Arial" panose="020B0604020202020204" pitchFamily="34" charset="0"/>
                <a:ea typeface="Open Sans SemiBold" pitchFamily="2" charset="0"/>
                <a:cs typeface="Arial" panose="020B0604020202020204" pitchFamily="34" charset="0"/>
              </a:rPr>
              <a:t>Spectrometer analysis</a:t>
            </a:r>
            <a:endParaRPr lang="en-US" sz="3200" b="1">
              <a:solidFill>
                <a:srgbClr val="01648D"/>
              </a:solidFill>
              <a:latin typeface="Arial" panose="020B0604020202020204" pitchFamily="34" charset="0"/>
              <a:ea typeface="Open Sans SemiBold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DA3CF-B9AE-56A2-ECC2-ECCFFD1BFEA9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FBA06-3E03-7200-CFAD-CE025E82E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330" y="3703899"/>
            <a:ext cx="11577600" cy="315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D370C-5E4B-E069-BF49-03EDE7C0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>
            <a:fillRect/>
          </a:stretch>
        </p:blipFill>
        <p:spPr>
          <a:xfrm>
            <a:off x="614260" y="568885"/>
            <a:ext cx="11577740" cy="326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963409-F21B-EF29-4A4C-A638A1E8F1F0}"/>
              </a:ext>
            </a:extLst>
          </p:cNvPr>
          <p:cNvSpPr/>
          <p:nvPr/>
        </p:nvSpPr>
        <p:spPr>
          <a:xfrm>
            <a:off x="6766041" y="3879660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4E801-5B01-11A4-D0FA-292FE55AFA12}"/>
              </a:ext>
            </a:extLst>
          </p:cNvPr>
          <p:cNvSpPr txBox="1"/>
          <p:nvPr/>
        </p:nvSpPr>
        <p:spPr>
          <a:xfrm>
            <a:off x="8900932" y="4074289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baseline="-25000"/>
              <a:t>2</a:t>
            </a:r>
            <a:r>
              <a:rPr lang="en-US"/>
              <a:t> gas injection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55A43E-014D-10BA-3710-25E08BA2164F}"/>
              </a:ext>
            </a:extLst>
          </p:cNvPr>
          <p:cNvSpPr/>
          <p:nvPr/>
        </p:nvSpPr>
        <p:spPr>
          <a:xfrm>
            <a:off x="6708556" y="738290"/>
            <a:ext cx="3854369" cy="26178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51538-314F-780C-CFBD-1F52776C9D9B}"/>
              </a:ext>
            </a:extLst>
          </p:cNvPr>
          <p:cNvSpPr txBox="1"/>
          <p:nvPr/>
        </p:nvSpPr>
        <p:spPr>
          <a:xfrm>
            <a:off x="8900932" y="696315"/>
            <a:ext cx="1898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He gas injection</a:t>
            </a:r>
          </a:p>
        </p:txBody>
      </p:sp>
      <p:pic>
        <p:nvPicPr>
          <p:cNvPr id="3" name="Picture 2" descr="A graph with blue lines&#10;&#10;AI-generated content may be incorrect.">
            <a:extLst>
              <a:ext uri="{FF2B5EF4-FFF2-40B4-BE49-F238E27FC236}">
                <a16:creationId xmlns:a16="http://schemas.microsoft.com/office/drawing/2014/main" id="{5F4EC042-AB1E-1169-9195-9CB4C06950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" t="5168" r="-35" b="737"/>
          <a:stretch>
            <a:fillRect/>
          </a:stretch>
        </p:blipFill>
        <p:spPr>
          <a:xfrm>
            <a:off x="3371038" y="307265"/>
            <a:ext cx="6253179" cy="318679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Picture 6" descr="A graph with blue lines&#10;&#10;AI-generated content may be incorrect.">
            <a:extLst>
              <a:ext uri="{FF2B5EF4-FFF2-40B4-BE49-F238E27FC236}">
                <a16:creationId xmlns:a16="http://schemas.microsoft.com/office/drawing/2014/main" id="{710B9B4C-6737-6B43-A7CF-D6347729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0" t="5185" r="-380" b="-2222"/>
          <a:stretch>
            <a:fillRect/>
          </a:stretch>
        </p:blipFill>
        <p:spPr>
          <a:xfrm>
            <a:off x="3343284" y="3565471"/>
            <a:ext cx="6279365" cy="313330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4FAF57B-1629-3904-E58F-F8BEBFCF5DDD}"/>
              </a:ext>
            </a:extLst>
          </p:cNvPr>
          <p:cNvSpPr/>
          <p:nvPr/>
        </p:nvSpPr>
        <p:spPr>
          <a:xfrm>
            <a:off x="4311675" y="957897"/>
            <a:ext cx="358910" cy="1309989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62540-AC6B-D156-3955-299D3E1ED619}"/>
              </a:ext>
            </a:extLst>
          </p:cNvPr>
          <p:cNvSpPr txBox="1"/>
          <p:nvPr/>
        </p:nvSpPr>
        <p:spPr>
          <a:xfrm>
            <a:off x="3670417" y="506218"/>
            <a:ext cx="1640840" cy="3812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587.6 nm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699850-A686-3D54-31C4-0FB045004D9C}"/>
              </a:ext>
            </a:extLst>
          </p:cNvPr>
          <p:cNvSpPr/>
          <p:nvPr/>
        </p:nvSpPr>
        <p:spPr>
          <a:xfrm>
            <a:off x="5915367" y="1262236"/>
            <a:ext cx="358910" cy="89038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94649C-A77D-810F-5353-CFE6536B835E}"/>
              </a:ext>
            </a:extLst>
          </p:cNvPr>
          <p:cNvSpPr txBox="1"/>
          <p:nvPr/>
        </p:nvSpPr>
        <p:spPr>
          <a:xfrm>
            <a:off x="4698957" y="2406772"/>
            <a:ext cx="1712279" cy="3812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667.8 nm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935A2B-8F69-94F2-7C88-8D3128FD8CA7}"/>
              </a:ext>
            </a:extLst>
          </p:cNvPr>
          <p:cNvSpPr/>
          <p:nvPr/>
        </p:nvSpPr>
        <p:spPr>
          <a:xfrm>
            <a:off x="6702133" y="601028"/>
            <a:ext cx="358910" cy="1309989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96BB8-D7CA-2FD3-199F-7E0936F56573}"/>
              </a:ext>
            </a:extLst>
          </p:cNvPr>
          <p:cNvSpPr txBox="1"/>
          <p:nvPr/>
        </p:nvSpPr>
        <p:spPr>
          <a:xfrm>
            <a:off x="7057030" y="376995"/>
            <a:ext cx="1652747" cy="3812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706.5 nm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E7E8E8-E961-F9D7-BDD1-FB8D7AEA3A2D}"/>
              </a:ext>
            </a:extLst>
          </p:cNvPr>
          <p:cNvSpPr/>
          <p:nvPr/>
        </p:nvSpPr>
        <p:spPr>
          <a:xfrm>
            <a:off x="7245692" y="1520364"/>
            <a:ext cx="207781" cy="89038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98C5F-B8A7-8BBD-1516-45C9C3F5692F}"/>
              </a:ext>
            </a:extLst>
          </p:cNvPr>
          <p:cNvSpPr txBox="1"/>
          <p:nvPr/>
        </p:nvSpPr>
        <p:spPr>
          <a:xfrm>
            <a:off x="7247370" y="1071685"/>
            <a:ext cx="1747998" cy="38123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~ </a:t>
            </a:r>
            <a:r>
              <a:rPr lang="it-IT" dirty="0"/>
              <a:t>728.1 nm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EC9A9-391D-B84D-EB43-45B3329A39A9}"/>
              </a:ext>
            </a:extLst>
          </p:cNvPr>
          <p:cNvSpPr txBox="1"/>
          <p:nvPr/>
        </p:nvSpPr>
        <p:spPr>
          <a:xfrm>
            <a:off x="1063887" y="1659125"/>
            <a:ext cx="139253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76000"/>
                  </a:schemeClr>
                </a:solidFill>
              </a:rPr>
              <a:t>He</a:t>
            </a:r>
            <a:r>
              <a:rPr lang="en-US">
                <a:solidFill>
                  <a:schemeClr val="accent6">
                    <a:lumMod val="76000"/>
                  </a:schemeClr>
                </a:solidFill>
              </a:rPr>
              <a:t> </a:t>
            </a:r>
            <a:r>
              <a:rPr lang="en-US" sz="2400">
                <a:solidFill>
                  <a:schemeClr val="accent6">
                    <a:lumMod val="76000"/>
                  </a:schemeClr>
                </a:solidFill>
              </a:rPr>
              <a:t>peaks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B6F3462-17B5-B822-A367-72CFCC1058A4}"/>
              </a:ext>
            </a:extLst>
          </p:cNvPr>
          <p:cNvSpPr/>
          <p:nvPr/>
        </p:nvSpPr>
        <p:spPr>
          <a:xfrm>
            <a:off x="8126966" y="1960087"/>
            <a:ext cx="317623" cy="781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5A6E45-2C40-40E4-40B8-161F15CF7B78}"/>
              </a:ext>
            </a:extLst>
          </p:cNvPr>
          <p:cNvSpPr/>
          <p:nvPr/>
        </p:nvSpPr>
        <p:spPr>
          <a:xfrm>
            <a:off x="5178784" y="4346728"/>
            <a:ext cx="2070851" cy="996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C18C17-52E7-6F61-8E7B-3D26B9BC1FBD}"/>
              </a:ext>
            </a:extLst>
          </p:cNvPr>
          <p:cNvSpPr/>
          <p:nvPr/>
        </p:nvSpPr>
        <p:spPr>
          <a:xfrm>
            <a:off x="7408940" y="3884773"/>
            <a:ext cx="937223" cy="1852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4B81EC-BCD1-485F-1236-4E4664BEB889}"/>
              </a:ext>
            </a:extLst>
          </p:cNvPr>
          <p:cNvSpPr/>
          <p:nvPr/>
        </p:nvSpPr>
        <p:spPr>
          <a:xfrm>
            <a:off x="8541938" y="4160680"/>
            <a:ext cx="448591" cy="1388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077AEBF-AD65-2B16-7D68-65DA07A78287}"/>
              </a:ext>
            </a:extLst>
          </p:cNvPr>
          <p:cNvSpPr/>
          <p:nvPr/>
        </p:nvSpPr>
        <p:spPr>
          <a:xfrm>
            <a:off x="8322724" y="3922872"/>
            <a:ext cx="315995" cy="1793314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A34016-0E0D-0DA2-47AC-1EAA7113563D}"/>
              </a:ext>
            </a:extLst>
          </p:cNvPr>
          <p:cNvSpPr txBox="1"/>
          <p:nvPr/>
        </p:nvSpPr>
        <p:spPr>
          <a:xfrm>
            <a:off x="10098521" y="4625622"/>
            <a:ext cx="139081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2400">
                <a:solidFill>
                  <a:schemeClr val="accent4">
                    <a:lumMod val="49000"/>
                  </a:schemeClr>
                </a:solidFill>
              </a:rPr>
              <a:t>O</a:t>
            </a:r>
            <a:r>
              <a:rPr lang="it-IT" sz="2400" baseline="-25000">
                <a:solidFill>
                  <a:schemeClr val="accent4">
                    <a:lumMod val="49000"/>
                  </a:schemeClr>
                </a:solidFill>
              </a:rPr>
              <a:t>2</a:t>
            </a:r>
            <a:endParaRPr lang="en-US" sz="2400" baseline="-25000">
              <a:solidFill>
                <a:schemeClr val="accent4">
                  <a:lumMod val="49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4DE3CC-A3F5-1FF9-F540-651B4E2DCD8B}"/>
              </a:ext>
            </a:extLst>
          </p:cNvPr>
          <p:cNvSpPr/>
          <p:nvPr/>
        </p:nvSpPr>
        <p:spPr>
          <a:xfrm>
            <a:off x="7836315" y="1757998"/>
            <a:ext cx="232651" cy="840814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04A407-EC7D-565B-FFDE-DBD7B0C6A0A7}"/>
              </a:ext>
            </a:extLst>
          </p:cNvPr>
          <p:cNvSpPr txBox="1"/>
          <p:nvPr/>
        </p:nvSpPr>
        <p:spPr>
          <a:xfrm>
            <a:off x="2706306" y="4349963"/>
            <a:ext cx="173736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Other N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 peaks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08376-6827-A149-E322-4C7F8239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F541-FE30-4B51-A139-29F0B37AA940}" type="datetime1">
              <a:rPr lang="en-US" smtClean="0"/>
              <a:t>6/11/2026</a:t>
            </a:fld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960AACE-E631-60FB-EB85-7D97A7E8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8" grpId="0" animBg="1"/>
      <p:bldP spid="19" grpId="0" animBg="1"/>
      <p:bldP spid="20" grpId="0" animBg="1"/>
      <p:bldP spid="23" grpId="0" animBg="1"/>
      <p:bldP spid="21" grpId="0" animBg="1"/>
      <p:bldP spid="24" grpId="0" animBg="1"/>
      <p:bldP spid="22" grpId="0" animBg="1"/>
      <p:bldP spid="25" grpId="0" animBg="1"/>
      <p:bldP spid="8" grpId="0" animBg="1"/>
      <p:bldP spid="42" grpId="0" animBg="1"/>
      <p:bldP spid="12" grpId="0" animBg="1"/>
      <p:bldP spid="14" grpId="0" animBg="1"/>
      <p:bldP spid="37" grpId="0" animBg="1"/>
      <p:bldP spid="38" grpId="0" animBg="1"/>
      <p:bldP spid="41" grpId="0" animBg="1"/>
      <p:bldP spid="4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1E796-7F3D-1C2C-2D4B-E83D954D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36FC-1B43-D956-637B-CD3B67A264FA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err="1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0D3A-8A71-679C-600A-09057EC1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0" y="893460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800" b="1">
                <a:solidFill>
                  <a:schemeClr val="bg2">
                    <a:lumMod val="75000"/>
                  </a:schemeClr>
                </a:solidFill>
              </a:rPr>
              <a:t>LASA introduction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800" b="1">
                <a:solidFill>
                  <a:schemeClr val="bg2">
                    <a:lumMod val="75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>
                <a:solidFill>
                  <a:schemeClr val="bg2">
                    <a:lumMod val="75000"/>
                  </a:schemeClr>
                </a:solidFill>
              </a:rPr>
              <a:t>ESS MB 704.4 MHz </a:t>
            </a: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ESS MB 704.4 MHz – custom antenna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ESS FPC</a:t>
            </a:r>
            <a:endParaRPr lang="it-IT" b="1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3200" b="1">
                <a:solidFill>
                  <a:schemeClr val="bg2">
                    <a:lumMod val="50000"/>
                  </a:schemeClr>
                </a:solidFill>
              </a:rPr>
              <a:t>Summary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sz="2400" b="1">
                <a:solidFill>
                  <a:schemeClr val="bg2">
                    <a:lumMod val="49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 sz="2400">
              <a:solidFill>
                <a:schemeClr val="bg2">
                  <a:lumMod val="49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sz="2400" b="1">
                <a:solidFill>
                  <a:schemeClr val="bg2">
                    <a:lumMod val="49000"/>
                  </a:schemeClr>
                </a:solidFill>
                <a:ea typeface="Calibri"/>
                <a:cs typeface="Calibri"/>
              </a:rPr>
              <a:t>ESS HB 704.4 MHz</a:t>
            </a:r>
            <a:endParaRPr lang="en-US" sz="2400">
              <a:solidFill>
                <a:schemeClr val="bg2">
                  <a:lumMod val="49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sz="2400" b="1">
                <a:solidFill>
                  <a:schemeClr val="bg2">
                    <a:lumMod val="49000"/>
                  </a:schemeClr>
                </a:solidFill>
                <a:ea typeface="Calibri"/>
                <a:cs typeface="Calibri"/>
              </a:rPr>
              <a:t>PIPII LB650</a:t>
            </a:r>
            <a:endParaRPr lang="it-IT">
              <a:solidFill>
                <a:schemeClr val="bg2">
                  <a:lumMod val="49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800E3-A5C5-5072-A69D-59FC0D5887DC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96AE2-DD66-08F8-6ABE-F6AEF25C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3C5FC-659B-0779-516B-66128FB342E4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E8823-24D6-D53D-B05F-AA0182E80514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D1451B9-05F2-135A-D403-6755A7EF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25260A-D32A-4F8E-8605-07725896C744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735BDB5-30DF-4808-AE21-25196AF5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75FC13-23A4-D336-DA7E-4FEC6E6D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4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C72B7-2209-AD73-AA13-2D72B7814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F37C-D1BD-48B9-512B-D88EAE82B30B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sz="3200" b="1" dirty="0">
              <a:solidFill>
                <a:srgbClr val="01648D"/>
              </a:solidFill>
              <a:latin typeface="Arial" panose="020B0604020202020204" pitchFamily="34" charset="0"/>
              <a:ea typeface="Open Sans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0BF44-22E0-E06A-5735-E48A4E2E7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70" y="661499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ESS MB 704.4 MHz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ESS MB 704.4 MHz – custom antenna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ESS MB 704.4 MHz – spectrometer analysis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400" b="1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</a:rPr>
              <a:t>Summary</a:t>
            </a:r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49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 sz="2400" dirty="0">
              <a:solidFill>
                <a:schemeClr val="bg2">
                  <a:lumMod val="49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49000"/>
                  </a:schemeClr>
                </a:solidFill>
                <a:ea typeface="Calibri"/>
                <a:cs typeface="Calibri"/>
              </a:rPr>
              <a:t>PIPII LB650</a:t>
            </a:r>
            <a:endParaRPr lang="it-IT" sz="2400" dirty="0">
              <a:solidFill>
                <a:schemeClr val="bg2">
                  <a:lumMod val="49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A4D801-8607-C31C-8C69-C5EED6240CDE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DA8C3-9940-1640-C035-2E6FF10E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41ED1-679F-5EA6-BE1E-0D7D07250AA2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CFF2C-21C3-D7A3-6D16-C4C023159563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A282058-7F6C-555C-FB90-1B929B1D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77626EC-E042-4B4F-BB84-1586711E09D4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C0306B-2085-1E2B-4901-A7B4597C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28234E-9EB7-62FA-5637-0C778418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3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3E2D-15ED-EBC9-AB19-71BFB449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30" y="-83022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>
                <a:solidFill>
                  <a:schemeClr val="accent1"/>
                </a:solidFill>
                <a:latin typeface="+mn-lt"/>
              </a:rPr>
              <a:t>Summary ESS MB</a:t>
            </a:r>
            <a:endParaRPr lang="en-US" sz="3600" b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D20F9-7287-1E15-BF47-FB74585D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003822"/>
            <a:ext cx="11268919" cy="17509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Unity Coupler ESS MBLG002</a:t>
            </a:r>
            <a:endParaRPr lang="en-US"/>
          </a:p>
          <a:p>
            <a:pPr marL="0" indent="0" algn="ctr">
              <a:buNone/>
            </a:pPr>
            <a:r>
              <a:rPr lang="en-US"/>
              <a:t>This antenna configuration does not appear suitable for cavity processing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No additional modes are excited neither propagation observed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4AC0E-4378-89DB-ABAB-C80E6660C949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8C85FAF-4E53-FFBD-2BE1-2CB88944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E9500A2-4C11-4BC5-B80D-7F9C762EFA30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1DA6B8-E329-AF96-B2C2-65DDB8129989}"/>
              </a:ext>
            </a:extLst>
          </p:cNvPr>
          <p:cNvSpPr txBox="1">
            <a:spLocks/>
          </p:cNvSpPr>
          <p:nvPr/>
        </p:nvSpPr>
        <p:spPr>
          <a:xfrm>
            <a:off x="838197" y="2754774"/>
            <a:ext cx="11268918" cy="36414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Antenna (L = 138 mm) – Test Results</a:t>
            </a:r>
            <a:endParaRPr lang="en-US" dirty="0"/>
          </a:p>
          <a:p>
            <a:r>
              <a:rPr lang="en-US" dirty="0"/>
              <a:t>Stronger coupling compared to the FPC </a:t>
            </a:r>
          </a:p>
          <a:p>
            <a:r>
              <a:rPr lang="en-US" dirty="0"/>
              <a:t>Ignition of several modes at relatively low power </a:t>
            </a:r>
          </a:p>
          <a:p>
            <a:r>
              <a:rPr lang="en-US" dirty="0"/>
              <a:t>Successful plasma bridging: propagation achieved from Cell I to Cell VI and vice versa, multiple times</a:t>
            </a:r>
            <a:br>
              <a:rPr lang="en-US" dirty="0"/>
            </a:br>
            <a:r>
              <a:rPr lang="en-US" dirty="0"/>
              <a:t>	→ Propagation strategy validated</a:t>
            </a:r>
          </a:p>
          <a:p>
            <a:r>
              <a:rPr lang="en-US" dirty="0"/>
              <a:t>Operating pressure: 1.13 × 10⁻¹ mbar</a:t>
            </a:r>
          </a:p>
          <a:p>
            <a:r>
              <a:rPr lang="en-US" dirty="0"/>
              <a:t>Repeat the procedure, using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</a:t>
            </a:r>
            <a:r>
              <a:rPr lang="en-US" dirty="0"/>
              <a:t> instead of </a:t>
            </a:r>
            <a:r>
              <a:rPr lang="en-US" dirty="0">
                <a:solidFill>
                  <a:srgbClr val="FF3399"/>
                </a:solidFill>
              </a:rPr>
              <a:t>N</a:t>
            </a:r>
            <a:r>
              <a:rPr lang="en-US" baseline="-25000" dirty="0">
                <a:solidFill>
                  <a:srgbClr val="FF3399"/>
                </a:solidFill>
              </a:rPr>
              <a:t>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2DED9-F87E-568E-87FE-7976914DA021}"/>
              </a:ext>
            </a:extLst>
          </p:cNvPr>
          <p:cNvSpPr txBox="1"/>
          <p:nvPr/>
        </p:nvSpPr>
        <p:spPr>
          <a:xfrm>
            <a:off x="7415212" y="6185637"/>
            <a:ext cx="1640844" cy="52322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r>
              <a:rPr lang="en-US" sz="1400" b="0" i="0" u="none" strike="noStrike" baseline="0"/>
              <a:t>𝑁</a:t>
            </a:r>
            <a:r>
              <a:rPr lang="en-US" sz="1400" b="0" i="0" u="none" strike="noStrike" baseline="-25000"/>
              <a:t>2</a:t>
            </a:r>
            <a:r>
              <a:rPr lang="en-US" sz="1400" b="0" i="0" u="none" strike="noStrike" baseline="0"/>
              <a:t> first ionization energy ≈ 14.5 eV</a:t>
            </a:r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51748-BB11-E686-65D3-D8F4A843743A}"/>
              </a:ext>
            </a:extLst>
          </p:cNvPr>
          <p:cNvSpPr txBox="1"/>
          <p:nvPr/>
        </p:nvSpPr>
        <p:spPr>
          <a:xfrm>
            <a:off x="4605337" y="6185637"/>
            <a:ext cx="1640844" cy="523220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/>
              <a:t>He</a:t>
            </a:r>
            <a:r>
              <a:rPr lang="en-US" sz="1400" baseline="-25000"/>
              <a:t>2</a:t>
            </a:r>
            <a:r>
              <a:rPr lang="en-US" sz="1400" b="0" i="0" u="none" strike="noStrike" baseline="0"/>
              <a:t> first ionization energy ≈ </a:t>
            </a:r>
            <a:r>
              <a:rPr lang="en-US" sz="1400"/>
              <a:t>24.6 </a:t>
            </a:r>
            <a:r>
              <a:rPr lang="en-US" sz="1400" b="0" i="0" u="none" strike="noStrike" baseline="0"/>
              <a:t>eV</a:t>
            </a:r>
            <a:endParaRPr lang="en-US" sz="140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2748FF-940D-6D09-BA89-35D2F8CE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2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42894-29D5-243A-7FF8-E988A21C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D1A8-BE02-DB00-BC3A-874F577F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>
                <a:solidFill>
                  <a:schemeClr val="accent1"/>
                </a:solidFill>
                <a:latin typeface="+mn-lt"/>
              </a:rPr>
              <a:t>ESS MB: Next Steps</a:t>
            </a:r>
            <a:endParaRPr lang="en-US" sz="3600" b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79353-8816-CC71-BCB6-97A71A39419E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E09B39E-C98C-E9CD-CC60-CFCD28A0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57246D-5555-4912-B0F0-276FC25CE78B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F858CF3-585F-4601-A5B5-6293B9DE9A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6265" y="1701228"/>
            <a:ext cx="473419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Plasma processing with FPC (from CEA/ESS FPC + coax-to-N type adapter)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 descr="A metal cylinder on a table&#10;&#10;AI-generated content may be incorrect.">
            <a:extLst>
              <a:ext uri="{FF2B5EF4-FFF2-40B4-BE49-F238E27FC236}">
                <a16:creationId xmlns:a16="http://schemas.microsoft.com/office/drawing/2014/main" id="{E019F64A-CB9E-A92C-1E46-BA0A12EA3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94" y="1"/>
            <a:ext cx="3654706" cy="4872942"/>
          </a:xfrm>
          <a:prstGeom prst="rect">
            <a:avLst/>
          </a:prstGeom>
        </p:spPr>
      </p:pic>
      <p:pic>
        <p:nvPicPr>
          <p:cNvPr id="7" name="Content Placeholder 4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EFE69359-51A8-EB33-6AC5-B609E1055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95" y="0"/>
            <a:ext cx="2741029" cy="4872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1828D-3165-8603-A234-1C4AF0CFAF79}"/>
              </a:ext>
            </a:extLst>
          </p:cNvPr>
          <p:cNvSpPr txBox="1"/>
          <p:nvPr/>
        </p:nvSpPr>
        <p:spPr>
          <a:xfrm>
            <a:off x="614330" y="5079073"/>
            <a:ext cx="11577670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/>
              <a:t>Transition from static to dynamic pumping configuration</a:t>
            </a:r>
            <a:br>
              <a:rPr lang="en-US" altLang="en-US" sz="2800"/>
            </a:br>
            <a:r>
              <a:rPr lang="en-US" altLang="en-US" sz="2800"/>
              <a:t>→ Vacuum + gas injection chart to be developed with ESS, taking as reference the FRIB model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C22E61-4944-1EF5-B6E8-FA6E92A4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B70A07-02EE-508B-7A9E-6FFAEEC9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94FE-F444-450E-6630-C221C5638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4D52AB-9D64-7C41-D4A7-02957F105312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121B553-1581-5150-932C-C871BB51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B2F77E3-7CCB-49E2-B070-7128BF0F1E1A}" type="datetime1">
              <a:rPr lang="en-US" smtClean="0"/>
              <a:t>6/11/2026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AFFB00-3175-B0B3-14F3-25EB0C59CD39}"/>
              </a:ext>
            </a:extLst>
          </p:cNvPr>
          <p:cNvSpPr txBox="1">
            <a:spLocks/>
          </p:cNvSpPr>
          <p:nvPr/>
        </p:nvSpPr>
        <p:spPr>
          <a:xfrm>
            <a:off x="614330" y="-2203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accent1"/>
                </a:solidFill>
                <a:latin typeface="+mn-lt"/>
              </a:rPr>
              <a:t>PIPII LB650</a:t>
            </a:r>
            <a:endParaRPr 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9650EC2-B0FD-5039-6AED-C4E574291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87" y="962482"/>
            <a:ext cx="6197088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Simulations done </a:t>
            </a:r>
            <a:r>
              <a:rPr lang="en-US" altLang="en-US" dirty="0">
                <a:sym typeface="Wingdings" panose="05000000000000000000" pitchFamily="2" charset="2"/>
              </a:rPr>
              <a:t> suitable modes identified</a:t>
            </a:r>
            <a:endParaRPr lang="en-US" altLang="en-US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Unity coupler weakly coupled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dirty="0"/>
              <a:t>FPC</a:t>
            </a:r>
            <a:r>
              <a:rPr lang="en-US" altLang="en-US" dirty="0"/>
              <a:t> </a:t>
            </a: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Proto cavity B61-EZ-001 from CEA and FPC from FNAL already at LASA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i="1" dirty="0">
                <a:highlight>
                  <a:srgbClr val="FFFF00"/>
                </a:highlight>
                <a:sym typeface="Wingdings" panose="05000000000000000000" pitchFamily="2" charset="2"/>
              </a:rPr>
              <a:t>next</a:t>
            </a:r>
            <a:r>
              <a:rPr lang="en-US" altLang="en-US" dirty="0">
                <a:highlight>
                  <a:srgbClr val="FFFF00"/>
                </a:highlight>
                <a:sym typeface="Wingdings" panose="05000000000000000000" pitchFamily="2" charset="2"/>
              </a:rPr>
              <a:t> </a:t>
            </a:r>
            <a:r>
              <a:rPr lang="en-US" altLang="en-US" b="1" i="1" dirty="0">
                <a:highlight>
                  <a:srgbClr val="FFFF00"/>
                </a:highlight>
                <a:sym typeface="Wingdings" panose="05000000000000000000" pitchFamily="2" charset="2"/>
              </a:rPr>
              <a:t>week</a:t>
            </a:r>
            <a:r>
              <a:rPr lang="en-US" altLang="en-US" dirty="0">
                <a:highlight>
                  <a:srgbClr val="FFFF00"/>
                </a:highlight>
                <a:sym typeface="Wingdings" panose="05000000000000000000" pitchFamily="2" charset="2"/>
              </a:rPr>
              <a:t> assembly of FPC and first experimental activities with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ym typeface="Wingdings" panose="05000000000000000000" pitchFamily="2" charset="2"/>
              </a:rPr>
              <a:t>   </a:t>
            </a:r>
            <a:r>
              <a:rPr lang="en-US" altLang="en-US" dirty="0">
                <a:highlight>
                  <a:srgbClr val="FFFF00"/>
                </a:highlight>
                <a:sym typeface="Wingdings" panose="05000000000000000000" pitchFamily="2" charset="2"/>
              </a:rPr>
              <a:t>Bianca Giaccone</a:t>
            </a:r>
            <a:endParaRPr lang="en-US" altLang="en-US" dirty="0">
              <a:highlight>
                <a:srgbClr val="FFFF00"/>
              </a:highlight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E5B98-3348-AFF2-0972-2815907B28A3}"/>
              </a:ext>
            </a:extLst>
          </p:cNvPr>
          <p:cNvSpPr txBox="1"/>
          <p:nvPr/>
        </p:nvSpPr>
        <p:spPr>
          <a:xfrm>
            <a:off x="3141562" y="119243"/>
            <a:ext cx="486811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Activities developed in partnership with FNAL (B. Giaccone, T. Posos) and CEA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2737DE-3BE5-C649-4A76-6E227468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50" y="3309757"/>
            <a:ext cx="4633491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EAB074-56D7-0376-3F43-457D2EC62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7633" y="513787"/>
            <a:ext cx="3156352" cy="2367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7E33FB-6C98-5D72-4D67-C1542D8D1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23596" r="10042" b="23296"/>
          <a:stretch>
            <a:fillRect/>
          </a:stretch>
        </p:blipFill>
        <p:spPr>
          <a:xfrm rot="5400000">
            <a:off x="6988552" y="1432759"/>
            <a:ext cx="2475859" cy="11877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C8E729-AA7B-4FEB-8188-E87E96F59603}"/>
              </a:ext>
            </a:extLst>
          </p:cNvPr>
          <p:cNvSpPr txBox="1"/>
          <p:nvPr/>
        </p:nvSpPr>
        <p:spPr>
          <a:xfrm>
            <a:off x="9542695" y="2828522"/>
            <a:ext cx="671800" cy="350217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>
                <a:solidFill>
                  <a:schemeClr val="bg1"/>
                </a:solidFill>
              </a:rPr>
              <a:t>FPC</a:t>
            </a:r>
            <a:endParaRPr lang="en-US" sz="2400" b="1" i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E043D2-7CBE-8D3E-1B0B-F72BFD47BDB5}"/>
              </a:ext>
            </a:extLst>
          </p:cNvPr>
          <p:cNvSpPr txBox="1"/>
          <p:nvPr/>
        </p:nvSpPr>
        <p:spPr>
          <a:xfrm>
            <a:off x="5944926" y="866877"/>
            <a:ext cx="1632030" cy="369332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RF adapter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6F33A-0CD7-06E0-CF87-79D403F5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D56D3-EDE4-6B6E-8A07-20A297E8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67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665D6E33-38F9-D490-8358-0FF479EF7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>
            <a:extLst>
              <a:ext uri="{FF2B5EF4-FFF2-40B4-BE49-F238E27FC236}">
                <a16:creationId xmlns:a16="http://schemas.microsoft.com/office/drawing/2014/main" id="{19FFB432-E073-34AA-F195-6CD0221202FD}"/>
              </a:ext>
            </a:extLst>
          </p:cNvPr>
          <p:cNvSpPr txBox="1"/>
          <p:nvPr/>
        </p:nvSpPr>
        <p:spPr>
          <a:xfrm>
            <a:off x="654096" y="1"/>
            <a:ext cx="10381793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R="0" lvl="0" inden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757070"/>
              </a:buClr>
              <a:buSzPts val="3600"/>
            </a:pPr>
            <a:r>
              <a:rPr lang="it-IT" sz="3600" b="1">
                <a:solidFill>
                  <a:srgbClr val="2B4D89"/>
                </a:solidFill>
                <a:ea typeface="+mj-ea"/>
                <a:cs typeface="+mj-cs"/>
                <a:sym typeface="Calibri"/>
              </a:rPr>
              <a:t>ACKNOWLEDGEMENT</a:t>
            </a:r>
            <a:endParaRPr sz="3600" b="1">
              <a:solidFill>
                <a:srgbClr val="2B4D89"/>
              </a:solidFill>
              <a:ea typeface="+mj-ea"/>
              <a:cs typeface="+mj-cs"/>
              <a:sym typeface="Calibri"/>
            </a:endParaRPr>
          </a:p>
        </p:txBody>
      </p:sp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26C88BEB-E547-09D7-F34A-B6EBB2E3F7F5}"/>
              </a:ext>
            </a:extLst>
          </p:cNvPr>
          <p:cNvSpPr txBox="1"/>
          <p:nvPr/>
        </p:nvSpPr>
        <p:spPr>
          <a:xfrm>
            <a:off x="735912" y="2967355"/>
            <a:ext cx="10863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“This work was partially supported by the European Union’s Horizon Europe Marie Sklodowska-Curie Staff Exchanges programme under grant agreement no. 101086276.”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" name="Google Shape;167;p9">
            <a:extLst>
              <a:ext uri="{FF2B5EF4-FFF2-40B4-BE49-F238E27FC236}">
                <a16:creationId xmlns:a16="http://schemas.microsoft.com/office/drawing/2014/main" id="{59574255-72D2-5328-7062-76017D3A19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912" y="4244720"/>
            <a:ext cx="3360375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>
            <a:extLst>
              <a:ext uri="{FF2B5EF4-FFF2-40B4-BE49-F238E27FC236}">
                <a16:creationId xmlns:a16="http://schemas.microsoft.com/office/drawing/2014/main" id="{240DE642-53D4-144B-0FDA-ED2054F268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3509" y="4107760"/>
            <a:ext cx="2622741" cy="11450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7ED8CF-27F7-2B2A-98C3-82D3E794CAB7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3F22893-E8B0-C3A3-13F1-9BF71093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15EE1AC-2969-4294-936D-67F5F114355F}" type="datetime1">
              <a:rPr lang="en-US" smtClean="0"/>
              <a:t>6/11/2026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DC453-9355-A97F-DED0-AD1D0D04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05534-735C-F2E8-486F-CDFEB4F2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6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15E53-4C1B-EC93-9A9B-985046C2B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3EEF3-A7C4-0209-24AD-7EEAB411C344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466DCEA-59CD-AEC0-B92C-DC128421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F141261-4038-49AD-BE7C-18C3C04253BB}" type="datetime1">
              <a:rPr lang="en-US" smtClean="0"/>
              <a:t>6/11/2026</a:t>
            </a:fld>
            <a:endParaRPr lang="en-US" dirty="0"/>
          </a:p>
        </p:txBody>
      </p:sp>
      <p:pic>
        <p:nvPicPr>
          <p:cNvPr id="16" name="Picture 15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0D30DF4A-4812-EFC8-9421-1E04AE66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" y="382602"/>
            <a:ext cx="11604172" cy="58315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A10AA3-1CBD-AED9-ACDE-FD0F18A165B1}"/>
              </a:ext>
            </a:extLst>
          </p:cNvPr>
          <p:cNvSpPr txBox="1"/>
          <p:nvPr/>
        </p:nvSpPr>
        <p:spPr>
          <a:xfrm>
            <a:off x="2449285" y="3853543"/>
            <a:ext cx="866502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en-US" sz="4200" b="1" kern="12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THANKS FOR YOUR ATTENTION</a:t>
            </a:r>
          </a:p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6C1ECD-7E38-A003-41AB-E6D4DB5C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DB0B1-4730-3EEE-34CE-326ABB54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60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01722-A367-E40F-25CF-FDCE287F2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8FF359-B4BB-8BF5-A4BD-A7ACC1CB063F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3014D4B-9F74-27BF-B4A1-1201FFE3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3061467-8A2E-494B-AF75-D3F78FE69A8B}" type="datetime1">
              <a:rPr lang="en-US" smtClean="0"/>
              <a:t>6/11/2026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7EFE2-A8B5-896F-39B1-8E48550AA893}"/>
              </a:ext>
            </a:extLst>
          </p:cNvPr>
          <p:cNvSpPr txBox="1"/>
          <p:nvPr/>
        </p:nvSpPr>
        <p:spPr>
          <a:xfrm>
            <a:off x="3984328" y="-631"/>
            <a:ext cx="422555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200" b="1">
                <a:latin typeface="Calibri"/>
                <a:ea typeface="Calibri"/>
                <a:cs typeface="Calibri"/>
              </a:rPr>
              <a:t>BACKUP SLIDES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A5C5E2-6EFF-10FC-F2F1-993A49A6F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03976-6266-B8B6-56AA-2FD12228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67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CBD14-EFF6-26F5-9151-2F36F3D1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241467-AFB3-2DF6-22FF-BC6F98725314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0BF5D2D-74F2-9B2F-EBFC-27B6A5D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27B8953-AC15-42B4-94CE-1049B056A981}" type="datetime1">
              <a:rPr lang="en-US" smtClean="0"/>
              <a:t>6/11/2026</a:t>
            </a:fld>
            <a:endParaRPr lang="en-US"/>
          </a:p>
        </p:txBody>
      </p:sp>
      <p:pic>
        <p:nvPicPr>
          <p:cNvPr id="2" name="Picture 1" descr="A diagram of a gas supply system&#10;&#10;AI-generated content may be incorrect.">
            <a:extLst>
              <a:ext uri="{FF2B5EF4-FFF2-40B4-BE49-F238E27FC236}">
                <a16:creationId xmlns:a16="http://schemas.microsoft.com/office/drawing/2014/main" id="{339BA3C3-7F1B-2302-7568-092CA02E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3" y="0"/>
            <a:ext cx="121262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BA5BB-676A-D461-79FF-CFD26794173F}"/>
              </a:ext>
            </a:extLst>
          </p:cNvPr>
          <p:cNvSpPr txBox="1"/>
          <p:nvPr/>
        </p:nvSpPr>
        <p:spPr>
          <a:xfrm>
            <a:off x="693331" y="5436729"/>
            <a:ext cx="546689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P. Tutt et al., "Plasma Processing of FRIB-Low Beta Cryomodules using Higher-Order-Modes", </a:t>
            </a:r>
            <a:r>
              <a:rPr lang="en-US" sz="1400" i="1">
                <a:hlinkClick r:id="rId3"/>
              </a:rPr>
              <a:t>https://doi.org/10.48550/arXiv.2511.02151</a:t>
            </a:r>
            <a:endParaRPr lang="en-US" sz="1400" i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4485D-7958-4406-F907-03850A1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A06B5-D52A-8F78-2CD4-ECAA3248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5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D264-96C1-F991-8180-76EC5138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1295.16 MHz</a:t>
            </a:r>
          </a:p>
        </p:txBody>
      </p:sp>
      <p:pic>
        <p:nvPicPr>
          <p:cNvPr id="6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4A74D72F-7053-4CD6-958C-622B8371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76400"/>
            <a:ext cx="6096000" cy="3505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6FE7F4-4BA1-52D3-5FEF-BA9F0041E100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8C0D22-228F-4190-9BC0-6128164E516A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B92C99-4FB0-CD3E-B5D8-99D5824F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F1CAD-BEAA-4259-B403-91BD359CCD1D}" type="datetime1">
              <a:rPr lang="en-US" smtClean="0"/>
              <a:t>6/11/2026</a:t>
            </a:fld>
            <a:endParaRPr lang="en-US"/>
          </a:p>
        </p:txBody>
      </p:sp>
      <p:pic>
        <p:nvPicPr>
          <p:cNvPr id="11" name="Picture 10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D42EC42C-1E06-950A-BFC4-CBFC01C2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5511666-B836-7E2E-A7AB-5BAD586FD7BF}"/>
              </a:ext>
            </a:extLst>
          </p:cNvPr>
          <p:cNvSpPr/>
          <p:nvPr/>
        </p:nvSpPr>
        <p:spPr>
          <a:xfrm>
            <a:off x="6232069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radio wave&#10;&#10;AI-generated content may be incorrect.">
            <a:extLst>
              <a:ext uri="{FF2B5EF4-FFF2-40B4-BE49-F238E27FC236}">
                <a16:creationId xmlns:a16="http://schemas.microsoft.com/office/drawing/2014/main" id="{EE92188F-6B93-5BFB-B3D8-CA7C1B6F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71" y="2085174"/>
            <a:ext cx="5464629" cy="298156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36D28F2-1347-DC22-01F9-9DA732474856}"/>
              </a:ext>
            </a:extLst>
          </p:cNvPr>
          <p:cNvSpPr/>
          <p:nvPr/>
        </p:nvSpPr>
        <p:spPr>
          <a:xfrm>
            <a:off x="11522528" y="3573234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93187B-4F98-B98A-F168-4945C890CD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47" r="-138" b="221"/>
          <a:stretch>
            <a:fillRect/>
          </a:stretch>
        </p:blipFill>
        <p:spPr>
          <a:xfrm>
            <a:off x="9147402" y="-2041"/>
            <a:ext cx="3041208" cy="17245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EFC5C-1593-62A6-C718-17256F2F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BA7BB-3DE2-8051-C02D-99C60718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2D52-7B62-801F-1AD7-D3410CD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1238.97 MHz</a:t>
            </a:r>
          </a:p>
        </p:txBody>
      </p:sp>
      <p:pic>
        <p:nvPicPr>
          <p:cNvPr id="6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56451D5E-060A-5F82-0642-A60A2345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557"/>
            <a:ext cx="6096000" cy="3505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55B92D-F7EA-A7E5-440A-4BBBC01295C5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0DC55-9C47-E92C-9574-B531F0A348FF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B84355-5DA5-9590-E1A8-EAA8C95A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6D58EAA-3A0E-4012-B98A-BF94F8FFE1F9}" type="datetime1">
              <a:rPr lang="en-US" smtClean="0"/>
              <a:t>6/11/2026</a:t>
            </a:fld>
            <a:endParaRPr lang="en-US"/>
          </a:p>
        </p:txBody>
      </p:sp>
      <p:pic>
        <p:nvPicPr>
          <p:cNvPr id="11" name="Picture 10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A4CFB751-9320-59DF-E000-17083E8B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0E5110B-F2E2-713A-A87A-8FAFB2F778DF}"/>
              </a:ext>
            </a:extLst>
          </p:cNvPr>
          <p:cNvSpPr/>
          <p:nvPr/>
        </p:nvSpPr>
        <p:spPr>
          <a:xfrm>
            <a:off x="6232069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radio wave&#10;&#10;AI-generated content may be incorrect.">
            <a:extLst>
              <a:ext uri="{FF2B5EF4-FFF2-40B4-BE49-F238E27FC236}">
                <a16:creationId xmlns:a16="http://schemas.microsoft.com/office/drawing/2014/main" id="{49E13823-801F-F5B0-3D04-7BE23607D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71" y="2085174"/>
            <a:ext cx="5464629" cy="298156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777AB9E-6729-24F6-7AFF-4D9AF5CA2C9A}"/>
              </a:ext>
            </a:extLst>
          </p:cNvPr>
          <p:cNvSpPr/>
          <p:nvPr/>
        </p:nvSpPr>
        <p:spPr>
          <a:xfrm>
            <a:off x="8757556" y="3322862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spiral object&#10;&#10;AI-generated content may be incorrect.">
            <a:extLst>
              <a:ext uri="{FF2B5EF4-FFF2-40B4-BE49-F238E27FC236}">
                <a16:creationId xmlns:a16="http://schemas.microsoft.com/office/drawing/2014/main" id="{8164F8D7-92EB-C8C4-EA0E-BC8A47F441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78" r="-138"/>
          <a:stretch>
            <a:fillRect/>
          </a:stretch>
        </p:blipFill>
        <p:spPr>
          <a:xfrm>
            <a:off x="9147402" y="-2041"/>
            <a:ext cx="3041208" cy="17199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EE51-6760-2ACC-46C6-B2DD02A1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893DA4-4523-E6E8-050A-4FC9A9C8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04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205A-7D92-B9C5-5C10-1828D87B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1188.26 MHz</a:t>
            </a:r>
          </a:p>
        </p:txBody>
      </p:sp>
      <p:pic>
        <p:nvPicPr>
          <p:cNvPr id="5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BF5ED0AB-8C59-9A9D-47AF-3DEED6317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813303-CC53-03F0-9DA6-1D13ACB389AF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EAF5E-044D-49D4-F54F-1FA3184F1989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9C461A-0BD2-AA71-2B12-8AA9FD5A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58DBA0A-F874-42B1-8E4B-7ACEEB0AF6A7}" type="datetime1">
              <a:rPr lang="en-US" smtClean="0"/>
              <a:t>6/11/2026</a:t>
            </a:fld>
            <a:endParaRPr lang="en-US"/>
          </a:p>
        </p:txBody>
      </p:sp>
      <p:pic>
        <p:nvPicPr>
          <p:cNvPr id="9" name="Picture 8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74FD21BF-2853-AF17-F0E0-EF54BC70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5E3AB04-36DD-DBFC-25BF-09D105F84C70}"/>
              </a:ext>
            </a:extLst>
          </p:cNvPr>
          <p:cNvSpPr/>
          <p:nvPr/>
        </p:nvSpPr>
        <p:spPr>
          <a:xfrm>
            <a:off x="6656612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ue drawing of a blue object&#10;&#10;AI-generated content may be incorrect.">
            <a:extLst>
              <a:ext uri="{FF2B5EF4-FFF2-40B4-BE49-F238E27FC236}">
                <a16:creationId xmlns:a16="http://schemas.microsoft.com/office/drawing/2014/main" id="{B4C432BE-DF50-E360-4DF9-E9484F40AE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78" r="-140" b="224"/>
          <a:stretch>
            <a:fillRect/>
          </a:stretch>
        </p:blipFill>
        <p:spPr>
          <a:xfrm>
            <a:off x="9160495" y="-5039"/>
            <a:ext cx="3026055" cy="1732926"/>
          </a:xfrm>
          <a:prstGeom prst="rect">
            <a:avLst/>
          </a:prstGeom>
        </p:spPr>
      </p:pic>
      <p:pic>
        <p:nvPicPr>
          <p:cNvPr id="12" name="Picture 11" descr="A graph of a radio wave&#10;&#10;AI-generated content may be incorrect.">
            <a:extLst>
              <a:ext uri="{FF2B5EF4-FFF2-40B4-BE49-F238E27FC236}">
                <a16:creationId xmlns:a16="http://schemas.microsoft.com/office/drawing/2014/main" id="{0F60C36F-53FC-50F2-ECCC-451AC967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71" y="2074286"/>
            <a:ext cx="5453745" cy="29706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0E6FDAE-9BDF-2EF4-1A1E-CDFAB15DF715}"/>
              </a:ext>
            </a:extLst>
          </p:cNvPr>
          <p:cNvSpPr/>
          <p:nvPr/>
        </p:nvSpPr>
        <p:spPr>
          <a:xfrm>
            <a:off x="11206842" y="3214005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28396-25BB-E9DC-E95E-64C4BC41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5D6DB1-7468-2B3B-7BA2-7AD8CF89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8661E-CFFA-2919-91A9-ECF788DA9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82961-678B-0610-CF09-F7F9D4CFACD1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sz="3200" b="1" dirty="0">
              <a:solidFill>
                <a:srgbClr val="01648D"/>
              </a:solidFill>
              <a:latin typeface="Arial" panose="020B0604020202020204" pitchFamily="34" charset="0"/>
              <a:ea typeface="Open Sans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1EBE-0B5A-1888-A7CB-8644DA08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70" y="661499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6000"/>
                  </a:schemeClr>
                </a:solidFill>
              </a:rPr>
              <a:t>ESS MB 704.4 MHz </a:t>
            </a:r>
            <a:r>
              <a:rPr lang="en-US" b="1" dirty="0">
                <a:solidFill>
                  <a:schemeClr val="bg2">
                    <a:lumMod val="76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76000"/>
                  </a:schemeClr>
                </a:solidFill>
              </a:rPr>
              <a:t>ESS MB 704.4 MHz – custom antenna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76000"/>
                  </a:schemeClr>
                </a:solidFill>
              </a:rPr>
              <a:t>ESS MB 704.4 MHz – spectrometer analysis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b="1" dirty="0">
              <a:solidFill>
                <a:schemeClr val="bg2">
                  <a:lumMod val="76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6000"/>
                  </a:schemeClr>
                </a:solidFill>
              </a:rPr>
              <a:t>Summary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 dirty="0">
              <a:solidFill>
                <a:schemeClr val="bg2">
                  <a:lumMod val="76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6000"/>
                  </a:schemeClr>
                </a:solidFill>
                <a:ea typeface="Calibri"/>
                <a:cs typeface="Calibri"/>
              </a:rPr>
              <a:t>PIPII LB650</a:t>
            </a:r>
            <a:endParaRPr lang="it-IT" dirty="0">
              <a:solidFill>
                <a:schemeClr val="bg2">
                  <a:lumMod val="76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ED01C-C0C9-0F67-DC46-2AE82D9D8443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298E9-20AB-33CA-8BD3-4872882A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C7591-AEE6-A5AF-2845-06B1C3C2294A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D643C-CEEB-3712-7BFA-C9331C266637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2F2CDAC-1735-BCEE-8065-F74C4AE2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DED33E1-1031-4F74-A86B-F1BFE1AD0C16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7F8C559-2D9D-13A0-0E18-6377DD48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884AE5-18F1-5CF5-1841-25E77ADA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signal&#10;&#10;AI-generated content may be incorrect.">
            <a:extLst>
              <a:ext uri="{FF2B5EF4-FFF2-40B4-BE49-F238E27FC236}">
                <a16:creationId xmlns:a16="http://schemas.microsoft.com/office/drawing/2014/main" id="{8A85812F-3158-4F95-1693-392DCB8E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2063401"/>
            <a:ext cx="5475514" cy="3014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AF7C-88D3-ABEC-1B2A-2647D756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1135.598 MHz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562DC-0E21-A365-F527-7941E3D00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9210E4-85A0-B9AC-071F-6A9E7E7DE270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69BF8-932C-5BBA-4306-4EE1683383ED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B33FD-2F0A-E619-7B98-E053CCDF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1A6780C-7512-40AA-B090-6BF77B8B430F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17DF0-8441-5C37-22B6-7CAD94EBC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16" r="-231" b="669"/>
          <a:stretch>
            <a:fillRect/>
          </a:stretch>
        </p:blipFill>
        <p:spPr>
          <a:xfrm>
            <a:off x="9141091" y="4710"/>
            <a:ext cx="3052074" cy="16646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A8D74F-02B8-5DBF-CB08-4FFEFF566D9F}"/>
              </a:ext>
            </a:extLst>
          </p:cNvPr>
          <p:cNvSpPr/>
          <p:nvPr/>
        </p:nvSpPr>
        <p:spPr>
          <a:xfrm>
            <a:off x="10335985" y="2865663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C114ABA1-DED2-22F6-751E-B2F75411E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35F4F1C-C994-6F31-4E57-A9ED04D8FDDC}"/>
              </a:ext>
            </a:extLst>
          </p:cNvPr>
          <p:cNvSpPr/>
          <p:nvPr/>
        </p:nvSpPr>
        <p:spPr>
          <a:xfrm>
            <a:off x="7930242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326F1-73DE-5517-C5D2-1739C7D8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F870D2-A93E-433C-49E4-E00909AB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8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7AD9-7C3B-FC45-922D-8B20ADA1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1238.64 MHz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9A76762-2B91-8E35-77BD-30DD14023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88D7C2-F7AB-CCAA-C18B-CCE87CDDC76C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11EDE-20C0-1BD0-9F10-277D4F39E9E6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7BEDC09-2260-E59C-EA68-D9F74244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1F8B85D-B296-4191-B8C4-A6CDA54E0C1D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58A20664-5D26-CECE-010A-D937D4437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B2376B1-0F9D-8FD0-1E2F-C6B6C196334C}"/>
              </a:ext>
            </a:extLst>
          </p:cNvPr>
          <p:cNvSpPr/>
          <p:nvPr/>
        </p:nvSpPr>
        <p:spPr>
          <a:xfrm>
            <a:off x="7510904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of a radio wave&#10;&#10;AI-generated content may be incorrect.">
            <a:extLst>
              <a:ext uri="{FF2B5EF4-FFF2-40B4-BE49-F238E27FC236}">
                <a16:creationId xmlns:a16="http://schemas.microsoft.com/office/drawing/2014/main" id="{D6FB277A-771A-9E6F-50C8-ADB02E9F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71" y="2085174"/>
            <a:ext cx="5464629" cy="298156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5E085DD-2A2C-46BE-CD74-F2326273A8B7}"/>
              </a:ext>
            </a:extLst>
          </p:cNvPr>
          <p:cNvSpPr/>
          <p:nvPr/>
        </p:nvSpPr>
        <p:spPr>
          <a:xfrm>
            <a:off x="8757556" y="3322862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spiral object&#10;&#10;AI-generated content may be incorrect.">
            <a:extLst>
              <a:ext uri="{FF2B5EF4-FFF2-40B4-BE49-F238E27FC236}">
                <a16:creationId xmlns:a16="http://schemas.microsoft.com/office/drawing/2014/main" id="{ACB803D8-44D8-8920-DC38-18CBA62DB2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78" r="-138"/>
          <a:stretch>
            <a:fillRect/>
          </a:stretch>
        </p:blipFill>
        <p:spPr>
          <a:xfrm>
            <a:off x="9147402" y="-2041"/>
            <a:ext cx="3041208" cy="17199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90AD-B006-1BFF-437C-5A5BE0DC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B0E42-A423-847E-B1F1-B50453BC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26D2-3A7B-5DE0-F0C9-59A6DBE9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1507.2 MHz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384C2-F87F-078F-5573-8911A4A22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255B24-B48F-242B-2354-2C88F9B05656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8335A-755C-E587-288B-8C7937F5881F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D1CA4E-E832-5471-32AB-DF67A1D6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62B981A-724A-4C48-A9AE-3DB65536CCCA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1C8F0950-EED7-ACE9-018E-84934242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2D03C99-2428-BED7-DA3C-527163F45673}"/>
              </a:ext>
            </a:extLst>
          </p:cNvPr>
          <p:cNvSpPr/>
          <p:nvPr/>
        </p:nvSpPr>
        <p:spPr>
          <a:xfrm>
            <a:off x="7080682" y="752771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diagram of a tube&#10;&#10;AI-generated content may be incorrect.">
            <a:extLst>
              <a:ext uri="{FF2B5EF4-FFF2-40B4-BE49-F238E27FC236}">
                <a16:creationId xmlns:a16="http://schemas.microsoft.com/office/drawing/2014/main" id="{E0AF091E-4ABD-7B66-6469-C00EDB1D5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02" r="-138" b="221"/>
          <a:stretch>
            <a:fillRect/>
          </a:stretch>
        </p:blipFill>
        <p:spPr>
          <a:xfrm>
            <a:off x="9147402" y="-2041"/>
            <a:ext cx="3041208" cy="1735368"/>
          </a:xfrm>
          <a:prstGeom prst="rect">
            <a:avLst/>
          </a:prstGeom>
        </p:spPr>
      </p:pic>
      <p:pic>
        <p:nvPicPr>
          <p:cNvPr id="14" name="Picture 13" descr="A graph of a radio wave&#10;&#10;AI-generated content may be incorrect.">
            <a:extLst>
              <a:ext uri="{FF2B5EF4-FFF2-40B4-BE49-F238E27FC236}">
                <a16:creationId xmlns:a16="http://schemas.microsoft.com/office/drawing/2014/main" id="{80F14E47-7200-1999-2D07-CFD62076B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70" y="2041630"/>
            <a:ext cx="5464630" cy="301422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3A6DEBA-BB53-4519-2AE3-1E5ECFE752B6}"/>
              </a:ext>
            </a:extLst>
          </p:cNvPr>
          <p:cNvSpPr/>
          <p:nvPr/>
        </p:nvSpPr>
        <p:spPr>
          <a:xfrm>
            <a:off x="7211785" y="2789462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55C6B1-B537-9663-851A-B4E932F1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7241D-A4DA-5CD3-E1C2-D185C063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3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17F7-3C0B-0C4D-DD4F-A88160DA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1238.71 MHz</a:t>
            </a:r>
          </a:p>
        </p:txBody>
      </p:sp>
      <p:pic>
        <p:nvPicPr>
          <p:cNvPr id="5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527ABD2C-C56C-AF99-1F2D-C9DF6560B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B3A6851-C6B3-8743-9348-9847014FC99E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C4ED4-6D76-D039-FF9C-F750CF84F5C2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6D5E83-A468-9203-0919-BCE3FD0A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CE13FC3-8E3C-4CA0-A919-D7D6736989D8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95159F3A-6C99-BB90-53D0-9245F157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83DA30B-8F70-701E-65A4-106734CCF81A}"/>
              </a:ext>
            </a:extLst>
          </p:cNvPr>
          <p:cNvSpPr/>
          <p:nvPr/>
        </p:nvSpPr>
        <p:spPr>
          <a:xfrm>
            <a:off x="6232069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of a radio wave&#10;&#10;AI-generated content may be incorrect.">
            <a:extLst>
              <a:ext uri="{FF2B5EF4-FFF2-40B4-BE49-F238E27FC236}">
                <a16:creationId xmlns:a16="http://schemas.microsoft.com/office/drawing/2014/main" id="{45872BD9-288E-87B9-9903-527E45167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71" y="2085174"/>
            <a:ext cx="5464629" cy="298156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DBC3F9-708F-1763-8568-190B5F68405F}"/>
              </a:ext>
            </a:extLst>
          </p:cNvPr>
          <p:cNvSpPr/>
          <p:nvPr/>
        </p:nvSpPr>
        <p:spPr>
          <a:xfrm>
            <a:off x="8757556" y="3322862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spiral object&#10;&#10;AI-generated content may be incorrect.">
            <a:extLst>
              <a:ext uri="{FF2B5EF4-FFF2-40B4-BE49-F238E27FC236}">
                <a16:creationId xmlns:a16="http://schemas.microsoft.com/office/drawing/2014/main" id="{B5F51D23-1AA1-5073-BD1F-D2452E67F8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78" r="-138"/>
          <a:stretch>
            <a:fillRect/>
          </a:stretch>
        </p:blipFill>
        <p:spPr>
          <a:xfrm>
            <a:off x="9147402" y="-2041"/>
            <a:ext cx="3041208" cy="171991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3D240-04E1-52C4-481B-D872827A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46B399-07F3-237E-12B9-C6BB1AF1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7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6312-6A53-D8B9-C63B-EF5FBD69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1295.6 MHz</a:t>
            </a:r>
          </a:p>
        </p:txBody>
      </p:sp>
      <p:pic>
        <p:nvPicPr>
          <p:cNvPr id="5" name="Content Placeholder 4" descr="A close-up of a light&#10;&#10;AI-generated content may be incorrect.">
            <a:extLst>
              <a:ext uri="{FF2B5EF4-FFF2-40B4-BE49-F238E27FC236}">
                <a16:creationId xmlns:a16="http://schemas.microsoft.com/office/drawing/2014/main" id="{E7BDE078-E637-47E9-C5E0-92AB27881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034F07-A05A-03B0-55C0-6DC297A3FE3E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B0213-A050-DA90-232D-53AC09303A72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513659-A41B-DD35-0AAA-7F5D3F57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0272E9A-3C72-4428-AE0C-0AAB6FCB0A93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5130DE1D-F14F-A20F-3AB3-C1D25F2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01A4FB8-9572-0189-F778-04A8BACCB873}"/>
              </a:ext>
            </a:extLst>
          </p:cNvPr>
          <p:cNvSpPr/>
          <p:nvPr/>
        </p:nvSpPr>
        <p:spPr>
          <a:xfrm>
            <a:off x="6232070" y="756557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396B1C-4E82-42BD-CE9A-EBA0CA3B61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47" r="-138" b="221"/>
          <a:stretch>
            <a:fillRect/>
          </a:stretch>
        </p:blipFill>
        <p:spPr>
          <a:xfrm>
            <a:off x="9147402" y="-2041"/>
            <a:ext cx="3041208" cy="1724585"/>
          </a:xfrm>
          <a:prstGeom prst="rect">
            <a:avLst/>
          </a:prstGeom>
        </p:spPr>
      </p:pic>
      <p:pic>
        <p:nvPicPr>
          <p:cNvPr id="14" name="Picture 13" descr="A graph of a radio wave&#10;&#10;AI-generated content may be incorrect.">
            <a:extLst>
              <a:ext uri="{FF2B5EF4-FFF2-40B4-BE49-F238E27FC236}">
                <a16:creationId xmlns:a16="http://schemas.microsoft.com/office/drawing/2014/main" id="{93B5958B-D881-7648-BF26-EC0BB67D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71" y="2085174"/>
            <a:ext cx="5464629" cy="298156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D0C97DF-2E5C-8850-4328-9718BF0D3187}"/>
              </a:ext>
            </a:extLst>
          </p:cNvPr>
          <p:cNvSpPr/>
          <p:nvPr/>
        </p:nvSpPr>
        <p:spPr>
          <a:xfrm>
            <a:off x="11522528" y="3573234"/>
            <a:ext cx="190500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A4ADC-4B0B-3B6D-DD6A-14B966FA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F5C12-8FF0-4C47-E6D2-CAF868CF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1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3C27-D88D-55FB-A940-9ECBC225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1144.6 MHz</a:t>
            </a:r>
          </a:p>
        </p:txBody>
      </p:sp>
      <p:pic>
        <p:nvPicPr>
          <p:cNvPr id="5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691E28B3-9577-5FAE-8F82-0B293663D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676400"/>
            <a:ext cx="6096000" cy="3505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7044F3-9B81-2385-DEDA-8DCC234EAAD8}"/>
              </a:ext>
            </a:extLst>
          </p:cNvPr>
          <p:cNvSpPr/>
          <p:nvPr/>
        </p:nvSpPr>
        <p:spPr>
          <a:xfrm>
            <a:off x="629921" y="182880"/>
            <a:ext cx="528320" cy="487680"/>
          </a:xfrm>
          <a:prstGeom prst="ellipse">
            <a:avLst/>
          </a:prstGeom>
          <a:solidFill>
            <a:srgbClr val="FEE8EE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16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55A99-83D8-BD6A-7BF5-544D39DE2CF1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22A9AF-9FCA-2A99-4F13-0327C72E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1F9F5CB-E85D-4D2C-9491-960217A2FA30}" type="datetime1">
              <a:rPr lang="en-US" smtClean="0"/>
              <a:t>6/11/2026</a:t>
            </a:fld>
            <a:endParaRPr lang="en-US"/>
          </a:p>
        </p:txBody>
      </p:sp>
      <p:pic>
        <p:nvPicPr>
          <p:cNvPr id="8" name="Picture 7" descr="A white object with black background&#10;&#10;AI-generated content may be incorrect.">
            <a:extLst>
              <a:ext uri="{FF2B5EF4-FFF2-40B4-BE49-F238E27FC236}">
                <a16:creationId xmlns:a16="http://schemas.microsoft.com/office/drawing/2014/main" id="{1DE7C530-8D63-DBFF-E2AA-2131D5ED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34" y="361950"/>
            <a:ext cx="3756933" cy="10940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949302B-3E03-E042-CD82-8F2D1BCB3572}"/>
              </a:ext>
            </a:extLst>
          </p:cNvPr>
          <p:cNvSpPr/>
          <p:nvPr/>
        </p:nvSpPr>
        <p:spPr>
          <a:xfrm>
            <a:off x="5818412" y="713014"/>
            <a:ext cx="258535" cy="3129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2068F-DE54-3D31-73C4-D9083376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7" r="-140" b="224"/>
          <a:stretch>
            <a:fillRect/>
          </a:stretch>
        </p:blipFill>
        <p:spPr>
          <a:xfrm>
            <a:off x="9138407" y="-5039"/>
            <a:ext cx="3048143" cy="1743986"/>
          </a:xfrm>
          <a:prstGeom prst="rect">
            <a:avLst/>
          </a:prstGeom>
        </p:spPr>
      </p:pic>
      <p:pic>
        <p:nvPicPr>
          <p:cNvPr id="14" name="Picture 13" descr="A graph of a signal&#10;&#10;AI-generated content may be incorrect.">
            <a:extLst>
              <a:ext uri="{FF2B5EF4-FFF2-40B4-BE49-F238E27FC236}">
                <a16:creationId xmlns:a16="http://schemas.microsoft.com/office/drawing/2014/main" id="{AC017E9B-EAC0-F420-29AF-1175B6E7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71" y="2063401"/>
            <a:ext cx="5475514" cy="301422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9B5BB85-34BC-E428-9600-FFC11F42FFC1}"/>
              </a:ext>
            </a:extLst>
          </p:cNvPr>
          <p:cNvSpPr/>
          <p:nvPr/>
        </p:nvSpPr>
        <p:spPr>
          <a:xfrm>
            <a:off x="11152413" y="3475263"/>
            <a:ext cx="201385" cy="52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58F33-BA6E-7CA6-7E2F-35B6459A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F3AA06-C95A-F53A-72C2-6E27AE82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16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B910-C643-FA40-CB0B-56531473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FPC ESS</a:t>
            </a:r>
            <a:endParaRPr lang="en-US" sz="3600"/>
          </a:p>
        </p:txBody>
      </p:sp>
      <p:pic>
        <p:nvPicPr>
          <p:cNvPr id="7" name="Picture 6" descr="A metal cylinder on a table&#10;&#10;AI-generated content may be incorrect.">
            <a:extLst>
              <a:ext uri="{FF2B5EF4-FFF2-40B4-BE49-F238E27FC236}">
                <a16:creationId xmlns:a16="http://schemas.microsoft.com/office/drawing/2014/main" id="{04F0E7AC-5460-0EC7-D70B-7F2CACFA3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06" y="1284128"/>
            <a:ext cx="4124340" cy="5499121"/>
          </a:xfrm>
          <a:prstGeom prst="rect">
            <a:avLst/>
          </a:prstGeom>
        </p:spPr>
      </p:pic>
      <p:pic>
        <p:nvPicPr>
          <p:cNvPr id="9" name="Picture 8" descr="A metal object on a table&#10;&#10;AI-generated content may be incorrect.">
            <a:extLst>
              <a:ext uri="{FF2B5EF4-FFF2-40B4-BE49-F238E27FC236}">
                <a16:creationId xmlns:a16="http://schemas.microsoft.com/office/drawing/2014/main" id="{CCEDCBCD-54CC-35EC-8642-ACA676E6F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04" y="1294924"/>
            <a:ext cx="4116243" cy="5488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22B318-3D6F-B43C-20FD-704A3531AC37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BE9D-7DB5-DA6F-EC90-406782B2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1EC93DC-8593-40AD-84C8-FC6DD152A4BF}" type="datetime1">
              <a:rPr lang="en-US" smtClean="0"/>
              <a:t>6/11/2026</a:t>
            </a:fld>
            <a:endParaRPr lang="en-US"/>
          </a:p>
        </p:txBody>
      </p:sp>
      <p:pic>
        <p:nvPicPr>
          <p:cNvPr id="5" name="Content Placeholder 4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6F4686AD-1647-3502-DB35-88ACDCEE5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3" y="1284128"/>
            <a:ext cx="3093255" cy="549912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F6139-654E-9430-5045-897B363B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14A812-7E46-663C-52D5-789A3E28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0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56F6-70B8-B419-DF7D-41565781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FPC ESS</a:t>
            </a:r>
          </a:p>
        </p:txBody>
      </p:sp>
      <p:pic>
        <p:nvPicPr>
          <p:cNvPr id="5" name="Content Placeholder 4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297382F7-D26A-D275-1881-7549EC5F2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41" y="1437955"/>
            <a:ext cx="2986562" cy="3982084"/>
          </a:xfrm>
        </p:spPr>
      </p:pic>
      <p:pic>
        <p:nvPicPr>
          <p:cNvPr id="9" name="Picture 8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5A02C45E-2A81-2872-F655-264F4DF91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55" y="1437955"/>
            <a:ext cx="2986562" cy="3982083"/>
          </a:xfrm>
          <a:prstGeom prst="rect">
            <a:avLst/>
          </a:prstGeom>
        </p:spPr>
      </p:pic>
      <p:pic>
        <p:nvPicPr>
          <p:cNvPr id="11" name="Picture 10" descr="A metal object with a blue cap&#10;&#10;AI-generated content may be incorrect.">
            <a:extLst>
              <a:ext uri="{FF2B5EF4-FFF2-40B4-BE49-F238E27FC236}">
                <a16:creationId xmlns:a16="http://schemas.microsoft.com/office/drawing/2014/main" id="{88582707-D8DA-ACE0-7C51-DF5223E0D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12" y="1437955"/>
            <a:ext cx="2986562" cy="39820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A6EEE6-5BD0-E214-7D18-91B3D3F8D5BD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DE6D0-A633-8E49-AB0B-901034B1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3A9DABE-2C79-42F9-8E99-F18551E7D688}" type="datetime1">
              <a:rPr lang="en-US" smtClean="0"/>
              <a:t>6/11/2026</a:t>
            </a:fld>
            <a:endParaRPr lang="en-US"/>
          </a:p>
        </p:txBody>
      </p:sp>
      <p:pic>
        <p:nvPicPr>
          <p:cNvPr id="7" name="Picture 6" descr="A hand holding a metal object&#10;&#10;AI-generated content may be incorrect.">
            <a:extLst>
              <a:ext uri="{FF2B5EF4-FFF2-40B4-BE49-F238E27FC236}">
                <a16:creationId xmlns:a16="http://schemas.microsoft.com/office/drawing/2014/main" id="{27B6EC88-D6DF-185C-AC1B-E579C66D4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" y="1437955"/>
            <a:ext cx="2986564" cy="398208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706DF-E658-8444-2BC8-76696807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4812F4-7C59-4163-61C3-EA419F5D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21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001281-CE1A-2613-614F-2888A05D0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2642" r="451" b="3028"/>
          <a:stretch>
            <a:fillRect/>
          </a:stretch>
        </p:blipFill>
        <p:spPr>
          <a:xfrm>
            <a:off x="0" y="529744"/>
            <a:ext cx="12192000" cy="57985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DAC99-CE95-34F8-B8D5-552F0F21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5975-733B-4134-A236-128B73BB2064}" type="datetime1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1A8B6-12FB-AC2C-ED0E-369A3F15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AB005-3B97-28EA-743F-2DB4F667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5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9F4FB-BD03-5543-E63D-5157317C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6E30-7C18-4BAE-356B-85498342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80" y="-3208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2B4D89"/>
                </a:solidFill>
                <a:latin typeface="+mn-lt"/>
              </a:rPr>
              <a:t>Plasma Processing @LASA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90021-7C6E-E80B-10CA-D94BEE4A741F}"/>
              </a:ext>
            </a:extLst>
          </p:cNvPr>
          <p:cNvSpPr txBox="1"/>
          <p:nvPr/>
        </p:nvSpPr>
        <p:spPr>
          <a:xfrm>
            <a:off x="760780" y="709684"/>
            <a:ext cx="1133173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Initial Aim</a:t>
            </a:r>
            <a:r>
              <a:rPr lang="en-US"/>
              <a:t>: develop a method to cure Field Emission both </a:t>
            </a:r>
            <a:r>
              <a:rPr lang="en-US" u="sng"/>
              <a:t>in situ </a:t>
            </a:r>
            <a:r>
              <a:rPr lang="en-US"/>
              <a:t>and </a:t>
            </a:r>
            <a:r>
              <a:rPr lang="en-US" u="sng"/>
              <a:t>on the vertical test stand</a:t>
            </a:r>
            <a:r>
              <a:rPr lang="en-US"/>
              <a:t>, for MB 704.4 MHz 6-cell ESS (</a:t>
            </a:r>
            <a:r>
              <a:rPr lang="el-GR">
                <a:latin typeface="Aptos"/>
                <a:ea typeface="Calibri"/>
                <a:cs typeface="Calibri"/>
              </a:rPr>
              <a:t>β</a:t>
            </a:r>
            <a:r>
              <a:rPr lang="en-US">
                <a:latin typeface="Aptos"/>
                <a:ea typeface="Calibri"/>
                <a:cs typeface="Calibri"/>
              </a:rPr>
              <a:t>=0.67)</a:t>
            </a:r>
            <a:r>
              <a:rPr lang="en-US"/>
              <a:t> and LB650 PIP-II 5-cell (</a:t>
            </a:r>
            <a:r>
              <a:rPr lang="el-GR">
                <a:latin typeface="Aptos"/>
                <a:ea typeface="Calibri"/>
                <a:cs typeface="Calibri"/>
              </a:rPr>
              <a:t>β</a:t>
            </a:r>
            <a:r>
              <a:rPr lang="en-US">
                <a:latin typeface="Aptos"/>
                <a:ea typeface="Calibri"/>
                <a:cs typeface="Calibri"/>
              </a:rPr>
              <a:t>=0.61</a:t>
            </a:r>
            <a:r>
              <a:rPr lang="en-US"/>
              <a:t>) cavities. We have started this activity in partnership with ESS, CEA and FNAL labs.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29F4-F83D-2F42-B142-E9421794135E}"/>
              </a:ext>
            </a:extLst>
          </p:cNvPr>
          <p:cNvSpPr txBox="1"/>
          <p:nvPr/>
        </p:nvSpPr>
        <p:spPr>
          <a:xfrm>
            <a:off x="757901" y="4120331"/>
            <a:ext cx="635031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/>
              <a:t>Our setup</a:t>
            </a:r>
            <a:r>
              <a:rPr lang="it-IT"/>
              <a:t>:</a:t>
            </a:r>
          </a:p>
          <a:p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No </a:t>
            </a:r>
            <a:r>
              <a:rPr lang="it-IT" b="1"/>
              <a:t>HOM</a:t>
            </a:r>
            <a:r>
              <a:rPr lang="it-IT"/>
              <a:t> ports </a:t>
            </a:r>
            <a:r>
              <a:rPr lang="it-IT">
                <a:sym typeface="Wingdings" panose="05000000000000000000" pitchFamily="2" charset="2"/>
              </a:rPr>
              <a:t></a:t>
            </a:r>
            <a:r>
              <a:rPr lang="en-US">
                <a:sym typeface="Wingdings" panose="05000000000000000000" pitchFamily="2" charset="2"/>
              </a:rPr>
              <a:t> we have to use </a:t>
            </a:r>
            <a:r>
              <a:rPr lang="en-US" b="1">
                <a:sym typeface="Wingdings" panose="05000000000000000000" pitchFamily="2" charset="2"/>
              </a:rPr>
              <a:t>unity coupler</a:t>
            </a:r>
            <a:r>
              <a:rPr lang="en-US">
                <a:sym typeface="Wingdings" panose="05000000000000000000" pitchFamily="2" charset="2"/>
              </a:rPr>
              <a:t> (for VT configuration) or </a:t>
            </a:r>
            <a:r>
              <a:rPr lang="en-US" b="1">
                <a:sym typeface="Wingdings" panose="05000000000000000000" pitchFamily="2" charset="2"/>
              </a:rPr>
              <a:t>FPC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In the VT configuration both input and output gas ports on PU side  Is hydrocarbons removal efficient?</a:t>
            </a:r>
            <a:endParaRPr lang="en-US" b="1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E16140-1493-B087-E742-63C681E40826}"/>
              </a:ext>
            </a:extLst>
          </p:cNvPr>
          <p:cNvSpPr txBox="1"/>
          <p:nvPr/>
        </p:nvSpPr>
        <p:spPr>
          <a:xfrm>
            <a:off x="3351516" y="1634042"/>
            <a:ext cx="4762597" cy="584775"/>
          </a:xfrm>
          <a:prstGeom prst="rect">
            <a:avLst/>
          </a:prstGeom>
          <a:solidFill>
            <a:srgbClr val="FDD3D8"/>
          </a:solidFill>
          <a:ln>
            <a:solidFill>
              <a:srgbClr val="F83C5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/>
              <a:t>Currently: experimental activity on ESS MB cavities</a:t>
            </a:r>
          </a:p>
          <a:p>
            <a:r>
              <a:rPr lang="en-US" sz="1600" i="1"/>
              <a:t>&amp; simulations on PIP-II cavity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F58AA-CBBA-2A9C-5712-9B37F4D847DD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ed and silver machine in a room&#10;&#10;Description automatically generated">
            <a:extLst>
              <a:ext uri="{FF2B5EF4-FFF2-40B4-BE49-F238E27FC236}">
                <a16:creationId xmlns:a16="http://schemas.microsoft.com/office/drawing/2014/main" id="{48BE9FBF-E51D-D835-7544-1CA004777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33" y="1631562"/>
            <a:ext cx="3701879" cy="4860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7CD754-24D2-2140-492A-EE3C9A8EF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547" y="3933567"/>
            <a:ext cx="2054311" cy="27802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48D8B778-5704-8FE7-C3D9-CDFC1695CB74}"/>
              </a:ext>
            </a:extLst>
          </p:cNvPr>
          <p:cNvSpPr txBox="1"/>
          <p:nvPr/>
        </p:nvSpPr>
        <p:spPr>
          <a:xfrm>
            <a:off x="757901" y="2477893"/>
            <a:ext cx="7623844" cy="132343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000">
                <a:latin typeface="Aptos"/>
                <a:ea typeface="Calibri"/>
                <a:cs typeface="Calibri"/>
              </a:rPr>
              <a:t>Mitigate Field emission to </a:t>
            </a:r>
            <a:r>
              <a:rPr lang="en-US" sz="2000" b="1">
                <a:solidFill>
                  <a:schemeClr val="accent5">
                    <a:lumMod val="76000"/>
                  </a:schemeClr>
                </a:solidFill>
                <a:latin typeface="Aptos"/>
                <a:ea typeface="Calibri"/>
                <a:cs typeface="Calibri"/>
              </a:rPr>
              <a:t>reduce RF power consumption</a:t>
            </a:r>
          </a:p>
          <a:p>
            <a:endParaRPr lang="en-US" sz="2000" b="1">
              <a:solidFill>
                <a:schemeClr val="accent5">
                  <a:lumMod val="76000"/>
                </a:schemeClr>
              </a:solidFill>
              <a:latin typeface="Aptos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ptos"/>
                <a:ea typeface="Calibri"/>
                <a:cs typeface="Calibri"/>
              </a:rPr>
              <a:t>Prevent the need of disassembling cavities from cryomodules, leading to </a:t>
            </a:r>
            <a:r>
              <a:rPr lang="en-US" sz="2000" b="1">
                <a:solidFill>
                  <a:schemeClr val="accent5">
                    <a:lumMod val="76000"/>
                  </a:schemeClr>
                </a:solidFill>
                <a:latin typeface="Aptos"/>
                <a:ea typeface="Calibri"/>
                <a:cs typeface="Calibri"/>
              </a:rPr>
              <a:t>lower costs</a:t>
            </a:r>
            <a:r>
              <a:rPr lang="en-US" sz="2000">
                <a:latin typeface="Aptos"/>
                <a:ea typeface="Calibri"/>
                <a:cs typeface="Calibri"/>
              </a:rPr>
              <a:t>, </a:t>
            </a:r>
            <a:r>
              <a:rPr lang="en-US" sz="2000" b="1">
                <a:solidFill>
                  <a:schemeClr val="accent5">
                    <a:lumMod val="76000"/>
                  </a:schemeClr>
                </a:solidFill>
                <a:latin typeface="Aptos"/>
                <a:ea typeface="Calibri"/>
                <a:cs typeface="Calibri"/>
              </a:rPr>
              <a:t>reduced time</a:t>
            </a:r>
            <a:r>
              <a:rPr lang="en-US" sz="2000">
                <a:latin typeface="Aptos"/>
                <a:ea typeface="Calibri"/>
                <a:cs typeface="Calibri"/>
              </a:rPr>
              <a:t> and </a:t>
            </a:r>
            <a:r>
              <a:rPr lang="en-US" sz="2000" b="1">
                <a:solidFill>
                  <a:schemeClr val="accent5">
                    <a:lumMod val="76000"/>
                  </a:schemeClr>
                </a:solidFill>
                <a:latin typeface="Aptos"/>
                <a:ea typeface="Calibri"/>
                <a:cs typeface="Calibri"/>
              </a:rPr>
              <a:t>longer lifetime</a:t>
            </a:r>
            <a:r>
              <a:rPr lang="en-US" sz="2000">
                <a:latin typeface="Aptos"/>
                <a:ea typeface="Calibri"/>
                <a:cs typeface="Calibri"/>
              </a:rPr>
              <a:t>.</a:t>
            </a:r>
            <a:endParaRPr lang="en-US" sz="2000">
              <a:latin typeface="Aptos"/>
              <a:ea typeface="Calibri"/>
              <a:cs typeface="Arial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BB73032-467F-2514-DD95-140FF835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034214F-683C-4F58-B0D9-86B72A7634DF}" type="datetime1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DCBC3-C59D-EF2D-C8AF-1C9A025A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8DE0E-FD00-F7F6-46D4-9B9D82B1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7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7600-49CF-E451-354F-3F215284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5" y="-1126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2B4D89"/>
                </a:solidFill>
              </a:rPr>
              <a:t>First RF setup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0F6EB-53EF-5B56-4DFA-5562F7D0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diagram of a computer&#10;&#10;Description automatically generated">
            <a:extLst>
              <a:ext uri="{FF2B5EF4-FFF2-40B4-BE49-F238E27FC236}">
                <a16:creationId xmlns:a16="http://schemas.microsoft.com/office/drawing/2014/main" id="{F791E550-7A14-285C-7DA5-C98FE1C74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2032"/>
          <a:stretch/>
        </p:blipFill>
        <p:spPr>
          <a:xfrm>
            <a:off x="614330" y="853440"/>
            <a:ext cx="7620097" cy="5415280"/>
          </a:xfrm>
          <a:prstGeom prst="rect">
            <a:avLst/>
          </a:prstGeom>
        </p:spPr>
      </p:pic>
      <p:pic>
        <p:nvPicPr>
          <p:cNvPr id="7" name="Picture 6" descr="A machine with wires connected to it&#10;&#10;Description automatically generated">
            <a:extLst>
              <a:ext uri="{FF2B5EF4-FFF2-40B4-BE49-F238E27FC236}">
                <a16:creationId xmlns:a16="http://schemas.microsoft.com/office/drawing/2014/main" id="{3BD2A1BE-6760-1C47-3491-384C17716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95" y="0"/>
            <a:ext cx="389130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A1944-C683-C5AA-07D5-3548C68DA18B}"/>
              </a:ext>
            </a:extLst>
          </p:cNvPr>
          <p:cNvSpPr txBox="1"/>
          <p:nvPr/>
        </p:nvSpPr>
        <p:spPr>
          <a:xfrm>
            <a:off x="8514055" y="6393104"/>
            <a:ext cx="127002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RF rack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0B1FC3-F858-1A67-8348-213108417F4C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4FA8E-D6E1-82EE-4F9F-CCE667E2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2D7F-3ED9-459D-B1B1-EAEE44101C49}" type="datetime1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EC249-107C-E51E-BC4F-7E07025E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5FA247-6BA5-6029-5CD8-793A29E8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0AE8-3FFD-3DC2-89C3-D1FED924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FA14-290E-30E2-F4F6-26B886EC81DE}"/>
              </a:ext>
            </a:extLst>
          </p:cNvPr>
          <p:cNvSpPr txBox="1">
            <a:spLocks/>
          </p:cNvSpPr>
          <p:nvPr/>
        </p:nvSpPr>
        <p:spPr>
          <a:xfrm>
            <a:off x="664256" y="16323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solidFill>
                  <a:srgbClr val="01648D"/>
                </a:solidFill>
                <a:latin typeface="Arial"/>
                <a:ea typeface="Open Sans SemiBold"/>
                <a:cs typeface="Arial"/>
              </a:rPr>
              <a:t>Outline</a:t>
            </a:r>
            <a:endParaRPr lang="en-US" err="1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CDBD8-654B-0492-4AE2-1EFADF0D1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70" y="661499"/>
            <a:ext cx="11325936" cy="5964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it-IT" sz="3600" b="1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Plasma Processing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ESS MB 704.4 MHz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– unity coupler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ESS MB 704.4 MHz – custom antenna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ESS MB 704.4 MHz – spectrometer analysis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b="1" dirty="0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Summary &amp; Next steps</a:t>
            </a: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ESS MB 704.4 MHz – FPC</a:t>
            </a:r>
            <a:endParaRPr lang="en-US" dirty="0">
              <a:solidFill>
                <a:schemeClr val="bg2">
                  <a:lumMod val="75000"/>
                </a:schemeClr>
              </a:solidFill>
              <a:ea typeface="Calibri"/>
              <a:cs typeface="Calibri"/>
            </a:endParaRPr>
          </a:p>
          <a:p>
            <a:pPr lvl="2">
              <a:lnSpc>
                <a:spcPct val="120000"/>
              </a:lnSpc>
              <a:buFont typeface="Wingdings,Sans-Serif" panose="05000000000000000000" pitchFamily="2" charset="2"/>
              <a:buChar char="Ø"/>
            </a:pPr>
            <a:r>
              <a:rPr lang="it-IT" b="1" dirty="0">
                <a:solidFill>
                  <a:schemeClr val="bg2">
                    <a:lumMod val="75000"/>
                  </a:schemeClr>
                </a:solidFill>
                <a:ea typeface="Calibri"/>
                <a:cs typeface="Calibri"/>
              </a:rPr>
              <a:t>PIPII LB650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it-IT" sz="28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4DE6EF-3614-AFA1-DB1F-75AB1D2EE989}"/>
              </a:ext>
            </a:extLst>
          </p:cNvPr>
          <p:cNvSpPr/>
          <p:nvPr/>
        </p:nvSpPr>
        <p:spPr>
          <a:xfrm>
            <a:off x="0" y="0"/>
            <a:ext cx="607060" cy="6858000"/>
          </a:xfrm>
          <a:prstGeom prst="rect">
            <a:avLst/>
          </a:prstGeom>
          <a:gradFill flip="none" rotWithShape="1">
            <a:gsLst>
              <a:gs pos="90912">
                <a:srgbClr val="D0D3D1"/>
              </a:gs>
              <a:gs pos="70000">
                <a:srgbClr val="86918D"/>
              </a:gs>
              <a:gs pos="98000">
                <a:srgbClr val="DCDDDC"/>
              </a:gs>
              <a:gs pos="87000">
                <a:srgbClr val="C2C6C4"/>
              </a:gs>
              <a:gs pos="0">
                <a:srgbClr val="67726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D65C2-2670-430E-CFBE-3129E4D1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0" y="22860"/>
            <a:ext cx="683310" cy="25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6D484-CBF4-3436-049D-EEA941D03148}"/>
              </a:ext>
            </a:extLst>
          </p:cNvPr>
          <p:cNvSpPr txBox="1"/>
          <p:nvPr/>
        </p:nvSpPr>
        <p:spPr>
          <a:xfrm>
            <a:off x="0" y="861060"/>
            <a:ext cx="523220" cy="4120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INFN – </a:t>
            </a:r>
            <a:r>
              <a:rPr lang="en-US" sz="1100" err="1">
                <a:solidFill>
                  <a:schemeClr val="bg1"/>
                </a:solidFill>
              </a:rPr>
              <a:t>Laboratori</a:t>
            </a:r>
            <a:r>
              <a:rPr lang="en-US" sz="1100">
                <a:solidFill>
                  <a:schemeClr val="bg1"/>
                </a:solidFill>
              </a:rPr>
              <a:t> </a:t>
            </a:r>
            <a:r>
              <a:rPr lang="en-US" sz="1100" err="1">
                <a:solidFill>
                  <a:schemeClr val="bg1"/>
                </a:solidFill>
              </a:rPr>
              <a:t>Nazionali</a:t>
            </a:r>
            <a:r>
              <a:rPr lang="en-US" sz="1100">
                <a:solidFill>
                  <a:schemeClr val="bg1"/>
                </a:solidFill>
              </a:rPr>
              <a:t> di </a:t>
            </a:r>
            <a:r>
              <a:rPr lang="en-US" sz="1100" err="1">
                <a:solidFill>
                  <a:schemeClr val="bg1"/>
                </a:solidFill>
              </a:rPr>
              <a:t>Legnaro</a:t>
            </a:r>
            <a:endParaRPr lang="en-US" sz="1100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</a:rPr>
              <a:t> Quarta Giornata </a:t>
            </a:r>
            <a:r>
              <a:rPr lang="en-US" sz="1100" err="1">
                <a:solidFill>
                  <a:schemeClr val="bg1"/>
                </a:solidFill>
              </a:rPr>
              <a:t>Acceleratori</a:t>
            </a:r>
            <a:r>
              <a:rPr lang="en-US" sz="1100">
                <a:solidFill>
                  <a:schemeClr val="bg1"/>
                </a:solidFill>
              </a:rPr>
              <a:t> 3-4 Aprile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C9D90-B968-E4D9-0256-820A4A965F28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9BD356F4-29B3-3270-AF4A-D4AA09E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361EFF8-5BE0-48DF-9679-B70328B4AAFC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DD991E-1B09-81B3-6B6B-31EC92CA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8A67DB-B0CA-15F8-6122-51368C70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0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013C-CCEF-4E38-B84B-C49F4A27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22" y="14749"/>
            <a:ext cx="10713754" cy="660488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2B4D89"/>
                </a:solidFill>
                <a:latin typeface="+mn-lt"/>
              </a:rPr>
              <a:t>First Setup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D9E02-0443-E0EC-B42F-3FA3D42C375D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and silver machine in a room&#10;&#10;Description automatically generated">
            <a:extLst>
              <a:ext uri="{FF2B5EF4-FFF2-40B4-BE49-F238E27FC236}">
                <a16:creationId xmlns:a16="http://schemas.microsoft.com/office/drawing/2014/main" id="{BC86BBAE-9B2F-7199-FBAB-231456D9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89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47BAD2-0E2E-5CFA-3C4F-BDB682E81CE4}"/>
              </a:ext>
            </a:extLst>
          </p:cNvPr>
          <p:cNvSpPr txBox="1"/>
          <p:nvPr/>
        </p:nvSpPr>
        <p:spPr>
          <a:xfrm>
            <a:off x="598242" y="821643"/>
            <a:ext cx="63867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2B4D89"/>
                </a:solidFill>
                <a:ea typeface="Calibri"/>
                <a:cs typeface="Calibri"/>
              </a:rPr>
              <a:t>1.2 - 1.4 GHz 500 W </a:t>
            </a: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/ </a:t>
            </a:r>
            <a:r>
              <a:rPr lang="en-US" sz="2000" b="1">
                <a:solidFill>
                  <a:srgbClr val="2B4D89"/>
                </a:solidFill>
                <a:ea typeface="Calibri"/>
                <a:cs typeface="Calibri"/>
              </a:rPr>
              <a:t>0.5 – 2.5 GHz 200 W </a:t>
            </a: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amplifier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Range covered with measurements: 1.1 – 1.7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Vacuum pressure: 0.25 – 0.35 mbar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Ignition gas: Nitrogen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Two viewports + 1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Unity coupler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2B4D89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RF power levels constantly monitored</a:t>
            </a:r>
          </a:p>
        </p:txBody>
      </p:sp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A1946634-2CC6-6062-D320-B34FB6F6E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3251201"/>
            <a:ext cx="2598420" cy="346456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A3CE1265-F63A-7F0B-F59C-641EA043B0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42712" y="2991666"/>
            <a:ext cx="4479289" cy="2382973"/>
          </a:xfrm>
          <a:prstGeom prst="curvedConnector3">
            <a:avLst>
              <a:gd name="adj1" fmla="val -25758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Up 25">
            <a:extLst>
              <a:ext uri="{FF2B5EF4-FFF2-40B4-BE49-F238E27FC236}">
                <a16:creationId xmlns:a16="http://schemas.microsoft.com/office/drawing/2014/main" id="{EC9ED4B1-A590-DCA7-AAD9-5BD879C4964F}"/>
              </a:ext>
            </a:extLst>
          </p:cNvPr>
          <p:cNvSpPr/>
          <p:nvPr/>
        </p:nvSpPr>
        <p:spPr>
          <a:xfrm>
            <a:off x="5842000" y="5120640"/>
            <a:ext cx="254000" cy="1056640"/>
          </a:xfrm>
          <a:prstGeom prst="up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051C54-DCA8-3463-9808-805E7D2CE874}"/>
              </a:ext>
            </a:extLst>
          </p:cNvPr>
          <p:cNvSpPr txBox="1"/>
          <p:nvPr/>
        </p:nvSpPr>
        <p:spPr>
          <a:xfrm>
            <a:off x="4889500" y="5821680"/>
            <a:ext cx="934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sz="1100"/>
              <a:t>2</a:t>
            </a:r>
            <a:r>
              <a:rPr lang="en-US"/>
              <a:t> IN</a:t>
            </a: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3746867F-8DFF-3446-7474-51CB4A4F2620}"/>
              </a:ext>
            </a:extLst>
          </p:cNvPr>
          <p:cNvSpPr/>
          <p:nvPr/>
        </p:nvSpPr>
        <p:spPr>
          <a:xfrm rot="5400000">
            <a:off x="8610600" y="2488747"/>
            <a:ext cx="304799" cy="558801"/>
          </a:xfrm>
          <a:prstGeom prst="up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958E80-174E-1A2D-95AD-5D2C16BAB6B2}"/>
              </a:ext>
            </a:extLst>
          </p:cNvPr>
          <p:cNvSpPr txBox="1"/>
          <p:nvPr/>
        </p:nvSpPr>
        <p:spPr>
          <a:xfrm>
            <a:off x="8148956" y="2145157"/>
            <a:ext cx="934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RF 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51F7A-A3DD-EB5B-5538-50865A4C6C57}"/>
              </a:ext>
            </a:extLst>
          </p:cNvPr>
          <p:cNvSpPr txBox="1"/>
          <p:nvPr/>
        </p:nvSpPr>
        <p:spPr>
          <a:xfrm>
            <a:off x="9997102" y="1925366"/>
            <a:ext cx="198314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ea typeface="Calibri"/>
                <a:cs typeface="Calibri"/>
              </a:rPr>
              <a:t>ESS MB 704 MHz cavity MBLG002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60DD-4B1F-A530-0937-0F5B5E548971}"/>
              </a:ext>
            </a:extLst>
          </p:cNvPr>
          <p:cNvSpPr txBox="1"/>
          <p:nvPr/>
        </p:nvSpPr>
        <p:spPr>
          <a:xfrm>
            <a:off x="1351280" y="5120640"/>
            <a:ext cx="2801270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𝑄</a:t>
            </a:r>
            <a:r>
              <a:rPr lang="en-US" baseline="-25000"/>
              <a:t>0</a:t>
            </a:r>
            <a:r>
              <a:rPr lang="en-US"/>
              <a:t> ≈ 10</a:t>
            </a:r>
            <a:r>
              <a:rPr lang="en-US" baseline="30000"/>
              <a:t>4</a:t>
            </a:r>
            <a:r>
              <a:rPr lang="en-US"/>
              <a:t> and a 𝑄</a:t>
            </a:r>
            <a:r>
              <a:rPr lang="en-US" baseline="-25000"/>
              <a:t>𝑒𝑥𝑡</a:t>
            </a:r>
            <a:r>
              <a:rPr lang="en-US"/>
              <a:t> ≈ 6 ⋅ 10</a:t>
            </a:r>
            <a:r>
              <a:rPr lang="en-US" baseline="30000"/>
              <a:t>9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3A637-7CED-5784-67E9-16C2CE152767}"/>
              </a:ext>
            </a:extLst>
          </p:cNvPr>
          <p:cNvSpPr txBox="1"/>
          <p:nvPr/>
        </p:nvSpPr>
        <p:spPr>
          <a:xfrm>
            <a:off x="8148956" y="6035040"/>
            <a:ext cx="2864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Experimental apparatus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8A2711-BEF8-7F29-056B-F2546D18AB06}"/>
              </a:ext>
            </a:extLst>
          </p:cNvPr>
          <p:cNvSpPr txBox="1"/>
          <p:nvPr/>
        </p:nvSpPr>
        <p:spPr>
          <a:xfrm>
            <a:off x="3581400" y="2542324"/>
            <a:ext cx="1640844" cy="5232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0" i="0" u="none" strike="noStrike" baseline="0"/>
              <a:t>𝑁</a:t>
            </a:r>
            <a:r>
              <a:rPr lang="en-US" sz="1400" b="0" i="0" u="none" strike="noStrike" baseline="-25000"/>
              <a:t>2</a:t>
            </a:r>
            <a:r>
              <a:rPr lang="en-US" sz="1400" b="0" i="0" u="none" strike="noStrike" baseline="0"/>
              <a:t> first ionization energy ≈ 14.5 eV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5DD250-DD5B-A91B-0C31-1A94CB96FAD0}"/>
              </a:ext>
            </a:extLst>
          </p:cNvPr>
          <p:cNvSpPr txBox="1"/>
          <p:nvPr/>
        </p:nvSpPr>
        <p:spPr>
          <a:xfrm>
            <a:off x="580442" y="5736714"/>
            <a:ext cx="3658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RGA not yet implemented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B4D89"/>
                </a:solidFill>
                <a:ea typeface="Calibri"/>
                <a:cs typeface="Calibri"/>
              </a:rPr>
              <a:t>No active pumping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42408-A0FC-01E2-9E00-9E5A8EA6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92056FD-8271-41B9-A21C-AE2CF91C1F9A}" type="datetime1">
              <a:rPr lang="en-US" smtClean="0"/>
              <a:t>6/11/2026</a:t>
            </a:fld>
            <a:endParaRPr lang="en-US"/>
          </a:p>
        </p:txBody>
      </p:sp>
      <p:pic>
        <p:nvPicPr>
          <p:cNvPr id="6" name="Picture 5" descr="A graph with blue lines&#10;&#10;AI-generated content may be incorrect.">
            <a:extLst>
              <a:ext uri="{FF2B5EF4-FFF2-40B4-BE49-F238E27FC236}">
                <a16:creationId xmlns:a16="http://schemas.microsoft.com/office/drawing/2014/main" id="{8F3B6B99-323F-667D-5AA6-5C187E65F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943" y="-5443"/>
            <a:ext cx="2579914" cy="2035629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5F8A480-99FF-C9C6-4942-FE5EDC2F0577}"/>
              </a:ext>
            </a:extLst>
          </p:cNvPr>
          <p:cNvSpPr/>
          <p:nvPr/>
        </p:nvSpPr>
        <p:spPr>
          <a:xfrm>
            <a:off x="7305677" y="818354"/>
            <a:ext cx="163670" cy="17855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B3AF6-B9D5-21AB-78F4-08E9C4CE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F6E633-D543-E1C3-F4EA-58D3180B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1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51E80-ACA5-5709-641E-3A92329E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9F42098-663B-F1B7-C739-6530DE2F7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0" y="284183"/>
            <a:ext cx="11577670" cy="655906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A61741-8C2F-E1E4-38CE-68F4F5709312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7F2DE3-7F2F-1CAA-72C7-A55744DD6AA7}"/>
              </a:ext>
            </a:extLst>
          </p:cNvPr>
          <p:cNvSpPr/>
          <p:nvPr/>
        </p:nvSpPr>
        <p:spPr>
          <a:xfrm>
            <a:off x="5686885" y="1310640"/>
            <a:ext cx="477520" cy="106172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6DBE5-2EA6-7A15-2289-8E8D32B68782}"/>
              </a:ext>
            </a:extLst>
          </p:cNvPr>
          <p:cNvCxnSpPr>
            <a:cxnSpLocks/>
          </p:cNvCxnSpPr>
          <p:nvPr/>
        </p:nvCxnSpPr>
        <p:spPr>
          <a:xfrm flipV="1">
            <a:off x="6266678" y="833120"/>
            <a:ext cx="1099322" cy="8631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A3D9DE6-7473-EE9D-DC8E-44DE65DDDC80}"/>
              </a:ext>
            </a:extLst>
          </p:cNvPr>
          <p:cNvSpPr/>
          <p:nvPr/>
        </p:nvSpPr>
        <p:spPr>
          <a:xfrm>
            <a:off x="5686885" y="3228384"/>
            <a:ext cx="477520" cy="106172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41962-E3FA-6057-F0D2-23A8577123E6}"/>
              </a:ext>
            </a:extLst>
          </p:cNvPr>
          <p:cNvSpPr txBox="1"/>
          <p:nvPr/>
        </p:nvSpPr>
        <p:spPr>
          <a:xfrm>
            <a:off x="7419412" y="538033"/>
            <a:ext cx="36753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 for ignition: 1.44897 GHz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0A1EE-3E59-B0B5-FAA9-9038C4CD5E2D}"/>
              </a:ext>
            </a:extLst>
          </p:cNvPr>
          <p:cNvSpPr txBox="1"/>
          <p:nvPr/>
        </p:nvSpPr>
        <p:spPr>
          <a:xfrm>
            <a:off x="2113177" y="6422120"/>
            <a:ext cx="367530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Modes tried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829A4-C1D4-F7E0-6471-8D85A8030258}"/>
              </a:ext>
            </a:extLst>
          </p:cNvPr>
          <p:cNvSpPr txBox="1"/>
          <p:nvPr/>
        </p:nvSpPr>
        <p:spPr>
          <a:xfrm>
            <a:off x="8838108" y="1310640"/>
            <a:ext cx="252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S11 not calibrated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37207E-CAE4-467D-CF70-C9D3E7A6E2DC}"/>
              </a:ext>
            </a:extLst>
          </p:cNvPr>
          <p:cNvCxnSpPr>
            <a:cxnSpLocks/>
          </p:cNvCxnSpPr>
          <p:nvPr/>
        </p:nvCxnSpPr>
        <p:spPr>
          <a:xfrm flipV="1">
            <a:off x="2682240" y="6356350"/>
            <a:ext cx="6155868" cy="1397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45994E-235C-EF31-26F1-2CD50C3B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36" y="3706"/>
            <a:ext cx="6514896" cy="70466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2B4D89"/>
                </a:solidFill>
                <a:latin typeface="+mn-lt"/>
              </a:rPr>
              <a:t>VNA S21 &amp; S11 1 – 2 GHz - 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BD2C4-C17B-AFBE-BF85-7DBAC0612860}"/>
              </a:ext>
            </a:extLst>
          </p:cNvPr>
          <p:cNvSpPr txBox="1"/>
          <p:nvPr/>
        </p:nvSpPr>
        <p:spPr>
          <a:xfrm>
            <a:off x="756920" y="1704440"/>
            <a:ext cx="43637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>
                <a:latin typeface="TeXGyreTermes-Regular"/>
              </a:rPr>
              <a:t>Several modes exhibit reasonable coupling at room temperature.</a:t>
            </a:r>
            <a:r>
              <a:rPr lang="en-US" sz="1600">
                <a:latin typeface="TeXGyreTermes-Regular"/>
              </a:rPr>
              <a:t> </a:t>
            </a:r>
            <a:r>
              <a:rPr lang="en-US" sz="1600" b="0" i="0" u="none" strike="noStrike" baseline="0">
                <a:latin typeface="TeXGyreTermes-Regular"/>
              </a:rPr>
              <a:t>Lower coupling requires more forward power to achieve plasma ignition.</a:t>
            </a:r>
            <a:endParaRPr lang="en-US" sz="1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539F-637F-EA43-D474-B3B5B682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1DB9576-9AF2-402F-BBF6-5B7765AB9BD8}" type="datetime1">
              <a:rPr lang="en-US" smtClean="0"/>
              <a:t>6/11/2026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A9B7A5-F86D-7432-28E1-EB0318614AD7}"/>
              </a:ext>
            </a:extLst>
          </p:cNvPr>
          <p:cNvSpPr/>
          <p:nvPr/>
        </p:nvSpPr>
        <p:spPr>
          <a:xfrm>
            <a:off x="625336" y="487680"/>
            <a:ext cx="11566664" cy="6355571"/>
          </a:xfrm>
          <a:prstGeom prst="rect">
            <a:avLst/>
          </a:prstGeom>
          <a:gradFill flip="none" rotWithShape="1">
            <a:gsLst>
              <a:gs pos="90000">
                <a:schemeClr val="bg1">
                  <a:lumMod val="85000"/>
                  <a:alpha val="37000"/>
                </a:schemeClr>
              </a:gs>
              <a:gs pos="24000">
                <a:schemeClr val="bg2">
                  <a:lumMod val="90000"/>
                  <a:shade val="67500"/>
                  <a:satMod val="115000"/>
                  <a:alpha val="30000"/>
                </a:schemeClr>
              </a:gs>
              <a:gs pos="0">
                <a:schemeClr val="bg1"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ink circle&#10;&#10;AI-generated content may be incorrect.">
            <a:extLst>
              <a:ext uri="{FF2B5EF4-FFF2-40B4-BE49-F238E27FC236}">
                <a16:creationId xmlns:a16="http://schemas.microsoft.com/office/drawing/2014/main" id="{3B4B8A05-1C87-411D-F537-DE0158FCAB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319"/>
          <a:stretch>
            <a:fillRect/>
          </a:stretch>
        </p:blipFill>
        <p:spPr>
          <a:xfrm>
            <a:off x="6430925" y="1611401"/>
            <a:ext cx="4342063" cy="2678703"/>
          </a:xfrm>
          <a:prstGeom prst="rect">
            <a:avLst/>
          </a:prstGeom>
          <a:ln w="28575">
            <a:solidFill>
              <a:srgbClr val="FF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BF1DE2-93B7-C49A-6D09-21C0FF56DBCA}"/>
              </a:ext>
            </a:extLst>
          </p:cNvPr>
          <p:cNvSpPr txBox="1"/>
          <p:nvPr/>
        </p:nvSpPr>
        <p:spPr>
          <a:xfrm>
            <a:off x="8676285" y="1218307"/>
            <a:ext cx="314170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TeXGyreTermes-Regular"/>
              </a:rPr>
              <a:t>E</a:t>
            </a:r>
            <a:r>
              <a:rPr lang="en-US" sz="1800" b="0" i="0" u="none" strike="noStrike" baseline="0">
                <a:latin typeface="TeXGyreTermes-Regular"/>
              </a:rPr>
              <a:t>xcited mode localized in the </a:t>
            </a:r>
            <a:r>
              <a:rPr lang="en-US" sz="1800" b="1" i="0" u="none" strike="noStrike" baseline="0">
                <a:latin typeface="TeXGyreTermes-Regular"/>
              </a:rPr>
              <a:t>beam tube</a:t>
            </a:r>
            <a:r>
              <a:rPr lang="en-US" sz="1800" b="0" i="0" u="none" strike="noStrike" baseline="0">
                <a:latin typeface="TeXGyreTermes-Regular"/>
              </a:rPr>
              <a:t>, on the main coupler side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64D48EA-510B-8335-2038-7549B89F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02A5-F840-2DAF-4D20-9A898C13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30" y="-37664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>
                <a:solidFill>
                  <a:schemeClr val="accent1"/>
                </a:solidFill>
                <a:latin typeface="+mn-lt"/>
              </a:rPr>
              <a:t>VT MC Antenna</a:t>
            </a:r>
            <a:endParaRPr lang="en-US" sz="3600" b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81B3-1810-408E-C475-631A4975F96D}"/>
              </a:ext>
            </a:extLst>
          </p:cNvPr>
          <p:cNvSpPr txBox="1"/>
          <p:nvPr/>
        </p:nvSpPr>
        <p:spPr>
          <a:xfrm>
            <a:off x="5703129" y="4364783"/>
            <a:ext cx="164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 ~ 18 mm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2E74C-C474-F345-D748-7BD652750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/>
          <a:stretch>
            <a:fillRect/>
          </a:stretch>
        </p:blipFill>
        <p:spPr>
          <a:xfrm>
            <a:off x="7048500" y="0"/>
            <a:ext cx="5143500" cy="517595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4351D-00AC-3199-90C5-D440DBBA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50000" r="20766" b="28889"/>
          <a:stretch>
            <a:fillRect/>
          </a:stretch>
        </p:blipFill>
        <p:spPr>
          <a:xfrm>
            <a:off x="4992370" y="4767179"/>
            <a:ext cx="3484880" cy="1447800"/>
          </a:xfrm>
          <a:prstGeom prst="rect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1ADAB0-2649-E3ED-7E64-1CD081F24AC2}"/>
              </a:ext>
            </a:extLst>
          </p:cNvPr>
          <p:cNvSpPr/>
          <p:nvPr/>
        </p:nvSpPr>
        <p:spPr>
          <a:xfrm>
            <a:off x="8894187" y="1019262"/>
            <a:ext cx="1513840" cy="1325563"/>
          </a:xfrm>
          <a:prstGeom prst="ellipse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6174B-6CAA-EA64-BB93-8D90E5306820}"/>
              </a:ext>
            </a:extLst>
          </p:cNvPr>
          <p:cNvSpPr txBox="1"/>
          <p:nvPr/>
        </p:nvSpPr>
        <p:spPr>
          <a:xfrm>
            <a:off x="877782" y="5461378"/>
            <a:ext cx="385113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i="1" dirty="0">
                <a:sym typeface="Wingdings" panose="05000000000000000000" pitchFamily="2" charset="2"/>
              </a:rPr>
              <a:t> Tube inspection when FPC will be installed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66E7E-7382-E84B-CDF0-BBDB14AC06A1}"/>
              </a:ext>
            </a:extLst>
          </p:cNvPr>
          <p:cNvSpPr/>
          <p:nvPr/>
        </p:nvSpPr>
        <p:spPr>
          <a:xfrm>
            <a:off x="0" y="0"/>
            <a:ext cx="614330" cy="6858000"/>
          </a:xfrm>
          <a:prstGeom prst="rect">
            <a:avLst/>
          </a:prstGeom>
          <a:gradFill>
            <a:gsLst>
              <a:gs pos="100000">
                <a:srgbClr val="002060"/>
              </a:gs>
              <a:gs pos="57000">
                <a:srgbClr val="002060"/>
              </a:gs>
              <a:gs pos="8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E51BECE-2586-5525-ED9B-2148AE18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7D35673-15E0-44B8-8081-CE5014797B52}" type="datetime1">
              <a:rPr lang="en-US" smtClean="0"/>
              <a:t>6/11/2026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C2395-DE20-71F3-D4D1-3BA69AF19A9A}"/>
              </a:ext>
            </a:extLst>
          </p:cNvPr>
          <p:cNvSpPr txBox="1"/>
          <p:nvPr/>
        </p:nvSpPr>
        <p:spPr>
          <a:xfrm>
            <a:off x="5751055" y="6063377"/>
            <a:ext cx="20929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Titanium nitride (?)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989F75-3095-5D0B-7B5A-14567602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555" y="1198970"/>
            <a:ext cx="56870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During these tests, we unintentionally ignited the main coupler antenna several times, using different frequencies.</a:t>
            </a:r>
          </a:p>
        </p:txBody>
      </p:sp>
      <p:pic>
        <p:nvPicPr>
          <p:cNvPr id="15" name="Picture 14" descr="A close up of a purple eye&#10;&#10;AI-generated content may be incorrect.">
            <a:extLst>
              <a:ext uri="{FF2B5EF4-FFF2-40B4-BE49-F238E27FC236}">
                <a16:creationId xmlns:a16="http://schemas.microsoft.com/office/drawing/2014/main" id="{060B7256-7748-30C6-CC88-8F6ED712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68" y="2318490"/>
            <a:ext cx="4160576" cy="2197158"/>
          </a:xfrm>
          <a:prstGeom prst="rect">
            <a:avLst/>
          </a:prstGeom>
        </p:spPr>
      </p:pic>
      <p:pic>
        <p:nvPicPr>
          <p:cNvPr id="4" name="Picture 3" descr="A person holding a metal object&#10;&#10;AI-generated content may be incorrect.">
            <a:extLst>
              <a:ext uri="{FF2B5EF4-FFF2-40B4-BE49-F238E27FC236}">
                <a16:creationId xmlns:a16="http://schemas.microsoft.com/office/drawing/2014/main" id="{4D3BC671-6864-149D-4B79-70E269B27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7"/>
          <a:stretch>
            <a:fillRect/>
          </a:stretch>
        </p:blipFill>
        <p:spPr>
          <a:xfrm>
            <a:off x="8707120" y="3012643"/>
            <a:ext cx="3484880" cy="385022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13A545-282A-7F28-CD1D-CE3F95896E45}"/>
              </a:ext>
            </a:extLst>
          </p:cNvPr>
          <p:cNvSpPr/>
          <p:nvPr/>
        </p:nvSpPr>
        <p:spPr>
          <a:xfrm>
            <a:off x="9020810" y="4351277"/>
            <a:ext cx="1198880" cy="854814"/>
          </a:xfrm>
          <a:prstGeom prst="rect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68466B-4530-4C1E-2AD5-1240A3BF0A0F}"/>
              </a:ext>
            </a:extLst>
          </p:cNvPr>
          <p:cNvCxnSpPr>
            <a:cxnSpLocks/>
          </p:cNvCxnSpPr>
          <p:nvPr/>
        </p:nvCxnSpPr>
        <p:spPr>
          <a:xfrm flipH="1">
            <a:off x="7904480" y="4778684"/>
            <a:ext cx="989707" cy="578784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7DBE405-07DF-3EA0-1D5D-7AF67FFD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Del Core, TTC 2026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F416574-EC08-6DFC-1B1C-E3AB50D2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EAA4-7757-40AD-A2F0-D1EA5C63E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1421</Words>
  <Application>Microsoft Office PowerPoint</Application>
  <PresentationFormat>Widescreen</PresentationFormat>
  <Paragraphs>354</Paragraphs>
  <Slides>38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</vt:lpstr>
      <vt:lpstr>Aptos Display</vt:lpstr>
      <vt:lpstr>Aptos Narrow</vt:lpstr>
      <vt:lpstr>Arial</vt:lpstr>
      <vt:lpstr>Calibri</vt:lpstr>
      <vt:lpstr>Calibri Light</vt:lpstr>
      <vt:lpstr>Helvetica Neue</vt:lpstr>
      <vt:lpstr>Open Sans SemiBold</vt:lpstr>
      <vt:lpstr>TeXGyreTermes-Regular</vt:lpstr>
      <vt:lpstr>Wingdings</vt:lpstr>
      <vt:lpstr>Wingdings,Sans-Serif</vt:lpstr>
      <vt:lpstr>Office Theme</vt:lpstr>
      <vt:lpstr>Plasma Processing of elliptical cavities at INFN - LASA  TTC 2026, WG2, Paris-Saclay Elisa Del Core LASA – INFN, Milan</vt:lpstr>
      <vt:lpstr>PowerPoint Presentation</vt:lpstr>
      <vt:lpstr>PowerPoint Presentation</vt:lpstr>
      <vt:lpstr>Plasma Processing @LASA</vt:lpstr>
      <vt:lpstr>First RF setup</vt:lpstr>
      <vt:lpstr>PowerPoint Presentation</vt:lpstr>
      <vt:lpstr>First Setup</vt:lpstr>
      <vt:lpstr>VNA S21 &amp; S11 1 – 2 GHz - ESS</vt:lpstr>
      <vt:lpstr>VT MC Antenna</vt:lpstr>
      <vt:lpstr>PowerPoint Presentation</vt:lpstr>
      <vt:lpstr>RF &amp; vacuum setup</vt:lpstr>
      <vt:lpstr>S21, S11 new custom  antenna</vt:lpstr>
      <vt:lpstr>Paschen Curve – N2</vt:lpstr>
      <vt:lpstr>Propagation from cell to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ESS MB</vt:lpstr>
      <vt:lpstr>ESS MB: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1295.16 MHz</vt:lpstr>
      <vt:lpstr>1238.97 MHz</vt:lpstr>
      <vt:lpstr>1188.26 MHz</vt:lpstr>
      <vt:lpstr>1135.598 MHz</vt:lpstr>
      <vt:lpstr>1238.64 MHz</vt:lpstr>
      <vt:lpstr>1507.2 MHz</vt:lpstr>
      <vt:lpstr>1238.71 MHz</vt:lpstr>
      <vt:lpstr>1295.6 MHz</vt:lpstr>
      <vt:lpstr>1144.6 MHz</vt:lpstr>
      <vt:lpstr>FPC ESS</vt:lpstr>
      <vt:lpstr>FPC 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 Del Core</dc:creator>
  <cp:lastModifiedBy>Elisa Del Core</cp:lastModifiedBy>
  <cp:revision>24</cp:revision>
  <dcterms:created xsi:type="dcterms:W3CDTF">2026-03-23T07:21:51Z</dcterms:created>
  <dcterms:modified xsi:type="dcterms:W3CDTF">2026-06-11T07:27:27Z</dcterms:modified>
</cp:coreProperties>
</file>