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1"/>
    <p:sldMasterId id="2147483969" r:id="rId2"/>
  </p:sldMasterIdLst>
  <p:notesMasterIdLst>
    <p:notesMasterId r:id="rId19"/>
  </p:notesMasterIdLst>
  <p:sldIdLst>
    <p:sldId id="374" r:id="rId3"/>
    <p:sldId id="387" r:id="rId4"/>
    <p:sldId id="401" r:id="rId5"/>
    <p:sldId id="404" r:id="rId6"/>
    <p:sldId id="406" r:id="rId7"/>
    <p:sldId id="388" r:id="rId8"/>
    <p:sldId id="390" r:id="rId9"/>
    <p:sldId id="391" r:id="rId10"/>
    <p:sldId id="396" r:id="rId11"/>
    <p:sldId id="405" r:id="rId12"/>
    <p:sldId id="397" r:id="rId13"/>
    <p:sldId id="389" r:id="rId14"/>
    <p:sldId id="394" r:id="rId15"/>
    <p:sldId id="400" r:id="rId16"/>
    <p:sldId id="399" r:id="rId17"/>
    <p:sldId id="35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B1"/>
    <a:srgbClr val="CA5329"/>
    <a:srgbClr val="000000"/>
    <a:srgbClr val="FED141"/>
    <a:srgbClr val="002855"/>
    <a:srgbClr val="36573B"/>
    <a:srgbClr val="4C8C2B"/>
    <a:srgbClr val="B94700"/>
    <a:srgbClr val="C3CAD1"/>
    <a:srgbClr val="EA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026791-6EF3-0E4C-B48F-F986C66ED1D5}" v="278" dt="2026-06-11T08:42:33.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7"/>
    <p:restoredTop sz="82402"/>
  </p:normalViewPr>
  <p:slideViewPr>
    <p:cSldViewPr snapToGrid="0">
      <p:cViewPr varScale="1">
        <p:scale>
          <a:sx n="120" d="100"/>
          <a:sy n="120" d="100"/>
        </p:scale>
        <p:origin x="1664" y="192"/>
      </p:cViewPr>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Giaccone" userId="e1e417c8-5e5c-49e0-b10a-fe67602f8478" providerId="ADAL" clId="{658F5A9C-5896-55F5-AF5F-C571A9CE6E0A}"/>
    <pc:docChg chg="undo custSel addSld delSld modSld sldOrd">
      <pc:chgData name="Bianca Giaccone" userId="e1e417c8-5e5c-49e0-b10a-fe67602f8478" providerId="ADAL" clId="{658F5A9C-5896-55F5-AF5F-C571A9CE6E0A}" dt="2026-06-11T09:37:31.808" v="11437" actId="20577"/>
      <pc:docMkLst>
        <pc:docMk/>
      </pc:docMkLst>
      <pc:sldChg chg="del">
        <pc:chgData name="Bianca Giaccone" userId="e1e417c8-5e5c-49e0-b10a-fe67602f8478" providerId="ADAL" clId="{658F5A9C-5896-55F5-AF5F-C571A9CE6E0A}" dt="2026-06-10T07:11:54.934" v="2468" actId="2696"/>
        <pc:sldMkLst>
          <pc:docMk/>
          <pc:sldMk cId="2312136185" sldId="332"/>
        </pc:sldMkLst>
      </pc:sldChg>
      <pc:sldChg chg="del">
        <pc:chgData name="Bianca Giaccone" userId="e1e417c8-5e5c-49e0-b10a-fe67602f8478" providerId="ADAL" clId="{658F5A9C-5896-55F5-AF5F-C571A9CE6E0A}" dt="2026-06-10T07:11:54.909" v="2463" actId="2696"/>
        <pc:sldMkLst>
          <pc:docMk/>
          <pc:sldMk cId="387014465" sldId="370"/>
        </pc:sldMkLst>
      </pc:sldChg>
      <pc:sldChg chg="del">
        <pc:chgData name="Bianca Giaccone" userId="e1e417c8-5e5c-49e0-b10a-fe67602f8478" providerId="ADAL" clId="{658F5A9C-5896-55F5-AF5F-C571A9CE6E0A}" dt="2026-06-10T07:11:54.905" v="2461" actId="2696"/>
        <pc:sldMkLst>
          <pc:docMk/>
          <pc:sldMk cId="1013497868" sldId="372"/>
        </pc:sldMkLst>
      </pc:sldChg>
      <pc:sldChg chg="addSp delSp modSp mod">
        <pc:chgData name="Bianca Giaccone" userId="e1e417c8-5e5c-49e0-b10a-fe67602f8478" providerId="ADAL" clId="{658F5A9C-5896-55F5-AF5F-C571A9CE6E0A}" dt="2026-06-09T14:58:12.971" v="688" actId="207"/>
        <pc:sldMkLst>
          <pc:docMk/>
          <pc:sldMk cId="2934308801" sldId="374"/>
        </pc:sldMkLst>
        <pc:spChg chg="mod">
          <ac:chgData name="Bianca Giaccone" userId="e1e417c8-5e5c-49e0-b10a-fe67602f8478" providerId="ADAL" clId="{658F5A9C-5896-55F5-AF5F-C571A9CE6E0A}" dt="2026-06-09T14:57:51.754" v="683" actId="14100"/>
          <ac:spMkLst>
            <pc:docMk/>
            <pc:sldMk cId="2934308801" sldId="374"/>
            <ac:spMk id="8" creationId="{540C5060-7896-A560-44D5-2CB595B0CFDB}"/>
          </ac:spMkLst>
        </pc:spChg>
        <pc:spChg chg="add mod">
          <ac:chgData name="Bianca Giaccone" userId="e1e417c8-5e5c-49e0-b10a-fe67602f8478" providerId="ADAL" clId="{658F5A9C-5896-55F5-AF5F-C571A9CE6E0A}" dt="2026-06-09T14:58:12.971" v="688" actId="207"/>
          <ac:spMkLst>
            <pc:docMk/>
            <pc:sldMk cId="2934308801" sldId="374"/>
            <ac:spMk id="11" creationId="{08D47A16-5812-E855-3602-27CEE54DA910}"/>
          </ac:spMkLst>
        </pc:spChg>
      </pc:sldChg>
      <pc:sldChg chg="del">
        <pc:chgData name="Bianca Giaccone" userId="e1e417c8-5e5c-49e0-b10a-fe67602f8478" providerId="ADAL" clId="{658F5A9C-5896-55F5-AF5F-C571A9CE6E0A}" dt="2026-06-10T07:11:54.938" v="2469" actId="2696"/>
        <pc:sldMkLst>
          <pc:docMk/>
          <pc:sldMk cId="2435632321" sldId="375"/>
        </pc:sldMkLst>
      </pc:sldChg>
      <pc:sldChg chg="del">
        <pc:chgData name="Bianca Giaccone" userId="e1e417c8-5e5c-49e0-b10a-fe67602f8478" providerId="ADAL" clId="{658F5A9C-5896-55F5-AF5F-C571A9CE6E0A}" dt="2026-06-10T07:11:54.911" v="2465" actId="2696"/>
        <pc:sldMkLst>
          <pc:docMk/>
          <pc:sldMk cId="1567131684" sldId="378"/>
        </pc:sldMkLst>
      </pc:sldChg>
      <pc:sldChg chg="del">
        <pc:chgData name="Bianca Giaccone" userId="e1e417c8-5e5c-49e0-b10a-fe67602f8478" providerId="ADAL" clId="{658F5A9C-5896-55F5-AF5F-C571A9CE6E0A}" dt="2026-06-10T07:11:54.932" v="2467" actId="2696"/>
        <pc:sldMkLst>
          <pc:docMk/>
          <pc:sldMk cId="3066402774" sldId="382"/>
        </pc:sldMkLst>
      </pc:sldChg>
      <pc:sldChg chg="del">
        <pc:chgData name="Bianca Giaccone" userId="e1e417c8-5e5c-49e0-b10a-fe67602f8478" providerId="ADAL" clId="{658F5A9C-5896-55F5-AF5F-C571A9CE6E0A}" dt="2026-06-10T07:11:54.907" v="2462" actId="2696"/>
        <pc:sldMkLst>
          <pc:docMk/>
          <pc:sldMk cId="904895663" sldId="383"/>
        </pc:sldMkLst>
      </pc:sldChg>
      <pc:sldChg chg="del">
        <pc:chgData name="Bianca Giaccone" userId="e1e417c8-5e5c-49e0-b10a-fe67602f8478" providerId="ADAL" clId="{658F5A9C-5896-55F5-AF5F-C571A9CE6E0A}" dt="2026-06-10T07:11:54.910" v="2464" actId="2696"/>
        <pc:sldMkLst>
          <pc:docMk/>
          <pc:sldMk cId="1347410197" sldId="384"/>
        </pc:sldMkLst>
      </pc:sldChg>
      <pc:sldChg chg="del">
        <pc:chgData name="Bianca Giaccone" userId="e1e417c8-5e5c-49e0-b10a-fe67602f8478" providerId="ADAL" clId="{658F5A9C-5896-55F5-AF5F-C571A9CE6E0A}" dt="2026-06-10T07:11:54.919" v="2466" actId="2696"/>
        <pc:sldMkLst>
          <pc:docMk/>
          <pc:sldMk cId="2300472708" sldId="385"/>
        </pc:sldMkLst>
      </pc:sldChg>
      <pc:sldChg chg="modSp new mod ord">
        <pc:chgData name="Bianca Giaccone" userId="e1e417c8-5e5c-49e0-b10a-fe67602f8478" providerId="ADAL" clId="{658F5A9C-5896-55F5-AF5F-C571A9CE6E0A}" dt="2026-06-09T09:50:52.129" v="111" actId="20577"/>
        <pc:sldMkLst>
          <pc:docMk/>
          <pc:sldMk cId="2042596345" sldId="387"/>
        </pc:sldMkLst>
        <pc:spChg chg="mod">
          <ac:chgData name="Bianca Giaccone" userId="e1e417c8-5e5c-49e0-b10a-fe67602f8478" providerId="ADAL" clId="{658F5A9C-5896-55F5-AF5F-C571A9CE6E0A}" dt="2026-06-09T09:50:41.330" v="104"/>
          <ac:spMkLst>
            <pc:docMk/>
            <pc:sldMk cId="2042596345" sldId="387"/>
            <ac:spMk id="2" creationId="{F9127D73-BF53-47AD-11F6-08BA75BAB65A}"/>
          </ac:spMkLst>
        </pc:spChg>
        <pc:spChg chg="mod">
          <ac:chgData name="Bianca Giaccone" userId="e1e417c8-5e5c-49e0-b10a-fe67602f8478" providerId="ADAL" clId="{658F5A9C-5896-55F5-AF5F-C571A9CE6E0A}" dt="2026-06-09T09:50:52.129" v="111" actId="20577"/>
          <ac:spMkLst>
            <pc:docMk/>
            <pc:sldMk cId="2042596345" sldId="387"/>
            <ac:spMk id="3" creationId="{CA82A09D-6F82-FF54-48D6-236E55F9095C}"/>
          </ac:spMkLst>
        </pc:spChg>
      </pc:sldChg>
      <pc:sldChg chg="modSp add mod">
        <pc:chgData name="Bianca Giaccone" userId="e1e417c8-5e5c-49e0-b10a-fe67602f8478" providerId="ADAL" clId="{658F5A9C-5896-55F5-AF5F-C571A9CE6E0A}" dt="2026-06-09T09:52:08.386" v="155" actId="20577"/>
        <pc:sldMkLst>
          <pc:docMk/>
          <pc:sldMk cId="376407401" sldId="388"/>
        </pc:sldMkLst>
        <pc:spChg chg="mod">
          <ac:chgData name="Bianca Giaccone" userId="e1e417c8-5e5c-49e0-b10a-fe67602f8478" providerId="ADAL" clId="{658F5A9C-5896-55F5-AF5F-C571A9CE6E0A}" dt="2026-06-09T09:52:08.386" v="155" actId="20577"/>
          <ac:spMkLst>
            <pc:docMk/>
            <pc:sldMk cId="376407401" sldId="388"/>
            <ac:spMk id="2" creationId="{6E6C8653-E82D-BB17-684F-64EAE53A947C}"/>
          </ac:spMkLst>
        </pc:spChg>
        <pc:spChg chg="mod">
          <ac:chgData name="Bianca Giaccone" userId="e1e417c8-5e5c-49e0-b10a-fe67602f8478" providerId="ADAL" clId="{658F5A9C-5896-55F5-AF5F-C571A9CE6E0A}" dt="2026-06-09T09:50:48.166" v="109" actId="20577"/>
          <ac:spMkLst>
            <pc:docMk/>
            <pc:sldMk cId="376407401" sldId="388"/>
            <ac:spMk id="3" creationId="{4088E45A-66FF-FBC9-E1B0-377358429BEF}"/>
          </ac:spMkLst>
        </pc:spChg>
      </pc:sldChg>
      <pc:sldChg chg="modSp add mod ord">
        <pc:chgData name="Bianca Giaccone" userId="e1e417c8-5e5c-49e0-b10a-fe67602f8478" providerId="ADAL" clId="{658F5A9C-5896-55F5-AF5F-C571A9CE6E0A}" dt="2026-06-10T07:11:50.197" v="2460" actId="20578"/>
        <pc:sldMkLst>
          <pc:docMk/>
          <pc:sldMk cId="845148982" sldId="389"/>
        </pc:sldMkLst>
        <pc:spChg chg="mod">
          <ac:chgData name="Bianca Giaccone" userId="e1e417c8-5e5c-49e0-b10a-fe67602f8478" providerId="ADAL" clId="{658F5A9C-5896-55F5-AF5F-C571A9CE6E0A}" dt="2026-06-09T14:58:30.451" v="694" actId="20577"/>
          <ac:spMkLst>
            <pc:docMk/>
            <pc:sldMk cId="845148982" sldId="389"/>
            <ac:spMk id="2" creationId="{130715F9-64C7-85AD-C8C7-53153CAE78A3}"/>
          </ac:spMkLst>
        </pc:spChg>
        <pc:spChg chg="mod">
          <ac:chgData name="Bianca Giaccone" userId="e1e417c8-5e5c-49e0-b10a-fe67602f8478" providerId="ADAL" clId="{658F5A9C-5896-55F5-AF5F-C571A9CE6E0A}" dt="2026-06-09T09:52:11.847" v="158" actId="20577"/>
          <ac:spMkLst>
            <pc:docMk/>
            <pc:sldMk cId="845148982" sldId="389"/>
            <ac:spMk id="3" creationId="{94D9C720-23C9-AF0F-2271-2A32397DDC12}"/>
          </ac:spMkLst>
        </pc:spChg>
      </pc:sldChg>
      <pc:sldChg chg="addSp delSp modSp new mod modAnim modNotesTx">
        <pc:chgData name="Bianca Giaccone" userId="e1e417c8-5e5c-49e0-b10a-fe67602f8478" providerId="ADAL" clId="{658F5A9C-5896-55F5-AF5F-C571A9CE6E0A}" dt="2026-06-11T09:37:26.700" v="11435" actId="20577"/>
        <pc:sldMkLst>
          <pc:docMk/>
          <pc:sldMk cId="3142763035" sldId="390"/>
        </pc:sldMkLst>
        <pc:spChg chg="mod">
          <ac:chgData name="Bianca Giaccone" userId="e1e417c8-5e5c-49e0-b10a-fe67602f8478" providerId="ADAL" clId="{658F5A9C-5896-55F5-AF5F-C571A9CE6E0A}" dt="2026-06-09T09:58:16.720" v="242" actId="20577"/>
          <ac:spMkLst>
            <pc:docMk/>
            <pc:sldMk cId="3142763035" sldId="390"/>
            <ac:spMk id="3" creationId="{7A7D46F0-0410-7321-B6A9-F0028FC815AD}"/>
          </ac:spMkLst>
        </pc:spChg>
        <pc:spChg chg="mod">
          <ac:chgData name="Bianca Giaccone" userId="e1e417c8-5e5c-49e0-b10a-fe67602f8478" providerId="ADAL" clId="{658F5A9C-5896-55F5-AF5F-C571A9CE6E0A}" dt="2026-06-10T21:53:30.876" v="10556" actId="20577"/>
          <ac:spMkLst>
            <pc:docMk/>
            <pc:sldMk cId="3142763035" sldId="390"/>
            <ac:spMk id="4" creationId="{45507BA3-0113-5495-B560-05FDAC1D47CB}"/>
          </ac:spMkLst>
        </pc:spChg>
        <pc:spChg chg="add mod">
          <ac:chgData name="Bianca Giaccone" userId="e1e417c8-5e5c-49e0-b10a-fe67602f8478" providerId="ADAL" clId="{658F5A9C-5896-55F5-AF5F-C571A9CE6E0A}" dt="2026-06-11T08:35:29.847" v="11430" actId="164"/>
          <ac:spMkLst>
            <pc:docMk/>
            <pc:sldMk cId="3142763035" sldId="390"/>
            <ac:spMk id="7" creationId="{CB5CDA60-F765-24AF-B692-A268BF79D042}"/>
          </ac:spMkLst>
        </pc:spChg>
        <pc:spChg chg="add mod">
          <ac:chgData name="Bianca Giaccone" userId="e1e417c8-5e5c-49e0-b10a-fe67602f8478" providerId="ADAL" clId="{658F5A9C-5896-55F5-AF5F-C571A9CE6E0A}" dt="2026-06-09T14:57:08.882" v="629" actId="1076"/>
          <ac:spMkLst>
            <pc:docMk/>
            <pc:sldMk cId="3142763035" sldId="390"/>
            <ac:spMk id="12" creationId="{F8D20B61-5BDE-1D82-8EF7-4D09ABB0749C}"/>
          </ac:spMkLst>
        </pc:spChg>
        <pc:spChg chg="add mod">
          <ac:chgData name="Bianca Giaccone" userId="e1e417c8-5e5c-49e0-b10a-fe67602f8478" providerId="ADAL" clId="{658F5A9C-5896-55F5-AF5F-C571A9CE6E0A}" dt="2026-06-09T15:19:25.111" v="888" actId="1076"/>
          <ac:spMkLst>
            <pc:docMk/>
            <pc:sldMk cId="3142763035" sldId="390"/>
            <ac:spMk id="19" creationId="{07E24DE6-D9DE-C2E1-8DD7-F255E1344433}"/>
          </ac:spMkLst>
        </pc:spChg>
        <pc:grpChg chg="add mod">
          <ac:chgData name="Bianca Giaccone" userId="e1e417c8-5e5c-49e0-b10a-fe67602f8478" providerId="ADAL" clId="{658F5A9C-5896-55F5-AF5F-C571A9CE6E0A}" dt="2026-06-11T08:35:29.847" v="11430" actId="164"/>
          <ac:grpSpMkLst>
            <pc:docMk/>
            <pc:sldMk cId="3142763035" sldId="390"/>
            <ac:grpSpMk id="2" creationId="{788BBE95-E564-2BEB-6CDB-8441336862DA}"/>
          </ac:grpSpMkLst>
        </pc:grpChg>
        <pc:picChg chg="add mod modCrop">
          <ac:chgData name="Bianca Giaccone" userId="e1e417c8-5e5c-49e0-b10a-fe67602f8478" providerId="ADAL" clId="{658F5A9C-5896-55F5-AF5F-C571A9CE6E0A}" dt="2026-06-11T08:35:29.847" v="11430" actId="164"/>
          <ac:picMkLst>
            <pc:docMk/>
            <pc:sldMk cId="3142763035" sldId="390"/>
            <ac:picMk id="6" creationId="{BADE9296-D951-A8A5-DF4F-3B736683884D}"/>
          </ac:picMkLst>
        </pc:picChg>
        <pc:picChg chg="add mod modCrop">
          <ac:chgData name="Bianca Giaccone" userId="e1e417c8-5e5c-49e0-b10a-fe67602f8478" providerId="ADAL" clId="{658F5A9C-5896-55F5-AF5F-C571A9CE6E0A}" dt="2026-06-11T08:35:29.847" v="11430" actId="164"/>
          <ac:picMkLst>
            <pc:docMk/>
            <pc:sldMk cId="3142763035" sldId="390"/>
            <ac:picMk id="9" creationId="{696169CA-45AE-E777-8D00-A55A628987EF}"/>
          </ac:picMkLst>
        </pc:picChg>
        <pc:picChg chg="add del mod">
          <ac:chgData name="Bianca Giaccone" userId="e1e417c8-5e5c-49e0-b10a-fe67602f8478" providerId="ADAL" clId="{658F5A9C-5896-55F5-AF5F-C571A9CE6E0A}" dt="2026-06-10T12:32:15.452" v="4618" actId="478"/>
          <ac:picMkLst>
            <pc:docMk/>
            <pc:sldMk cId="3142763035" sldId="390"/>
            <ac:picMk id="21" creationId="{9D1F280C-555E-6367-34D3-D29EA43F38F0}"/>
          </ac:picMkLst>
        </pc:picChg>
        <pc:picChg chg="add del mod">
          <ac:chgData name="Bianca Giaccone" userId="e1e417c8-5e5c-49e0-b10a-fe67602f8478" providerId="ADAL" clId="{658F5A9C-5896-55F5-AF5F-C571A9CE6E0A}" dt="2026-06-10T12:32:15.452" v="4618" actId="478"/>
          <ac:picMkLst>
            <pc:docMk/>
            <pc:sldMk cId="3142763035" sldId="390"/>
            <ac:picMk id="23" creationId="{2E8FE675-3E5A-C75C-5CB1-581DB6A4CDCB}"/>
          </ac:picMkLst>
        </pc:picChg>
        <pc:picChg chg="add del mod">
          <ac:chgData name="Bianca Giaccone" userId="e1e417c8-5e5c-49e0-b10a-fe67602f8478" providerId="ADAL" clId="{658F5A9C-5896-55F5-AF5F-C571A9CE6E0A}" dt="2026-06-10T12:32:23.950" v="4625" actId="478"/>
          <ac:picMkLst>
            <pc:docMk/>
            <pc:sldMk cId="3142763035" sldId="390"/>
            <ac:picMk id="25" creationId="{0239BA6B-19A1-425D-819F-E6C8E52EBFD1}"/>
          </ac:picMkLst>
        </pc:picChg>
        <pc:picChg chg="add mod">
          <ac:chgData name="Bianca Giaccone" userId="e1e417c8-5e5c-49e0-b10a-fe67602f8478" providerId="ADAL" clId="{658F5A9C-5896-55F5-AF5F-C571A9CE6E0A}" dt="2026-06-11T08:35:29.847" v="11430" actId="164"/>
          <ac:picMkLst>
            <pc:docMk/>
            <pc:sldMk cId="3142763035" sldId="390"/>
            <ac:picMk id="27" creationId="{3BF52D1E-574A-F1AE-B495-5209F7555A79}"/>
          </ac:picMkLst>
        </pc:picChg>
        <pc:picChg chg="add mod">
          <ac:chgData name="Bianca Giaccone" userId="e1e417c8-5e5c-49e0-b10a-fe67602f8478" providerId="ADAL" clId="{658F5A9C-5896-55F5-AF5F-C571A9CE6E0A}" dt="2026-06-10T21:55:22.865" v="10573" actId="167"/>
          <ac:picMkLst>
            <pc:docMk/>
            <pc:sldMk cId="3142763035" sldId="390"/>
            <ac:picMk id="29" creationId="{E67A7DC9-9FB0-6FEB-EA10-7B511E70A374}"/>
          </ac:picMkLst>
        </pc:picChg>
      </pc:sldChg>
      <pc:sldChg chg="addSp delSp modSp add mod delAnim modAnim modNotesTx">
        <pc:chgData name="Bianca Giaccone" userId="e1e417c8-5e5c-49e0-b10a-fe67602f8478" providerId="ADAL" clId="{658F5A9C-5896-55F5-AF5F-C571A9CE6E0A}" dt="2026-06-11T09:37:29.270" v="11436" actId="20577"/>
        <pc:sldMkLst>
          <pc:docMk/>
          <pc:sldMk cId="1734390841" sldId="391"/>
        </pc:sldMkLst>
        <pc:spChg chg="add del mod">
          <ac:chgData name="Bianca Giaccone" userId="e1e417c8-5e5c-49e0-b10a-fe67602f8478" providerId="ADAL" clId="{658F5A9C-5896-55F5-AF5F-C571A9CE6E0A}" dt="2026-06-10T10:10:31.084" v="3229" actId="478"/>
          <ac:spMkLst>
            <pc:docMk/>
            <pc:sldMk cId="1734390841" sldId="391"/>
            <ac:spMk id="2" creationId="{A9B18524-ED48-40FC-B30C-A44DD5F2B394}"/>
          </ac:spMkLst>
        </pc:spChg>
        <pc:spChg chg="mod">
          <ac:chgData name="Bianca Giaccone" userId="e1e417c8-5e5c-49e0-b10a-fe67602f8478" providerId="ADAL" clId="{658F5A9C-5896-55F5-AF5F-C571A9CE6E0A}" dt="2026-06-10T12:11:31.615" v="4266" actId="20577"/>
          <ac:spMkLst>
            <pc:docMk/>
            <pc:sldMk cId="1734390841" sldId="391"/>
            <ac:spMk id="3" creationId="{D6E494CA-531F-673D-0EBF-1987DD9414E7}"/>
          </ac:spMkLst>
        </pc:spChg>
        <pc:spChg chg="mod">
          <ac:chgData name="Bianca Giaccone" userId="e1e417c8-5e5c-49e0-b10a-fe67602f8478" providerId="ADAL" clId="{658F5A9C-5896-55F5-AF5F-C571A9CE6E0A}" dt="2026-06-10T21:56:52.587" v="10575" actId="20577"/>
          <ac:spMkLst>
            <pc:docMk/>
            <pc:sldMk cId="1734390841" sldId="391"/>
            <ac:spMk id="4" creationId="{366EFB31-D815-A2AC-A65F-FCF81EA9B6F8}"/>
          </ac:spMkLst>
        </pc:spChg>
        <pc:spChg chg="add mod">
          <ac:chgData name="Bianca Giaccone" userId="e1e417c8-5e5c-49e0-b10a-fe67602f8478" providerId="ADAL" clId="{658F5A9C-5896-55F5-AF5F-C571A9CE6E0A}" dt="2026-06-10T21:28:48.404" v="10272" actId="1038"/>
          <ac:spMkLst>
            <pc:docMk/>
            <pc:sldMk cId="1734390841" sldId="391"/>
            <ac:spMk id="6" creationId="{44CD6CA8-9B16-8F65-ACA0-097A502F0116}"/>
          </ac:spMkLst>
        </pc:spChg>
        <pc:spChg chg="add mod">
          <ac:chgData name="Bianca Giaccone" userId="e1e417c8-5e5c-49e0-b10a-fe67602f8478" providerId="ADAL" clId="{658F5A9C-5896-55F5-AF5F-C571A9CE6E0A}" dt="2026-06-10T21:35:30.628" v="10414" actId="1036"/>
          <ac:spMkLst>
            <pc:docMk/>
            <pc:sldMk cId="1734390841" sldId="391"/>
            <ac:spMk id="7" creationId="{6F3584F9-F4B6-30B3-8A82-AC9E9E5F22DA}"/>
          </ac:spMkLst>
        </pc:spChg>
        <pc:spChg chg="add mod">
          <ac:chgData name="Bianca Giaccone" userId="e1e417c8-5e5c-49e0-b10a-fe67602f8478" providerId="ADAL" clId="{658F5A9C-5896-55F5-AF5F-C571A9CE6E0A}" dt="2026-06-10T21:29:05.164" v="10277" actId="1076"/>
          <ac:spMkLst>
            <pc:docMk/>
            <pc:sldMk cId="1734390841" sldId="391"/>
            <ac:spMk id="8" creationId="{FDD0EF45-2A84-1A8C-557D-BAC20AD5C86B}"/>
          </ac:spMkLst>
        </pc:spChg>
        <pc:spChg chg="add mod">
          <ac:chgData name="Bianca Giaccone" userId="e1e417c8-5e5c-49e0-b10a-fe67602f8478" providerId="ADAL" clId="{658F5A9C-5896-55F5-AF5F-C571A9CE6E0A}" dt="2026-06-10T21:29:19.513" v="10279" actId="1076"/>
          <ac:spMkLst>
            <pc:docMk/>
            <pc:sldMk cId="1734390841" sldId="391"/>
            <ac:spMk id="9" creationId="{21A7D315-E60B-FFB6-1098-E26C864EFA08}"/>
          </ac:spMkLst>
        </pc:spChg>
        <pc:spChg chg="del">
          <ac:chgData name="Bianca Giaccone" userId="e1e417c8-5e5c-49e0-b10a-fe67602f8478" providerId="ADAL" clId="{658F5A9C-5896-55F5-AF5F-C571A9CE6E0A}" dt="2026-06-10T10:10:33.582" v="3230" actId="478"/>
          <ac:spMkLst>
            <pc:docMk/>
            <pc:sldMk cId="1734390841" sldId="391"/>
            <ac:spMk id="19" creationId="{7245200D-F778-28C3-A2DF-78A426D4E3E1}"/>
          </ac:spMkLst>
        </pc:spChg>
        <pc:spChg chg="add del mod">
          <ac:chgData name="Bianca Giaccone" userId="e1e417c8-5e5c-49e0-b10a-fe67602f8478" providerId="ADAL" clId="{658F5A9C-5896-55F5-AF5F-C571A9CE6E0A}" dt="2026-06-10T21:28:26.370" v="10120" actId="21"/>
          <ac:spMkLst>
            <pc:docMk/>
            <pc:sldMk cId="1734390841" sldId="391"/>
            <ac:spMk id="20" creationId="{BDB7390C-7A04-641A-E764-884707F7A02A}"/>
          </ac:spMkLst>
        </pc:spChg>
        <pc:spChg chg="add del mod">
          <ac:chgData name="Bianca Giaccone" userId="e1e417c8-5e5c-49e0-b10a-fe67602f8478" providerId="ADAL" clId="{658F5A9C-5896-55F5-AF5F-C571A9CE6E0A}" dt="2026-06-10T21:28:26.370" v="10120" actId="21"/>
          <ac:spMkLst>
            <pc:docMk/>
            <pc:sldMk cId="1734390841" sldId="391"/>
            <ac:spMk id="22" creationId="{BD6A27F1-397F-1950-BB95-5095647C5380}"/>
          </ac:spMkLst>
        </pc:spChg>
        <pc:spChg chg="add mod">
          <ac:chgData name="Bianca Giaccone" userId="e1e417c8-5e5c-49e0-b10a-fe67602f8478" providerId="ADAL" clId="{658F5A9C-5896-55F5-AF5F-C571A9CE6E0A}" dt="2026-06-10T21:28:39.244" v="10197" actId="1037"/>
          <ac:spMkLst>
            <pc:docMk/>
            <pc:sldMk cId="1734390841" sldId="391"/>
            <ac:spMk id="24" creationId="{DEB48851-50EF-A066-5CAF-89B5ACE54E8A}"/>
          </ac:spMkLst>
        </pc:spChg>
        <pc:spChg chg="add mod">
          <ac:chgData name="Bianca Giaccone" userId="e1e417c8-5e5c-49e0-b10a-fe67602f8478" providerId="ADAL" clId="{658F5A9C-5896-55F5-AF5F-C571A9CE6E0A}" dt="2026-06-10T21:35:22.776" v="10400" actId="14100"/>
          <ac:spMkLst>
            <pc:docMk/>
            <pc:sldMk cId="1734390841" sldId="391"/>
            <ac:spMk id="25" creationId="{6FBB0A51-BE7B-2E89-E915-99AF34E1800D}"/>
          </ac:spMkLst>
        </pc:spChg>
        <pc:spChg chg="add del mod">
          <ac:chgData name="Bianca Giaccone" userId="e1e417c8-5e5c-49e0-b10a-fe67602f8478" providerId="ADAL" clId="{658F5A9C-5896-55F5-AF5F-C571A9CE6E0A}" dt="2026-06-10T21:28:26.370" v="10120" actId="21"/>
          <ac:spMkLst>
            <pc:docMk/>
            <pc:sldMk cId="1734390841" sldId="391"/>
            <ac:spMk id="26" creationId="{6B954C70-8274-F862-FB0B-0E53876150FD}"/>
          </ac:spMkLst>
        </pc:spChg>
        <pc:spChg chg="add del mod">
          <ac:chgData name="Bianca Giaccone" userId="e1e417c8-5e5c-49e0-b10a-fe67602f8478" providerId="ADAL" clId="{658F5A9C-5896-55F5-AF5F-C571A9CE6E0A}" dt="2026-06-10T21:28:26.370" v="10120" actId="21"/>
          <ac:spMkLst>
            <pc:docMk/>
            <pc:sldMk cId="1734390841" sldId="391"/>
            <ac:spMk id="27" creationId="{06D6BAC1-3F55-9CFD-BE4B-50E31215D306}"/>
          </ac:spMkLst>
        </pc:spChg>
        <pc:picChg chg="add mod">
          <ac:chgData name="Bianca Giaccone" userId="e1e417c8-5e5c-49e0-b10a-fe67602f8478" providerId="ADAL" clId="{658F5A9C-5896-55F5-AF5F-C571A9CE6E0A}" dt="2026-06-10T21:28:58.060" v="10276" actId="1076"/>
          <ac:picMkLst>
            <pc:docMk/>
            <pc:sldMk cId="1734390841" sldId="391"/>
            <ac:picMk id="2" creationId="{8F99A393-EB83-A59F-22CB-B0429725F06D}"/>
          </ac:picMkLst>
        </pc:picChg>
        <pc:picChg chg="add del mod">
          <ac:chgData name="Bianca Giaccone" userId="e1e417c8-5e5c-49e0-b10a-fe67602f8478" providerId="ADAL" clId="{658F5A9C-5896-55F5-AF5F-C571A9CE6E0A}" dt="2026-06-10T10:16:44.851" v="3239" actId="478"/>
          <ac:picMkLst>
            <pc:docMk/>
            <pc:sldMk cId="1734390841" sldId="391"/>
            <ac:picMk id="7" creationId="{C6C0DFD8-C27E-5471-1DB2-F096F5CE4B5F}"/>
          </ac:picMkLst>
        </pc:picChg>
        <pc:picChg chg="add del mod">
          <ac:chgData name="Bianca Giaccone" userId="e1e417c8-5e5c-49e0-b10a-fe67602f8478" providerId="ADAL" clId="{658F5A9C-5896-55F5-AF5F-C571A9CE6E0A}" dt="2026-06-10T10:16:44.851" v="3239" actId="478"/>
          <ac:picMkLst>
            <pc:docMk/>
            <pc:sldMk cId="1734390841" sldId="391"/>
            <ac:picMk id="9" creationId="{56B2A732-DB34-3D86-6746-5F91E8CC5F0F}"/>
          </ac:picMkLst>
        </pc:picChg>
        <pc:picChg chg="add del mod">
          <ac:chgData name="Bianca Giaccone" userId="e1e417c8-5e5c-49e0-b10a-fe67602f8478" providerId="ADAL" clId="{658F5A9C-5896-55F5-AF5F-C571A9CE6E0A}" dt="2026-06-10T10:27:42.639" v="3245" actId="478"/>
          <ac:picMkLst>
            <pc:docMk/>
            <pc:sldMk cId="1734390841" sldId="391"/>
            <ac:picMk id="11" creationId="{F1735A9F-364A-E64E-80F5-F3D4156B8404}"/>
          </ac:picMkLst>
        </pc:picChg>
        <pc:picChg chg="add del mod">
          <ac:chgData name="Bianca Giaccone" userId="e1e417c8-5e5c-49e0-b10a-fe67602f8478" providerId="ADAL" clId="{658F5A9C-5896-55F5-AF5F-C571A9CE6E0A}" dt="2026-06-10T10:27:42.639" v="3245" actId="478"/>
          <ac:picMkLst>
            <pc:docMk/>
            <pc:sldMk cId="1734390841" sldId="391"/>
            <ac:picMk id="14" creationId="{7100F743-7D9F-85F7-66E2-9D3C16F2DA09}"/>
          </ac:picMkLst>
        </pc:picChg>
        <pc:picChg chg="add del mod">
          <ac:chgData name="Bianca Giaccone" userId="e1e417c8-5e5c-49e0-b10a-fe67602f8478" providerId="ADAL" clId="{658F5A9C-5896-55F5-AF5F-C571A9CE6E0A}" dt="2026-06-10T12:33:34.397" v="4637" actId="478"/>
          <ac:picMkLst>
            <pc:docMk/>
            <pc:sldMk cId="1734390841" sldId="391"/>
            <ac:picMk id="16" creationId="{35F090D0-1C21-8F64-9950-09C6DF39DC8A}"/>
          </ac:picMkLst>
        </pc:picChg>
        <pc:picChg chg="add del mod">
          <ac:chgData name="Bianca Giaccone" userId="e1e417c8-5e5c-49e0-b10a-fe67602f8478" providerId="ADAL" clId="{658F5A9C-5896-55F5-AF5F-C571A9CE6E0A}" dt="2026-06-10T12:33:34.397" v="4637" actId="478"/>
          <ac:picMkLst>
            <pc:docMk/>
            <pc:sldMk cId="1734390841" sldId="391"/>
            <ac:picMk id="18" creationId="{6CF892C3-6195-D865-1A24-6C78F95D8F95}"/>
          </ac:picMkLst>
        </pc:picChg>
        <pc:picChg chg="del">
          <ac:chgData name="Bianca Giaccone" userId="e1e417c8-5e5c-49e0-b10a-fe67602f8478" providerId="ADAL" clId="{658F5A9C-5896-55F5-AF5F-C571A9CE6E0A}" dt="2026-06-10T10:10:29.376" v="3228" actId="478"/>
          <ac:picMkLst>
            <pc:docMk/>
            <pc:sldMk cId="1734390841" sldId="391"/>
            <ac:picMk id="21" creationId="{598C9DAD-4DA2-A8B3-A618-E604C2AF9F42}"/>
          </ac:picMkLst>
        </pc:picChg>
        <pc:picChg chg="del">
          <ac:chgData name="Bianca Giaccone" userId="e1e417c8-5e5c-49e0-b10a-fe67602f8478" providerId="ADAL" clId="{658F5A9C-5896-55F5-AF5F-C571A9CE6E0A}" dt="2026-06-10T10:10:29.376" v="3228" actId="478"/>
          <ac:picMkLst>
            <pc:docMk/>
            <pc:sldMk cId="1734390841" sldId="391"/>
            <ac:picMk id="23" creationId="{98BEF1AC-A200-BC22-0A78-109C073942E5}"/>
          </ac:picMkLst>
        </pc:picChg>
        <pc:picChg chg="add mod">
          <ac:chgData name="Bianca Giaccone" userId="e1e417c8-5e5c-49e0-b10a-fe67602f8478" providerId="ADAL" clId="{658F5A9C-5896-55F5-AF5F-C571A9CE6E0A}" dt="2026-06-10T21:35:34.694" v="10415" actId="1076"/>
          <ac:picMkLst>
            <pc:docMk/>
            <pc:sldMk cId="1734390841" sldId="391"/>
            <ac:picMk id="29" creationId="{1B31102B-61E4-0A07-6B56-2014A7F1767D}"/>
          </ac:picMkLst>
        </pc:picChg>
        <pc:picChg chg="add del mod">
          <ac:chgData name="Bianca Giaccone" userId="e1e417c8-5e5c-49e0-b10a-fe67602f8478" providerId="ADAL" clId="{658F5A9C-5896-55F5-AF5F-C571A9CE6E0A}" dt="2026-06-10T21:28:26.370" v="10120" actId="21"/>
          <ac:picMkLst>
            <pc:docMk/>
            <pc:sldMk cId="1734390841" sldId="391"/>
            <ac:picMk id="31" creationId="{3F57B15E-D227-F73C-E23A-30F828BFF0FB}"/>
          </ac:picMkLst>
        </pc:picChg>
      </pc:sldChg>
      <pc:sldChg chg="delSp add del mod">
        <pc:chgData name="Bianca Giaccone" userId="e1e417c8-5e5c-49e0-b10a-fe67602f8478" providerId="ADAL" clId="{658F5A9C-5896-55F5-AF5F-C571A9CE6E0A}" dt="2026-06-10T07:08:04.818" v="1891" actId="2696"/>
        <pc:sldMkLst>
          <pc:docMk/>
          <pc:sldMk cId="4033886851" sldId="391"/>
        </pc:sldMkLst>
      </pc:sldChg>
      <pc:sldChg chg="addSp delSp modSp add del mod delAnim modAnim">
        <pc:chgData name="Bianca Giaccone" userId="e1e417c8-5e5c-49e0-b10a-fe67602f8478" providerId="ADAL" clId="{658F5A9C-5896-55F5-AF5F-C571A9CE6E0A}" dt="2026-06-10T12:37:51.845" v="4662" actId="2696"/>
        <pc:sldMkLst>
          <pc:docMk/>
          <pc:sldMk cId="3769345898" sldId="392"/>
        </pc:sldMkLst>
        <pc:spChg chg="del mod">
          <ac:chgData name="Bianca Giaccone" userId="e1e417c8-5e5c-49e0-b10a-fe67602f8478" providerId="ADAL" clId="{658F5A9C-5896-55F5-AF5F-C571A9CE6E0A}" dt="2026-06-10T09:28:37.266" v="2909" actId="478"/>
          <ac:spMkLst>
            <pc:docMk/>
            <pc:sldMk cId="3769345898" sldId="392"/>
            <ac:spMk id="2" creationId="{C1B05732-138D-10E2-E3B9-940EE427EF3B}"/>
          </ac:spMkLst>
        </pc:spChg>
        <pc:spChg chg="mod">
          <ac:chgData name="Bianca Giaccone" userId="e1e417c8-5e5c-49e0-b10a-fe67602f8478" providerId="ADAL" clId="{658F5A9C-5896-55F5-AF5F-C571A9CE6E0A}" dt="2026-06-10T12:16:46.204" v="4370" actId="20577"/>
          <ac:spMkLst>
            <pc:docMk/>
            <pc:sldMk cId="3769345898" sldId="392"/>
            <ac:spMk id="3" creationId="{80CAA4C2-7FE0-E160-24BA-A1B46CCB2558}"/>
          </ac:spMkLst>
        </pc:spChg>
        <pc:spChg chg="del">
          <ac:chgData name="Bianca Giaccone" userId="e1e417c8-5e5c-49e0-b10a-fe67602f8478" providerId="ADAL" clId="{658F5A9C-5896-55F5-AF5F-C571A9CE6E0A}" dt="2026-06-10T09:19:46.513" v="2807" actId="478"/>
          <ac:spMkLst>
            <pc:docMk/>
            <pc:sldMk cId="3769345898" sldId="392"/>
            <ac:spMk id="4" creationId="{3E5E670B-3A2E-AB0E-35AD-ACBEC60FBD37}"/>
          </ac:spMkLst>
        </pc:spChg>
        <pc:spChg chg="del mod">
          <ac:chgData name="Bianca Giaccone" userId="e1e417c8-5e5c-49e0-b10a-fe67602f8478" providerId="ADAL" clId="{658F5A9C-5896-55F5-AF5F-C571A9CE6E0A}" dt="2026-06-10T09:45:33.869" v="3026" actId="478"/>
          <ac:spMkLst>
            <pc:docMk/>
            <pc:sldMk cId="3769345898" sldId="392"/>
            <ac:spMk id="5" creationId="{04F5B6ED-3A4E-EE12-71A5-12BB40E79091}"/>
          </ac:spMkLst>
        </pc:spChg>
        <pc:spChg chg="del">
          <ac:chgData name="Bianca Giaccone" userId="e1e417c8-5e5c-49e0-b10a-fe67602f8478" providerId="ADAL" clId="{658F5A9C-5896-55F5-AF5F-C571A9CE6E0A}" dt="2026-06-10T09:08:52.798" v="2506" actId="478"/>
          <ac:spMkLst>
            <pc:docMk/>
            <pc:sldMk cId="3769345898" sldId="392"/>
            <ac:spMk id="19" creationId="{2274F83B-2513-B6F6-4E6E-3C2E08FBB171}"/>
          </ac:spMkLst>
        </pc:spChg>
        <pc:spChg chg="add del mod">
          <ac:chgData name="Bianca Giaccone" userId="e1e417c8-5e5c-49e0-b10a-fe67602f8478" providerId="ADAL" clId="{658F5A9C-5896-55F5-AF5F-C571A9CE6E0A}" dt="2026-06-10T09:11:49.598" v="2543" actId="478"/>
          <ac:spMkLst>
            <pc:docMk/>
            <pc:sldMk cId="3769345898" sldId="392"/>
            <ac:spMk id="20" creationId="{83BFB602-DFA2-F4E6-3ADE-F0291A75EB34}"/>
          </ac:spMkLst>
        </pc:spChg>
        <pc:spChg chg="add del mod">
          <ac:chgData name="Bianca Giaccone" userId="e1e417c8-5e5c-49e0-b10a-fe67602f8478" providerId="ADAL" clId="{658F5A9C-5896-55F5-AF5F-C571A9CE6E0A}" dt="2026-06-10T09:45:33.869" v="3026" actId="478"/>
          <ac:spMkLst>
            <pc:docMk/>
            <pc:sldMk cId="3769345898" sldId="392"/>
            <ac:spMk id="22" creationId="{86E8E4B2-B82B-D4B7-4B46-F2CBE068CB6B}"/>
          </ac:spMkLst>
        </pc:spChg>
        <pc:spChg chg="add mod">
          <ac:chgData name="Bianca Giaccone" userId="e1e417c8-5e5c-49e0-b10a-fe67602f8478" providerId="ADAL" clId="{658F5A9C-5896-55F5-AF5F-C571A9CE6E0A}" dt="2026-06-10T09:28:15.973" v="2892" actId="1036"/>
          <ac:spMkLst>
            <pc:docMk/>
            <pc:sldMk cId="3769345898" sldId="392"/>
            <ac:spMk id="24" creationId="{E2E5CD4E-AF29-12B3-2D5D-EC6D36DF05BC}"/>
          </ac:spMkLst>
        </pc:spChg>
        <pc:spChg chg="add del mod">
          <ac:chgData name="Bianca Giaccone" userId="e1e417c8-5e5c-49e0-b10a-fe67602f8478" providerId="ADAL" clId="{658F5A9C-5896-55F5-AF5F-C571A9CE6E0A}" dt="2026-06-10T09:45:33.869" v="3026" actId="478"/>
          <ac:spMkLst>
            <pc:docMk/>
            <pc:sldMk cId="3769345898" sldId="392"/>
            <ac:spMk id="25" creationId="{856C3E00-AFC4-7A33-D2D1-BF295475D6B3}"/>
          </ac:spMkLst>
        </pc:spChg>
        <pc:spChg chg="add del mod">
          <ac:chgData name="Bianca Giaccone" userId="e1e417c8-5e5c-49e0-b10a-fe67602f8478" providerId="ADAL" clId="{658F5A9C-5896-55F5-AF5F-C571A9CE6E0A}" dt="2026-06-10T09:45:33.869" v="3026" actId="478"/>
          <ac:spMkLst>
            <pc:docMk/>
            <pc:sldMk cId="3769345898" sldId="392"/>
            <ac:spMk id="26" creationId="{1B628C6F-EB6A-0893-D679-54AD1B423C33}"/>
          </ac:spMkLst>
        </pc:spChg>
        <pc:spChg chg="add del mod">
          <ac:chgData name="Bianca Giaccone" userId="e1e417c8-5e5c-49e0-b10a-fe67602f8478" providerId="ADAL" clId="{658F5A9C-5896-55F5-AF5F-C571A9CE6E0A}" dt="2026-06-10T09:45:33.869" v="3026" actId="478"/>
          <ac:spMkLst>
            <pc:docMk/>
            <pc:sldMk cId="3769345898" sldId="392"/>
            <ac:spMk id="27" creationId="{08CE7FCB-A905-E889-A027-1E2CA7D11551}"/>
          </ac:spMkLst>
        </pc:spChg>
        <pc:spChg chg="add del mod">
          <ac:chgData name="Bianca Giaccone" userId="e1e417c8-5e5c-49e0-b10a-fe67602f8478" providerId="ADAL" clId="{658F5A9C-5896-55F5-AF5F-C571A9CE6E0A}" dt="2026-06-10T09:45:33.869" v="3026" actId="478"/>
          <ac:spMkLst>
            <pc:docMk/>
            <pc:sldMk cId="3769345898" sldId="392"/>
            <ac:spMk id="28" creationId="{78D826F5-719F-4889-5FFA-5DB24EE7FED2}"/>
          </ac:spMkLst>
        </pc:spChg>
        <pc:spChg chg="add del mod">
          <ac:chgData name="Bianca Giaccone" userId="e1e417c8-5e5c-49e0-b10a-fe67602f8478" providerId="ADAL" clId="{658F5A9C-5896-55F5-AF5F-C571A9CE6E0A}" dt="2026-06-10T09:14:53.907" v="2638" actId="478"/>
          <ac:spMkLst>
            <pc:docMk/>
            <pc:sldMk cId="3769345898" sldId="392"/>
            <ac:spMk id="29" creationId="{4F4AFD59-E11F-FB18-F6E8-CC5312E8DBB1}"/>
          </ac:spMkLst>
        </pc:spChg>
        <pc:spChg chg="add mod">
          <ac:chgData name="Bianca Giaccone" userId="e1e417c8-5e5c-49e0-b10a-fe67602f8478" providerId="ADAL" clId="{658F5A9C-5896-55F5-AF5F-C571A9CE6E0A}" dt="2026-06-10T09:28:15.973" v="2892" actId="1036"/>
          <ac:spMkLst>
            <pc:docMk/>
            <pc:sldMk cId="3769345898" sldId="392"/>
            <ac:spMk id="30" creationId="{B5E04FFC-782E-B0C0-6341-3CD14D0257D3}"/>
          </ac:spMkLst>
        </pc:spChg>
        <pc:spChg chg="add mod">
          <ac:chgData name="Bianca Giaccone" userId="e1e417c8-5e5c-49e0-b10a-fe67602f8478" providerId="ADAL" clId="{658F5A9C-5896-55F5-AF5F-C571A9CE6E0A}" dt="2026-06-10T09:28:20.857" v="2905" actId="1036"/>
          <ac:spMkLst>
            <pc:docMk/>
            <pc:sldMk cId="3769345898" sldId="392"/>
            <ac:spMk id="43" creationId="{24D49319-5BA7-073A-9A79-BBCD751D45E9}"/>
          </ac:spMkLst>
        </pc:spChg>
        <pc:spChg chg="add mod">
          <ac:chgData name="Bianca Giaccone" userId="e1e417c8-5e5c-49e0-b10a-fe67602f8478" providerId="ADAL" clId="{658F5A9C-5896-55F5-AF5F-C571A9CE6E0A}" dt="2026-06-10T09:28:20.857" v="2905" actId="1036"/>
          <ac:spMkLst>
            <pc:docMk/>
            <pc:sldMk cId="3769345898" sldId="392"/>
            <ac:spMk id="44" creationId="{8BC3286C-B7ED-77A1-AF16-1320B77DA40B}"/>
          </ac:spMkLst>
        </pc:spChg>
        <pc:spChg chg="add del mod">
          <ac:chgData name="Bianca Giaccone" userId="e1e417c8-5e5c-49e0-b10a-fe67602f8478" providerId="ADAL" clId="{658F5A9C-5896-55F5-AF5F-C571A9CE6E0A}" dt="2026-06-10T09:45:33.869" v="3026" actId="478"/>
          <ac:spMkLst>
            <pc:docMk/>
            <pc:sldMk cId="3769345898" sldId="392"/>
            <ac:spMk id="45" creationId="{8A2D9DFA-F0CF-5DBF-C1D1-32A74FE5385B}"/>
          </ac:spMkLst>
        </pc:spChg>
        <pc:spChg chg="add del mod">
          <ac:chgData name="Bianca Giaccone" userId="e1e417c8-5e5c-49e0-b10a-fe67602f8478" providerId="ADAL" clId="{658F5A9C-5896-55F5-AF5F-C571A9CE6E0A}" dt="2026-06-10T09:45:33.869" v="3026" actId="478"/>
          <ac:spMkLst>
            <pc:docMk/>
            <pc:sldMk cId="3769345898" sldId="392"/>
            <ac:spMk id="46" creationId="{2C46BF7D-8A1D-99DD-2AAA-6AF3FC4E413F}"/>
          </ac:spMkLst>
        </pc:spChg>
        <pc:spChg chg="add del mod">
          <ac:chgData name="Bianca Giaccone" userId="e1e417c8-5e5c-49e0-b10a-fe67602f8478" providerId="ADAL" clId="{658F5A9C-5896-55F5-AF5F-C571A9CE6E0A}" dt="2026-06-10T09:45:33.869" v="3026" actId="478"/>
          <ac:spMkLst>
            <pc:docMk/>
            <pc:sldMk cId="3769345898" sldId="392"/>
            <ac:spMk id="47" creationId="{EA5662B6-9875-82E5-08BC-FE830A7891DC}"/>
          </ac:spMkLst>
        </pc:spChg>
        <pc:spChg chg="add del mod">
          <ac:chgData name="Bianca Giaccone" userId="e1e417c8-5e5c-49e0-b10a-fe67602f8478" providerId="ADAL" clId="{658F5A9C-5896-55F5-AF5F-C571A9CE6E0A}" dt="2026-06-10T09:45:33.869" v="3026" actId="478"/>
          <ac:spMkLst>
            <pc:docMk/>
            <pc:sldMk cId="3769345898" sldId="392"/>
            <ac:spMk id="48" creationId="{1B86C819-D8C8-3937-A86B-6761307CEB19}"/>
          </ac:spMkLst>
        </pc:spChg>
        <pc:spChg chg="add del mod">
          <ac:chgData name="Bianca Giaccone" userId="e1e417c8-5e5c-49e0-b10a-fe67602f8478" providerId="ADAL" clId="{658F5A9C-5896-55F5-AF5F-C571A9CE6E0A}" dt="2026-06-10T09:19:48.023" v="2808" actId="478"/>
          <ac:spMkLst>
            <pc:docMk/>
            <pc:sldMk cId="3769345898" sldId="392"/>
            <ac:spMk id="50" creationId="{7E3F5E68-7036-55E1-6F6F-020230E9D3B1}"/>
          </ac:spMkLst>
        </pc:spChg>
        <pc:spChg chg="add mod">
          <ac:chgData name="Bianca Giaccone" userId="e1e417c8-5e5c-49e0-b10a-fe67602f8478" providerId="ADAL" clId="{658F5A9C-5896-55F5-AF5F-C571A9CE6E0A}" dt="2026-06-10T09:28:28.143" v="2906" actId="1076"/>
          <ac:spMkLst>
            <pc:docMk/>
            <pc:sldMk cId="3769345898" sldId="392"/>
            <ac:spMk id="51" creationId="{AC095A25-3A9E-8E99-1D39-6560776FE91E}"/>
          </ac:spMkLst>
        </pc:spChg>
        <pc:spChg chg="add del mod">
          <ac:chgData name="Bianca Giaccone" userId="e1e417c8-5e5c-49e0-b10a-fe67602f8478" providerId="ADAL" clId="{658F5A9C-5896-55F5-AF5F-C571A9CE6E0A}" dt="2026-06-10T12:10:44.453" v="4229" actId="478"/>
          <ac:spMkLst>
            <pc:docMk/>
            <pc:sldMk cId="3769345898" sldId="392"/>
            <ac:spMk id="52" creationId="{40F83787-1C10-A1E9-D71A-6F6DA9EC18C9}"/>
          </ac:spMkLst>
        </pc:spChg>
        <pc:spChg chg="add mod">
          <ac:chgData name="Bianca Giaccone" userId="e1e417c8-5e5c-49e0-b10a-fe67602f8478" providerId="ADAL" clId="{658F5A9C-5896-55F5-AF5F-C571A9CE6E0A}" dt="2026-06-10T12:13:08.922" v="4312" actId="1076"/>
          <ac:spMkLst>
            <pc:docMk/>
            <pc:sldMk cId="3769345898" sldId="392"/>
            <ac:spMk id="53" creationId="{AB0798BF-5C2B-D663-6D9D-1906D6D80237}"/>
          </ac:spMkLst>
        </pc:spChg>
        <pc:spChg chg="add mod">
          <ac:chgData name="Bianca Giaccone" userId="e1e417c8-5e5c-49e0-b10a-fe67602f8478" providerId="ADAL" clId="{658F5A9C-5896-55F5-AF5F-C571A9CE6E0A}" dt="2026-06-10T09:47:22.287" v="3221"/>
          <ac:spMkLst>
            <pc:docMk/>
            <pc:sldMk cId="3769345898" sldId="392"/>
            <ac:spMk id="54" creationId="{0813D957-5277-DFE9-2129-CD8F929A36BE}"/>
          </ac:spMkLst>
        </pc:spChg>
        <pc:spChg chg="add del mod">
          <ac:chgData name="Bianca Giaccone" userId="e1e417c8-5e5c-49e0-b10a-fe67602f8478" providerId="ADAL" clId="{658F5A9C-5896-55F5-AF5F-C571A9CE6E0A}" dt="2026-06-10T12:16:03.996" v="4365" actId="478"/>
          <ac:spMkLst>
            <pc:docMk/>
            <pc:sldMk cId="3769345898" sldId="392"/>
            <ac:spMk id="58" creationId="{3F8CCD40-40C3-5591-452A-87F3E1366DA4}"/>
          </ac:spMkLst>
        </pc:spChg>
        <pc:spChg chg="add mod">
          <ac:chgData name="Bianca Giaccone" userId="e1e417c8-5e5c-49e0-b10a-fe67602f8478" providerId="ADAL" clId="{658F5A9C-5896-55F5-AF5F-C571A9CE6E0A}" dt="2026-06-10T12:15:57.890" v="4364" actId="1076"/>
          <ac:spMkLst>
            <pc:docMk/>
            <pc:sldMk cId="3769345898" sldId="392"/>
            <ac:spMk id="59" creationId="{62A0B687-B70C-0C1C-4737-CF72E81FE5A4}"/>
          </ac:spMkLst>
        </pc:spChg>
        <pc:spChg chg="add del mod">
          <ac:chgData name="Bianca Giaccone" userId="e1e417c8-5e5c-49e0-b10a-fe67602f8478" providerId="ADAL" clId="{658F5A9C-5896-55F5-AF5F-C571A9CE6E0A}" dt="2026-06-10T12:16:05.962" v="4366" actId="478"/>
          <ac:spMkLst>
            <pc:docMk/>
            <pc:sldMk cId="3769345898" sldId="392"/>
            <ac:spMk id="60" creationId="{491E7429-977C-B0D6-2837-56D823961AF6}"/>
          </ac:spMkLst>
        </pc:spChg>
        <pc:spChg chg="add mod">
          <ac:chgData name="Bianca Giaccone" userId="e1e417c8-5e5c-49e0-b10a-fe67602f8478" providerId="ADAL" clId="{658F5A9C-5896-55F5-AF5F-C571A9CE6E0A}" dt="2026-06-10T12:15:57.890" v="4364" actId="1076"/>
          <ac:spMkLst>
            <pc:docMk/>
            <pc:sldMk cId="3769345898" sldId="392"/>
            <ac:spMk id="61" creationId="{08FDC9AB-41FA-9753-4AE3-720A89579DBE}"/>
          </ac:spMkLst>
        </pc:spChg>
        <pc:spChg chg="add del mod">
          <ac:chgData name="Bianca Giaccone" userId="e1e417c8-5e5c-49e0-b10a-fe67602f8478" providerId="ADAL" clId="{658F5A9C-5896-55F5-AF5F-C571A9CE6E0A}" dt="2026-06-10T12:37:45.754" v="4660" actId="478"/>
          <ac:spMkLst>
            <pc:docMk/>
            <pc:sldMk cId="3769345898" sldId="392"/>
            <ac:spMk id="62" creationId="{6DD15D67-8DF7-6FCE-F539-1F628427AC5B}"/>
          </ac:spMkLst>
        </pc:spChg>
        <pc:picChg chg="add mod">
          <ac:chgData name="Bianca Giaccone" userId="e1e417c8-5e5c-49e0-b10a-fe67602f8478" providerId="ADAL" clId="{658F5A9C-5896-55F5-AF5F-C571A9CE6E0A}" dt="2026-06-10T09:17:27.139" v="2672" actId="12789"/>
          <ac:picMkLst>
            <pc:docMk/>
            <pc:sldMk cId="3769345898" sldId="392"/>
            <ac:picMk id="7" creationId="{AF9F9F05-1E16-DA13-3AD6-6305E6984C39}"/>
          </ac:picMkLst>
        </pc:picChg>
        <pc:picChg chg="add mod">
          <ac:chgData name="Bianca Giaccone" userId="e1e417c8-5e5c-49e0-b10a-fe67602f8478" providerId="ADAL" clId="{658F5A9C-5896-55F5-AF5F-C571A9CE6E0A}" dt="2026-06-10T09:13:19.006" v="2592" actId="12788"/>
          <ac:picMkLst>
            <pc:docMk/>
            <pc:sldMk cId="3769345898" sldId="392"/>
            <ac:picMk id="9" creationId="{4E1CABDA-B026-A260-B844-017F1E4C1CCC}"/>
          </ac:picMkLst>
        </pc:picChg>
        <pc:picChg chg="add mod">
          <ac:chgData name="Bianca Giaccone" userId="e1e417c8-5e5c-49e0-b10a-fe67602f8478" providerId="ADAL" clId="{658F5A9C-5896-55F5-AF5F-C571A9CE6E0A}" dt="2026-06-10T09:28:15.973" v="2892" actId="1036"/>
          <ac:picMkLst>
            <pc:docMk/>
            <pc:sldMk cId="3769345898" sldId="392"/>
            <ac:picMk id="11" creationId="{4949B711-0055-EAEF-68FA-62C708647209}"/>
          </ac:picMkLst>
        </pc:picChg>
        <pc:picChg chg="add mod">
          <ac:chgData name="Bianca Giaccone" userId="e1e417c8-5e5c-49e0-b10a-fe67602f8478" providerId="ADAL" clId="{658F5A9C-5896-55F5-AF5F-C571A9CE6E0A}" dt="2026-06-10T09:28:15.973" v="2892" actId="1036"/>
          <ac:picMkLst>
            <pc:docMk/>
            <pc:sldMk cId="3769345898" sldId="392"/>
            <ac:picMk id="14" creationId="{333C326C-393C-E83C-A19A-107EC8E45769}"/>
          </ac:picMkLst>
        </pc:picChg>
        <pc:picChg chg="add mod">
          <ac:chgData name="Bianca Giaccone" userId="e1e417c8-5e5c-49e0-b10a-fe67602f8478" providerId="ADAL" clId="{658F5A9C-5896-55F5-AF5F-C571A9CE6E0A}" dt="2026-06-10T09:28:15.973" v="2892" actId="1036"/>
          <ac:picMkLst>
            <pc:docMk/>
            <pc:sldMk cId="3769345898" sldId="392"/>
            <ac:picMk id="16" creationId="{A87F8DEB-FC05-25D3-8278-C73C5CEAE148}"/>
          </ac:picMkLst>
        </pc:picChg>
        <pc:picChg chg="add mod">
          <ac:chgData name="Bianca Giaccone" userId="e1e417c8-5e5c-49e0-b10a-fe67602f8478" providerId="ADAL" clId="{658F5A9C-5896-55F5-AF5F-C571A9CE6E0A}" dt="2026-06-10T09:17:49.407" v="2693" actId="1036"/>
          <ac:picMkLst>
            <pc:docMk/>
            <pc:sldMk cId="3769345898" sldId="392"/>
            <ac:picMk id="18" creationId="{9974D726-C0E2-8F8B-6A5B-8DF6F9C7F92B}"/>
          </ac:picMkLst>
        </pc:picChg>
        <pc:picChg chg="del">
          <ac:chgData name="Bianca Giaccone" userId="e1e417c8-5e5c-49e0-b10a-fe67602f8478" providerId="ADAL" clId="{658F5A9C-5896-55F5-AF5F-C571A9CE6E0A}" dt="2026-06-10T09:08:41.420" v="2502" actId="478"/>
          <ac:picMkLst>
            <pc:docMk/>
            <pc:sldMk cId="3769345898" sldId="392"/>
            <ac:picMk id="21" creationId="{DB87C252-DD9F-2124-5F6A-845CA0EE7111}"/>
          </ac:picMkLst>
        </pc:picChg>
        <pc:picChg chg="del">
          <ac:chgData name="Bianca Giaccone" userId="e1e417c8-5e5c-49e0-b10a-fe67602f8478" providerId="ADAL" clId="{658F5A9C-5896-55F5-AF5F-C571A9CE6E0A}" dt="2026-06-10T09:08:42.607" v="2503" actId="478"/>
          <ac:picMkLst>
            <pc:docMk/>
            <pc:sldMk cId="3769345898" sldId="392"/>
            <ac:picMk id="23" creationId="{BDF3249E-5AF9-7913-772D-CE30766C18F3}"/>
          </ac:picMkLst>
        </pc:picChg>
        <pc:picChg chg="add mod">
          <ac:chgData name="Bianca Giaccone" userId="e1e417c8-5e5c-49e0-b10a-fe67602f8478" providerId="ADAL" clId="{658F5A9C-5896-55F5-AF5F-C571A9CE6E0A}" dt="2026-06-10T09:28:20.857" v="2905" actId="1036"/>
          <ac:picMkLst>
            <pc:docMk/>
            <pc:sldMk cId="3769345898" sldId="392"/>
            <ac:picMk id="32" creationId="{DA20F09A-89A8-9077-CF13-00FB641EED60}"/>
          </ac:picMkLst>
        </pc:picChg>
        <pc:picChg chg="add mod">
          <ac:chgData name="Bianca Giaccone" userId="e1e417c8-5e5c-49e0-b10a-fe67602f8478" providerId="ADAL" clId="{658F5A9C-5896-55F5-AF5F-C571A9CE6E0A}" dt="2026-06-10T09:19:24.546" v="2799" actId="1076"/>
          <ac:picMkLst>
            <pc:docMk/>
            <pc:sldMk cId="3769345898" sldId="392"/>
            <ac:picMk id="34" creationId="{2328680B-AD78-78A5-4756-D85D8C3AEA32}"/>
          </ac:picMkLst>
        </pc:picChg>
        <pc:picChg chg="add mod">
          <ac:chgData name="Bianca Giaccone" userId="e1e417c8-5e5c-49e0-b10a-fe67602f8478" providerId="ADAL" clId="{658F5A9C-5896-55F5-AF5F-C571A9CE6E0A}" dt="2026-06-10T09:19:24.546" v="2799" actId="1076"/>
          <ac:picMkLst>
            <pc:docMk/>
            <pc:sldMk cId="3769345898" sldId="392"/>
            <ac:picMk id="36" creationId="{323755B0-8CCC-90E0-79BB-96266D59A3AE}"/>
          </ac:picMkLst>
        </pc:picChg>
        <pc:picChg chg="add mod">
          <ac:chgData name="Bianca Giaccone" userId="e1e417c8-5e5c-49e0-b10a-fe67602f8478" providerId="ADAL" clId="{658F5A9C-5896-55F5-AF5F-C571A9CE6E0A}" dt="2026-06-10T09:28:20.857" v="2905" actId="1036"/>
          <ac:picMkLst>
            <pc:docMk/>
            <pc:sldMk cId="3769345898" sldId="392"/>
            <ac:picMk id="38" creationId="{98356981-DFD3-7E0D-D94B-5A66FC3F4A98}"/>
          </ac:picMkLst>
        </pc:picChg>
        <pc:picChg chg="add mod">
          <ac:chgData name="Bianca Giaccone" userId="e1e417c8-5e5c-49e0-b10a-fe67602f8478" providerId="ADAL" clId="{658F5A9C-5896-55F5-AF5F-C571A9CE6E0A}" dt="2026-06-10T09:17:54.465" v="2711" actId="1036"/>
          <ac:picMkLst>
            <pc:docMk/>
            <pc:sldMk cId="3769345898" sldId="392"/>
            <ac:picMk id="40" creationId="{DB080BEF-E65C-D1AD-241C-0940D7280BCC}"/>
          </ac:picMkLst>
        </pc:picChg>
        <pc:picChg chg="add mod">
          <ac:chgData name="Bianca Giaccone" userId="e1e417c8-5e5c-49e0-b10a-fe67602f8478" providerId="ADAL" clId="{658F5A9C-5896-55F5-AF5F-C571A9CE6E0A}" dt="2026-06-10T09:17:54.465" v="2711" actId="1036"/>
          <ac:picMkLst>
            <pc:docMk/>
            <pc:sldMk cId="3769345898" sldId="392"/>
            <ac:picMk id="42" creationId="{3D42305D-0A1E-04B2-5BC7-DFDBEE7B2D45}"/>
          </ac:picMkLst>
        </pc:picChg>
        <pc:picChg chg="add mod">
          <ac:chgData name="Bianca Giaccone" userId="e1e417c8-5e5c-49e0-b10a-fe67602f8478" providerId="ADAL" clId="{658F5A9C-5896-55F5-AF5F-C571A9CE6E0A}" dt="2026-06-10T12:13:06.153" v="4311" actId="1076"/>
          <ac:picMkLst>
            <pc:docMk/>
            <pc:sldMk cId="3769345898" sldId="392"/>
            <ac:picMk id="56" creationId="{FCFA1280-8AEA-CA61-0244-967D000AB021}"/>
          </ac:picMkLst>
        </pc:picChg>
        <pc:picChg chg="add mod">
          <ac:chgData name="Bianca Giaccone" userId="e1e417c8-5e5c-49e0-b10a-fe67602f8478" providerId="ADAL" clId="{658F5A9C-5896-55F5-AF5F-C571A9CE6E0A}" dt="2026-06-10T12:15:57.890" v="4364" actId="1076"/>
          <ac:picMkLst>
            <pc:docMk/>
            <pc:sldMk cId="3769345898" sldId="392"/>
            <ac:picMk id="57" creationId="{9DD492DD-C640-5C6E-1B86-EB481E9D1C57}"/>
          </ac:picMkLst>
        </pc:picChg>
      </pc:sldChg>
      <pc:sldChg chg="modSp new del mod">
        <pc:chgData name="Bianca Giaccone" userId="e1e417c8-5e5c-49e0-b10a-fe67602f8478" providerId="ADAL" clId="{658F5A9C-5896-55F5-AF5F-C571A9CE6E0A}" dt="2026-06-10T10:34:24.859" v="3373" actId="2696"/>
        <pc:sldMkLst>
          <pc:docMk/>
          <pc:sldMk cId="398337066" sldId="393"/>
        </pc:sldMkLst>
        <pc:spChg chg="mod">
          <ac:chgData name="Bianca Giaccone" userId="e1e417c8-5e5c-49e0-b10a-fe67602f8478" providerId="ADAL" clId="{658F5A9C-5896-55F5-AF5F-C571A9CE6E0A}" dt="2026-06-10T07:11:16.953" v="2394" actId="20577"/>
          <ac:spMkLst>
            <pc:docMk/>
            <pc:sldMk cId="398337066" sldId="393"/>
            <ac:spMk id="3" creationId="{5E917715-C12A-7B1E-B727-F171AED071DA}"/>
          </ac:spMkLst>
        </pc:spChg>
      </pc:sldChg>
      <pc:sldChg chg="addSp delSp modSp add mod modAnim">
        <pc:chgData name="Bianca Giaccone" userId="e1e417c8-5e5c-49e0-b10a-fe67602f8478" providerId="ADAL" clId="{658F5A9C-5896-55F5-AF5F-C571A9CE6E0A}" dt="2026-06-11T08:26:29.665" v="11423" actId="20577"/>
        <pc:sldMkLst>
          <pc:docMk/>
          <pc:sldMk cId="3974784264" sldId="394"/>
        </pc:sldMkLst>
        <pc:spChg chg="mod">
          <ac:chgData name="Bianca Giaccone" userId="e1e417c8-5e5c-49e0-b10a-fe67602f8478" providerId="ADAL" clId="{658F5A9C-5896-55F5-AF5F-C571A9CE6E0A}" dt="2026-06-11T08:26:29.665" v="11423" actId="20577"/>
          <ac:spMkLst>
            <pc:docMk/>
            <pc:sldMk cId="3974784264" sldId="394"/>
            <ac:spMk id="2" creationId="{85700A5D-6013-94AF-C21F-F9A6F8C57F6D}"/>
          </ac:spMkLst>
        </pc:spChg>
        <pc:spChg chg="mod">
          <ac:chgData name="Bianca Giaccone" userId="e1e417c8-5e5c-49e0-b10a-fe67602f8478" providerId="ADAL" clId="{658F5A9C-5896-55F5-AF5F-C571A9CE6E0A}" dt="2026-06-10T12:50:00.443" v="5696" actId="14100"/>
          <ac:spMkLst>
            <pc:docMk/>
            <pc:sldMk cId="3974784264" sldId="394"/>
            <ac:spMk id="3" creationId="{5AE9C53B-E110-5479-C00B-A7BBEBFEB37C}"/>
          </ac:spMkLst>
        </pc:spChg>
        <pc:spChg chg="del">
          <ac:chgData name="Bianca Giaccone" userId="e1e417c8-5e5c-49e0-b10a-fe67602f8478" providerId="ADAL" clId="{658F5A9C-5896-55F5-AF5F-C571A9CE6E0A}" dt="2026-06-10T12:23:41.374" v="4617" actId="478"/>
          <ac:spMkLst>
            <pc:docMk/>
            <pc:sldMk cId="3974784264" sldId="394"/>
            <ac:spMk id="4" creationId="{5D0259B8-7B08-3809-97E6-C9966B6301F7}"/>
          </ac:spMkLst>
        </pc:spChg>
        <pc:picChg chg="add del mod">
          <ac:chgData name="Bianca Giaccone" userId="e1e417c8-5e5c-49e0-b10a-fe67602f8478" providerId="ADAL" clId="{658F5A9C-5896-55F5-AF5F-C571A9CE6E0A}" dt="2026-06-10T12:09:07.975" v="4228" actId="478"/>
          <ac:picMkLst>
            <pc:docMk/>
            <pc:sldMk cId="3974784264" sldId="394"/>
            <ac:picMk id="7" creationId="{3DE67C1B-70F4-95B5-8D85-FB12C2FC79B0}"/>
          </ac:picMkLst>
        </pc:picChg>
      </pc:sldChg>
      <pc:sldChg chg="addSp delSp modSp new del mod">
        <pc:chgData name="Bianca Giaccone" userId="e1e417c8-5e5c-49e0-b10a-fe67602f8478" providerId="ADAL" clId="{658F5A9C-5896-55F5-AF5F-C571A9CE6E0A}" dt="2026-06-10T10:34:05.942" v="3372" actId="2696"/>
        <pc:sldMkLst>
          <pc:docMk/>
          <pc:sldMk cId="3509513365" sldId="395"/>
        </pc:sldMkLst>
        <pc:spChg chg="del">
          <ac:chgData name="Bianca Giaccone" userId="e1e417c8-5e5c-49e0-b10a-fe67602f8478" providerId="ADAL" clId="{658F5A9C-5896-55F5-AF5F-C571A9CE6E0A}" dt="2026-06-10T09:20:57.809" v="2815" actId="478"/>
          <ac:spMkLst>
            <pc:docMk/>
            <pc:sldMk cId="3509513365" sldId="395"/>
            <ac:spMk id="2" creationId="{EE68E46C-CECE-A17E-D143-37C44B259A3A}"/>
          </ac:spMkLst>
        </pc:spChg>
        <pc:spChg chg="del">
          <ac:chgData name="Bianca Giaccone" userId="e1e417c8-5e5c-49e0-b10a-fe67602f8478" providerId="ADAL" clId="{658F5A9C-5896-55F5-AF5F-C571A9CE6E0A}" dt="2026-06-10T09:25:51.267" v="2846" actId="478"/>
          <ac:spMkLst>
            <pc:docMk/>
            <pc:sldMk cId="3509513365" sldId="395"/>
            <ac:spMk id="3" creationId="{57EBA913-B95B-E7A2-6BAE-1CCD1D2DA5FD}"/>
          </ac:spMkLst>
        </pc:spChg>
        <pc:spChg chg="del">
          <ac:chgData name="Bianca Giaccone" userId="e1e417c8-5e5c-49e0-b10a-fe67602f8478" providerId="ADAL" clId="{658F5A9C-5896-55F5-AF5F-C571A9CE6E0A}" dt="2026-06-10T09:25:52.463" v="2847" actId="478"/>
          <ac:spMkLst>
            <pc:docMk/>
            <pc:sldMk cId="3509513365" sldId="395"/>
            <ac:spMk id="4" creationId="{30322671-94D3-C3E5-B8CF-45D730184A41}"/>
          </ac:spMkLst>
        </pc:spChg>
        <pc:spChg chg="del mod">
          <ac:chgData name="Bianca Giaccone" userId="e1e417c8-5e5c-49e0-b10a-fe67602f8478" providerId="ADAL" clId="{658F5A9C-5896-55F5-AF5F-C571A9CE6E0A}" dt="2026-06-10T09:25:56.216" v="2848" actId="478"/>
          <ac:spMkLst>
            <pc:docMk/>
            <pc:sldMk cId="3509513365" sldId="395"/>
            <ac:spMk id="5" creationId="{FBF5885B-CBFD-C295-4209-77BC44032B5B}"/>
          </ac:spMkLst>
        </pc:spChg>
        <pc:spChg chg="add del mod">
          <ac:chgData name="Bianca Giaccone" userId="e1e417c8-5e5c-49e0-b10a-fe67602f8478" providerId="ADAL" clId="{658F5A9C-5896-55F5-AF5F-C571A9CE6E0A}" dt="2026-06-10T09:38:52.540" v="3018" actId="478"/>
          <ac:spMkLst>
            <pc:docMk/>
            <pc:sldMk cId="3509513365" sldId="395"/>
            <ac:spMk id="56" creationId="{C1D762BC-A036-2E5A-6A9C-D22FE251CFEF}"/>
          </ac:spMkLst>
        </pc:spChg>
        <pc:spChg chg="add del">
          <ac:chgData name="Bianca Giaccone" userId="e1e417c8-5e5c-49e0-b10a-fe67602f8478" providerId="ADAL" clId="{658F5A9C-5896-55F5-AF5F-C571A9CE6E0A}" dt="2026-06-10T09:42:56.895" v="3023" actId="22"/>
          <ac:spMkLst>
            <pc:docMk/>
            <pc:sldMk cId="3509513365" sldId="395"/>
            <ac:spMk id="80" creationId="{716F308B-0832-1D55-41E8-BC0020A99CEA}"/>
          </ac:spMkLst>
        </pc:spChg>
        <pc:picChg chg="add del mod">
          <ac:chgData name="Bianca Giaccone" userId="e1e417c8-5e5c-49e0-b10a-fe67602f8478" providerId="ADAL" clId="{658F5A9C-5896-55F5-AF5F-C571A9CE6E0A}" dt="2026-06-10T09:22:57.642" v="2830" actId="478"/>
          <ac:picMkLst>
            <pc:docMk/>
            <pc:sldMk cId="3509513365" sldId="395"/>
            <ac:picMk id="7" creationId="{1EFAA118-E62A-F9EF-3364-F332FCFA9F5E}"/>
          </ac:picMkLst>
        </pc:picChg>
        <pc:picChg chg="add del mod">
          <ac:chgData name="Bianca Giaccone" userId="e1e417c8-5e5c-49e0-b10a-fe67602f8478" providerId="ADAL" clId="{658F5A9C-5896-55F5-AF5F-C571A9CE6E0A}" dt="2026-06-10T09:22:57.642" v="2830" actId="478"/>
          <ac:picMkLst>
            <pc:docMk/>
            <pc:sldMk cId="3509513365" sldId="395"/>
            <ac:picMk id="9" creationId="{62D2B38C-C6E7-8F62-D94C-3E8B26812A84}"/>
          </ac:picMkLst>
        </pc:picChg>
        <pc:picChg chg="add del mod">
          <ac:chgData name="Bianca Giaccone" userId="e1e417c8-5e5c-49e0-b10a-fe67602f8478" providerId="ADAL" clId="{658F5A9C-5896-55F5-AF5F-C571A9CE6E0A}" dt="2026-06-10T09:22:57.642" v="2830" actId="478"/>
          <ac:picMkLst>
            <pc:docMk/>
            <pc:sldMk cId="3509513365" sldId="395"/>
            <ac:picMk id="11" creationId="{2202ACDD-CC81-2B0A-75E6-51FCE7A2DE5D}"/>
          </ac:picMkLst>
        </pc:picChg>
        <pc:picChg chg="add del mod">
          <ac:chgData name="Bianca Giaccone" userId="e1e417c8-5e5c-49e0-b10a-fe67602f8478" providerId="ADAL" clId="{658F5A9C-5896-55F5-AF5F-C571A9CE6E0A}" dt="2026-06-10T09:22:57.642" v="2830" actId="478"/>
          <ac:picMkLst>
            <pc:docMk/>
            <pc:sldMk cId="3509513365" sldId="395"/>
            <ac:picMk id="13" creationId="{AAFC151A-BE40-648E-BD10-D1CC2A47309D}"/>
          </ac:picMkLst>
        </pc:picChg>
        <pc:picChg chg="add del mod">
          <ac:chgData name="Bianca Giaccone" userId="e1e417c8-5e5c-49e0-b10a-fe67602f8478" providerId="ADAL" clId="{658F5A9C-5896-55F5-AF5F-C571A9CE6E0A}" dt="2026-06-10T09:22:57.642" v="2830" actId="478"/>
          <ac:picMkLst>
            <pc:docMk/>
            <pc:sldMk cId="3509513365" sldId="395"/>
            <ac:picMk id="15" creationId="{DEAD340A-743B-BF74-2307-CBC99311D4EC}"/>
          </ac:picMkLst>
        </pc:picChg>
        <pc:picChg chg="add del mod">
          <ac:chgData name="Bianca Giaccone" userId="e1e417c8-5e5c-49e0-b10a-fe67602f8478" providerId="ADAL" clId="{658F5A9C-5896-55F5-AF5F-C571A9CE6E0A}" dt="2026-06-10T09:22:57.642" v="2830" actId="478"/>
          <ac:picMkLst>
            <pc:docMk/>
            <pc:sldMk cId="3509513365" sldId="395"/>
            <ac:picMk id="17" creationId="{7BE1334F-11FA-F23E-2325-251C5517C27A}"/>
          </ac:picMkLst>
        </pc:picChg>
        <pc:picChg chg="add del mod">
          <ac:chgData name="Bianca Giaccone" userId="e1e417c8-5e5c-49e0-b10a-fe67602f8478" providerId="ADAL" clId="{658F5A9C-5896-55F5-AF5F-C571A9CE6E0A}" dt="2026-06-10T09:22:57.642" v="2830" actId="478"/>
          <ac:picMkLst>
            <pc:docMk/>
            <pc:sldMk cId="3509513365" sldId="395"/>
            <ac:picMk id="19" creationId="{4EEBA439-5644-9806-AC21-613AD5E64723}"/>
          </ac:picMkLst>
        </pc:picChg>
        <pc:picChg chg="add del mod">
          <ac:chgData name="Bianca Giaccone" userId="e1e417c8-5e5c-49e0-b10a-fe67602f8478" providerId="ADAL" clId="{658F5A9C-5896-55F5-AF5F-C571A9CE6E0A}" dt="2026-06-10T09:22:57.642" v="2830" actId="478"/>
          <ac:picMkLst>
            <pc:docMk/>
            <pc:sldMk cId="3509513365" sldId="395"/>
            <ac:picMk id="21" creationId="{8AA7F8CA-1546-7B37-9DA6-DCDA9EC06F32}"/>
          </ac:picMkLst>
        </pc:picChg>
        <pc:picChg chg="add del mod">
          <ac:chgData name="Bianca Giaccone" userId="e1e417c8-5e5c-49e0-b10a-fe67602f8478" providerId="ADAL" clId="{658F5A9C-5896-55F5-AF5F-C571A9CE6E0A}" dt="2026-06-10T09:22:57.642" v="2830" actId="478"/>
          <ac:picMkLst>
            <pc:docMk/>
            <pc:sldMk cId="3509513365" sldId="395"/>
            <ac:picMk id="23" creationId="{BCE1ADF2-1D62-5628-550E-79532E82E8A6}"/>
          </ac:picMkLst>
        </pc:picChg>
        <pc:picChg chg="add mod">
          <ac:chgData name="Bianca Giaccone" userId="e1e417c8-5e5c-49e0-b10a-fe67602f8478" providerId="ADAL" clId="{658F5A9C-5896-55F5-AF5F-C571A9CE6E0A}" dt="2026-06-10T09:21:05.136" v="2825" actId="931"/>
          <ac:picMkLst>
            <pc:docMk/>
            <pc:sldMk cId="3509513365" sldId="395"/>
            <ac:picMk id="25" creationId="{DC5C0DB8-5C5F-B115-A18D-DFEB31CD8BEB}"/>
          </ac:picMkLst>
        </pc:picChg>
        <pc:picChg chg="add del mod">
          <ac:chgData name="Bianca Giaccone" userId="e1e417c8-5e5c-49e0-b10a-fe67602f8478" providerId="ADAL" clId="{658F5A9C-5896-55F5-AF5F-C571A9CE6E0A}" dt="2026-06-10T09:22:57.642" v="2830" actId="478"/>
          <ac:picMkLst>
            <pc:docMk/>
            <pc:sldMk cId="3509513365" sldId="395"/>
            <ac:picMk id="27" creationId="{9A0F9A9B-6483-F6A8-4E30-11138D4979EF}"/>
          </ac:picMkLst>
        </pc:picChg>
        <pc:picChg chg="add del mod">
          <ac:chgData name="Bianca Giaccone" userId="e1e417c8-5e5c-49e0-b10a-fe67602f8478" providerId="ADAL" clId="{658F5A9C-5896-55F5-AF5F-C571A9CE6E0A}" dt="2026-06-10T09:22:54.530" v="2829" actId="478"/>
          <ac:picMkLst>
            <pc:docMk/>
            <pc:sldMk cId="3509513365" sldId="395"/>
            <ac:picMk id="29" creationId="{EFF3E3F9-113B-137C-8FA6-D1AF3EEFF739}"/>
          </ac:picMkLst>
        </pc:picChg>
        <pc:picChg chg="add del mod">
          <ac:chgData name="Bianca Giaccone" userId="e1e417c8-5e5c-49e0-b10a-fe67602f8478" providerId="ADAL" clId="{658F5A9C-5896-55F5-AF5F-C571A9CE6E0A}" dt="2026-06-10T09:27:18.038" v="2873" actId="478"/>
          <ac:picMkLst>
            <pc:docMk/>
            <pc:sldMk cId="3509513365" sldId="395"/>
            <ac:picMk id="31" creationId="{A62E1576-1BBA-9145-068E-F078AB98A233}"/>
          </ac:picMkLst>
        </pc:picChg>
        <pc:picChg chg="add del mod">
          <ac:chgData name="Bianca Giaccone" userId="e1e417c8-5e5c-49e0-b10a-fe67602f8478" providerId="ADAL" clId="{658F5A9C-5896-55F5-AF5F-C571A9CE6E0A}" dt="2026-06-10T09:27:18.038" v="2873" actId="478"/>
          <ac:picMkLst>
            <pc:docMk/>
            <pc:sldMk cId="3509513365" sldId="395"/>
            <ac:picMk id="33" creationId="{B6C24BAB-F133-3B11-5155-EF1D6D4EFB84}"/>
          </ac:picMkLst>
        </pc:picChg>
        <pc:picChg chg="add del mod">
          <ac:chgData name="Bianca Giaccone" userId="e1e417c8-5e5c-49e0-b10a-fe67602f8478" providerId="ADAL" clId="{658F5A9C-5896-55F5-AF5F-C571A9CE6E0A}" dt="2026-06-10T09:27:18.038" v="2873" actId="478"/>
          <ac:picMkLst>
            <pc:docMk/>
            <pc:sldMk cId="3509513365" sldId="395"/>
            <ac:picMk id="35" creationId="{AA64CD92-F1BD-CD1D-D161-D0E223EDAAAA}"/>
          </ac:picMkLst>
        </pc:picChg>
        <pc:picChg chg="add del mod">
          <ac:chgData name="Bianca Giaccone" userId="e1e417c8-5e5c-49e0-b10a-fe67602f8478" providerId="ADAL" clId="{658F5A9C-5896-55F5-AF5F-C571A9CE6E0A}" dt="2026-06-10T09:27:18.038" v="2873" actId="478"/>
          <ac:picMkLst>
            <pc:docMk/>
            <pc:sldMk cId="3509513365" sldId="395"/>
            <ac:picMk id="37" creationId="{94FBBE89-448D-4AEF-2E99-79A9D361AF22}"/>
          </ac:picMkLst>
        </pc:picChg>
        <pc:picChg chg="add del mod">
          <ac:chgData name="Bianca Giaccone" userId="e1e417c8-5e5c-49e0-b10a-fe67602f8478" providerId="ADAL" clId="{658F5A9C-5896-55F5-AF5F-C571A9CE6E0A}" dt="2026-06-10T09:27:18.038" v="2873" actId="478"/>
          <ac:picMkLst>
            <pc:docMk/>
            <pc:sldMk cId="3509513365" sldId="395"/>
            <ac:picMk id="39" creationId="{E67F8F2D-3374-0C0D-7466-4E705DED3B14}"/>
          </ac:picMkLst>
        </pc:picChg>
        <pc:picChg chg="add del mod">
          <ac:chgData name="Bianca Giaccone" userId="e1e417c8-5e5c-49e0-b10a-fe67602f8478" providerId="ADAL" clId="{658F5A9C-5896-55F5-AF5F-C571A9CE6E0A}" dt="2026-06-10T09:27:18.038" v="2873" actId="478"/>
          <ac:picMkLst>
            <pc:docMk/>
            <pc:sldMk cId="3509513365" sldId="395"/>
            <ac:picMk id="41" creationId="{EAB3D31B-238E-EBFC-3819-FD29840C2E71}"/>
          </ac:picMkLst>
        </pc:picChg>
        <pc:picChg chg="add del mod">
          <ac:chgData name="Bianca Giaccone" userId="e1e417c8-5e5c-49e0-b10a-fe67602f8478" providerId="ADAL" clId="{658F5A9C-5896-55F5-AF5F-C571A9CE6E0A}" dt="2026-06-10T09:27:18.038" v="2873" actId="478"/>
          <ac:picMkLst>
            <pc:docMk/>
            <pc:sldMk cId="3509513365" sldId="395"/>
            <ac:picMk id="43" creationId="{1B626707-4DBD-8BEA-5056-F43770B5F5B2}"/>
          </ac:picMkLst>
        </pc:picChg>
        <pc:picChg chg="add del mod">
          <ac:chgData name="Bianca Giaccone" userId="e1e417c8-5e5c-49e0-b10a-fe67602f8478" providerId="ADAL" clId="{658F5A9C-5896-55F5-AF5F-C571A9CE6E0A}" dt="2026-06-10T09:27:18.038" v="2873" actId="478"/>
          <ac:picMkLst>
            <pc:docMk/>
            <pc:sldMk cId="3509513365" sldId="395"/>
            <ac:picMk id="45" creationId="{8DD9710A-4DFB-3D02-A49A-EEFD75FDA70B}"/>
          </ac:picMkLst>
        </pc:picChg>
        <pc:picChg chg="add mod">
          <ac:chgData name="Bianca Giaccone" userId="e1e417c8-5e5c-49e0-b10a-fe67602f8478" providerId="ADAL" clId="{658F5A9C-5896-55F5-AF5F-C571A9CE6E0A}" dt="2026-06-10T09:26:30.068" v="2861" actId="14100"/>
          <ac:picMkLst>
            <pc:docMk/>
            <pc:sldMk cId="3509513365" sldId="395"/>
            <ac:picMk id="47" creationId="{A5A31FB0-EF3F-5C37-17B1-4077FA59B1B5}"/>
          </ac:picMkLst>
        </pc:picChg>
        <pc:picChg chg="add del mod">
          <ac:chgData name="Bianca Giaccone" userId="e1e417c8-5e5c-49e0-b10a-fe67602f8478" providerId="ADAL" clId="{658F5A9C-5896-55F5-AF5F-C571A9CE6E0A}" dt="2026-06-10T09:27:18.038" v="2873" actId="478"/>
          <ac:picMkLst>
            <pc:docMk/>
            <pc:sldMk cId="3509513365" sldId="395"/>
            <ac:picMk id="49" creationId="{D4BBA04F-897B-D983-0A10-20D3608DB6E5}"/>
          </ac:picMkLst>
        </pc:picChg>
        <pc:picChg chg="add mod">
          <ac:chgData name="Bianca Giaccone" userId="e1e417c8-5e5c-49e0-b10a-fe67602f8478" providerId="ADAL" clId="{658F5A9C-5896-55F5-AF5F-C571A9CE6E0A}" dt="2026-06-10T09:26:30.068" v="2861" actId="14100"/>
          <ac:picMkLst>
            <pc:docMk/>
            <pc:sldMk cId="3509513365" sldId="395"/>
            <ac:picMk id="51" creationId="{ECDC01C3-14FD-A883-2CE2-6A41214017E1}"/>
          </ac:picMkLst>
        </pc:picChg>
        <pc:picChg chg="add del mod">
          <ac:chgData name="Bianca Giaccone" userId="e1e417c8-5e5c-49e0-b10a-fe67602f8478" providerId="ADAL" clId="{658F5A9C-5896-55F5-AF5F-C571A9CE6E0A}" dt="2026-06-10T09:27:18.038" v="2873" actId="478"/>
          <ac:picMkLst>
            <pc:docMk/>
            <pc:sldMk cId="3509513365" sldId="395"/>
            <ac:picMk id="53" creationId="{C1D1FB23-8049-8C69-E13D-0CE7379D5292}"/>
          </ac:picMkLst>
        </pc:picChg>
        <pc:picChg chg="add del mod">
          <ac:chgData name="Bianca Giaccone" userId="e1e417c8-5e5c-49e0-b10a-fe67602f8478" providerId="ADAL" clId="{658F5A9C-5896-55F5-AF5F-C571A9CE6E0A}" dt="2026-06-10T09:35:07.374" v="2936" actId="478"/>
          <ac:picMkLst>
            <pc:docMk/>
            <pc:sldMk cId="3509513365" sldId="395"/>
            <ac:picMk id="55" creationId="{074EFABE-D88E-91B6-7502-28A1D50AAECA}"/>
          </ac:picMkLst>
        </pc:picChg>
        <pc:picChg chg="add del mod">
          <ac:chgData name="Bianca Giaccone" userId="e1e417c8-5e5c-49e0-b10a-fe67602f8478" providerId="ADAL" clId="{658F5A9C-5896-55F5-AF5F-C571A9CE6E0A}" dt="2026-06-10T09:35:30.570" v="2944" actId="478"/>
          <ac:picMkLst>
            <pc:docMk/>
            <pc:sldMk cId="3509513365" sldId="395"/>
            <ac:picMk id="58" creationId="{FF851D85-9AEC-87D8-E3A8-8BF8C10D6985}"/>
          </ac:picMkLst>
        </pc:picChg>
        <pc:picChg chg="add del mod">
          <ac:chgData name="Bianca Giaccone" userId="e1e417c8-5e5c-49e0-b10a-fe67602f8478" providerId="ADAL" clId="{658F5A9C-5896-55F5-AF5F-C571A9CE6E0A}" dt="2026-06-10T09:35:54.701" v="2952" actId="478"/>
          <ac:picMkLst>
            <pc:docMk/>
            <pc:sldMk cId="3509513365" sldId="395"/>
            <ac:picMk id="60" creationId="{B939C6C2-273E-0B29-D981-4EA53CC1762D}"/>
          </ac:picMkLst>
        </pc:picChg>
        <pc:picChg chg="add del mod">
          <ac:chgData name="Bianca Giaccone" userId="e1e417c8-5e5c-49e0-b10a-fe67602f8478" providerId="ADAL" clId="{658F5A9C-5896-55F5-AF5F-C571A9CE6E0A}" dt="2026-06-10T09:36:14.031" v="2960" actId="478"/>
          <ac:picMkLst>
            <pc:docMk/>
            <pc:sldMk cId="3509513365" sldId="395"/>
            <ac:picMk id="62" creationId="{3B2D5763-676D-78A9-2C1B-454F191E8BD6}"/>
          </ac:picMkLst>
        </pc:picChg>
        <pc:picChg chg="add del mod">
          <ac:chgData name="Bianca Giaccone" userId="e1e417c8-5e5c-49e0-b10a-fe67602f8478" providerId="ADAL" clId="{658F5A9C-5896-55F5-AF5F-C571A9CE6E0A}" dt="2026-06-10T09:36:37.369" v="2969" actId="478"/>
          <ac:picMkLst>
            <pc:docMk/>
            <pc:sldMk cId="3509513365" sldId="395"/>
            <ac:picMk id="64" creationId="{54C1906D-150D-36ED-2676-05A3A6676AE2}"/>
          </ac:picMkLst>
        </pc:picChg>
        <pc:picChg chg="add del mod">
          <ac:chgData name="Bianca Giaccone" userId="e1e417c8-5e5c-49e0-b10a-fe67602f8478" providerId="ADAL" clId="{658F5A9C-5896-55F5-AF5F-C571A9CE6E0A}" dt="2026-06-10T09:37:03.109" v="2977" actId="478"/>
          <ac:picMkLst>
            <pc:docMk/>
            <pc:sldMk cId="3509513365" sldId="395"/>
            <ac:picMk id="66" creationId="{A7D67E65-4173-03F8-FE17-99533525693D}"/>
          </ac:picMkLst>
        </pc:picChg>
        <pc:picChg chg="add del mod">
          <ac:chgData name="Bianca Giaccone" userId="e1e417c8-5e5c-49e0-b10a-fe67602f8478" providerId="ADAL" clId="{658F5A9C-5896-55F5-AF5F-C571A9CE6E0A}" dt="2026-06-10T09:37:44.230" v="2991" actId="478"/>
          <ac:picMkLst>
            <pc:docMk/>
            <pc:sldMk cId="3509513365" sldId="395"/>
            <ac:picMk id="68" creationId="{23BDF798-E3A7-9382-84CA-F8FAFAB27EDB}"/>
          </ac:picMkLst>
        </pc:picChg>
        <pc:picChg chg="add del mod">
          <ac:chgData name="Bianca Giaccone" userId="e1e417c8-5e5c-49e0-b10a-fe67602f8478" providerId="ADAL" clId="{658F5A9C-5896-55F5-AF5F-C571A9CE6E0A}" dt="2026-06-10T09:38:09.671" v="3002" actId="478"/>
          <ac:picMkLst>
            <pc:docMk/>
            <pc:sldMk cId="3509513365" sldId="395"/>
            <ac:picMk id="70" creationId="{22B21A0F-BB78-ED5F-D8DE-8966CCEF0639}"/>
          </ac:picMkLst>
        </pc:picChg>
        <pc:picChg chg="add del mod">
          <ac:chgData name="Bianca Giaccone" userId="e1e417c8-5e5c-49e0-b10a-fe67602f8478" providerId="ADAL" clId="{658F5A9C-5896-55F5-AF5F-C571A9CE6E0A}" dt="2026-06-10T09:38:08.175" v="3001" actId="478"/>
          <ac:picMkLst>
            <pc:docMk/>
            <pc:sldMk cId="3509513365" sldId="395"/>
            <ac:picMk id="72" creationId="{99A59610-61B9-C048-65F7-E1DC8E0FD8E1}"/>
          </ac:picMkLst>
        </pc:picChg>
        <pc:picChg chg="add del mod">
          <ac:chgData name="Bianca Giaccone" userId="e1e417c8-5e5c-49e0-b10a-fe67602f8478" providerId="ADAL" clId="{658F5A9C-5896-55F5-AF5F-C571A9CE6E0A}" dt="2026-06-10T09:38:31.185" v="3010" actId="478"/>
          <ac:picMkLst>
            <pc:docMk/>
            <pc:sldMk cId="3509513365" sldId="395"/>
            <ac:picMk id="74" creationId="{47E3C616-84E4-51A6-5AA1-C17DE60CA5FF}"/>
          </ac:picMkLst>
        </pc:picChg>
        <pc:picChg chg="add del mod">
          <ac:chgData name="Bianca Giaccone" userId="e1e417c8-5e5c-49e0-b10a-fe67602f8478" providerId="ADAL" clId="{658F5A9C-5896-55F5-AF5F-C571A9CE6E0A}" dt="2026-06-10T09:38:52.540" v="3018" actId="478"/>
          <ac:picMkLst>
            <pc:docMk/>
            <pc:sldMk cId="3509513365" sldId="395"/>
            <ac:picMk id="76" creationId="{54B47F58-ED87-1B57-32B2-432B54D81FDB}"/>
          </ac:picMkLst>
        </pc:picChg>
        <pc:picChg chg="add del mod">
          <ac:chgData name="Bianca Giaccone" userId="e1e417c8-5e5c-49e0-b10a-fe67602f8478" providerId="ADAL" clId="{658F5A9C-5896-55F5-AF5F-C571A9CE6E0A}" dt="2026-06-10T09:42:09.536" v="3021" actId="478"/>
          <ac:picMkLst>
            <pc:docMk/>
            <pc:sldMk cId="3509513365" sldId="395"/>
            <ac:picMk id="78" creationId="{0B4E8B5D-4BD5-ED35-AD58-870BF0ECD6C3}"/>
          </ac:picMkLst>
        </pc:picChg>
        <pc:picChg chg="add del">
          <ac:chgData name="Bianca Giaccone" userId="e1e417c8-5e5c-49e0-b10a-fe67602f8478" providerId="ADAL" clId="{658F5A9C-5896-55F5-AF5F-C571A9CE6E0A}" dt="2026-06-10T09:43:16.139" v="3025" actId="478"/>
          <ac:picMkLst>
            <pc:docMk/>
            <pc:sldMk cId="3509513365" sldId="395"/>
            <ac:picMk id="81" creationId="{958A7861-49C0-817D-F686-852D62B1E869}"/>
          </ac:picMkLst>
        </pc:picChg>
      </pc:sldChg>
      <pc:sldChg chg="addSp delSp modSp add mod modNotesTx">
        <pc:chgData name="Bianca Giaccone" userId="e1e417c8-5e5c-49e0-b10a-fe67602f8478" providerId="ADAL" clId="{658F5A9C-5896-55F5-AF5F-C571A9CE6E0A}" dt="2026-06-11T09:37:31.808" v="11437" actId="20577"/>
        <pc:sldMkLst>
          <pc:docMk/>
          <pc:sldMk cId="3026584268" sldId="396"/>
        </pc:sldMkLst>
        <pc:spChg chg="del">
          <ac:chgData name="Bianca Giaccone" userId="e1e417c8-5e5c-49e0-b10a-fe67602f8478" providerId="ADAL" clId="{658F5A9C-5896-55F5-AF5F-C571A9CE6E0A}" dt="2026-06-10T09:28:34" v="2908" actId="478"/>
          <ac:spMkLst>
            <pc:docMk/>
            <pc:sldMk cId="3026584268" sldId="396"/>
            <ac:spMk id="2" creationId="{C77BDEEB-FE9C-0599-B7BB-19AA2B2AB742}"/>
          </ac:spMkLst>
        </pc:spChg>
        <pc:spChg chg="mod">
          <ac:chgData name="Bianca Giaccone" userId="e1e417c8-5e5c-49e0-b10a-fe67602f8478" providerId="ADAL" clId="{658F5A9C-5896-55F5-AF5F-C571A9CE6E0A}" dt="2026-06-10T13:35:38.023" v="6923" actId="20577"/>
          <ac:spMkLst>
            <pc:docMk/>
            <pc:sldMk cId="3026584268" sldId="396"/>
            <ac:spMk id="3" creationId="{06CD77A7-6DB7-8F9B-95B3-267C6B78561A}"/>
          </ac:spMkLst>
        </pc:spChg>
        <pc:spChg chg="add del mod">
          <ac:chgData name="Bianca Giaccone" userId="e1e417c8-5e5c-49e0-b10a-fe67602f8478" providerId="ADAL" clId="{658F5A9C-5896-55F5-AF5F-C571A9CE6E0A}" dt="2026-06-10T09:46:03.024" v="3077" actId="21"/>
          <ac:spMkLst>
            <pc:docMk/>
            <pc:sldMk cId="3026584268" sldId="396"/>
            <ac:spMk id="4" creationId="{2318CEA5-1183-764E-9825-6B93C6CA531C}"/>
          </ac:spMkLst>
        </pc:spChg>
        <pc:spChg chg="del mod">
          <ac:chgData name="Bianca Giaccone" userId="e1e417c8-5e5c-49e0-b10a-fe67602f8478" providerId="ADAL" clId="{658F5A9C-5896-55F5-AF5F-C571A9CE6E0A}" dt="2026-06-10T09:47:26.119" v="3222" actId="478"/>
          <ac:spMkLst>
            <pc:docMk/>
            <pc:sldMk cId="3026584268" sldId="396"/>
            <ac:spMk id="5" creationId="{5C19F026-995C-5A51-0CB4-01E992DCD39A}"/>
          </ac:spMkLst>
        </pc:spChg>
        <pc:spChg chg="add mod">
          <ac:chgData name="Bianca Giaccone" userId="e1e417c8-5e5c-49e0-b10a-fe67602f8478" providerId="ADAL" clId="{658F5A9C-5896-55F5-AF5F-C571A9CE6E0A}" dt="2026-06-10T21:33:03.925" v="10378" actId="1036"/>
          <ac:spMkLst>
            <pc:docMk/>
            <pc:sldMk cId="3026584268" sldId="396"/>
            <ac:spMk id="18" creationId="{D6C448FB-6A10-5F14-50A4-B3939E9C4FEB}"/>
          </ac:spMkLst>
        </pc:spChg>
        <pc:spChg chg="add del mod">
          <ac:chgData name="Bianca Giaccone" userId="e1e417c8-5e5c-49e0-b10a-fe67602f8478" providerId="ADAL" clId="{658F5A9C-5896-55F5-AF5F-C571A9CE6E0A}" dt="2026-06-10T21:32:49.111" v="10286" actId="21"/>
          <ac:spMkLst>
            <pc:docMk/>
            <pc:sldMk cId="3026584268" sldId="396"/>
            <ac:spMk id="19" creationId="{96FEBCF4-3A77-1D51-A954-596D58F4A77A}"/>
          </ac:spMkLst>
        </pc:spChg>
        <pc:spChg chg="add del mod">
          <ac:chgData name="Bianca Giaccone" userId="e1e417c8-5e5c-49e0-b10a-fe67602f8478" providerId="ADAL" clId="{658F5A9C-5896-55F5-AF5F-C571A9CE6E0A}" dt="2026-06-10T21:32:49.111" v="10286" actId="21"/>
          <ac:spMkLst>
            <pc:docMk/>
            <pc:sldMk cId="3026584268" sldId="396"/>
            <ac:spMk id="20" creationId="{85BC49CA-09CF-9CCF-ECB4-011288C6CA00}"/>
          </ac:spMkLst>
        </pc:spChg>
        <pc:spChg chg="add del mod">
          <ac:chgData name="Bianca Giaccone" userId="e1e417c8-5e5c-49e0-b10a-fe67602f8478" providerId="ADAL" clId="{658F5A9C-5896-55F5-AF5F-C571A9CE6E0A}" dt="2026-06-10T21:32:49.111" v="10286" actId="21"/>
          <ac:spMkLst>
            <pc:docMk/>
            <pc:sldMk cId="3026584268" sldId="396"/>
            <ac:spMk id="21" creationId="{2EC71099-3AE9-3F1F-3E11-18F977E33608}"/>
          </ac:spMkLst>
        </pc:spChg>
        <pc:spChg chg="del">
          <ac:chgData name="Bianca Giaccone" userId="e1e417c8-5e5c-49e0-b10a-fe67602f8478" providerId="ADAL" clId="{658F5A9C-5896-55F5-AF5F-C571A9CE6E0A}" dt="2026-06-10T09:46:30.888" v="3087" actId="21"/>
          <ac:spMkLst>
            <pc:docMk/>
            <pc:sldMk cId="3026584268" sldId="396"/>
            <ac:spMk id="22" creationId="{A49ED52D-30B3-E6BE-EB6C-A7B903A783FB}"/>
          </ac:spMkLst>
        </pc:spChg>
        <pc:spChg chg="add mod">
          <ac:chgData name="Bianca Giaccone" userId="e1e417c8-5e5c-49e0-b10a-fe67602f8478" providerId="ADAL" clId="{658F5A9C-5896-55F5-AF5F-C571A9CE6E0A}" dt="2026-06-10T21:33:03.925" v="10378" actId="1036"/>
          <ac:spMkLst>
            <pc:docMk/>
            <pc:sldMk cId="3026584268" sldId="396"/>
            <ac:spMk id="22" creationId="{DE30753A-A492-4CA2-664D-CD88E4402634}"/>
          </ac:spMkLst>
        </pc:spChg>
        <pc:spChg chg="add del mod">
          <ac:chgData name="Bianca Giaccone" userId="e1e417c8-5e5c-49e0-b10a-fe67602f8478" providerId="ADAL" clId="{658F5A9C-5896-55F5-AF5F-C571A9CE6E0A}" dt="2026-06-10T21:32:49.111" v="10286" actId="21"/>
          <ac:spMkLst>
            <pc:docMk/>
            <pc:sldMk cId="3026584268" sldId="396"/>
            <ac:spMk id="23" creationId="{EA65FC52-1345-200D-934D-CB811A0B3307}"/>
          </ac:spMkLst>
        </pc:spChg>
        <pc:spChg chg="del">
          <ac:chgData name="Bianca Giaccone" userId="e1e417c8-5e5c-49e0-b10a-fe67602f8478" providerId="ADAL" clId="{658F5A9C-5896-55F5-AF5F-C571A9CE6E0A}" dt="2026-06-10T09:46:30.888" v="3087" actId="21"/>
          <ac:spMkLst>
            <pc:docMk/>
            <pc:sldMk cId="3026584268" sldId="396"/>
            <ac:spMk id="24" creationId="{7E56FAEE-55E8-9521-48B5-AD0CFCFF78FC}"/>
          </ac:spMkLst>
        </pc:spChg>
        <pc:spChg chg="add mod">
          <ac:chgData name="Bianca Giaccone" userId="e1e417c8-5e5c-49e0-b10a-fe67602f8478" providerId="ADAL" clId="{658F5A9C-5896-55F5-AF5F-C571A9CE6E0A}" dt="2026-06-10T21:33:03.925" v="10378" actId="1036"/>
          <ac:spMkLst>
            <pc:docMk/>
            <pc:sldMk cId="3026584268" sldId="396"/>
            <ac:spMk id="24" creationId="{FBAA5B7B-26F9-E1C0-61F0-219D576DF656}"/>
          </ac:spMkLst>
        </pc:spChg>
        <pc:spChg chg="add mod">
          <ac:chgData name="Bianca Giaccone" userId="e1e417c8-5e5c-49e0-b10a-fe67602f8478" providerId="ADAL" clId="{658F5A9C-5896-55F5-AF5F-C571A9CE6E0A}" dt="2026-06-10T21:33:03.925" v="10378" actId="1036"/>
          <ac:spMkLst>
            <pc:docMk/>
            <pc:sldMk cId="3026584268" sldId="396"/>
            <ac:spMk id="25" creationId="{64E42B91-EE09-7404-53D7-744F00D5B642}"/>
          </ac:spMkLst>
        </pc:spChg>
        <pc:spChg chg="del">
          <ac:chgData name="Bianca Giaccone" userId="e1e417c8-5e5c-49e0-b10a-fe67602f8478" providerId="ADAL" clId="{658F5A9C-5896-55F5-AF5F-C571A9CE6E0A}" dt="2026-06-10T09:46:30.888" v="3087" actId="21"/>
          <ac:spMkLst>
            <pc:docMk/>
            <pc:sldMk cId="3026584268" sldId="396"/>
            <ac:spMk id="25" creationId="{6FC3B9D0-B8D4-39C3-7037-D316885FB2B4}"/>
          </ac:spMkLst>
        </pc:spChg>
        <pc:spChg chg="del">
          <ac:chgData name="Bianca Giaccone" userId="e1e417c8-5e5c-49e0-b10a-fe67602f8478" providerId="ADAL" clId="{658F5A9C-5896-55F5-AF5F-C571A9CE6E0A}" dt="2026-06-10T09:46:30.888" v="3087" actId="21"/>
          <ac:spMkLst>
            <pc:docMk/>
            <pc:sldMk cId="3026584268" sldId="396"/>
            <ac:spMk id="26" creationId="{2C6FF7C2-0513-3232-F443-40A19DD62574}"/>
          </ac:spMkLst>
        </pc:spChg>
        <pc:spChg chg="add mod">
          <ac:chgData name="Bianca Giaccone" userId="e1e417c8-5e5c-49e0-b10a-fe67602f8478" providerId="ADAL" clId="{658F5A9C-5896-55F5-AF5F-C571A9CE6E0A}" dt="2026-06-10T21:33:03.925" v="10378" actId="1036"/>
          <ac:spMkLst>
            <pc:docMk/>
            <pc:sldMk cId="3026584268" sldId="396"/>
            <ac:spMk id="26" creationId="{D6626D1D-B508-8F22-920C-CFC18B1B3865}"/>
          </ac:spMkLst>
        </pc:spChg>
        <pc:spChg chg="add mod">
          <ac:chgData name="Bianca Giaccone" userId="e1e417c8-5e5c-49e0-b10a-fe67602f8478" providerId="ADAL" clId="{658F5A9C-5896-55F5-AF5F-C571A9CE6E0A}" dt="2026-06-10T21:33:03.925" v="10378" actId="1036"/>
          <ac:spMkLst>
            <pc:docMk/>
            <pc:sldMk cId="3026584268" sldId="396"/>
            <ac:spMk id="27" creationId="{5A256F1F-4560-56D0-2A43-787A225AEE70}"/>
          </ac:spMkLst>
        </pc:spChg>
        <pc:spChg chg="del">
          <ac:chgData name="Bianca Giaccone" userId="e1e417c8-5e5c-49e0-b10a-fe67602f8478" providerId="ADAL" clId="{658F5A9C-5896-55F5-AF5F-C571A9CE6E0A}" dt="2026-06-10T09:46:30.888" v="3087" actId="21"/>
          <ac:spMkLst>
            <pc:docMk/>
            <pc:sldMk cId="3026584268" sldId="396"/>
            <ac:spMk id="27" creationId="{5F543804-BA28-F567-FC20-9FF5390859F2}"/>
          </ac:spMkLst>
        </pc:spChg>
        <pc:spChg chg="del">
          <ac:chgData name="Bianca Giaccone" userId="e1e417c8-5e5c-49e0-b10a-fe67602f8478" providerId="ADAL" clId="{658F5A9C-5896-55F5-AF5F-C571A9CE6E0A}" dt="2026-06-10T09:46:30.888" v="3087" actId="21"/>
          <ac:spMkLst>
            <pc:docMk/>
            <pc:sldMk cId="3026584268" sldId="396"/>
            <ac:spMk id="28" creationId="{6E7FBE22-CE59-0BE3-159D-AE4DA9E162AA}"/>
          </ac:spMkLst>
        </pc:spChg>
        <pc:spChg chg="add mod">
          <ac:chgData name="Bianca Giaccone" userId="e1e417c8-5e5c-49e0-b10a-fe67602f8478" providerId="ADAL" clId="{658F5A9C-5896-55F5-AF5F-C571A9CE6E0A}" dt="2026-06-10T21:33:03.925" v="10378" actId="1036"/>
          <ac:spMkLst>
            <pc:docMk/>
            <pc:sldMk cId="3026584268" sldId="396"/>
            <ac:spMk id="28" creationId="{A99053B0-C038-E595-6973-775C91532898}"/>
          </ac:spMkLst>
        </pc:spChg>
        <pc:spChg chg="add del mod">
          <ac:chgData name="Bianca Giaccone" userId="e1e417c8-5e5c-49e0-b10a-fe67602f8478" providerId="ADAL" clId="{658F5A9C-5896-55F5-AF5F-C571A9CE6E0A}" dt="2026-06-10T21:32:49.111" v="10286" actId="21"/>
          <ac:spMkLst>
            <pc:docMk/>
            <pc:sldMk cId="3026584268" sldId="396"/>
            <ac:spMk id="29" creationId="{796C7D22-613C-8BA7-7B7D-F0131B9EC0A4}"/>
          </ac:spMkLst>
        </pc:spChg>
        <pc:spChg chg="add del">
          <ac:chgData name="Bianca Giaccone" userId="e1e417c8-5e5c-49e0-b10a-fe67602f8478" providerId="ADAL" clId="{658F5A9C-5896-55F5-AF5F-C571A9CE6E0A}" dt="2026-06-10T09:46:30.888" v="3087" actId="21"/>
          <ac:spMkLst>
            <pc:docMk/>
            <pc:sldMk cId="3026584268" sldId="396"/>
            <ac:spMk id="30" creationId="{44BCC24A-0538-5610-0626-378DA434C63A}"/>
          </ac:spMkLst>
        </pc:spChg>
        <pc:spChg chg="add del mod">
          <ac:chgData name="Bianca Giaccone" userId="e1e417c8-5e5c-49e0-b10a-fe67602f8478" providerId="ADAL" clId="{658F5A9C-5896-55F5-AF5F-C571A9CE6E0A}" dt="2026-06-10T21:32:49.111" v="10286" actId="21"/>
          <ac:spMkLst>
            <pc:docMk/>
            <pc:sldMk cId="3026584268" sldId="396"/>
            <ac:spMk id="31" creationId="{E98E904B-A6DB-EDE6-0AC9-5786A0BE3F47}"/>
          </ac:spMkLst>
        </pc:spChg>
        <pc:spChg chg="add del mod">
          <ac:chgData name="Bianca Giaccone" userId="e1e417c8-5e5c-49e0-b10a-fe67602f8478" providerId="ADAL" clId="{658F5A9C-5896-55F5-AF5F-C571A9CE6E0A}" dt="2026-06-10T21:32:49.111" v="10286" actId="21"/>
          <ac:spMkLst>
            <pc:docMk/>
            <pc:sldMk cId="3026584268" sldId="396"/>
            <ac:spMk id="33" creationId="{DD37A444-EACC-3730-A064-B0C0958CD95F}"/>
          </ac:spMkLst>
        </pc:spChg>
        <pc:spChg chg="add mod">
          <ac:chgData name="Bianca Giaccone" userId="e1e417c8-5e5c-49e0-b10a-fe67602f8478" providerId="ADAL" clId="{658F5A9C-5896-55F5-AF5F-C571A9CE6E0A}" dt="2026-06-10T09:47:26.591" v="3223"/>
          <ac:spMkLst>
            <pc:docMk/>
            <pc:sldMk cId="3026584268" sldId="396"/>
            <ac:spMk id="35" creationId="{85A45BF6-998C-9BFE-D970-98BE7E6BDC38}"/>
          </ac:spMkLst>
        </pc:spChg>
        <pc:spChg chg="mod">
          <ac:chgData name="Bianca Giaccone" userId="e1e417c8-5e5c-49e0-b10a-fe67602f8478" providerId="ADAL" clId="{658F5A9C-5896-55F5-AF5F-C571A9CE6E0A}" dt="2026-06-10T21:32:56.681" v="10335" actId="1036"/>
          <ac:spMkLst>
            <pc:docMk/>
            <pc:sldMk cId="3026584268" sldId="396"/>
            <ac:spMk id="43" creationId="{AF06DF08-0851-958F-A81B-6F2C28E04CB8}"/>
          </ac:spMkLst>
        </pc:spChg>
        <pc:spChg chg="mod">
          <ac:chgData name="Bianca Giaccone" userId="e1e417c8-5e5c-49e0-b10a-fe67602f8478" providerId="ADAL" clId="{658F5A9C-5896-55F5-AF5F-C571A9CE6E0A}" dt="2026-06-10T21:32:56.681" v="10335" actId="1036"/>
          <ac:spMkLst>
            <pc:docMk/>
            <pc:sldMk cId="3026584268" sldId="396"/>
            <ac:spMk id="44" creationId="{5C828BAB-B9DA-B780-9D41-9BC8976B941E}"/>
          </ac:spMkLst>
        </pc:spChg>
        <pc:spChg chg="mod">
          <ac:chgData name="Bianca Giaccone" userId="e1e417c8-5e5c-49e0-b10a-fe67602f8478" providerId="ADAL" clId="{658F5A9C-5896-55F5-AF5F-C571A9CE6E0A}" dt="2026-06-10T21:32:56.681" v="10335" actId="1036"/>
          <ac:spMkLst>
            <pc:docMk/>
            <pc:sldMk cId="3026584268" sldId="396"/>
            <ac:spMk id="45" creationId="{0EE2E7DE-38D3-1A1F-EDE5-7BCEBB2CEE49}"/>
          </ac:spMkLst>
        </pc:spChg>
        <pc:spChg chg="mod">
          <ac:chgData name="Bianca Giaccone" userId="e1e417c8-5e5c-49e0-b10a-fe67602f8478" providerId="ADAL" clId="{658F5A9C-5896-55F5-AF5F-C571A9CE6E0A}" dt="2026-06-10T21:32:56.681" v="10335" actId="1036"/>
          <ac:spMkLst>
            <pc:docMk/>
            <pc:sldMk cId="3026584268" sldId="396"/>
            <ac:spMk id="46" creationId="{D8828423-8C67-FF18-44F9-6BFDE71952B0}"/>
          </ac:spMkLst>
        </pc:spChg>
        <pc:spChg chg="mod">
          <ac:chgData name="Bianca Giaccone" userId="e1e417c8-5e5c-49e0-b10a-fe67602f8478" providerId="ADAL" clId="{658F5A9C-5896-55F5-AF5F-C571A9CE6E0A}" dt="2026-06-10T21:32:56.681" v="10335" actId="1036"/>
          <ac:spMkLst>
            <pc:docMk/>
            <pc:sldMk cId="3026584268" sldId="396"/>
            <ac:spMk id="47" creationId="{6739CDFE-7D6F-F292-B6E2-3EEEB0E60661}"/>
          </ac:spMkLst>
        </pc:spChg>
        <pc:spChg chg="mod">
          <ac:chgData name="Bianca Giaccone" userId="e1e417c8-5e5c-49e0-b10a-fe67602f8478" providerId="ADAL" clId="{658F5A9C-5896-55F5-AF5F-C571A9CE6E0A}" dt="2026-06-10T21:32:56.681" v="10335" actId="1036"/>
          <ac:spMkLst>
            <pc:docMk/>
            <pc:sldMk cId="3026584268" sldId="396"/>
            <ac:spMk id="48" creationId="{BECACAC1-312C-6E8E-438F-A5CE02637690}"/>
          </ac:spMkLst>
        </pc:spChg>
        <pc:spChg chg="mod">
          <ac:chgData name="Bianca Giaccone" userId="e1e417c8-5e5c-49e0-b10a-fe67602f8478" providerId="ADAL" clId="{658F5A9C-5896-55F5-AF5F-C571A9CE6E0A}" dt="2026-06-10T21:32:56.681" v="10335" actId="1036"/>
          <ac:spMkLst>
            <pc:docMk/>
            <pc:sldMk cId="3026584268" sldId="396"/>
            <ac:spMk id="51" creationId="{F708B057-E25E-A1AF-08C9-6B72750F33B7}"/>
          </ac:spMkLst>
        </pc:spChg>
        <pc:picChg chg="add del mod">
          <ac:chgData name="Bianca Giaccone" userId="e1e417c8-5e5c-49e0-b10a-fe67602f8478" providerId="ADAL" clId="{658F5A9C-5896-55F5-AF5F-C571A9CE6E0A}" dt="2026-06-10T13:35:24.037" v="6918" actId="478"/>
          <ac:picMkLst>
            <pc:docMk/>
            <pc:sldMk cId="3026584268" sldId="396"/>
            <ac:picMk id="4" creationId="{06791F2C-0B8F-3468-CB25-42D9843EFA5A}"/>
          </ac:picMkLst>
        </pc:picChg>
        <pc:picChg chg="add mod">
          <ac:chgData name="Bianca Giaccone" userId="e1e417c8-5e5c-49e0-b10a-fe67602f8478" providerId="ADAL" clId="{658F5A9C-5896-55F5-AF5F-C571A9CE6E0A}" dt="2026-06-10T21:33:03.925" v="10378" actId="1036"/>
          <ac:picMkLst>
            <pc:docMk/>
            <pc:sldMk cId="3026584268" sldId="396"/>
            <ac:picMk id="5" creationId="{F2B6B3AA-89B2-4929-A0B7-0CB52E4822A1}"/>
          </ac:picMkLst>
        </pc:picChg>
        <pc:picChg chg="add mod">
          <ac:chgData name="Bianca Giaccone" userId="e1e417c8-5e5c-49e0-b10a-fe67602f8478" providerId="ADAL" clId="{658F5A9C-5896-55F5-AF5F-C571A9CE6E0A}" dt="2026-06-10T12:14:43.909" v="4357" actId="408"/>
          <ac:picMkLst>
            <pc:docMk/>
            <pc:sldMk cId="3026584268" sldId="396"/>
            <ac:picMk id="6" creationId="{1EB3445A-2B7C-15AB-8BC5-DC647B4E83FE}"/>
          </ac:picMkLst>
        </pc:picChg>
        <pc:picChg chg="add del">
          <ac:chgData name="Bianca Giaccone" userId="e1e417c8-5e5c-49e0-b10a-fe67602f8478" providerId="ADAL" clId="{658F5A9C-5896-55F5-AF5F-C571A9CE6E0A}" dt="2026-06-10T09:46:24.764" v="3086" actId="21"/>
          <ac:picMkLst>
            <pc:docMk/>
            <pc:sldMk cId="3026584268" sldId="396"/>
            <ac:picMk id="7" creationId="{588A0E03-F046-7991-A036-AC6766F1632F}"/>
          </ac:picMkLst>
        </pc:picChg>
        <pc:picChg chg="add mod">
          <ac:chgData name="Bianca Giaccone" userId="e1e417c8-5e5c-49e0-b10a-fe67602f8478" providerId="ADAL" clId="{658F5A9C-5896-55F5-AF5F-C571A9CE6E0A}" dt="2026-06-10T21:33:03.925" v="10378" actId="1036"/>
          <ac:picMkLst>
            <pc:docMk/>
            <pc:sldMk cId="3026584268" sldId="396"/>
            <ac:picMk id="7" creationId="{FEF5DF97-54FB-6C9A-E019-E7F42A15E9E9}"/>
          </ac:picMkLst>
        </pc:picChg>
        <pc:picChg chg="del mod">
          <ac:chgData name="Bianca Giaccone" userId="e1e417c8-5e5c-49e0-b10a-fe67602f8478" providerId="ADAL" clId="{658F5A9C-5896-55F5-AF5F-C571A9CE6E0A}" dt="2026-06-10T21:32:49.111" v="10286" actId="21"/>
          <ac:picMkLst>
            <pc:docMk/>
            <pc:sldMk cId="3026584268" sldId="396"/>
            <ac:picMk id="8" creationId="{0D7D2865-13A9-C5D2-8493-742E08626344}"/>
          </ac:picMkLst>
        </pc:picChg>
        <pc:picChg chg="add mod">
          <ac:chgData name="Bianca Giaccone" userId="e1e417c8-5e5c-49e0-b10a-fe67602f8478" providerId="ADAL" clId="{658F5A9C-5896-55F5-AF5F-C571A9CE6E0A}" dt="2026-06-10T21:33:03.925" v="10378" actId="1036"/>
          <ac:picMkLst>
            <pc:docMk/>
            <pc:sldMk cId="3026584268" sldId="396"/>
            <ac:picMk id="9" creationId="{04F85C55-5AE8-2982-C490-92A3092C52F9}"/>
          </ac:picMkLst>
        </pc:picChg>
        <pc:picChg chg="add del">
          <ac:chgData name="Bianca Giaccone" userId="e1e417c8-5e5c-49e0-b10a-fe67602f8478" providerId="ADAL" clId="{658F5A9C-5896-55F5-AF5F-C571A9CE6E0A}" dt="2026-06-10T09:46:30.888" v="3087" actId="21"/>
          <ac:picMkLst>
            <pc:docMk/>
            <pc:sldMk cId="3026584268" sldId="396"/>
            <ac:picMk id="9" creationId="{F9614873-26FE-91DA-2B9B-315A26568FDC}"/>
          </ac:picMkLst>
        </pc:picChg>
        <pc:picChg chg="del mod">
          <ac:chgData name="Bianca Giaccone" userId="e1e417c8-5e5c-49e0-b10a-fe67602f8478" providerId="ADAL" clId="{658F5A9C-5896-55F5-AF5F-C571A9CE6E0A}" dt="2026-06-10T21:32:49.111" v="10286" actId="21"/>
          <ac:picMkLst>
            <pc:docMk/>
            <pc:sldMk cId="3026584268" sldId="396"/>
            <ac:picMk id="10" creationId="{C9D580A0-74F7-C340-8434-A048B847E1DF}"/>
          </ac:picMkLst>
        </pc:picChg>
        <pc:picChg chg="add del">
          <ac:chgData name="Bianca Giaccone" userId="e1e417c8-5e5c-49e0-b10a-fe67602f8478" providerId="ADAL" clId="{658F5A9C-5896-55F5-AF5F-C571A9CE6E0A}" dt="2026-06-10T09:46:30.888" v="3087" actId="21"/>
          <ac:picMkLst>
            <pc:docMk/>
            <pc:sldMk cId="3026584268" sldId="396"/>
            <ac:picMk id="11" creationId="{11C34304-6660-0CB2-A996-25FCC73446A5}"/>
          </ac:picMkLst>
        </pc:picChg>
        <pc:picChg chg="add mod">
          <ac:chgData name="Bianca Giaccone" userId="e1e417c8-5e5c-49e0-b10a-fe67602f8478" providerId="ADAL" clId="{658F5A9C-5896-55F5-AF5F-C571A9CE6E0A}" dt="2026-06-10T12:14:43.909" v="4357" actId="408"/>
          <ac:picMkLst>
            <pc:docMk/>
            <pc:sldMk cId="3026584268" sldId="396"/>
            <ac:picMk id="13" creationId="{1A2142B1-B4DE-7889-1154-6644CA022D09}"/>
          </ac:picMkLst>
        </pc:picChg>
        <pc:picChg chg="add del">
          <ac:chgData name="Bianca Giaccone" userId="e1e417c8-5e5c-49e0-b10a-fe67602f8478" providerId="ADAL" clId="{658F5A9C-5896-55F5-AF5F-C571A9CE6E0A}" dt="2026-06-10T09:46:24.764" v="3086" actId="21"/>
          <ac:picMkLst>
            <pc:docMk/>
            <pc:sldMk cId="3026584268" sldId="396"/>
            <ac:picMk id="14" creationId="{25C97F6A-5432-EA6C-B534-B2FA5F7A07B5}"/>
          </ac:picMkLst>
        </pc:picChg>
        <pc:picChg chg="del mod">
          <ac:chgData name="Bianca Giaccone" userId="e1e417c8-5e5c-49e0-b10a-fe67602f8478" providerId="ADAL" clId="{658F5A9C-5896-55F5-AF5F-C571A9CE6E0A}" dt="2026-06-10T21:32:49.111" v="10286" actId="21"/>
          <ac:picMkLst>
            <pc:docMk/>
            <pc:sldMk cId="3026584268" sldId="396"/>
            <ac:picMk id="15" creationId="{E07B5940-E996-6F4D-E561-0298CF8466CA}"/>
          </ac:picMkLst>
        </pc:picChg>
        <pc:picChg chg="add del">
          <ac:chgData name="Bianca Giaccone" userId="e1e417c8-5e5c-49e0-b10a-fe67602f8478" providerId="ADAL" clId="{658F5A9C-5896-55F5-AF5F-C571A9CE6E0A}" dt="2026-06-10T09:46:30.888" v="3087" actId="21"/>
          <ac:picMkLst>
            <pc:docMk/>
            <pc:sldMk cId="3026584268" sldId="396"/>
            <ac:picMk id="16" creationId="{60372256-6CE2-6B1B-9376-B9FC11AE1108}"/>
          </ac:picMkLst>
        </pc:picChg>
        <pc:picChg chg="add mod">
          <ac:chgData name="Bianca Giaccone" userId="e1e417c8-5e5c-49e0-b10a-fe67602f8478" providerId="ADAL" clId="{658F5A9C-5896-55F5-AF5F-C571A9CE6E0A}" dt="2026-06-10T12:14:43.909" v="4357" actId="408"/>
          <ac:picMkLst>
            <pc:docMk/>
            <pc:sldMk cId="3026584268" sldId="396"/>
            <ac:picMk id="17" creationId="{24DD9F9B-AE0F-CF05-ECC5-CC62E9E7A46B}"/>
          </ac:picMkLst>
        </pc:picChg>
        <pc:picChg chg="add del">
          <ac:chgData name="Bianca Giaccone" userId="e1e417c8-5e5c-49e0-b10a-fe67602f8478" providerId="ADAL" clId="{658F5A9C-5896-55F5-AF5F-C571A9CE6E0A}" dt="2026-06-10T09:46:24.764" v="3086" actId="21"/>
          <ac:picMkLst>
            <pc:docMk/>
            <pc:sldMk cId="3026584268" sldId="396"/>
            <ac:picMk id="18" creationId="{BBED5372-8136-86E9-6C9C-DFE5C7369EF3}"/>
          </ac:picMkLst>
        </pc:picChg>
        <pc:picChg chg="mod">
          <ac:chgData name="Bianca Giaccone" userId="e1e417c8-5e5c-49e0-b10a-fe67602f8478" providerId="ADAL" clId="{658F5A9C-5896-55F5-AF5F-C571A9CE6E0A}" dt="2026-06-10T21:32:56.681" v="10335" actId="1036"/>
          <ac:picMkLst>
            <pc:docMk/>
            <pc:sldMk cId="3026584268" sldId="396"/>
            <ac:picMk id="32" creationId="{9F1384F9-077E-5E4A-D6F7-C8D65630CA5E}"/>
          </ac:picMkLst>
        </pc:picChg>
        <pc:picChg chg="mod">
          <ac:chgData name="Bianca Giaccone" userId="e1e417c8-5e5c-49e0-b10a-fe67602f8478" providerId="ADAL" clId="{658F5A9C-5896-55F5-AF5F-C571A9CE6E0A}" dt="2026-06-10T12:14:52.315" v="4358" actId="408"/>
          <ac:picMkLst>
            <pc:docMk/>
            <pc:sldMk cId="3026584268" sldId="396"/>
            <ac:picMk id="34" creationId="{30EF1A0D-D05A-E4DA-FAC6-20644E72C859}"/>
          </ac:picMkLst>
        </pc:picChg>
        <pc:picChg chg="mod">
          <ac:chgData name="Bianca Giaccone" userId="e1e417c8-5e5c-49e0-b10a-fe67602f8478" providerId="ADAL" clId="{658F5A9C-5896-55F5-AF5F-C571A9CE6E0A}" dt="2026-06-10T12:14:52.315" v="4358" actId="408"/>
          <ac:picMkLst>
            <pc:docMk/>
            <pc:sldMk cId="3026584268" sldId="396"/>
            <ac:picMk id="36" creationId="{5FF2A421-C05C-70CE-C8E6-80E78C8050FA}"/>
          </ac:picMkLst>
        </pc:picChg>
        <pc:picChg chg="mod">
          <ac:chgData name="Bianca Giaccone" userId="e1e417c8-5e5c-49e0-b10a-fe67602f8478" providerId="ADAL" clId="{658F5A9C-5896-55F5-AF5F-C571A9CE6E0A}" dt="2026-06-10T12:14:52.315" v="4358" actId="408"/>
          <ac:picMkLst>
            <pc:docMk/>
            <pc:sldMk cId="3026584268" sldId="396"/>
            <ac:picMk id="38" creationId="{D144ED5A-565C-BA18-CA45-D04E94F50D7A}"/>
          </ac:picMkLst>
        </pc:picChg>
        <pc:picChg chg="mod">
          <ac:chgData name="Bianca Giaccone" userId="e1e417c8-5e5c-49e0-b10a-fe67602f8478" providerId="ADAL" clId="{658F5A9C-5896-55F5-AF5F-C571A9CE6E0A}" dt="2026-06-10T21:32:56.681" v="10335" actId="1036"/>
          <ac:picMkLst>
            <pc:docMk/>
            <pc:sldMk cId="3026584268" sldId="396"/>
            <ac:picMk id="40" creationId="{AFBC4BE0-1532-7E55-BC8C-669DEE73AAD2}"/>
          </ac:picMkLst>
        </pc:picChg>
        <pc:picChg chg="mod">
          <ac:chgData name="Bianca Giaccone" userId="e1e417c8-5e5c-49e0-b10a-fe67602f8478" providerId="ADAL" clId="{658F5A9C-5896-55F5-AF5F-C571A9CE6E0A}" dt="2026-06-10T21:32:56.681" v="10335" actId="1036"/>
          <ac:picMkLst>
            <pc:docMk/>
            <pc:sldMk cId="3026584268" sldId="396"/>
            <ac:picMk id="42" creationId="{D6D8985E-740A-35C4-B60A-00B84A62D632}"/>
          </ac:picMkLst>
        </pc:picChg>
      </pc:sldChg>
      <pc:sldChg chg="addSp delSp modSp add mod">
        <pc:chgData name="Bianca Giaccone" userId="e1e417c8-5e5c-49e0-b10a-fe67602f8478" providerId="ADAL" clId="{658F5A9C-5896-55F5-AF5F-C571A9CE6E0A}" dt="2026-06-11T08:25:28.130" v="11391"/>
        <pc:sldMkLst>
          <pc:docMk/>
          <pc:sldMk cId="2802309815" sldId="397"/>
        </pc:sldMkLst>
        <pc:spChg chg="mod">
          <ac:chgData name="Bianca Giaccone" userId="e1e417c8-5e5c-49e0-b10a-fe67602f8478" providerId="ADAL" clId="{658F5A9C-5896-55F5-AF5F-C571A9CE6E0A}" dt="2026-06-11T08:25:12.883" v="11390" actId="20577"/>
          <ac:spMkLst>
            <pc:docMk/>
            <pc:sldMk cId="2802309815" sldId="397"/>
            <ac:spMk id="2" creationId="{73580487-66A0-6726-8C1C-323339C0D65F}"/>
          </ac:spMkLst>
        </pc:spChg>
        <pc:spChg chg="mod">
          <ac:chgData name="Bianca Giaccone" userId="e1e417c8-5e5c-49e0-b10a-fe67602f8478" providerId="ADAL" clId="{658F5A9C-5896-55F5-AF5F-C571A9CE6E0A}" dt="2026-06-10T10:34:55.991" v="3429" actId="20577"/>
          <ac:spMkLst>
            <pc:docMk/>
            <pc:sldMk cId="2802309815" sldId="397"/>
            <ac:spMk id="3" creationId="{6DF3A433-3DAA-C58C-B3B2-F8502707C360}"/>
          </ac:spMkLst>
        </pc:spChg>
        <pc:spChg chg="del">
          <ac:chgData name="Bianca Giaccone" userId="e1e417c8-5e5c-49e0-b10a-fe67602f8478" providerId="ADAL" clId="{658F5A9C-5896-55F5-AF5F-C571A9CE6E0A}" dt="2026-06-10T10:34:59.624" v="3430" actId="478"/>
          <ac:spMkLst>
            <pc:docMk/>
            <pc:sldMk cId="2802309815" sldId="397"/>
            <ac:spMk id="4" creationId="{762D99A9-1EE8-4E4D-A510-A95CFA93C8D9}"/>
          </ac:spMkLst>
        </pc:spChg>
        <pc:spChg chg="add mod">
          <ac:chgData name="Bianca Giaccone" userId="e1e417c8-5e5c-49e0-b10a-fe67602f8478" providerId="ADAL" clId="{658F5A9C-5896-55F5-AF5F-C571A9CE6E0A}" dt="2026-06-11T08:25:28.130" v="11391"/>
          <ac:spMkLst>
            <pc:docMk/>
            <pc:sldMk cId="2802309815" sldId="397"/>
            <ac:spMk id="4" creationId="{DE7CDB99-3E41-EBCA-124E-81A363D53C6F}"/>
          </ac:spMkLst>
        </pc:spChg>
      </pc:sldChg>
      <pc:sldChg chg="addSp delSp modSp add del mod ord delAnim modAnim modNotesTx">
        <pc:chgData name="Bianca Giaccone" userId="e1e417c8-5e5c-49e0-b10a-fe67602f8478" providerId="ADAL" clId="{658F5A9C-5896-55F5-AF5F-C571A9CE6E0A}" dt="2026-06-10T21:34:31.983" v="10392" actId="2696"/>
        <pc:sldMkLst>
          <pc:docMk/>
          <pc:sldMk cId="3986857510" sldId="398"/>
        </pc:sldMkLst>
        <pc:spChg chg="mod">
          <ac:chgData name="Bianca Giaccone" userId="e1e417c8-5e5c-49e0-b10a-fe67602f8478" providerId="ADAL" clId="{658F5A9C-5896-55F5-AF5F-C571A9CE6E0A}" dt="2026-06-10T13:35:58.805" v="6924"/>
          <ac:spMkLst>
            <pc:docMk/>
            <pc:sldMk cId="3986857510" sldId="398"/>
            <ac:spMk id="3" creationId="{F3F20471-E5B9-F232-8DBE-9B1A29D6A9DE}"/>
          </ac:spMkLst>
        </pc:spChg>
        <pc:spChg chg="add mod">
          <ac:chgData name="Bianca Giaccone" userId="e1e417c8-5e5c-49e0-b10a-fe67602f8478" providerId="ADAL" clId="{658F5A9C-5896-55F5-AF5F-C571A9CE6E0A}" dt="2026-06-10T13:14:15.216" v="6724" actId="12788"/>
          <ac:spMkLst>
            <pc:docMk/>
            <pc:sldMk cId="3986857510" sldId="398"/>
            <ac:spMk id="6" creationId="{B6F090CB-E26E-E49D-715B-E8D528BF9750}"/>
          </ac:spMkLst>
        </pc:spChg>
        <pc:spChg chg="del">
          <ac:chgData name="Bianca Giaccone" userId="e1e417c8-5e5c-49e0-b10a-fe67602f8478" providerId="ADAL" clId="{658F5A9C-5896-55F5-AF5F-C571A9CE6E0A}" dt="2026-06-10T12:37:36.224" v="4658" actId="478"/>
          <ac:spMkLst>
            <pc:docMk/>
            <pc:sldMk cId="3986857510" sldId="398"/>
            <ac:spMk id="20" creationId="{79F6DF5B-89CF-DFF7-F6BF-A739D36AA5A6}"/>
          </ac:spMkLst>
        </pc:spChg>
        <pc:spChg chg="del">
          <ac:chgData name="Bianca Giaccone" userId="e1e417c8-5e5c-49e0-b10a-fe67602f8478" providerId="ADAL" clId="{658F5A9C-5896-55F5-AF5F-C571A9CE6E0A}" dt="2026-06-10T12:37:09.809" v="4655" actId="478"/>
          <ac:spMkLst>
            <pc:docMk/>
            <pc:sldMk cId="3986857510" sldId="398"/>
            <ac:spMk id="24" creationId="{BC8A572B-D458-C630-B411-344CD2CED6A4}"/>
          </ac:spMkLst>
        </pc:spChg>
        <pc:spChg chg="del">
          <ac:chgData name="Bianca Giaccone" userId="e1e417c8-5e5c-49e0-b10a-fe67602f8478" providerId="ADAL" clId="{658F5A9C-5896-55F5-AF5F-C571A9CE6E0A}" dt="2026-06-10T12:37:09.809" v="4655" actId="478"/>
          <ac:spMkLst>
            <pc:docMk/>
            <pc:sldMk cId="3986857510" sldId="398"/>
            <ac:spMk id="25" creationId="{DF16516C-1916-7D5F-7243-158E92BEA2B8}"/>
          </ac:spMkLst>
        </pc:spChg>
        <pc:spChg chg="del">
          <ac:chgData name="Bianca Giaccone" userId="e1e417c8-5e5c-49e0-b10a-fe67602f8478" providerId="ADAL" clId="{658F5A9C-5896-55F5-AF5F-C571A9CE6E0A}" dt="2026-06-10T12:37:36.224" v="4658" actId="478"/>
          <ac:spMkLst>
            <pc:docMk/>
            <pc:sldMk cId="3986857510" sldId="398"/>
            <ac:spMk id="26" creationId="{5F7A01BA-1B6C-B285-F8B7-8C0C2E7D43E7}"/>
          </ac:spMkLst>
        </pc:spChg>
        <pc:picChg chg="add del mod">
          <ac:chgData name="Bianca Giaccone" userId="e1e417c8-5e5c-49e0-b10a-fe67602f8478" providerId="ADAL" clId="{658F5A9C-5896-55F5-AF5F-C571A9CE6E0A}" dt="2026-06-10T13:09:01.605" v="6695" actId="478"/>
          <ac:picMkLst>
            <pc:docMk/>
            <pc:sldMk cId="3986857510" sldId="398"/>
            <ac:picMk id="2" creationId="{C084E4DB-D673-AC45-5D97-460BCA11364D}"/>
          </ac:picMkLst>
        </pc:picChg>
        <pc:picChg chg="add del mod">
          <ac:chgData name="Bianca Giaccone" userId="e1e417c8-5e5c-49e0-b10a-fe67602f8478" providerId="ADAL" clId="{658F5A9C-5896-55F5-AF5F-C571A9CE6E0A}" dt="2026-06-10T13:34:07.687" v="6913" actId="478"/>
          <ac:picMkLst>
            <pc:docMk/>
            <pc:sldMk cId="3986857510" sldId="398"/>
            <ac:picMk id="7" creationId="{85697872-C50A-C1F0-BA63-FBB4DE9F712D}"/>
          </ac:picMkLst>
        </pc:picChg>
        <pc:picChg chg="add mod">
          <ac:chgData name="Bianca Giaccone" userId="e1e417c8-5e5c-49e0-b10a-fe67602f8478" providerId="ADAL" clId="{658F5A9C-5896-55F5-AF5F-C571A9CE6E0A}" dt="2026-06-10T13:14:15.216" v="6724" actId="12788"/>
          <ac:picMkLst>
            <pc:docMk/>
            <pc:sldMk cId="3986857510" sldId="398"/>
            <ac:picMk id="8" creationId="{945C27F1-96E0-4AA9-7C63-0D4F6D6B959F}"/>
          </ac:picMkLst>
        </pc:picChg>
        <pc:picChg chg="del">
          <ac:chgData name="Bianca Giaccone" userId="e1e417c8-5e5c-49e0-b10a-fe67602f8478" providerId="ADAL" clId="{658F5A9C-5896-55F5-AF5F-C571A9CE6E0A}" dt="2026-06-10T12:37:07.050" v="4654" actId="478"/>
          <ac:picMkLst>
            <pc:docMk/>
            <pc:sldMk cId="3986857510" sldId="398"/>
            <ac:picMk id="29" creationId="{E1636280-74E2-4B92-6DF3-C4FB7A254B85}"/>
          </ac:picMkLst>
        </pc:picChg>
        <pc:picChg chg="mod">
          <ac:chgData name="Bianca Giaccone" userId="e1e417c8-5e5c-49e0-b10a-fe67602f8478" providerId="ADAL" clId="{658F5A9C-5896-55F5-AF5F-C571A9CE6E0A}" dt="2026-06-10T12:37:31.331" v="4657" actId="167"/>
          <ac:picMkLst>
            <pc:docMk/>
            <pc:sldMk cId="3986857510" sldId="398"/>
            <ac:picMk id="31" creationId="{499B8919-2AC3-42AC-542B-FBF9C80D658F}"/>
          </ac:picMkLst>
        </pc:picChg>
      </pc:sldChg>
      <pc:sldChg chg="modSp add mod">
        <pc:chgData name="Bianca Giaccone" userId="e1e417c8-5e5c-49e0-b10a-fe67602f8478" providerId="ADAL" clId="{658F5A9C-5896-55F5-AF5F-C571A9CE6E0A}" dt="2026-06-10T22:05:58.560" v="10681" actId="20577"/>
        <pc:sldMkLst>
          <pc:docMk/>
          <pc:sldMk cId="593863851" sldId="399"/>
        </pc:sldMkLst>
        <pc:spChg chg="mod">
          <ac:chgData name="Bianca Giaccone" userId="e1e417c8-5e5c-49e0-b10a-fe67602f8478" providerId="ADAL" clId="{658F5A9C-5896-55F5-AF5F-C571A9CE6E0A}" dt="2026-06-10T22:05:58.560" v="10681" actId="20577"/>
          <ac:spMkLst>
            <pc:docMk/>
            <pc:sldMk cId="593863851" sldId="399"/>
            <ac:spMk id="2" creationId="{BE8BBF34-F504-0FE5-F0A7-7629B8CB4B12}"/>
          </ac:spMkLst>
        </pc:spChg>
        <pc:spChg chg="mod">
          <ac:chgData name="Bianca Giaccone" userId="e1e417c8-5e5c-49e0-b10a-fe67602f8478" providerId="ADAL" clId="{658F5A9C-5896-55F5-AF5F-C571A9CE6E0A}" dt="2026-06-10T13:19:48.757" v="6900" actId="20577"/>
          <ac:spMkLst>
            <pc:docMk/>
            <pc:sldMk cId="593863851" sldId="399"/>
            <ac:spMk id="3" creationId="{1CD0CD75-9512-2686-EE15-43BF92980B36}"/>
          </ac:spMkLst>
        </pc:spChg>
      </pc:sldChg>
      <pc:sldChg chg="addSp delSp modSp add mod modAnim">
        <pc:chgData name="Bianca Giaccone" userId="e1e417c8-5e5c-49e0-b10a-fe67602f8478" providerId="ADAL" clId="{658F5A9C-5896-55F5-AF5F-C571A9CE6E0A}" dt="2026-06-11T07:44:10.634" v="10735" actId="20577"/>
        <pc:sldMkLst>
          <pc:docMk/>
          <pc:sldMk cId="1561685299" sldId="400"/>
        </pc:sldMkLst>
        <pc:spChg chg="mod">
          <ac:chgData name="Bianca Giaccone" userId="e1e417c8-5e5c-49e0-b10a-fe67602f8478" providerId="ADAL" clId="{658F5A9C-5896-55F5-AF5F-C571A9CE6E0A}" dt="2026-06-11T07:44:10.634" v="10735" actId="20577"/>
          <ac:spMkLst>
            <pc:docMk/>
            <pc:sldMk cId="1561685299" sldId="400"/>
            <ac:spMk id="2" creationId="{2C9158CD-376E-085C-9966-D9A43B5B8B28}"/>
          </ac:spMkLst>
        </pc:spChg>
        <pc:spChg chg="del mod">
          <ac:chgData name="Bianca Giaccone" userId="e1e417c8-5e5c-49e0-b10a-fe67602f8478" providerId="ADAL" clId="{658F5A9C-5896-55F5-AF5F-C571A9CE6E0A}" dt="2026-06-10T16:27:50.699" v="8456" actId="478"/>
          <ac:spMkLst>
            <pc:docMk/>
            <pc:sldMk cId="1561685299" sldId="400"/>
            <ac:spMk id="5" creationId="{0B62AEAD-C402-3CA0-16C6-AF4D0FBD119F}"/>
          </ac:spMkLst>
        </pc:spChg>
        <pc:spChg chg="add mod">
          <ac:chgData name="Bianca Giaccone" userId="e1e417c8-5e5c-49e0-b10a-fe67602f8478" providerId="ADAL" clId="{658F5A9C-5896-55F5-AF5F-C571A9CE6E0A}" dt="2026-06-10T13:15:22.679" v="6790" actId="27636"/>
          <ac:spMkLst>
            <pc:docMk/>
            <pc:sldMk cId="1561685299" sldId="400"/>
            <ac:spMk id="7" creationId="{CA4B399A-2A73-2F51-C7EA-F4C258929A6E}"/>
          </ac:spMkLst>
        </pc:spChg>
        <pc:spChg chg="add mod">
          <ac:chgData name="Bianca Giaccone" userId="e1e417c8-5e5c-49e0-b10a-fe67602f8478" providerId="ADAL" clId="{658F5A9C-5896-55F5-AF5F-C571A9CE6E0A}" dt="2026-06-10T16:27:51.055" v="8457"/>
          <ac:spMkLst>
            <pc:docMk/>
            <pc:sldMk cId="1561685299" sldId="400"/>
            <ac:spMk id="11" creationId="{67B4AA3A-0358-219C-80B4-FECDCE92316E}"/>
          </ac:spMkLst>
        </pc:spChg>
        <pc:spChg chg="add del mod">
          <ac:chgData name="Bianca Giaccone" userId="e1e417c8-5e5c-49e0-b10a-fe67602f8478" providerId="ADAL" clId="{658F5A9C-5896-55F5-AF5F-C571A9CE6E0A}" dt="2026-06-10T16:27:54.467" v="8459" actId="478"/>
          <ac:spMkLst>
            <pc:docMk/>
            <pc:sldMk cId="1561685299" sldId="400"/>
            <ac:spMk id="12" creationId="{53FD581B-457B-52DD-1AEA-26FAB000AEBB}"/>
          </ac:spMkLst>
        </pc:spChg>
        <pc:picChg chg="add mod">
          <ac:chgData name="Bianca Giaccone" userId="e1e417c8-5e5c-49e0-b10a-fe67602f8478" providerId="ADAL" clId="{658F5A9C-5896-55F5-AF5F-C571A9CE6E0A}" dt="2026-06-10T13:15:13.509" v="6771" actId="1036"/>
          <ac:picMkLst>
            <pc:docMk/>
            <pc:sldMk cId="1561685299" sldId="400"/>
            <ac:picMk id="6" creationId="{54882F64-0AB1-D532-D593-440113BD40AB}"/>
          </ac:picMkLst>
        </pc:picChg>
        <pc:picChg chg="add del mod">
          <ac:chgData name="Bianca Giaccone" userId="e1e417c8-5e5c-49e0-b10a-fe67602f8478" providerId="ADAL" clId="{658F5A9C-5896-55F5-AF5F-C571A9CE6E0A}" dt="2026-06-10T13:37:20.794" v="6929" actId="478"/>
          <ac:picMkLst>
            <pc:docMk/>
            <pc:sldMk cId="1561685299" sldId="400"/>
            <ac:picMk id="8" creationId="{D9F99B8E-D561-0916-B660-551816CB4316}"/>
          </ac:picMkLst>
        </pc:picChg>
        <pc:picChg chg="add del mod">
          <ac:chgData name="Bianca Giaccone" userId="e1e417c8-5e5c-49e0-b10a-fe67602f8478" providerId="ADAL" clId="{658F5A9C-5896-55F5-AF5F-C571A9CE6E0A}" dt="2026-06-10T13:38:46.407" v="6933" actId="478"/>
          <ac:picMkLst>
            <pc:docMk/>
            <pc:sldMk cId="1561685299" sldId="400"/>
            <ac:picMk id="10" creationId="{657E1031-51CE-9704-A676-6CA1B65A7A2B}"/>
          </ac:picMkLst>
        </pc:picChg>
      </pc:sldChg>
      <pc:sldChg chg="addSp delSp modSp new mod modAnim modNotesTx">
        <pc:chgData name="Bianca Giaccone" userId="e1e417c8-5e5c-49e0-b10a-fe67602f8478" providerId="ADAL" clId="{658F5A9C-5896-55F5-AF5F-C571A9CE6E0A}" dt="2026-06-11T08:11:57.310" v="11371" actId="12789"/>
        <pc:sldMkLst>
          <pc:docMk/>
          <pc:sldMk cId="4000551632" sldId="401"/>
        </pc:sldMkLst>
        <pc:spChg chg="mod">
          <ac:chgData name="Bianca Giaccone" userId="e1e417c8-5e5c-49e0-b10a-fe67602f8478" providerId="ADAL" clId="{658F5A9C-5896-55F5-AF5F-C571A9CE6E0A}" dt="2026-06-11T07:54:59.165" v="10933" actId="1076"/>
          <ac:spMkLst>
            <pc:docMk/>
            <pc:sldMk cId="4000551632" sldId="401"/>
            <ac:spMk id="2" creationId="{490B1E12-3526-7CFB-1B24-00429503A65C}"/>
          </ac:spMkLst>
        </pc:spChg>
        <pc:spChg chg="mod">
          <ac:chgData name="Bianca Giaccone" userId="e1e417c8-5e5c-49e0-b10a-fe67602f8478" providerId="ADAL" clId="{658F5A9C-5896-55F5-AF5F-C571A9CE6E0A}" dt="2026-06-11T07:47:08.664" v="10775" actId="20577"/>
          <ac:spMkLst>
            <pc:docMk/>
            <pc:sldMk cId="4000551632" sldId="401"/>
            <ac:spMk id="3" creationId="{2C6AB509-C41D-6007-4746-45DB07EEA4CB}"/>
          </ac:spMkLst>
        </pc:spChg>
        <pc:spChg chg="del">
          <ac:chgData name="Bianca Giaccone" userId="e1e417c8-5e5c-49e0-b10a-fe67602f8478" providerId="ADAL" clId="{658F5A9C-5896-55F5-AF5F-C571A9CE6E0A}" dt="2026-06-10T16:41:53.188" v="8695" actId="478"/>
          <ac:spMkLst>
            <pc:docMk/>
            <pc:sldMk cId="4000551632" sldId="401"/>
            <ac:spMk id="4" creationId="{1AB49352-1C67-5317-E932-2C6677C44F81}"/>
          </ac:spMkLst>
        </pc:spChg>
        <pc:spChg chg="add mod">
          <ac:chgData name="Bianca Giaccone" userId="e1e417c8-5e5c-49e0-b10a-fe67602f8478" providerId="ADAL" clId="{658F5A9C-5896-55F5-AF5F-C571A9CE6E0A}" dt="2026-06-11T07:54:59.165" v="10933" actId="1076"/>
          <ac:spMkLst>
            <pc:docMk/>
            <pc:sldMk cId="4000551632" sldId="401"/>
            <ac:spMk id="4" creationId="{8C3902E2-1700-A266-1370-E5F111A47357}"/>
          </ac:spMkLst>
        </pc:spChg>
        <pc:spChg chg="add del mod">
          <ac:chgData name="Bianca Giaccone" userId="e1e417c8-5e5c-49e0-b10a-fe67602f8478" providerId="ADAL" clId="{658F5A9C-5896-55F5-AF5F-C571A9CE6E0A}" dt="2026-06-11T07:52:00.448" v="10852" actId="478"/>
          <ac:spMkLst>
            <pc:docMk/>
            <pc:sldMk cId="4000551632" sldId="401"/>
            <ac:spMk id="6" creationId="{02683AA7-A5F9-AFB1-3F80-BA173D470457}"/>
          </ac:spMkLst>
        </pc:spChg>
        <pc:spChg chg="add del mod topLvl">
          <ac:chgData name="Bianca Giaccone" userId="e1e417c8-5e5c-49e0-b10a-fe67602f8478" providerId="ADAL" clId="{658F5A9C-5896-55F5-AF5F-C571A9CE6E0A}" dt="2026-06-11T08:11:27.388" v="11360" actId="478"/>
          <ac:spMkLst>
            <pc:docMk/>
            <pc:sldMk cId="4000551632" sldId="401"/>
            <ac:spMk id="8" creationId="{F90369DA-1770-5D00-5B75-9BAAE3596768}"/>
          </ac:spMkLst>
        </pc:spChg>
        <pc:spChg chg="add del mod topLvl">
          <ac:chgData name="Bianca Giaccone" userId="e1e417c8-5e5c-49e0-b10a-fe67602f8478" providerId="ADAL" clId="{658F5A9C-5896-55F5-AF5F-C571A9CE6E0A}" dt="2026-06-11T08:11:31.646" v="11361" actId="21"/>
          <ac:spMkLst>
            <pc:docMk/>
            <pc:sldMk cId="4000551632" sldId="401"/>
            <ac:spMk id="10" creationId="{3FF65B89-357E-A3D3-F4CA-69A9DB5EE048}"/>
          </ac:spMkLst>
        </pc:spChg>
        <pc:spChg chg="add del mod topLvl">
          <ac:chgData name="Bianca Giaccone" userId="e1e417c8-5e5c-49e0-b10a-fe67602f8478" providerId="ADAL" clId="{658F5A9C-5896-55F5-AF5F-C571A9CE6E0A}" dt="2026-06-11T08:11:10.257" v="11357" actId="166"/>
          <ac:spMkLst>
            <pc:docMk/>
            <pc:sldMk cId="4000551632" sldId="401"/>
            <ac:spMk id="12" creationId="{1A4FFFCD-3856-79A2-FFE6-B383AEB3E919}"/>
          </ac:spMkLst>
        </pc:spChg>
        <pc:spChg chg="add del mod">
          <ac:chgData name="Bianca Giaccone" userId="e1e417c8-5e5c-49e0-b10a-fe67602f8478" providerId="ADAL" clId="{658F5A9C-5896-55F5-AF5F-C571A9CE6E0A}" dt="2026-06-11T08:11:01.706" v="11355"/>
          <ac:spMkLst>
            <pc:docMk/>
            <pc:sldMk cId="4000551632" sldId="401"/>
            <ac:spMk id="13" creationId="{F4471976-412D-E386-AB68-4512BBBC7F2D}"/>
          </ac:spMkLst>
        </pc:spChg>
        <pc:spChg chg="add del mod">
          <ac:chgData name="Bianca Giaccone" userId="e1e417c8-5e5c-49e0-b10a-fe67602f8478" providerId="ADAL" clId="{658F5A9C-5896-55F5-AF5F-C571A9CE6E0A}" dt="2026-06-11T08:11:01.706" v="11355"/>
          <ac:spMkLst>
            <pc:docMk/>
            <pc:sldMk cId="4000551632" sldId="401"/>
            <ac:spMk id="14" creationId="{1636962D-912B-5E51-C4F8-B8A185FCDEEA}"/>
          </ac:spMkLst>
        </pc:spChg>
        <pc:spChg chg="add del mod topLvl">
          <ac:chgData name="Bianca Giaccone" userId="e1e417c8-5e5c-49e0-b10a-fe67602f8478" providerId="ADAL" clId="{658F5A9C-5896-55F5-AF5F-C571A9CE6E0A}" dt="2026-06-11T08:11:51.631" v="11370" actId="12789"/>
          <ac:spMkLst>
            <pc:docMk/>
            <pc:sldMk cId="4000551632" sldId="401"/>
            <ac:spMk id="15" creationId="{DDC185BA-7842-2C4B-98BE-C058E6E69DF5}"/>
          </ac:spMkLst>
        </pc:spChg>
        <pc:spChg chg="add del mod topLvl">
          <ac:chgData name="Bianca Giaccone" userId="e1e417c8-5e5c-49e0-b10a-fe67602f8478" providerId="ADAL" clId="{658F5A9C-5896-55F5-AF5F-C571A9CE6E0A}" dt="2026-06-11T08:11:57.310" v="11371" actId="12789"/>
          <ac:spMkLst>
            <pc:docMk/>
            <pc:sldMk cId="4000551632" sldId="401"/>
            <ac:spMk id="16" creationId="{A0991B74-715B-F992-6DA7-1D6693E3273D}"/>
          </ac:spMkLst>
        </pc:spChg>
        <pc:spChg chg="add del mod topLvl">
          <ac:chgData name="Bianca Giaccone" userId="e1e417c8-5e5c-49e0-b10a-fe67602f8478" providerId="ADAL" clId="{658F5A9C-5896-55F5-AF5F-C571A9CE6E0A}" dt="2026-06-11T08:11:01.706" v="11355"/>
          <ac:spMkLst>
            <pc:docMk/>
            <pc:sldMk cId="4000551632" sldId="401"/>
            <ac:spMk id="17" creationId="{A03F6BFE-C964-3DE7-541E-5E2A9D9010E8}"/>
          </ac:spMkLst>
        </pc:spChg>
        <pc:spChg chg="add del mod">
          <ac:chgData name="Bianca Giaccone" userId="e1e417c8-5e5c-49e0-b10a-fe67602f8478" providerId="ADAL" clId="{658F5A9C-5896-55F5-AF5F-C571A9CE6E0A}" dt="2026-06-11T07:52:07.502" v="10857" actId="478"/>
          <ac:spMkLst>
            <pc:docMk/>
            <pc:sldMk cId="4000551632" sldId="401"/>
            <ac:spMk id="18" creationId="{7410B2AD-9DEC-A842-02F2-78F131252307}"/>
          </ac:spMkLst>
        </pc:spChg>
        <pc:spChg chg="add mod">
          <ac:chgData name="Bianca Giaccone" userId="e1e417c8-5e5c-49e0-b10a-fe67602f8478" providerId="ADAL" clId="{658F5A9C-5896-55F5-AF5F-C571A9CE6E0A}" dt="2026-06-11T08:11:51.631" v="11370" actId="12789"/>
          <ac:spMkLst>
            <pc:docMk/>
            <pc:sldMk cId="4000551632" sldId="401"/>
            <ac:spMk id="23" creationId="{BE769B57-56DF-E3D0-8787-403581BDC2FE}"/>
          </ac:spMkLst>
        </pc:spChg>
        <pc:spChg chg="add mod">
          <ac:chgData name="Bianca Giaccone" userId="e1e417c8-5e5c-49e0-b10a-fe67602f8478" providerId="ADAL" clId="{658F5A9C-5896-55F5-AF5F-C571A9CE6E0A}" dt="2026-06-11T08:11:57.310" v="11371" actId="12789"/>
          <ac:spMkLst>
            <pc:docMk/>
            <pc:sldMk cId="4000551632" sldId="401"/>
            <ac:spMk id="24" creationId="{0DACD79E-ABB3-C7C6-C942-F53D76FA47A2}"/>
          </ac:spMkLst>
        </pc:spChg>
        <pc:grpChg chg="add mod">
          <ac:chgData name="Bianca Giaccone" userId="e1e417c8-5e5c-49e0-b10a-fe67602f8478" providerId="ADAL" clId="{658F5A9C-5896-55F5-AF5F-C571A9CE6E0A}" dt="2026-06-11T07:58:23.823" v="10992" actId="164"/>
          <ac:grpSpMkLst>
            <pc:docMk/>
            <pc:sldMk cId="4000551632" sldId="401"/>
            <ac:grpSpMk id="19" creationId="{67198F06-6E36-6CAE-FDEF-83353F83658D}"/>
          </ac:grpSpMkLst>
        </pc:grpChg>
        <pc:grpChg chg="add del mod">
          <ac:chgData name="Bianca Giaccone" userId="e1e417c8-5e5c-49e0-b10a-fe67602f8478" providerId="ADAL" clId="{658F5A9C-5896-55F5-AF5F-C571A9CE6E0A}" dt="2026-06-11T07:57:29.321" v="10979" actId="165"/>
          <ac:grpSpMkLst>
            <pc:docMk/>
            <pc:sldMk cId="4000551632" sldId="401"/>
            <ac:grpSpMk id="20" creationId="{ABC1D894-0DA6-F902-A126-09E2BB36E978}"/>
          </ac:grpSpMkLst>
        </pc:grpChg>
        <pc:grpChg chg="add del mod">
          <ac:chgData name="Bianca Giaccone" userId="e1e417c8-5e5c-49e0-b10a-fe67602f8478" providerId="ADAL" clId="{658F5A9C-5896-55F5-AF5F-C571A9CE6E0A}" dt="2026-06-11T07:57:29.321" v="10979" actId="165"/>
          <ac:grpSpMkLst>
            <pc:docMk/>
            <pc:sldMk cId="4000551632" sldId="401"/>
            <ac:grpSpMk id="21" creationId="{EC8CE5B5-F6DB-DA5D-F861-2969EB3B943F}"/>
          </ac:grpSpMkLst>
        </pc:grpChg>
        <pc:grpChg chg="add mod">
          <ac:chgData name="Bianca Giaccone" userId="e1e417c8-5e5c-49e0-b10a-fe67602f8478" providerId="ADAL" clId="{658F5A9C-5896-55F5-AF5F-C571A9CE6E0A}" dt="2026-06-11T07:58:23.823" v="10992" actId="164"/>
          <ac:grpSpMkLst>
            <pc:docMk/>
            <pc:sldMk cId="4000551632" sldId="401"/>
            <ac:grpSpMk id="22" creationId="{10C5ECBF-35A7-3035-9813-A58B132947F3}"/>
          </ac:grpSpMkLst>
        </pc:grpChg>
        <pc:picChg chg="add mod">
          <ac:chgData name="Bianca Giaccone" userId="e1e417c8-5e5c-49e0-b10a-fe67602f8478" providerId="ADAL" clId="{658F5A9C-5896-55F5-AF5F-C571A9CE6E0A}" dt="2026-06-11T07:48:31.098" v="10825" actId="1076"/>
          <ac:picMkLst>
            <pc:docMk/>
            <pc:sldMk cId="4000551632" sldId="401"/>
            <ac:picMk id="7" creationId="{8074123F-1481-707B-BEA4-D4318CD77185}"/>
          </ac:picMkLst>
        </pc:picChg>
        <pc:picChg chg="add mod">
          <ac:chgData name="Bianca Giaccone" userId="e1e417c8-5e5c-49e0-b10a-fe67602f8478" providerId="ADAL" clId="{658F5A9C-5896-55F5-AF5F-C571A9CE6E0A}" dt="2026-06-11T07:48:29.577" v="10824" actId="1076"/>
          <ac:picMkLst>
            <pc:docMk/>
            <pc:sldMk cId="4000551632" sldId="401"/>
            <ac:picMk id="9" creationId="{0724CF22-015A-DC63-5D70-4FAD3AD07BA3}"/>
          </ac:picMkLst>
        </pc:picChg>
        <pc:picChg chg="add mod">
          <ac:chgData name="Bianca Giaccone" userId="e1e417c8-5e5c-49e0-b10a-fe67602f8478" providerId="ADAL" clId="{658F5A9C-5896-55F5-AF5F-C571A9CE6E0A}" dt="2026-06-11T07:54:53.874" v="10931" actId="14100"/>
          <ac:picMkLst>
            <pc:docMk/>
            <pc:sldMk cId="4000551632" sldId="401"/>
            <ac:picMk id="11" creationId="{79936A42-D39C-5434-6060-FBF70C124DA1}"/>
          </ac:picMkLst>
        </pc:picChg>
      </pc:sldChg>
      <pc:sldChg chg="addSp delSp modSp add del mod modNotesTx">
        <pc:chgData name="Bianca Giaccone" userId="e1e417c8-5e5c-49e0-b10a-fe67602f8478" providerId="ADAL" clId="{658F5A9C-5896-55F5-AF5F-C571A9CE6E0A}" dt="2026-06-10T21:11:30.017" v="10044" actId="2696"/>
        <pc:sldMkLst>
          <pc:docMk/>
          <pc:sldMk cId="4054544703" sldId="402"/>
        </pc:sldMkLst>
        <pc:spChg chg="mod">
          <ac:chgData name="Bianca Giaccone" userId="e1e417c8-5e5c-49e0-b10a-fe67602f8478" providerId="ADAL" clId="{658F5A9C-5896-55F5-AF5F-C571A9CE6E0A}" dt="2026-06-10T18:28:10.165" v="9977" actId="1076"/>
          <ac:spMkLst>
            <pc:docMk/>
            <pc:sldMk cId="4054544703" sldId="402"/>
            <ac:spMk id="2" creationId="{FB7EA84E-99B9-ACD5-B62C-9F3D9EF2DCF9}"/>
          </ac:spMkLst>
        </pc:spChg>
        <pc:spChg chg="mod">
          <ac:chgData name="Bianca Giaccone" userId="e1e417c8-5e5c-49e0-b10a-fe67602f8478" providerId="ADAL" clId="{658F5A9C-5896-55F5-AF5F-C571A9CE6E0A}" dt="2026-06-10T17:38:55.866" v="8920" actId="20577"/>
          <ac:spMkLst>
            <pc:docMk/>
            <pc:sldMk cId="4054544703" sldId="402"/>
            <ac:spMk id="3" creationId="{0DA57D56-B9E9-C58C-D841-E1FBE2193C6A}"/>
          </ac:spMkLst>
        </pc:spChg>
        <pc:spChg chg="mod">
          <ac:chgData name="Bianca Giaccone" userId="e1e417c8-5e5c-49e0-b10a-fe67602f8478" providerId="ADAL" clId="{658F5A9C-5896-55F5-AF5F-C571A9CE6E0A}" dt="2026-06-10T18:31:00.741" v="10020" actId="1035"/>
          <ac:spMkLst>
            <pc:docMk/>
            <pc:sldMk cId="4054544703" sldId="402"/>
            <ac:spMk id="5" creationId="{EDAD1742-7727-D5FF-EA38-DBB999CCAF93}"/>
          </ac:spMkLst>
        </pc:spChg>
        <pc:picChg chg="add del mod">
          <ac:chgData name="Bianca Giaccone" userId="e1e417c8-5e5c-49e0-b10a-fe67602f8478" providerId="ADAL" clId="{658F5A9C-5896-55F5-AF5F-C571A9CE6E0A}" dt="2026-06-10T18:27:04.559" v="9956" actId="478"/>
          <ac:picMkLst>
            <pc:docMk/>
            <pc:sldMk cId="4054544703" sldId="402"/>
            <ac:picMk id="6" creationId="{6C871A81-3BA0-D36D-FD40-022A52860CCE}"/>
          </ac:picMkLst>
        </pc:picChg>
        <pc:picChg chg="add del mod">
          <ac:chgData name="Bianca Giaccone" userId="e1e417c8-5e5c-49e0-b10a-fe67602f8478" providerId="ADAL" clId="{658F5A9C-5896-55F5-AF5F-C571A9CE6E0A}" dt="2026-06-10T18:31:13.284" v="10022" actId="478"/>
          <ac:picMkLst>
            <pc:docMk/>
            <pc:sldMk cId="4054544703" sldId="402"/>
            <ac:picMk id="8" creationId="{8802937F-4589-2366-CD73-58D44AD6D874}"/>
          </ac:picMkLst>
        </pc:picChg>
        <pc:picChg chg="add del mod">
          <ac:chgData name="Bianca Giaccone" userId="e1e417c8-5e5c-49e0-b10a-fe67602f8478" providerId="ADAL" clId="{658F5A9C-5896-55F5-AF5F-C571A9CE6E0A}" dt="2026-06-10T18:31:13.284" v="10022" actId="478"/>
          <ac:picMkLst>
            <pc:docMk/>
            <pc:sldMk cId="4054544703" sldId="402"/>
            <ac:picMk id="10" creationId="{64C38664-6EEC-9D63-DB33-AF82E43C5449}"/>
          </ac:picMkLst>
        </pc:picChg>
        <pc:picChg chg="add del mod">
          <ac:chgData name="Bianca Giaccone" userId="e1e417c8-5e5c-49e0-b10a-fe67602f8478" providerId="ADAL" clId="{658F5A9C-5896-55F5-AF5F-C571A9CE6E0A}" dt="2026-06-10T18:31:13.284" v="10022" actId="478"/>
          <ac:picMkLst>
            <pc:docMk/>
            <pc:sldMk cId="4054544703" sldId="402"/>
            <ac:picMk id="12" creationId="{140C51D4-F537-B581-802C-E470D6762C3E}"/>
          </ac:picMkLst>
        </pc:picChg>
        <pc:picChg chg="add mod">
          <ac:chgData name="Bianca Giaccone" userId="e1e417c8-5e5c-49e0-b10a-fe67602f8478" providerId="ADAL" clId="{658F5A9C-5896-55F5-AF5F-C571A9CE6E0A}" dt="2026-06-10T18:31:31.143" v="10034" actId="1076"/>
          <ac:picMkLst>
            <pc:docMk/>
            <pc:sldMk cId="4054544703" sldId="402"/>
            <ac:picMk id="14" creationId="{B242367F-4405-8721-C604-BD7DE82333D3}"/>
          </ac:picMkLst>
        </pc:picChg>
        <pc:picChg chg="add mod modCrop">
          <ac:chgData name="Bianca Giaccone" userId="e1e417c8-5e5c-49e0-b10a-fe67602f8478" providerId="ADAL" clId="{658F5A9C-5896-55F5-AF5F-C571A9CE6E0A}" dt="2026-06-10T18:31:31.143" v="10034" actId="1076"/>
          <ac:picMkLst>
            <pc:docMk/>
            <pc:sldMk cId="4054544703" sldId="402"/>
            <ac:picMk id="15" creationId="{1E306BBB-C05C-DAE5-7246-5B295D784D5D}"/>
          </ac:picMkLst>
        </pc:picChg>
        <pc:picChg chg="add mod">
          <ac:chgData name="Bianca Giaccone" userId="e1e417c8-5e5c-49e0-b10a-fe67602f8478" providerId="ADAL" clId="{658F5A9C-5896-55F5-AF5F-C571A9CE6E0A}" dt="2026-06-10T18:31:33.118" v="10035" actId="1076"/>
          <ac:picMkLst>
            <pc:docMk/>
            <pc:sldMk cId="4054544703" sldId="402"/>
            <ac:picMk id="16" creationId="{E3BF916A-5196-8C00-38D5-1C35C248A417}"/>
          </ac:picMkLst>
        </pc:picChg>
      </pc:sldChg>
      <pc:sldChg chg="modSp add del mod modNotesTx">
        <pc:chgData name="Bianca Giaccone" userId="e1e417c8-5e5c-49e0-b10a-fe67602f8478" providerId="ADAL" clId="{658F5A9C-5896-55F5-AF5F-C571A9CE6E0A}" dt="2026-06-11T08:10:09.764" v="11340" actId="2696"/>
        <pc:sldMkLst>
          <pc:docMk/>
          <pc:sldMk cId="159075169" sldId="403"/>
        </pc:sldMkLst>
        <pc:spChg chg="mod">
          <ac:chgData name="Bianca Giaccone" userId="e1e417c8-5e5c-49e0-b10a-fe67602f8478" providerId="ADAL" clId="{658F5A9C-5896-55F5-AF5F-C571A9CE6E0A}" dt="2026-06-10T21:21:50.654" v="10110" actId="20577"/>
          <ac:spMkLst>
            <pc:docMk/>
            <pc:sldMk cId="159075169" sldId="403"/>
            <ac:spMk id="2" creationId="{33A09EF7-D4C3-D070-ED08-A192D483A0C0}"/>
          </ac:spMkLst>
        </pc:spChg>
        <pc:spChg chg="mod">
          <ac:chgData name="Bianca Giaccone" userId="e1e417c8-5e5c-49e0-b10a-fe67602f8478" providerId="ADAL" clId="{658F5A9C-5896-55F5-AF5F-C571A9CE6E0A}" dt="2026-06-10T21:50:58.121" v="10553" actId="20577"/>
          <ac:spMkLst>
            <pc:docMk/>
            <pc:sldMk cId="159075169" sldId="403"/>
            <ac:spMk id="3" creationId="{7C085C2C-AD35-890E-1DC1-107789F75482}"/>
          </ac:spMkLst>
        </pc:spChg>
      </pc:sldChg>
      <pc:sldChg chg="addSp delSp modSp add mod">
        <pc:chgData name="Bianca Giaccone" userId="e1e417c8-5e5c-49e0-b10a-fe67602f8478" providerId="ADAL" clId="{658F5A9C-5896-55F5-AF5F-C571A9CE6E0A}" dt="2026-06-11T08:32:00.502" v="11427" actId="20577"/>
        <pc:sldMkLst>
          <pc:docMk/>
          <pc:sldMk cId="3724441896" sldId="404"/>
        </pc:sldMkLst>
        <pc:spChg chg="mod">
          <ac:chgData name="Bianca Giaccone" userId="e1e417c8-5e5c-49e0-b10a-fe67602f8478" providerId="ADAL" clId="{658F5A9C-5896-55F5-AF5F-C571A9CE6E0A}" dt="2026-06-11T08:32:00.502" v="11427" actId="20577"/>
          <ac:spMkLst>
            <pc:docMk/>
            <pc:sldMk cId="3724441896" sldId="404"/>
            <ac:spMk id="2" creationId="{EB2C8AD2-C958-A09E-D6E5-A04E0A7C8945}"/>
          </ac:spMkLst>
        </pc:spChg>
        <pc:spChg chg="mod">
          <ac:chgData name="Bianca Giaccone" userId="e1e417c8-5e5c-49e0-b10a-fe67602f8478" providerId="ADAL" clId="{658F5A9C-5896-55F5-AF5F-C571A9CE6E0A}" dt="2026-06-11T07:58:51.357" v="11012" actId="20577"/>
          <ac:spMkLst>
            <pc:docMk/>
            <pc:sldMk cId="3724441896" sldId="404"/>
            <ac:spMk id="3" creationId="{72CDFBB7-F1DD-0668-2193-4F77F0FFE74B}"/>
          </ac:spMkLst>
        </pc:spChg>
        <pc:picChg chg="add mod modCrop">
          <ac:chgData name="Bianca Giaccone" userId="e1e417c8-5e5c-49e0-b10a-fe67602f8478" providerId="ADAL" clId="{658F5A9C-5896-55F5-AF5F-C571A9CE6E0A}" dt="2026-06-11T08:03:09.832" v="11121" actId="1076"/>
          <ac:picMkLst>
            <pc:docMk/>
            <pc:sldMk cId="3724441896" sldId="404"/>
            <ac:picMk id="4" creationId="{1ABFDF0B-EBEC-1F85-5768-75E1CABDF942}"/>
          </ac:picMkLst>
        </pc:picChg>
        <pc:picChg chg="add mod">
          <ac:chgData name="Bianca Giaccone" userId="e1e417c8-5e5c-49e0-b10a-fe67602f8478" providerId="ADAL" clId="{658F5A9C-5896-55F5-AF5F-C571A9CE6E0A}" dt="2026-06-11T08:03:25.476" v="11135" actId="1037"/>
          <ac:picMkLst>
            <pc:docMk/>
            <pc:sldMk cId="3724441896" sldId="404"/>
            <ac:picMk id="6" creationId="{5C101151-E81E-8803-A9B7-CE17B0B6FB6E}"/>
          </ac:picMkLst>
        </pc:picChg>
        <pc:picChg chg="del">
          <ac:chgData name="Bianca Giaccone" userId="e1e417c8-5e5c-49e0-b10a-fe67602f8478" providerId="ADAL" clId="{658F5A9C-5896-55F5-AF5F-C571A9CE6E0A}" dt="2026-06-10T21:11:03.740" v="10041" actId="478"/>
          <ac:picMkLst>
            <pc:docMk/>
            <pc:sldMk cId="3724441896" sldId="404"/>
            <ac:picMk id="7" creationId="{FB994BF9-57B4-9F0D-4876-5A5B4EA8F1A4}"/>
          </ac:picMkLst>
        </pc:picChg>
        <pc:picChg chg="add mod modCrop">
          <ac:chgData name="Bianca Giaccone" userId="e1e417c8-5e5c-49e0-b10a-fe67602f8478" providerId="ADAL" clId="{658F5A9C-5896-55F5-AF5F-C571A9CE6E0A}" dt="2026-06-11T08:03:28.149" v="11137" actId="1037"/>
          <ac:picMkLst>
            <pc:docMk/>
            <pc:sldMk cId="3724441896" sldId="404"/>
            <ac:picMk id="8" creationId="{59622118-8688-F7C0-79B9-B7393FEF8979}"/>
          </ac:picMkLst>
        </pc:picChg>
        <pc:picChg chg="del">
          <ac:chgData name="Bianca Giaccone" userId="e1e417c8-5e5c-49e0-b10a-fe67602f8478" providerId="ADAL" clId="{658F5A9C-5896-55F5-AF5F-C571A9CE6E0A}" dt="2026-06-10T21:11:03.740" v="10041" actId="478"/>
          <ac:picMkLst>
            <pc:docMk/>
            <pc:sldMk cId="3724441896" sldId="404"/>
            <ac:picMk id="9" creationId="{C78D2F7B-0D30-954E-EA34-8FAECCC6F818}"/>
          </ac:picMkLst>
        </pc:picChg>
        <pc:picChg chg="del">
          <ac:chgData name="Bianca Giaccone" userId="e1e417c8-5e5c-49e0-b10a-fe67602f8478" providerId="ADAL" clId="{658F5A9C-5896-55F5-AF5F-C571A9CE6E0A}" dt="2026-06-10T21:11:03.740" v="10041" actId="478"/>
          <ac:picMkLst>
            <pc:docMk/>
            <pc:sldMk cId="3724441896" sldId="404"/>
            <ac:picMk id="11" creationId="{2FD1DB97-B5F6-C090-E42D-BB6E6FE599E9}"/>
          </ac:picMkLst>
        </pc:picChg>
      </pc:sldChg>
      <pc:sldChg chg="addSp delSp modSp add mod delAnim modAnim modNotesTx">
        <pc:chgData name="Bianca Giaccone" userId="e1e417c8-5e5c-49e0-b10a-fe67602f8478" providerId="ADAL" clId="{658F5A9C-5896-55F5-AF5F-C571A9CE6E0A}" dt="2026-06-11T09:37:21.919" v="11434" actId="20577"/>
        <pc:sldMkLst>
          <pc:docMk/>
          <pc:sldMk cId="1120856168" sldId="405"/>
        </pc:sldMkLst>
        <pc:spChg chg="mod">
          <ac:chgData name="Bianca Giaccone" userId="e1e417c8-5e5c-49e0-b10a-fe67602f8478" providerId="ADAL" clId="{658F5A9C-5896-55F5-AF5F-C571A9CE6E0A}" dt="2026-06-10T21:34:30.460" v="10391"/>
          <ac:spMkLst>
            <pc:docMk/>
            <pc:sldMk cId="1120856168" sldId="405"/>
            <ac:spMk id="3" creationId="{3B47E6DE-F38B-8C1A-36F3-EAE0B81490E3}"/>
          </ac:spMkLst>
        </pc:spChg>
        <pc:spChg chg="del">
          <ac:chgData name="Bianca Giaccone" userId="e1e417c8-5e5c-49e0-b10a-fe67602f8478" providerId="ADAL" clId="{658F5A9C-5896-55F5-AF5F-C571A9CE6E0A}" dt="2026-06-10T21:34:02.527" v="10381" actId="478"/>
          <ac:spMkLst>
            <pc:docMk/>
            <pc:sldMk cId="1120856168" sldId="405"/>
            <ac:spMk id="6" creationId="{3425F181-75DC-1B89-95CF-227A7D37D883}"/>
          </ac:spMkLst>
        </pc:spChg>
        <pc:spChg chg="del">
          <ac:chgData name="Bianca Giaccone" userId="e1e417c8-5e5c-49e0-b10a-fe67602f8478" providerId="ADAL" clId="{658F5A9C-5896-55F5-AF5F-C571A9CE6E0A}" dt="2026-06-10T21:34:02.527" v="10381" actId="478"/>
          <ac:spMkLst>
            <pc:docMk/>
            <pc:sldMk cId="1120856168" sldId="405"/>
            <ac:spMk id="7" creationId="{D424C22C-2FB1-19E3-0063-C72004B0120E}"/>
          </ac:spMkLst>
        </pc:spChg>
        <pc:spChg chg="del">
          <ac:chgData name="Bianca Giaccone" userId="e1e417c8-5e5c-49e0-b10a-fe67602f8478" providerId="ADAL" clId="{658F5A9C-5896-55F5-AF5F-C571A9CE6E0A}" dt="2026-06-10T21:34:09.167" v="10384" actId="478"/>
          <ac:spMkLst>
            <pc:docMk/>
            <pc:sldMk cId="1120856168" sldId="405"/>
            <ac:spMk id="8" creationId="{244CE9B7-826E-784C-3D3E-4C0C5A74F273}"/>
          </ac:spMkLst>
        </pc:spChg>
        <pc:spChg chg="del mod">
          <ac:chgData name="Bianca Giaccone" userId="e1e417c8-5e5c-49e0-b10a-fe67602f8478" providerId="ADAL" clId="{658F5A9C-5896-55F5-AF5F-C571A9CE6E0A}" dt="2026-06-10T21:34:18.660" v="10388" actId="478"/>
          <ac:spMkLst>
            <pc:docMk/>
            <pc:sldMk cId="1120856168" sldId="405"/>
            <ac:spMk id="9" creationId="{D06F57C6-504A-1A67-6212-17AF924E0CC1}"/>
          </ac:spMkLst>
        </pc:spChg>
        <pc:spChg chg="add mod">
          <ac:chgData name="Bianca Giaccone" userId="e1e417c8-5e5c-49e0-b10a-fe67602f8478" providerId="ADAL" clId="{658F5A9C-5896-55F5-AF5F-C571A9CE6E0A}" dt="2026-06-10T21:34:03.464" v="10382"/>
          <ac:spMkLst>
            <pc:docMk/>
            <pc:sldMk cId="1120856168" sldId="405"/>
            <ac:spMk id="11" creationId="{3AE54B7E-8894-4B4B-A93D-FC84EB1306E9}"/>
          </ac:spMkLst>
        </pc:spChg>
        <pc:spChg chg="add mod">
          <ac:chgData name="Bianca Giaccone" userId="e1e417c8-5e5c-49e0-b10a-fe67602f8478" providerId="ADAL" clId="{658F5A9C-5896-55F5-AF5F-C571A9CE6E0A}" dt="2026-06-10T21:35:41.899" v="10417"/>
          <ac:spMkLst>
            <pc:docMk/>
            <pc:sldMk cId="1120856168" sldId="405"/>
            <ac:spMk id="14" creationId="{4F07FB49-3EBB-32B5-AF57-F7F5BF0B1727}"/>
          </ac:spMkLst>
        </pc:spChg>
        <pc:spChg chg="del">
          <ac:chgData name="Bianca Giaccone" userId="e1e417c8-5e5c-49e0-b10a-fe67602f8478" providerId="ADAL" clId="{658F5A9C-5896-55F5-AF5F-C571A9CE6E0A}" dt="2026-06-10T21:34:09.167" v="10384" actId="478"/>
          <ac:spMkLst>
            <pc:docMk/>
            <pc:sldMk cId="1120856168" sldId="405"/>
            <ac:spMk id="24" creationId="{A5676AF0-975F-6C70-C134-2A4F0ED57FDA}"/>
          </ac:spMkLst>
        </pc:spChg>
        <pc:spChg chg="del">
          <ac:chgData name="Bianca Giaccone" userId="e1e417c8-5e5c-49e0-b10a-fe67602f8478" providerId="ADAL" clId="{658F5A9C-5896-55F5-AF5F-C571A9CE6E0A}" dt="2026-06-10T21:35:41.632" v="10416" actId="478"/>
          <ac:spMkLst>
            <pc:docMk/>
            <pc:sldMk cId="1120856168" sldId="405"/>
            <ac:spMk id="25" creationId="{E6190CC7-3A6E-B671-D0C1-0334821C2071}"/>
          </ac:spMkLst>
        </pc:spChg>
        <pc:picChg chg="del">
          <ac:chgData name="Bianca Giaccone" userId="e1e417c8-5e5c-49e0-b10a-fe67602f8478" providerId="ADAL" clId="{658F5A9C-5896-55F5-AF5F-C571A9CE6E0A}" dt="2026-06-10T21:34:00.492" v="10380" actId="478"/>
          <ac:picMkLst>
            <pc:docMk/>
            <pc:sldMk cId="1120856168" sldId="405"/>
            <ac:picMk id="2" creationId="{50DDD09C-65B9-BA50-331A-C49CB3C14829}"/>
          </ac:picMkLst>
        </pc:picChg>
        <pc:picChg chg="add mod">
          <ac:chgData name="Bianca Giaccone" userId="e1e417c8-5e5c-49e0-b10a-fe67602f8478" providerId="ADAL" clId="{658F5A9C-5896-55F5-AF5F-C571A9CE6E0A}" dt="2026-06-10T21:34:03.464" v="10382"/>
          <ac:picMkLst>
            <pc:docMk/>
            <pc:sldMk cId="1120856168" sldId="405"/>
            <ac:picMk id="10" creationId="{737EDBE1-F53F-658F-4065-F69E03AA62DF}"/>
          </ac:picMkLst>
        </pc:picChg>
        <pc:picChg chg="add mod">
          <ac:chgData name="Bianca Giaccone" userId="e1e417c8-5e5c-49e0-b10a-fe67602f8478" providerId="ADAL" clId="{658F5A9C-5896-55F5-AF5F-C571A9CE6E0A}" dt="2026-06-10T21:35:41.899" v="10417"/>
          <ac:picMkLst>
            <pc:docMk/>
            <pc:sldMk cId="1120856168" sldId="405"/>
            <ac:picMk id="13" creationId="{0E15B43D-8860-EF92-DF3E-A48A0DBAE88F}"/>
          </ac:picMkLst>
        </pc:picChg>
        <pc:picChg chg="del">
          <ac:chgData name="Bianca Giaccone" userId="e1e417c8-5e5c-49e0-b10a-fe67602f8478" providerId="ADAL" clId="{658F5A9C-5896-55F5-AF5F-C571A9CE6E0A}" dt="2026-06-10T21:35:41.632" v="10416" actId="478"/>
          <ac:picMkLst>
            <pc:docMk/>
            <pc:sldMk cId="1120856168" sldId="405"/>
            <ac:picMk id="29" creationId="{B9869D30-D6C8-09B5-CDBF-9510333576A1}"/>
          </ac:picMkLst>
        </pc:picChg>
      </pc:sldChg>
      <pc:sldChg chg="add del">
        <pc:chgData name="Bianca Giaccone" userId="e1e417c8-5e5c-49e0-b10a-fe67602f8478" providerId="ADAL" clId="{658F5A9C-5896-55F5-AF5F-C571A9CE6E0A}" dt="2026-06-10T21:32:06.782" v="10285" actId="2696"/>
        <pc:sldMkLst>
          <pc:docMk/>
          <pc:sldMk cId="4213420270" sldId="405"/>
        </pc:sldMkLst>
      </pc:sldChg>
      <pc:sldChg chg="addSp delSp modSp add mod modAnim">
        <pc:chgData name="Bianca Giaccone" userId="e1e417c8-5e5c-49e0-b10a-fe67602f8478" providerId="ADAL" clId="{658F5A9C-5896-55F5-AF5F-C571A9CE6E0A}" dt="2026-06-11T08:42:33.538" v="11433"/>
        <pc:sldMkLst>
          <pc:docMk/>
          <pc:sldMk cId="808504590" sldId="406"/>
        </pc:sldMkLst>
        <pc:spChg chg="del">
          <ac:chgData name="Bianca Giaccone" userId="e1e417c8-5e5c-49e0-b10a-fe67602f8478" providerId="ADAL" clId="{658F5A9C-5896-55F5-AF5F-C571A9CE6E0A}" dt="2026-06-11T08:04:15.556" v="11140" actId="478"/>
          <ac:spMkLst>
            <pc:docMk/>
            <pc:sldMk cId="808504590" sldId="406"/>
            <ac:spMk id="2" creationId="{B6A216E4-3B7A-3158-455B-E125026ECB8A}"/>
          </ac:spMkLst>
        </pc:spChg>
        <pc:spChg chg="mod">
          <ac:chgData name="Bianca Giaccone" userId="e1e417c8-5e5c-49e0-b10a-fe67602f8478" providerId="ADAL" clId="{658F5A9C-5896-55F5-AF5F-C571A9CE6E0A}" dt="2026-06-11T08:05:37.209" v="11185" actId="1036"/>
          <ac:spMkLst>
            <pc:docMk/>
            <pc:sldMk cId="808504590" sldId="406"/>
            <ac:spMk id="5" creationId="{9263627B-2DAE-59A1-89F3-CA2271ADB68D}"/>
          </ac:spMkLst>
        </pc:spChg>
        <pc:spChg chg="add del mod">
          <ac:chgData name="Bianca Giaccone" userId="e1e417c8-5e5c-49e0-b10a-fe67602f8478" providerId="ADAL" clId="{658F5A9C-5896-55F5-AF5F-C571A9CE6E0A}" dt="2026-06-11T08:04:19.500" v="11142" actId="478"/>
          <ac:spMkLst>
            <pc:docMk/>
            <pc:sldMk cId="808504590" sldId="406"/>
            <ac:spMk id="6" creationId="{16971D0B-16C5-91DF-93BC-EFF2F96CFA8E}"/>
          </ac:spMkLst>
        </pc:spChg>
        <pc:spChg chg="add mod">
          <ac:chgData name="Bianca Giaccone" userId="e1e417c8-5e5c-49e0-b10a-fe67602f8478" providerId="ADAL" clId="{658F5A9C-5896-55F5-AF5F-C571A9CE6E0A}" dt="2026-06-11T08:10:32.045" v="11354" actId="1038"/>
          <ac:spMkLst>
            <pc:docMk/>
            <pc:sldMk cId="808504590" sldId="406"/>
            <ac:spMk id="7" creationId="{68035F92-004F-7893-0EB5-105BE6986CC0}"/>
          </ac:spMkLst>
        </pc:spChg>
        <pc:spChg chg="add del mod">
          <ac:chgData name="Bianca Giaccone" userId="e1e417c8-5e5c-49e0-b10a-fe67602f8478" providerId="ADAL" clId="{658F5A9C-5896-55F5-AF5F-C571A9CE6E0A}" dt="2026-06-11T08:04:54.895" v="11149" actId="478"/>
          <ac:spMkLst>
            <pc:docMk/>
            <pc:sldMk cId="808504590" sldId="406"/>
            <ac:spMk id="8" creationId="{83C82AE9-9F7D-3AF6-5DA3-A317D25E250C}"/>
          </ac:spMkLst>
        </pc:spChg>
        <pc:spChg chg="mod">
          <ac:chgData name="Bianca Giaccone" userId="e1e417c8-5e5c-49e0-b10a-fe67602f8478" providerId="ADAL" clId="{658F5A9C-5896-55F5-AF5F-C571A9CE6E0A}" dt="2026-06-11T08:10:32.045" v="11354" actId="1038"/>
          <ac:spMkLst>
            <pc:docMk/>
            <pc:sldMk cId="808504590" sldId="406"/>
            <ac:spMk id="9" creationId="{0B1C8DE7-5AAE-BDAE-32FA-B26D4D6BF5C1}"/>
          </ac:spMkLst>
        </pc:spChg>
        <pc:spChg chg="mod">
          <ac:chgData name="Bianca Giaccone" userId="e1e417c8-5e5c-49e0-b10a-fe67602f8478" providerId="ADAL" clId="{658F5A9C-5896-55F5-AF5F-C571A9CE6E0A}" dt="2026-06-11T08:10:32.045" v="11354" actId="1038"/>
          <ac:spMkLst>
            <pc:docMk/>
            <pc:sldMk cId="808504590" sldId="406"/>
            <ac:spMk id="10" creationId="{39C9A97F-4E24-4850-F188-40E91A9E6953}"/>
          </ac:spMkLst>
        </pc:spChg>
        <pc:spChg chg="mod">
          <ac:chgData name="Bianca Giaccone" userId="e1e417c8-5e5c-49e0-b10a-fe67602f8478" providerId="ADAL" clId="{658F5A9C-5896-55F5-AF5F-C571A9CE6E0A}" dt="2026-06-11T08:10:27.362" v="11352" actId="1037"/>
          <ac:spMkLst>
            <pc:docMk/>
            <pc:sldMk cId="808504590" sldId="406"/>
            <ac:spMk id="11" creationId="{378C3051-046A-4DD5-67D6-F85776692FEB}"/>
          </ac:spMkLst>
        </pc:spChg>
        <pc:spChg chg="add del mod">
          <ac:chgData name="Bianca Giaccone" userId="e1e417c8-5e5c-49e0-b10a-fe67602f8478" providerId="ADAL" clId="{658F5A9C-5896-55F5-AF5F-C571A9CE6E0A}" dt="2026-06-11T08:04:54.895" v="11149" actId="478"/>
          <ac:spMkLst>
            <pc:docMk/>
            <pc:sldMk cId="808504590" sldId="406"/>
            <ac:spMk id="12" creationId="{AABC20B6-578A-D155-1C31-C0AF66DD8951}"/>
          </ac:spMkLst>
        </pc:spChg>
        <pc:spChg chg="add mod">
          <ac:chgData name="Bianca Giaccone" userId="e1e417c8-5e5c-49e0-b10a-fe67602f8478" providerId="ADAL" clId="{658F5A9C-5896-55F5-AF5F-C571A9CE6E0A}" dt="2026-06-11T08:10:27.362" v="11352" actId="1037"/>
          <ac:spMkLst>
            <pc:docMk/>
            <pc:sldMk cId="808504590" sldId="406"/>
            <ac:spMk id="13" creationId="{796EFC6B-5E7E-5E3F-9B31-26BFBFE30D96}"/>
          </ac:spMkLst>
        </pc:spChg>
        <pc:spChg chg="add mod">
          <ac:chgData name="Bianca Giaccone" userId="e1e417c8-5e5c-49e0-b10a-fe67602f8478" providerId="ADAL" clId="{658F5A9C-5896-55F5-AF5F-C571A9CE6E0A}" dt="2026-06-11T08:18:27.631" v="11387" actId="20577"/>
          <ac:spMkLst>
            <pc:docMk/>
            <pc:sldMk cId="808504590" sldId="406"/>
            <ac:spMk id="14" creationId="{E7C1E5EE-E8E0-889B-0873-C09EB82E2704}"/>
          </ac:spMkLst>
        </pc:spChg>
        <pc:spChg chg="mod">
          <ac:chgData name="Bianca Giaccone" userId="e1e417c8-5e5c-49e0-b10a-fe67602f8478" providerId="ADAL" clId="{658F5A9C-5896-55F5-AF5F-C571A9CE6E0A}" dt="2026-06-11T08:10:32.045" v="11354" actId="1038"/>
          <ac:spMkLst>
            <pc:docMk/>
            <pc:sldMk cId="808504590" sldId="406"/>
            <ac:spMk id="15" creationId="{FBF024DA-26AD-C46A-CC85-0DD01689125A}"/>
          </ac:spMkLst>
        </pc:spChg>
        <pc:spChg chg="add del mod">
          <ac:chgData name="Bianca Giaccone" userId="e1e417c8-5e5c-49e0-b10a-fe67602f8478" providerId="ADAL" clId="{658F5A9C-5896-55F5-AF5F-C571A9CE6E0A}" dt="2026-06-11T08:04:54.895" v="11149" actId="478"/>
          <ac:spMkLst>
            <pc:docMk/>
            <pc:sldMk cId="808504590" sldId="406"/>
            <ac:spMk id="16" creationId="{DB478EE0-1170-7448-FECA-4DBC33EDC79C}"/>
          </ac:spMkLst>
        </pc:spChg>
        <pc:spChg chg="add mod">
          <ac:chgData name="Bianca Giaccone" userId="e1e417c8-5e5c-49e0-b10a-fe67602f8478" providerId="ADAL" clId="{658F5A9C-5896-55F5-AF5F-C571A9CE6E0A}" dt="2026-06-11T08:10:32.045" v="11354" actId="1038"/>
          <ac:spMkLst>
            <pc:docMk/>
            <pc:sldMk cId="808504590" sldId="406"/>
            <ac:spMk id="17" creationId="{F4A31073-6FF4-1E85-4F05-8D83A78E625E}"/>
          </ac:spMkLst>
        </pc:spChg>
        <pc:spChg chg="add mod">
          <ac:chgData name="Bianca Giaccone" userId="e1e417c8-5e5c-49e0-b10a-fe67602f8478" providerId="ADAL" clId="{658F5A9C-5896-55F5-AF5F-C571A9CE6E0A}" dt="2026-06-11T08:10:32.045" v="11354" actId="1038"/>
          <ac:spMkLst>
            <pc:docMk/>
            <pc:sldMk cId="808504590" sldId="406"/>
            <ac:spMk id="18" creationId="{54FEC600-3B8C-E7FA-55FA-F8E49EB71E12}"/>
          </ac:spMkLst>
        </pc:spChg>
        <pc:spChg chg="mod">
          <ac:chgData name="Bianca Giaccone" userId="e1e417c8-5e5c-49e0-b10a-fe67602f8478" providerId="ADAL" clId="{658F5A9C-5896-55F5-AF5F-C571A9CE6E0A}" dt="2026-06-11T08:10:27.362" v="11352" actId="1037"/>
          <ac:spMkLst>
            <pc:docMk/>
            <pc:sldMk cId="808504590" sldId="406"/>
            <ac:spMk id="19" creationId="{444F4407-2E80-E357-543C-2FB17B5AB450}"/>
          </ac:spMkLst>
        </pc:spChg>
        <pc:spChg chg="add del mod">
          <ac:chgData name="Bianca Giaccone" userId="e1e417c8-5e5c-49e0-b10a-fe67602f8478" providerId="ADAL" clId="{658F5A9C-5896-55F5-AF5F-C571A9CE6E0A}" dt="2026-06-11T08:04:54.895" v="11149" actId="478"/>
          <ac:spMkLst>
            <pc:docMk/>
            <pc:sldMk cId="808504590" sldId="406"/>
            <ac:spMk id="20" creationId="{CA015C89-112F-A4AC-20D8-5F83FBF226B8}"/>
          </ac:spMkLst>
        </pc:spChg>
        <pc:spChg chg="mod">
          <ac:chgData name="Bianca Giaccone" userId="e1e417c8-5e5c-49e0-b10a-fe67602f8478" providerId="ADAL" clId="{658F5A9C-5896-55F5-AF5F-C571A9CE6E0A}" dt="2026-06-11T08:10:27.362" v="11352" actId="1037"/>
          <ac:spMkLst>
            <pc:docMk/>
            <pc:sldMk cId="808504590" sldId="406"/>
            <ac:spMk id="21" creationId="{73704D4D-178F-C241-87E7-B53354945DDD}"/>
          </ac:spMkLst>
        </pc:spChg>
        <pc:spChg chg="add mod">
          <ac:chgData name="Bianca Giaccone" userId="e1e417c8-5e5c-49e0-b10a-fe67602f8478" providerId="ADAL" clId="{658F5A9C-5896-55F5-AF5F-C571A9CE6E0A}" dt="2026-06-11T08:10:27.362" v="11352" actId="1037"/>
          <ac:spMkLst>
            <pc:docMk/>
            <pc:sldMk cId="808504590" sldId="406"/>
            <ac:spMk id="22" creationId="{C9E69FBB-8B79-F4F3-E2A7-71B6ECC18304}"/>
          </ac:spMkLst>
        </pc:spChg>
      </pc:sldChg>
      <pc:sldChg chg="add del">
        <pc:chgData name="Bianca Giaccone" userId="e1e417c8-5e5c-49e0-b10a-fe67602f8478" providerId="ADAL" clId="{658F5A9C-5896-55F5-AF5F-C571A9CE6E0A}" dt="2026-06-11T07:58:15.563" v="10983" actId="2696"/>
        <pc:sldMkLst>
          <pc:docMk/>
          <pc:sldMk cId="2996069579" sldId="406"/>
        </pc:sldMkLst>
      </pc:sldChg>
      <pc:sldChg chg="add del">
        <pc:chgData name="Bianca Giaccone" userId="e1e417c8-5e5c-49e0-b10a-fe67602f8478" providerId="ADAL" clId="{658F5A9C-5896-55F5-AF5F-C571A9CE6E0A}" dt="2026-06-11T08:03:44.119" v="11138" actId="2696"/>
        <pc:sldMkLst>
          <pc:docMk/>
          <pc:sldMk cId="3500581537" sldId="406"/>
        </pc:sldMkLst>
      </pc:sldChg>
      <pc:sldChg chg="addSp delSp modSp add del mod">
        <pc:chgData name="Bianca Giaccone" userId="e1e417c8-5e5c-49e0-b10a-fe67602f8478" providerId="ADAL" clId="{658F5A9C-5896-55F5-AF5F-C571A9CE6E0A}" dt="2026-06-11T08:01:51.013" v="11099" actId="2696"/>
        <pc:sldMkLst>
          <pc:docMk/>
          <pc:sldMk cId="3574848730" sldId="406"/>
        </pc:sldMkLst>
        <pc:spChg chg="mod">
          <ac:chgData name="Bianca Giaccone" userId="e1e417c8-5e5c-49e0-b10a-fe67602f8478" providerId="ADAL" clId="{658F5A9C-5896-55F5-AF5F-C571A9CE6E0A}" dt="2026-06-11T08:01:39.242" v="11095" actId="14100"/>
          <ac:spMkLst>
            <pc:docMk/>
            <pc:sldMk cId="3574848730" sldId="406"/>
            <ac:spMk id="2" creationId="{C56484C9-30CB-241B-5337-87EB9FC933E7}"/>
          </ac:spMkLst>
        </pc:spChg>
        <pc:spChg chg="add del mod">
          <ac:chgData name="Bianca Giaccone" userId="e1e417c8-5e5c-49e0-b10a-fe67602f8478" providerId="ADAL" clId="{658F5A9C-5896-55F5-AF5F-C571A9CE6E0A}" dt="2026-06-11T08:01:44.127" v="11098" actId="478"/>
          <ac:spMkLst>
            <pc:docMk/>
            <pc:sldMk cId="3574848730" sldId="406"/>
            <ac:spMk id="7" creationId="{3E3A069F-1BFC-532C-E623-FB1657E0697F}"/>
          </ac:spMkLst>
        </pc:spChg>
        <pc:spChg chg="add del mod">
          <ac:chgData name="Bianca Giaccone" userId="e1e417c8-5e5c-49e0-b10a-fe67602f8478" providerId="ADAL" clId="{658F5A9C-5896-55F5-AF5F-C571A9CE6E0A}" dt="2026-06-11T08:01:44.127" v="11098" actId="478"/>
          <ac:spMkLst>
            <pc:docMk/>
            <pc:sldMk cId="3574848730" sldId="406"/>
            <ac:spMk id="9" creationId="{A9ADE77D-FD9C-9D0C-FA98-C90C98541B26}"/>
          </ac:spMkLst>
        </pc:spChg>
        <pc:spChg chg="add del mod">
          <ac:chgData name="Bianca Giaccone" userId="e1e417c8-5e5c-49e0-b10a-fe67602f8478" providerId="ADAL" clId="{658F5A9C-5896-55F5-AF5F-C571A9CE6E0A}" dt="2026-06-11T08:01:44.127" v="11098" actId="478"/>
          <ac:spMkLst>
            <pc:docMk/>
            <pc:sldMk cId="3574848730" sldId="406"/>
            <ac:spMk id="10" creationId="{29D8AC04-4CDD-925E-2BAB-BAE0E22185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F2451-84DD-1F4B-8AC6-346741B30F1F}" type="datetimeFigureOut">
              <a:rPr lang="en-US" smtClean="0"/>
              <a:t>6/11/26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986E1-723D-3E4A-B2D8-02370382B7BE}" type="slidenum">
              <a:rPr lang="en-US" smtClean="0"/>
              <a:t>‹#›</a:t>
            </a:fld>
            <a:endParaRPr lang="en-US"/>
          </a:p>
        </p:txBody>
      </p:sp>
    </p:spTree>
    <p:extLst>
      <p:ext uri="{BB962C8B-B14F-4D97-AF65-F5344CB8AC3E}">
        <p14:creationId xmlns:p14="http://schemas.microsoft.com/office/powerpoint/2010/main" val="243033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a:t>
            </a:fld>
            <a:endParaRPr lang="en-US"/>
          </a:p>
        </p:txBody>
      </p:sp>
    </p:spTree>
    <p:extLst>
      <p:ext uri="{BB962C8B-B14F-4D97-AF65-F5344CB8AC3E}">
        <p14:creationId xmlns:p14="http://schemas.microsoft.com/office/powerpoint/2010/main" val="316528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13</a:t>
            </a:fld>
            <a:endParaRPr lang="en-US"/>
          </a:p>
        </p:txBody>
      </p:sp>
    </p:spTree>
    <p:extLst>
      <p:ext uri="{BB962C8B-B14F-4D97-AF65-F5344CB8AC3E}">
        <p14:creationId xmlns:p14="http://schemas.microsoft.com/office/powerpoint/2010/main" val="714874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E782D-B2AB-DA7F-1835-34761160D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C35CA-309C-9E87-173D-F2888B6A3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53F41-3A47-1FCF-9436-9E7D4F4CFB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7F7A5C-507A-D068-F39E-231B0D31E298}"/>
              </a:ext>
            </a:extLst>
          </p:cNvPr>
          <p:cNvSpPr>
            <a:spLocks noGrp="1"/>
          </p:cNvSpPr>
          <p:nvPr>
            <p:ph type="sldNum" sz="quarter" idx="5"/>
          </p:nvPr>
        </p:nvSpPr>
        <p:spPr/>
        <p:txBody>
          <a:bodyPr/>
          <a:lstStyle/>
          <a:p>
            <a:fld id="{31B986E1-723D-3E4A-B2D8-02370382B7BE}" type="slidenum">
              <a:rPr lang="en-US" smtClean="0"/>
              <a:t>14</a:t>
            </a:fld>
            <a:endParaRPr lang="en-US"/>
          </a:p>
        </p:txBody>
      </p:sp>
    </p:spTree>
    <p:extLst>
      <p:ext uri="{BB962C8B-B14F-4D97-AF65-F5344CB8AC3E}">
        <p14:creationId xmlns:p14="http://schemas.microsoft.com/office/powerpoint/2010/main" val="902816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E325F-FB6B-928F-9F59-8F4C30C92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6E24E-62E2-872F-BC20-1653FC02E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E7114-6F60-33BB-6DAD-AC1CA73887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F8FA85-45A1-8C4D-5EC1-19C0A616BA81}"/>
              </a:ext>
            </a:extLst>
          </p:cNvPr>
          <p:cNvSpPr>
            <a:spLocks noGrp="1"/>
          </p:cNvSpPr>
          <p:nvPr>
            <p:ph type="sldNum" sz="quarter" idx="5"/>
          </p:nvPr>
        </p:nvSpPr>
        <p:spPr/>
        <p:txBody>
          <a:bodyPr/>
          <a:lstStyle/>
          <a:p>
            <a:fld id="{31B986E1-723D-3E4A-B2D8-02370382B7BE}" type="slidenum">
              <a:rPr lang="en-US" smtClean="0"/>
              <a:t>15</a:t>
            </a:fld>
            <a:endParaRPr lang="en-US"/>
          </a:p>
        </p:txBody>
      </p:sp>
    </p:spTree>
    <p:extLst>
      <p:ext uri="{BB962C8B-B14F-4D97-AF65-F5344CB8AC3E}">
        <p14:creationId xmlns:p14="http://schemas.microsoft.com/office/powerpoint/2010/main" val="836137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16</a:t>
            </a:fld>
            <a:endParaRPr lang="en-US"/>
          </a:p>
        </p:txBody>
      </p:sp>
    </p:spTree>
    <p:extLst>
      <p:ext uri="{BB962C8B-B14F-4D97-AF65-F5344CB8AC3E}">
        <p14:creationId xmlns:p14="http://schemas.microsoft.com/office/powerpoint/2010/main" val="1479904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3</a:t>
            </a:fld>
            <a:endParaRPr lang="en-US"/>
          </a:p>
        </p:txBody>
      </p:sp>
    </p:spTree>
    <p:extLst>
      <p:ext uri="{BB962C8B-B14F-4D97-AF65-F5344CB8AC3E}">
        <p14:creationId xmlns:p14="http://schemas.microsoft.com/office/powerpoint/2010/main" val="2209508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6210-2707-35B9-A46E-B89AF0923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74786-746C-9D66-1E12-AEE7BF251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6D3B0-9F85-C25A-9D2B-0A07067FBA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52637A-BC88-83DD-0875-673ABC47471C}"/>
              </a:ext>
            </a:extLst>
          </p:cNvPr>
          <p:cNvSpPr>
            <a:spLocks noGrp="1"/>
          </p:cNvSpPr>
          <p:nvPr>
            <p:ph type="sldNum" sz="quarter" idx="5"/>
          </p:nvPr>
        </p:nvSpPr>
        <p:spPr/>
        <p:txBody>
          <a:bodyPr/>
          <a:lstStyle/>
          <a:p>
            <a:fld id="{31B986E1-723D-3E4A-B2D8-02370382B7BE}" type="slidenum">
              <a:rPr lang="en-US" smtClean="0"/>
              <a:t>4</a:t>
            </a:fld>
            <a:endParaRPr lang="en-US"/>
          </a:p>
        </p:txBody>
      </p:sp>
    </p:spTree>
    <p:extLst>
      <p:ext uri="{BB962C8B-B14F-4D97-AF65-F5344CB8AC3E}">
        <p14:creationId xmlns:p14="http://schemas.microsoft.com/office/powerpoint/2010/main" val="3559267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21775-90ED-7C36-FCCC-E42ABBEC6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0205B-9A53-B7E4-8AB1-41A2F9C40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6D327-0A6C-21C3-7A00-16C67BA66E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70F931-F78B-CDBE-52E4-F3FCC9D5E997}"/>
              </a:ext>
            </a:extLst>
          </p:cNvPr>
          <p:cNvSpPr>
            <a:spLocks noGrp="1"/>
          </p:cNvSpPr>
          <p:nvPr>
            <p:ph type="sldNum" sz="quarter" idx="5"/>
          </p:nvPr>
        </p:nvSpPr>
        <p:spPr/>
        <p:txBody>
          <a:bodyPr/>
          <a:lstStyle/>
          <a:p>
            <a:fld id="{31B986E1-723D-3E4A-B2D8-02370382B7BE}" type="slidenum">
              <a:rPr lang="en-US" smtClean="0"/>
              <a:t>5</a:t>
            </a:fld>
            <a:endParaRPr lang="en-US"/>
          </a:p>
        </p:txBody>
      </p:sp>
    </p:spTree>
    <p:extLst>
      <p:ext uri="{BB962C8B-B14F-4D97-AF65-F5344CB8AC3E}">
        <p14:creationId xmlns:p14="http://schemas.microsoft.com/office/powerpoint/2010/main" val="1515178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7</a:t>
            </a:fld>
            <a:endParaRPr lang="en-US"/>
          </a:p>
        </p:txBody>
      </p:sp>
    </p:spTree>
    <p:extLst>
      <p:ext uri="{BB962C8B-B14F-4D97-AF65-F5344CB8AC3E}">
        <p14:creationId xmlns:p14="http://schemas.microsoft.com/office/powerpoint/2010/main" val="32678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09F81-9BD8-3408-9E86-8BB298A22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F3AC1-4F7A-4A12-37E5-B4EFE19EC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D2067-B0B2-E539-35BF-33D02D3B7C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50EFD8-E782-34A0-67C0-8548D6109624}"/>
              </a:ext>
            </a:extLst>
          </p:cNvPr>
          <p:cNvSpPr>
            <a:spLocks noGrp="1"/>
          </p:cNvSpPr>
          <p:nvPr>
            <p:ph type="sldNum" sz="quarter" idx="5"/>
          </p:nvPr>
        </p:nvSpPr>
        <p:spPr/>
        <p:txBody>
          <a:bodyPr/>
          <a:lstStyle/>
          <a:p>
            <a:fld id="{31B986E1-723D-3E4A-B2D8-02370382B7BE}" type="slidenum">
              <a:rPr lang="en-US" smtClean="0"/>
              <a:t>8</a:t>
            </a:fld>
            <a:endParaRPr lang="en-US"/>
          </a:p>
        </p:txBody>
      </p:sp>
    </p:spTree>
    <p:extLst>
      <p:ext uri="{BB962C8B-B14F-4D97-AF65-F5344CB8AC3E}">
        <p14:creationId xmlns:p14="http://schemas.microsoft.com/office/powerpoint/2010/main" val="37285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15A15-49AB-C466-098B-68A8D4D62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CEEF3-225B-906E-5023-A69475656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9976E-653C-7383-878E-140EA187FC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36D2C8-2279-FDE6-421D-2F031ADF5B58}"/>
              </a:ext>
            </a:extLst>
          </p:cNvPr>
          <p:cNvSpPr>
            <a:spLocks noGrp="1"/>
          </p:cNvSpPr>
          <p:nvPr>
            <p:ph type="sldNum" sz="quarter" idx="5"/>
          </p:nvPr>
        </p:nvSpPr>
        <p:spPr/>
        <p:txBody>
          <a:bodyPr/>
          <a:lstStyle/>
          <a:p>
            <a:fld id="{31B986E1-723D-3E4A-B2D8-02370382B7BE}" type="slidenum">
              <a:rPr lang="en-US" smtClean="0"/>
              <a:t>9</a:t>
            </a:fld>
            <a:endParaRPr lang="en-US"/>
          </a:p>
        </p:txBody>
      </p:sp>
    </p:spTree>
    <p:extLst>
      <p:ext uri="{BB962C8B-B14F-4D97-AF65-F5344CB8AC3E}">
        <p14:creationId xmlns:p14="http://schemas.microsoft.com/office/powerpoint/2010/main" val="3943068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6413-10D2-7383-1702-F74D9E5A7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2F028-3E2D-1AA5-C1BB-2E8D89851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F58D23-18AF-AA44-6E3E-323E1CC533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C4D0C1-F7E0-C088-4B2A-F1C3F5339B90}"/>
              </a:ext>
            </a:extLst>
          </p:cNvPr>
          <p:cNvSpPr>
            <a:spLocks noGrp="1"/>
          </p:cNvSpPr>
          <p:nvPr>
            <p:ph type="sldNum" sz="quarter" idx="5"/>
          </p:nvPr>
        </p:nvSpPr>
        <p:spPr/>
        <p:txBody>
          <a:bodyPr/>
          <a:lstStyle/>
          <a:p>
            <a:fld id="{31B986E1-723D-3E4A-B2D8-02370382B7BE}" type="slidenum">
              <a:rPr lang="en-US" smtClean="0"/>
              <a:t>10</a:t>
            </a:fld>
            <a:endParaRPr lang="en-US"/>
          </a:p>
        </p:txBody>
      </p:sp>
    </p:spTree>
    <p:extLst>
      <p:ext uri="{BB962C8B-B14F-4D97-AF65-F5344CB8AC3E}">
        <p14:creationId xmlns:p14="http://schemas.microsoft.com/office/powerpoint/2010/main" val="852737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11</a:t>
            </a:fld>
            <a:endParaRPr lang="en-US"/>
          </a:p>
        </p:txBody>
      </p:sp>
    </p:spTree>
    <p:extLst>
      <p:ext uri="{BB962C8B-B14F-4D97-AF65-F5344CB8AC3E}">
        <p14:creationId xmlns:p14="http://schemas.microsoft.com/office/powerpoint/2010/main" val="386090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ligh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6F1D6D-26C8-AC5C-A07B-693010387333}"/>
              </a:ext>
            </a:extLst>
          </p:cNvPr>
          <p:cNvSpPr>
            <a:spLocks noGrp="1"/>
          </p:cNvSpPr>
          <p:nvPr>
            <p:ph type="title" hasCustomPrompt="1"/>
          </p:nvPr>
        </p:nvSpPr>
        <p:spPr>
          <a:xfrm>
            <a:off x="914400" y="2530888"/>
            <a:ext cx="10003536" cy="2388558"/>
          </a:xfrm>
          <a:prstGeom prst="rect">
            <a:avLst/>
          </a:prstGeom>
          <a:noFill/>
        </p:spPr>
        <p:txBody>
          <a:bodyPr lIns="0" tIns="0" rIns="0" bIns="0" anchor="ctr">
            <a:normAutofit/>
          </a:bodyPr>
          <a:lstStyle>
            <a:lvl1pPr>
              <a:lnSpc>
                <a:spcPct val="90000"/>
              </a:lnSpc>
              <a:defRPr sz="6300" b="1" i="0">
                <a:solidFill>
                  <a:schemeClr val="tx2"/>
                </a:solidFill>
                <a:latin typeface="Helvetica" pitchFamily="2" charset="0"/>
              </a:defRPr>
            </a:lvl1pPr>
          </a:lstStyle>
          <a:p>
            <a:r>
              <a:rPr lang="en-US" dirty="0"/>
              <a:t>Presentation title</a:t>
            </a:r>
            <a:br>
              <a:rPr lang="en-US" dirty="0"/>
            </a:br>
            <a:r>
              <a:rPr lang="en-US" dirty="0"/>
              <a:t>placeholder text</a:t>
            </a:r>
          </a:p>
        </p:txBody>
      </p:sp>
      <p:sp>
        <p:nvSpPr>
          <p:cNvPr id="2" name="Text Placeholder 3">
            <a:extLst>
              <a:ext uri="{FF2B5EF4-FFF2-40B4-BE49-F238E27FC236}">
                <a16:creationId xmlns:a16="http://schemas.microsoft.com/office/drawing/2014/main" id="{90BF925A-4769-8F5E-E189-BA9570FDBF20}"/>
              </a:ext>
            </a:extLst>
          </p:cNvPr>
          <p:cNvSpPr>
            <a:spLocks noGrp="1"/>
          </p:cNvSpPr>
          <p:nvPr>
            <p:ph type="body" sz="quarter" idx="13" hasCustomPrompt="1"/>
          </p:nvPr>
        </p:nvSpPr>
        <p:spPr>
          <a:xfrm>
            <a:off x="914401" y="5115756"/>
            <a:ext cx="10003536" cy="278477"/>
          </a:xfrm>
          <a:prstGeom prst="rect">
            <a:avLst/>
          </a:prstGeom>
          <a:noFill/>
          <a:ln>
            <a:noFill/>
          </a:ln>
        </p:spPr>
        <p:txBody>
          <a:bodyPr lIns="0" tIns="0" rIns="0" bIns="0">
            <a:noAutofit/>
          </a:bodyPr>
          <a:lstStyle>
            <a:lvl1pPr marL="11113" indent="0" algn="l" defTabSz="914400" rtl="0" eaLnBrk="1" latinLnBrk="0" hangingPunct="1">
              <a:lnSpc>
                <a:spcPct val="90000"/>
              </a:lnSpc>
              <a:spcBef>
                <a:spcPct val="0"/>
              </a:spcBef>
              <a:buNone/>
              <a:tabLst/>
              <a:defRPr lang="en-US" sz="2000" b="1" i="0" kern="1200" spc="0" baseline="0" dirty="0">
                <a:solidFill>
                  <a:schemeClr val="accent1"/>
                </a:solidFill>
                <a:latin typeface="Helvetica" pitchFamily="2" charset="0"/>
                <a:ea typeface="+mj-ea"/>
                <a:cs typeface="+mj-cs"/>
              </a:defRPr>
            </a:lvl1pPr>
          </a:lstStyle>
          <a:p>
            <a:pPr lvl="0"/>
            <a:r>
              <a:rPr lang="en-US" dirty="0"/>
              <a:t>SPEAKER NAME</a:t>
            </a:r>
          </a:p>
        </p:txBody>
      </p:sp>
      <p:sp>
        <p:nvSpPr>
          <p:cNvPr id="3" name="Text Placeholder 3">
            <a:extLst>
              <a:ext uri="{FF2B5EF4-FFF2-40B4-BE49-F238E27FC236}">
                <a16:creationId xmlns:a16="http://schemas.microsoft.com/office/drawing/2014/main" id="{FAD9049D-EF89-EE33-32BB-A63D80B3DF9F}"/>
              </a:ext>
            </a:extLst>
          </p:cNvPr>
          <p:cNvSpPr>
            <a:spLocks noGrp="1"/>
          </p:cNvSpPr>
          <p:nvPr>
            <p:ph type="body" sz="quarter" idx="11" hasCustomPrompt="1"/>
          </p:nvPr>
        </p:nvSpPr>
        <p:spPr>
          <a:xfrm>
            <a:off x="914399" y="5394233"/>
            <a:ext cx="10003537" cy="278476"/>
          </a:xfrm>
          <a:prstGeom prst="rect">
            <a:avLst/>
          </a:prstGeom>
          <a:noFill/>
          <a:ln>
            <a:noFill/>
          </a:ln>
        </p:spPr>
        <p:txBody>
          <a:bodyPr lIns="0" tIns="0" rIns="0" bIns="0">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Title</a:t>
            </a:r>
          </a:p>
        </p:txBody>
      </p:sp>
      <p:sp>
        <p:nvSpPr>
          <p:cNvPr id="4" name="Text Placeholder 3">
            <a:extLst>
              <a:ext uri="{FF2B5EF4-FFF2-40B4-BE49-F238E27FC236}">
                <a16:creationId xmlns:a16="http://schemas.microsoft.com/office/drawing/2014/main" id="{F0E7453D-6C1B-3ABD-39FF-9C11A644112D}"/>
              </a:ext>
            </a:extLst>
          </p:cNvPr>
          <p:cNvSpPr>
            <a:spLocks noGrp="1"/>
          </p:cNvSpPr>
          <p:nvPr>
            <p:ph type="body" sz="quarter" idx="14" hasCustomPrompt="1"/>
          </p:nvPr>
        </p:nvSpPr>
        <p:spPr>
          <a:xfrm>
            <a:off x="914400" y="2175056"/>
            <a:ext cx="10003536" cy="236324"/>
          </a:xfrm>
          <a:prstGeom prst="rect">
            <a:avLst/>
          </a:prstGeom>
          <a:noFill/>
          <a:ln>
            <a:noFill/>
          </a:ln>
        </p:spPr>
        <p:txBody>
          <a:bodyPr lIns="0" tIns="0" rIns="0" bIns="0" anchor="t">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Month Day, Year</a:t>
            </a:r>
          </a:p>
        </p:txBody>
      </p:sp>
      <p:sp>
        <p:nvSpPr>
          <p:cNvPr id="11" name="Rectangle 10">
            <a:extLst>
              <a:ext uri="{FF2B5EF4-FFF2-40B4-BE49-F238E27FC236}">
                <a16:creationId xmlns:a16="http://schemas.microsoft.com/office/drawing/2014/main" id="{93578A7C-428E-4D58-E4FB-CC0CFCB97EDB}"/>
              </a:ext>
            </a:extLst>
          </p:cNvPr>
          <p:cNvSpPr/>
          <p:nvPr userDrawn="1"/>
        </p:nvSpPr>
        <p:spPr>
          <a:xfrm>
            <a:off x="914399" y="248485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8D5A5C-8820-F08B-5D55-E18FD6A1FD2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Date Placeholder 5">
            <a:extLst>
              <a:ext uri="{FF2B5EF4-FFF2-40B4-BE49-F238E27FC236}">
                <a16:creationId xmlns:a16="http://schemas.microsoft.com/office/drawing/2014/main" id="{EFA22FE4-143F-235A-C05B-B6F9FCECE2C2}"/>
              </a:ext>
            </a:extLst>
          </p:cNvPr>
          <p:cNvSpPr>
            <a:spLocks noGrp="1"/>
          </p:cNvSpPr>
          <p:nvPr>
            <p:ph type="dt" sz="half" idx="15"/>
          </p:nvPr>
        </p:nvSpPr>
        <p:spPr/>
        <p:txBody>
          <a:bodyPr/>
          <a:lstStyle/>
          <a:p>
            <a:pPr>
              <a:defRPr/>
            </a:pPr>
            <a:fld id="{82536FDB-A745-3D4B-9E72-E4EFB3DA237F}" type="datetime1">
              <a:rPr lang="en-US" smtClean="0"/>
              <a:t>6/11/26</a:t>
            </a:fld>
            <a:endParaRPr lang="en-US" dirty="0"/>
          </a:p>
        </p:txBody>
      </p:sp>
      <p:sp>
        <p:nvSpPr>
          <p:cNvPr id="7" name="Footer Placeholder 6">
            <a:extLst>
              <a:ext uri="{FF2B5EF4-FFF2-40B4-BE49-F238E27FC236}">
                <a16:creationId xmlns:a16="http://schemas.microsoft.com/office/drawing/2014/main" id="{88A4EDC5-97BE-4275-C308-190517A9A211}"/>
              </a:ext>
            </a:extLst>
          </p:cNvPr>
          <p:cNvSpPr>
            <a:spLocks noGrp="1"/>
          </p:cNvSpPr>
          <p:nvPr>
            <p:ph type="ftr" sz="quarter" idx="16"/>
          </p:nvPr>
        </p:nvSpPr>
        <p:spPr/>
        <p:txBody>
          <a:bodyPr/>
          <a:lstStyle/>
          <a:p>
            <a:pPr>
              <a:defRPr/>
            </a:pPr>
            <a:r>
              <a:rPr lang="en-US"/>
              <a:t>Presenter Name | Presentation Title or Meeting Title</a:t>
            </a:r>
            <a:endParaRPr lang="en-US" dirty="0"/>
          </a:p>
        </p:txBody>
      </p:sp>
      <p:sp>
        <p:nvSpPr>
          <p:cNvPr id="8" name="Slide Number Placeholder 7">
            <a:extLst>
              <a:ext uri="{FF2B5EF4-FFF2-40B4-BE49-F238E27FC236}">
                <a16:creationId xmlns:a16="http://schemas.microsoft.com/office/drawing/2014/main" id="{9D673A42-E09C-6821-C950-C083FE880871}"/>
              </a:ext>
            </a:extLst>
          </p:cNvPr>
          <p:cNvSpPr>
            <a:spLocks noGrp="1"/>
          </p:cNvSpPr>
          <p:nvPr>
            <p:ph type="sldNum" sz="quarter" idx="17"/>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26136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photo-left-2">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26064E41-DF59-6301-DE38-F0DFE24D71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1679" b="4126"/>
          <a:stretch/>
        </p:blipFill>
        <p:spPr>
          <a:xfrm>
            <a:off x="8362184" y="2425441"/>
            <a:ext cx="3464835" cy="4432559"/>
          </a:xfrm>
          <a:prstGeom prst="rect">
            <a:avLst/>
          </a:prstGeom>
        </p:spPr>
      </p:pic>
      <p:sp>
        <p:nvSpPr>
          <p:cNvPr id="7" name="Picture Placeholder 5">
            <a:extLst>
              <a:ext uri="{FF2B5EF4-FFF2-40B4-BE49-F238E27FC236}">
                <a16:creationId xmlns:a16="http://schemas.microsoft.com/office/drawing/2014/main" id="{1CE716CA-F3AD-BE9A-11EE-F4AE1FACBEBB}"/>
              </a:ext>
            </a:extLst>
          </p:cNvPr>
          <p:cNvSpPr>
            <a:spLocks noGrp="1"/>
          </p:cNvSpPr>
          <p:nvPr>
            <p:ph type="pic" sz="quarter" idx="15" hasCustomPrompt="1"/>
          </p:nvPr>
        </p:nvSpPr>
        <p:spPr>
          <a:xfrm>
            <a:off x="0" y="0"/>
            <a:ext cx="4236021"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0" name="Text Placeholder 13">
            <a:extLst>
              <a:ext uri="{FF2B5EF4-FFF2-40B4-BE49-F238E27FC236}">
                <a16:creationId xmlns:a16="http://schemas.microsoft.com/office/drawing/2014/main" id="{2D2C341C-5226-C6B0-870F-B3DA04CF8C06}"/>
              </a:ext>
            </a:extLst>
          </p:cNvPr>
          <p:cNvSpPr>
            <a:spLocks noGrp="1"/>
          </p:cNvSpPr>
          <p:nvPr>
            <p:ph type="body" sz="quarter" idx="24" hasCustomPrompt="1"/>
          </p:nvPr>
        </p:nvSpPr>
        <p:spPr>
          <a:xfrm>
            <a:off x="374904"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4" name="Text Placeholder 12">
            <a:extLst>
              <a:ext uri="{FF2B5EF4-FFF2-40B4-BE49-F238E27FC236}">
                <a16:creationId xmlns:a16="http://schemas.microsoft.com/office/drawing/2014/main" id="{4D21E25E-D547-BB0C-056B-1E4BED8276AA}"/>
              </a:ext>
            </a:extLst>
          </p:cNvPr>
          <p:cNvSpPr>
            <a:spLocks noGrp="1"/>
          </p:cNvSpPr>
          <p:nvPr>
            <p:ph type="body" sz="quarter" idx="38"/>
          </p:nvPr>
        </p:nvSpPr>
        <p:spPr>
          <a:xfrm>
            <a:off x="5157216" y="1700784"/>
            <a:ext cx="5760720"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16AA105-7DBD-9DF3-02C8-4B214942C57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itle Placeholder 1">
            <a:extLst>
              <a:ext uri="{FF2B5EF4-FFF2-40B4-BE49-F238E27FC236}">
                <a16:creationId xmlns:a16="http://schemas.microsoft.com/office/drawing/2014/main" id="{4FF79C2B-39DB-F0FC-1C09-C45F7AF4DFC4}"/>
              </a:ext>
            </a:extLst>
          </p:cNvPr>
          <p:cNvSpPr>
            <a:spLocks noGrp="1"/>
          </p:cNvSpPr>
          <p:nvPr>
            <p:ph type="title" hasCustomPrompt="1"/>
          </p:nvPr>
        </p:nvSpPr>
        <p:spPr>
          <a:xfrm>
            <a:off x="5157217" y="365760"/>
            <a:ext cx="5760720"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1" name="Text Placeholder 19">
            <a:extLst>
              <a:ext uri="{FF2B5EF4-FFF2-40B4-BE49-F238E27FC236}">
                <a16:creationId xmlns:a16="http://schemas.microsoft.com/office/drawing/2014/main" id="{B81A79C8-47D1-87B1-E39F-8BE75767B4AD}"/>
              </a:ext>
            </a:extLst>
          </p:cNvPr>
          <p:cNvSpPr>
            <a:spLocks noGrp="1"/>
          </p:cNvSpPr>
          <p:nvPr>
            <p:ph type="body" sz="quarter" idx="37" hasCustomPrompt="1"/>
          </p:nvPr>
        </p:nvSpPr>
        <p:spPr>
          <a:xfrm>
            <a:off x="5157217" y="822960"/>
            <a:ext cx="5760720"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2" name="Picture 11" descr="Logo, company name&#10;&#10;AI-generated content may be incorrect.">
            <a:extLst>
              <a:ext uri="{FF2B5EF4-FFF2-40B4-BE49-F238E27FC236}">
                <a16:creationId xmlns:a16="http://schemas.microsoft.com/office/drawing/2014/main" id="{5802CF21-D793-E9E0-76EE-6C64625C2F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08576" y="347472"/>
            <a:ext cx="415981" cy="415981"/>
          </a:xfrm>
          <a:prstGeom prst="rect">
            <a:avLst/>
          </a:prstGeom>
        </p:spPr>
      </p:pic>
      <p:sp>
        <p:nvSpPr>
          <p:cNvPr id="15" name="Slide Number Placeholder 14">
            <a:extLst>
              <a:ext uri="{FF2B5EF4-FFF2-40B4-BE49-F238E27FC236}">
                <a16:creationId xmlns:a16="http://schemas.microsoft.com/office/drawing/2014/main" id="{47A82C0C-F619-67C1-0650-12EB4F6E4C92}"/>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9774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idea-with-support-text">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AI-generated content may be incorrect.">
            <a:extLst>
              <a:ext uri="{FF2B5EF4-FFF2-40B4-BE49-F238E27FC236}">
                <a16:creationId xmlns:a16="http://schemas.microsoft.com/office/drawing/2014/main" id="{D026C6A1-CA77-A75B-8DF4-FCBEBEF63B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2103" y="2365732"/>
            <a:ext cx="4496423" cy="4492268"/>
          </a:xfrm>
          <a:prstGeom prst="rect">
            <a:avLst/>
          </a:prstGeom>
        </p:spPr>
      </p:pic>
      <p:sp>
        <p:nvSpPr>
          <p:cNvPr id="2" name="Title 1">
            <a:extLst>
              <a:ext uri="{FF2B5EF4-FFF2-40B4-BE49-F238E27FC236}">
                <a16:creationId xmlns:a16="http://schemas.microsoft.com/office/drawing/2014/main" id="{A9355CF2-BE45-5D15-57AB-87A35BEE8890}"/>
              </a:ext>
            </a:extLst>
          </p:cNvPr>
          <p:cNvSpPr>
            <a:spLocks noGrp="1"/>
          </p:cNvSpPr>
          <p:nvPr>
            <p:ph type="title"/>
          </p:nvPr>
        </p:nvSpPr>
        <p:spPr>
          <a:xfrm>
            <a:off x="915923" y="775504"/>
            <a:ext cx="10003536" cy="2223125"/>
          </a:xfrm>
          <a:prstGeom prst="rect">
            <a:avLst/>
          </a:prstGeom>
        </p:spPr>
        <p:txBody>
          <a:bodyPr lIns="0" rIns="0" bIns="0" anchor="b">
            <a:noAutofit/>
          </a:bodyPr>
          <a:lstStyle>
            <a:lvl1pPr>
              <a:defRPr sz="4800">
                <a:solidFill>
                  <a:schemeClr val="tx1"/>
                </a:solidFill>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914399" y="4121150"/>
            <a:ext cx="10003536" cy="1690335"/>
          </a:xfrm>
          <a:solidFill>
            <a:schemeClr val="tx2"/>
          </a:solidFill>
        </p:spPr>
        <p:txBody>
          <a:bodyPr wrap="square" lIns="548640" tIns="365760" rIns="548640" bIns="365760" anchor="ctr">
            <a:spAutoFit/>
          </a:bodyPr>
          <a:lstStyle>
            <a:lvl1pPr marL="0" indent="0">
              <a:lnSpc>
                <a:spcPct val="110000"/>
              </a:lnSpc>
              <a:buNone/>
              <a:defRPr sz="1900">
                <a:solidFill>
                  <a:schemeClr val="bg1"/>
                </a:solidFill>
              </a:defRPr>
            </a:lvl1pPr>
          </a:lstStyle>
          <a:p>
            <a:pPr lvl="0"/>
            <a:r>
              <a:rPr lang="en-US" dirty="0"/>
              <a:t>Click to add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Ineter</a:t>
            </a:r>
            <a:r>
              <a:rPr lang="en-US" dirty="0"/>
              <a:t> nec </a:t>
            </a:r>
            <a:r>
              <a:rPr lang="en-US" dirty="0" err="1"/>
              <a:t>odio</a:t>
            </a:r>
            <a:r>
              <a:rPr lang="en-US" dirty="0"/>
              <a:t>. </a:t>
            </a:r>
            <a:r>
              <a:rPr lang="en-US" dirty="0" err="1"/>
              <a:t>Praesent</a:t>
            </a:r>
            <a:r>
              <a:rPr lang="en-US" dirty="0"/>
              <a:t> </a:t>
            </a:r>
            <a:r>
              <a:rPr lang="en-US" dirty="0" err="1"/>
              <a:t>suspendisse</a:t>
            </a:r>
            <a:r>
              <a:rPr lang="en-US" dirty="0"/>
              <a:t> </a:t>
            </a:r>
            <a:r>
              <a:rPr lang="en-US" dirty="0" err="1"/>
              <a:t>laoreet</a:t>
            </a:r>
            <a:r>
              <a:rPr lang="en-US" dirty="0"/>
              <a:t> </a:t>
            </a:r>
            <a:r>
              <a:rPr lang="en-US" dirty="0" err="1"/>
              <a:t>purus</a:t>
            </a:r>
            <a:r>
              <a:rPr lang="en-US" dirty="0"/>
              <a:t> et </a:t>
            </a:r>
            <a:r>
              <a:rPr lang="en-US" dirty="0" err="1"/>
              <a:t>enim</a:t>
            </a:r>
            <a:r>
              <a:rPr lang="en-US" dirty="0"/>
              <a:t> auctor, vel </a:t>
            </a:r>
            <a:r>
              <a:rPr lang="en-US" dirty="0" err="1"/>
              <a:t>interdum</a:t>
            </a:r>
            <a:r>
              <a:rPr lang="en-US" dirty="0"/>
              <a:t> </a:t>
            </a:r>
            <a:r>
              <a:rPr lang="en-US" dirty="0" err="1"/>
              <a:t>justo</a:t>
            </a:r>
            <a:r>
              <a:rPr lang="en-US" dirty="0"/>
              <a:t> </a:t>
            </a:r>
            <a:r>
              <a:rPr lang="en-US" dirty="0" err="1"/>
              <a:t>tincidunt</a:t>
            </a:r>
            <a:r>
              <a:rPr lang="en-US" dirty="0"/>
              <a:t>. Donec </a:t>
            </a:r>
            <a:r>
              <a:rPr lang="en-US" dirty="0" err="1"/>
              <a:t>eleifend</a:t>
            </a:r>
            <a:r>
              <a:rPr lang="en-US" dirty="0"/>
              <a:t> </a:t>
            </a:r>
            <a:r>
              <a:rPr lang="en-US" dirty="0" err="1"/>
              <a:t>orci</a:t>
            </a:r>
            <a:r>
              <a:rPr lang="en-US" dirty="0"/>
              <a:t> non </a:t>
            </a:r>
            <a:r>
              <a:rPr lang="en-US" dirty="0" err="1"/>
              <a:t>porttitor</a:t>
            </a:r>
            <a:r>
              <a:rPr lang="en-US" dirty="0"/>
              <a:t> </a:t>
            </a:r>
            <a:r>
              <a:rPr lang="en-US" dirty="0" err="1"/>
              <a:t>scelerisque</a:t>
            </a:r>
            <a:r>
              <a:rPr lang="en-US" dirty="0"/>
              <a:t>.</a:t>
            </a:r>
          </a:p>
        </p:txBody>
      </p:sp>
      <p:sp>
        <p:nvSpPr>
          <p:cNvPr id="5" name="Text Placeholder 5">
            <a:extLst>
              <a:ext uri="{FF2B5EF4-FFF2-40B4-BE49-F238E27FC236}">
                <a16:creationId xmlns:a16="http://schemas.microsoft.com/office/drawing/2014/main" id="{E65BE62F-E256-0F4F-4A42-36112DA34705}"/>
              </a:ext>
            </a:extLst>
          </p:cNvPr>
          <p:cNvSpPr>
            <a:spLocks noGrp="1"/>
          </p:cNvSpPr>
          <p:nvPr>
            <p:ph type="body" sz="quarter" idx="13"/>
          </p:nvPr>
        </p:nvSpPr>
        <p:spPr>
          <a:xfrm>
            <a:off x="914399" y="2998629"/>
            <a:ext cx="10003536" cy="1122521"/>
          </a:xfrm>
        </p:spPr>
        <p:txBody>
          <a:bodyPr anchor="ctr">
            <a:noAutofit/>
          </a:bodyPr>
          <a:lstStyle>
            <a:lvl1pPr marL="0" indent="0" algn="l">
              <a:buNone/>
              <a:defRPr sz="240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12" name="Picture 11">
            <a:extLst>
              <a:ext uri="{FF2B5EF4-FFF2-40B4-BE49-F238E27FC236}">
                <a16:creationId xmlns:a16="http://schemas.microsoft.com/office/drawing/2014/main" id="{9344B288-869E-FEF3-B2A3-57066717389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5" name="Picture 14" descr="Logo, company name&#10;&#10;AI-generated content may be incorrect.">
            <a:extLst>
              <a:ext uri="{FF2B5EF4-FFF2-40B4-BE49-F238E27FC236}">
                <a16:creationId xmlns:a16="http://schemas.microsoft.com/office/drawing/2014/main" id="{F42FD863-F4B6-B6D1-BAFB-D52DC4E044F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9" name="Rectangle 18">
            <a:extLst>
              <a:ext uri="{FF2B5EF4-FFF2-40B4-BE49-F238E27FC236}">
                <a16:creationId xmlns:a16="http://schemas.microsoft.com/office/drawing/2014/main" id="{9B2EEDEF-8C67-0FEE-7A5A-F9872906BB70}"/>
              </a:ext>
            </a:extLst>
          </p:cNvPr>
          <p:cNvSpPr/>
          <p:nvPr userDrawn="1"/>
        </p:nvSpPr>
        <p:spPr>
          <a:xfrm rot="10800000">
            <a:off x="912875" y="3123596"/>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B413611B-0AEB-E25E-602A-8BA07E7C7F37}"/>
              </a:ext>
            </a:extLst>
          </p:cNvPr>
          <p:cNvSpPr>
            <a:spLocks noGrp="1"/>
          </p:cNvSpPr>
          <p:nvPr>
            <p:ph type="dt" sz="half" idx="14"/>
          </p:nvPr>
        </p:nvSpPr>
        <p:spPr/>
        <p:txBody>
          <a:bodyPr/>
          <a:lstStyle/>
          <a:p>
            <a:pPr>
              <a:defRPr/>
            </a:pPr>
            <a:fld id="{2D33B04F-5D43-F748-9BEF-D5C038B77991}" type="datetime1">
              <a:rPr lang="en-US" smtClean="0"/>
              <a:t>6/11/26</a:t>
            </a:fld>
            <a:endParaRPr lang="en-US" dirty="0"/>
          </a:p>
        </p:txBody>
      </p:sp>
      <p:sp>
        <p:nvSpPr>
          <p:cNvPr id="9" name="Footer Placeholder 8">
            <a:extLst>
              <a:ext uri="{FF2B5EF4-FFF2-40B4-BE49-F238E27FC236}">
                <a16:creationId xmlns:a16="http://schemas.microsoft.com/office/drawing/2014/main" id="{AF78E56C-649B-84D7-883E-399BED309F99}"/>
              </a:ext>
            </a:extLst>
          </p:cNvPr>
          <p:cNvSpPr>
            <a:spLocks noGrp="1"/>
          </p:cNvSpPr>
          <p:nvPr>
            <p:ph type="ftr" sz="quarter" idx="15"/>
          </p:nvPr>
        </p:nvSpPr>
        <p:spPr/>
        <p:txBody>
          <a:bodyPr/>
          <a:lstStyle/>
          <a:p>
            <a:pPr>
              <a:defRPr/>
            </a:pPr>
            <a:r>
              <a:rPr lang="en-US"/>
              <a:t>Presenter Name | Presentation Title or Meeting Title</a:t>
            </a:r>
            <a:endParaRPr lang="en-US" dirty="0"/>
          </a:p>
        </p:txBody>
      </p:sp>
      <p:sp>
        <p:nvSpPr>
          <p:cNvPr id="10" name="Slide Number Placeholder 9">
            <a:extLst>
              <a:ext uri="{FF2B5EF4-FFF2-40B4-BE49-F238E27FC236}">
                <a16:creationId xmlns:a16="http://schemas.microsoft.com/office/drawing/2014/main" id="{24FCBB44-51F9-6FA3-085E-EB9F2164541C}"/>
              </a:ext>
            </a:extLst>
          </p:cNvPr>
          <p:cNvSpPr>
            <a:spLocks noGrp="1"/>
          </p:cNvSpPr>
          <p:nvPr>
            <p:ph type="sldNum" sz="quarter" idx="16"/>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94269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ideas-with-photo">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914400" y="1873983"/>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914400" y="2543085"/>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0" y="4105656"/>
            <a:ext cx="11830050" cy="2752344"/>
          </a:xfrm>
          <a:solidFill>
            <a:srgbClr val="C3CAD1"/>
          </a:solidFill>
          <a:ln>
            <a:noFill/>
          </a:ln>
        </p:spPr>
        <p:txBody>
          <a:bodyPr tIns="164592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825B179B-754F-E075-416F-58FDF815CA23}"/>
              </a:ext>
            </a:extLst>
          </p:cNvPr>
          <p:cNvSpPr>
            <a:spLocks noGrp="1"/>
          </p:cNvSpPr>
          <p:nvPr>
            <p:ph type="body" sz="quarter" idx="24" hasCustomPrompt="1"/>
          </p:nvPr>
        </p:nvSpPr>
        <p:spPr>
          <a:xfrm>
            <a:off x="0" y="6400799"/>
            <a:ext cx="11529391" cy="457201"/>
          </a:xfrm>
          <a:noFill/>
          <a:ln>
            <a:noFill/>
          </a:ln>
        </p:spPr>
        <p:txBody>
          <a:bodyPr lIns="182880" tIns="0" rIns="182880" bIns="137160" anchor="b" anchorCtr="0">
            <a:noAutofit/>
          </a:bodyPr>
          <a:lstStyle>
            <a:lvl1pPr marL="0" indent="0">
              <a:lnSpc>
                <a:spcPct val="110000"/>
              </a:lnSpc>
              <a:buNone/>
              <a:defRPr sz="1200">
                <a:solidFill>
                  <a:schemeClr val="bg1"/>
                </a:solidFill>
              </a:defRPr>
            </a:lvl1pPr>
          </a:lstStyle>
          <a:p>
            <a:pPr lvl="0"/>
            <a:r>
              <a:rPr lang="en-US" dirty="0"/>
              <a:t>Click to add optional caption</a:t>
            </a:r>
          </a:p>
        </p:txBody>
      </p:sp>
      <p:sp>
        <p:nvSpPr>
          <p:cNvPr id="4" name="Rectangle 3">
            <a:extLst>
              <a:ext uri="{FF2B5EF4-FFF2-40B4-BE49-F238E27FC236}">
                <a16:creationId xmlns:a16="http://schemas.microsoft.com/office/drawing/2014/main" id="{1F14AD5D-B2B5-2D86-5607-F93500D5A829}"/>
              </a:ext>
            </a:extLst>
          </p:cNvPr>
          <p:cNvSpPr/>
          <p:nvPr userDrawn="1"/>
        </p:nvSpPr>
        <p:spPr>
          <a:xfrm rot="16200000">
            <a:off x="466342" y="229487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B44406A-7064-09CD-0D32-B50A4C2A47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Text Placeholder 19">
            <a:extLst>
              <a:ext uri="{FF2B5EF4-FFF2-40B4-BE49-F238E27FC236}">
                <a16:creationId xmlns:a16="http://schemas.microsoft.com/office/drawing/2014/main" id="{B1451569-253C-B587-A86F-4D190EF1B246}"/>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7" name="Picture 16" descr="Logo, company name&#10;&#10;AI-generated content may be incorrect.">
            <a:extLst>
              <a:ext uri="{FF2B5EF4-FFF2-40B4-BE49-F238E27FC236}">
                <a16:creationId xmlns:a16="http://schemas.microsoft.com/office/drawing/2014/main" id="{809A0A5D-5886-4562-448A-83FC8512DC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8" name="Title Placeholder 1">
            <a:extLst>
              <a:ext uri="{FF2B5EF4-FFF2-40B4-BE49-F238E27FC236}">
                <a16:creationId xmlns:a16="http://schemas.microsoft.com/office/drawing/2014/main" id="{B38B5940-D626-697E-1DE2-483ADD73F42E}"/>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3" name="Text Placeholder 11">
            <a:extLst>
              <a:ext uri="{FF2B5EF4-FFF2-40B4-BE49-F238E27FC236}">
                <a16:creationId xmlns:a16="http://schemas.microsoft.com/office/drawing/2014/main" id="{5550671B-40D3-6B53-A651-02217D09EBC7}"/>
              </a:ext>
            </a:extLst>
          </p:cNvPr>
          <p:cNvSpPr>
            <a:spLocks noGrp="1"/>
          </p:cNvSpPr>
          <p:nvPr>
            <p:ph type="body" sz="quarter" idx="38"/>
          </p:nvPr>
        </p:nvSpPr>
        <p:spPr>
          <a:xfrm>
            <a:off x="6117335" y="1873983"/>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4" name="Text Placeholder 13">
            <a:extLst>
              <a:ext uri="{FF2B5EF4-FFF2-40B4-BE49-F238E27FC236}">
                <a16:creationId xmlns:a16="http://schemas.microsoft.com/office/drawing/2014/main" id="{57650E2F-D63F-64A0-264F-AB6835C74839}"/>
              </a:ext>
            </a:extLst>
          </p:cNvPr>
          <p:cNvSpPr>
            <a:spLocks noGrp="1"/>
          </p:cNvSpPr>
          <p:nvPr>
            <p:ph type="body" sz="quarter" idx="39"/>
          </p:nvPr>
        </p:nvSpPr>
        <p:spPr>
          <a:xfrm>
            <a:off x="6117335" y="2543085"/>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25" name="Rectangle 24">
            <a:extLst>
              <a:ext uri="{FF2B5EF4-FFF2-40B4-BE49-F238E27FC236}">
                <a16:creationId xmlns:a16="http://schemas.microsoft.com/office/drawing/2014/main" id="{0368FBFD-4E2A-68B9-526C-938F5B7C839F}"/>
              </a:ext>
            </a:extLst>
          </p:cNvPr>
          <p:cNvSpPr/>
          <p:nvPr userDrawn="1"/>
        </p:nvSpPr>
        <p:spPr>
          <a:xfrm rot="16200000">
            <a:off x="5669277" y="229487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45474D73-F9BE-8323-9710-2D943D074AA7}"/>
              </a:ext>
            </a:extLst>
          </p:cNvPr>
          <p:cNvSpPr>
            <a:spLocks noGrp="1"/>
          </p:cNvSpPr>
          <p:nvPr>
            <p:ph type="sldNum" sz="quarter" idx="42"/>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734894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ideas-with-photo">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73DE767-6E27-2F6D-9DFB-476DFBA08AC4}"/>
              </a:ext>
            </a:extLst>
          </p:cNvPr>
          <p:cNvSpPr>
            <a:spLocks noGrp="1"/>
          </p:cNvSpPr>
          <p:nvPr>
            <p:ph type="pic" sz="quarter" idx="25" hasCustomPrompt="1"/>
          </p:nvPr>
        </p:nvSpPr>
        <p:spPr>
          <a:xfrm>
            <a:off x="8378952"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562FBDD1-DD88-5129-A1B4-F8213B472B85}"/>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0" name="Picture 9">
            <a:extLst>
              <a:ext uri="{FF2B5EF4-FFF2-40B4-BE49-F238E27FC236}">
                <a16:creationId xmlns:a16="http://schemas.microsoft.com/office/drawing/2014/main" id="{9F0A7BBE-ABB8-C2EC-5680-6576FD9F3FC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2" name="Picture 11" descr="Logo, company name&#10;&#10;AI-generated content may be incorrect.">
            <a:extLst>
              <a:ext uri="{FF2B5EF4-FFF2-40B4-BE49-F238E27FC236}">
                <a16:creationId xmlns:a16="http://schemas.microsoft.com/office/drawing/2014/main" id="{A20E4B7D-A2F4-E2C0-B651-BA709ADA79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3" name="Title Placeholder 1">
            <a:extLst>
              <a:ext uri="{FF2B5EF4-FFF2-40B4-BE49-F238E27FC236}">
                <a16:creationId xmlns:a16="http://schemas.microsoft.com/office/drawing/2014/main" id="{A5343729-79AD-1ED6-768D-6A792503B323}"/>
              </a:ext>
            </a:extLst>
          </p:cNvPr>
          <p:cNvSpPr>
            <a:spLocks noGrp="1"/>
          </p:cNvSpPr>
          <p:nvPr>
            <p:ph type="title" hasCustomPrompt="1"/>
          </p:nvPr>
        </p:nvSpPr>
        <p:spPr>
          <a:xfrm>
            <a:off x="914398" y="365760"/>
            <a:ext cx="653256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4" name="Text Placeholder 19">
            <a:extLst>
              <a:ext uri="{FF2B5EF4-FFF2-40B4-BE49-F238E27FC236}">
                <a16:creationId xmlns:a16="http://schemas.microsoft.com/office/drawing/2014/main" id="{7A6A44F0-F202-67D2-AA06-2C6B93FCC065}"/>
              </a:ext>
            </a:extLst>
          </p:cNvPr>
          <p:cNvSpPr>
            <a:spLocks noGrp="1"/>
          </p:cNvSpPr>
          <p:nvPr>
            <p:ph type="body" sz="quarter" idx="37" hasCustomPrompt="1"/>
          </p:nvPr>
        </p:nvSpPr>
        <p:spPr>
          <a:xfrm>
            <a:off x="914400" y="820351"/>
            <a:ext cx="6532560"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39" name="Text Placeholder 11">
            <a:extLst>
              <a:ext uri="{FF2B5EF4-FFF2-40B4-BE49-F238E27FC236}">
                <a16:creationId xmlns:a16="http://schemas.microsoft.com/office/drawing/2014/main" id="{18B7F31E-5DA9-AE9E-946C-DBEDE553E35E}"/>
              </a:ext>
            </a:extLst>
          </p:cNvPr>
          <p:cNvSpPr>
            <a:spLocks noGrp="1"/>
          </p:cNvSpPr>
          <p:nvPr>
            <p:ph type="body" sz="quarter" idx="41"/>
          </p:nvPr>
        </p:nvSpPr>
        <p:spPr>
          <a:xfrm>
            <a:off x="914398"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0" name="Text Placeholder 13">
            <a:extLst>
              <a:ext uri="{FF2B5EF4-FFF2-40B4-BE49-F238E27FC236}">
                <a16:creationId xmlns:a16="http://schemas.microsoft.com/office/drawing/2014/main" id="{E2CB8A18-7CC3-DC44-09AA-C5930608CB79}"/>
              </a:ext>
            </a:extLst>
          </p:cNvPr>
          <p:cNvSpPr>
            <a:spLocks noGrp="1"/>
          </p:cNvSpPr>
          <p:nvPr>
            <p:ph type="body" sz="quarter" idx="48"/>
          </p:nvPr>
        </p:nvSpPr>
        <p:spPr>
          <a:xfrm>
            <a:off x="914398"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1" name="Rectangle 40">
            <a:extLst>
              <a:ext uri="{FF2B5EF4-FFF2-40B4-BE49-F238E27FC236}">
                <a16:creationId xmlns:a16="http://schemas.microsoft.com/office/drawing/2014/main" id="{C8724181-2302-5B6D-8D9A-0FDFFA0EAC2A}"/>
              </a:ext>
            </a:extLst>
          </p:cNvPr>
          <p:cNvSpPr/>
          <p:nvPr userDrawn="1"/>
        </p:nvSpPr>
        <p:spPr>
          <a:xfrm rot="16200000">
            <a:off x="462533"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1">
            <a:extLst>
              <a:ext uri="{FF2B5EF4-FFF2-40B4-BE49-F238E27FC236}">
                <a16:creationId xmlns:a16="http://schemas.microsoft.com/office/drawing/2014/main" id="{E8C39114-AC4E-397F-2083-2D7D594E888D}"/>
              </a:ext>
            </a:extLst>
          </p:cNvPr>
          <p:cNvSpPr>
            <a:spLocks noGrp="1"/>
          </p:cNvSpPr>
          <p:nvPr>
            <p:ph type="body" sz="quarter" idx="51"/>
          </p:nvPr>
        </p:nvSpPr>
        <p:spPr>
          <a:xfrm>
            <a:off x="4376229" y="1880783"/>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3" name="Text Placeholder 13">
            <a:extLst>
              <a:ext uri="{FF2B5EF4-FFF2-40B4-BE49-F238E27FC236}">
                <a16:creationId xmlns:a16="http://schemas.microsoft.com/office/drawing/2014/main" id="{E47A550C-93F7-8A24-C26C-808BEFCFC577}"/>
              </a:ext>
            </a:extLst>
          </p:cNvPr>
          <p:cNvSpPr>
            <a:spLocks noGrp="1"/>
          </p:cNvSpPr>
          <p:nvPr>
            <p:ph type="body" sz="quarter" idx="52"/>
          </p:nvPr>
        </p:nvSpPr>
        <p:spPr>
          <a:xfrm>
            <a:off x="4376229" y="2549885"/>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4" name="Rectangle 43">
            <a:extLst>
              <a:ext uri="{FF2B5EF4-FFF2-40B4-BE49-F238E27FC236}">
                <a16:creationId xmlns:a16="http://schemas.microsoft.com/office/drawing/2014/main" id="{F2D36219-087B-419B-9E96-63D476258513}"/>
              </a:ext>
            </a:extLst>
          </p:cNvPr>
          <p:cNvSpPr/>
          <p:nvPr userDrawn="1"/>
        </p:nvSpPr>
        <p:spPr>
          <a:xfrm rot="16200000">
            <a:off x="3924364" y="231512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6096CCA3-6EF5-DABE-B6E8-DC02967800A7}"/>
              </a:ext>
            </a:extLst>
          </p:cNvPr>
          <p:cNvSpPr>
            <a:spLocks noGrp="1"/>
          </p:cNvSpPr>
          <p:nvPr>
            <p:ph type="body" sz="quarter" idx="53"/>
          </p:nvPr>
        </p:nvSpPr>
        <p:spPr>
          <a:xfrm>
            <a:off x="914398"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F561A6E-CA30-68DE-C30C-E3D04D574F82}"/>
              </a:ext>
            </a:extLst>
          </p:cNvPr>
          <p:cNvSpPr>
            <a:spLocks noGrp="1"/>
          </p:cNvSpPr>
          <p:nvPr>
            <p:ph type="body" sz="quarter" idx="54"/>
          </p:nvPr>
        </p:nvSpPr>
        <p:spPr>
          <a:xfrm>
            <a:off x="914398"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8393A29F-FA2C-9EBB-AEC6-3930FE314D14}"/>
              </a:ext>
            </a:extLst>
          </p:cNvPr>
          <p:cNvSpPr/>
          <p:nvPr userDrawn="1"/>
        </p:nvSpPr>
        <p:spPr>
          <a:xfrm rot="16200000">
            <a:off x="462533"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11">
            <a:extLst>
              <a:ext uri="{FF2B5EF4-FFF2-40B4-BE49-F238E27FC236}">
                <a16:creationId xmlns:a16="http://schemas.microsoft.com/office/drawing/2014/main" id="{D6464A17-58FF-1CEF-5B44-C332EEA11FA9}"/>
              </a:ext>
            </a:extLst>
          </p:cNvPr>
          <p:cNvSpPr>
            <a:spLocks noGrp="1"/>
          </p:cNvSpPr>
          <p:nvPr>
            <p:ph type="body" sz="quarter" idx="57"/>
          </p:nvPr>
        </p:nvSpPr>
        <p:spPr>
          <a:xfrm>
            <a:off x="4376229" y="4324431"/>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9" name="Text Placeholder 13">
            <a:extLst>
              <a:ext uri="{FF2B5EF4-FFF2-40B4-BE49-F238E27FC236}">
                <a16:creationId xmlns:a16="http://schemas.microsoft.com/office/drawing/2014/main" id="{8E44891D-B952-10F7-E744-374B1A1B2307}"/>
              </a:ext>
            </a:extLst>
          </p:cNvPr>
          <p:cNvSpPr>
            <a:spLocks noGrp="1"/>
          </p:cNvSpPr>
          <p:nvPr>
            <p:ph type="body" sz="quarter" idx="58"/>
          </p:nvPr>
        </p:nvSpPr>
        <p:spPr>
          <a:xfrm>
            <a:off x="4376229" y="4993533"/>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50" name="Rectangle 49">
            <a:extLst>
              <a:ext uri="{FF2B5EF4-FFF2-40B4-BE49-F238E27FC236}">
                <a16:creationId xmlns:a16="http://schemas.microsoft.com/office/drawing/2014/main" id="{252E0381-ADF4-8D24-C867-C900E35689E9}"/>
              </a:ext>
            </a:extLst>
          </p:cNvPr>
          <p:cNvSpPr/>
          <p:nvPr userDrawn="1"/>
        </p:nvSpPr>
        <p:spPr>
          <a:xfrm rot="16200000">
            <a:off x="3924364" y="475877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332B2213-C7AE-6BAB-99BE-3FEB3626C9CD}"/>
              </a:ext>
            </a:extLst>
          </p:cNvPr>
          <p:cNvSpPr>
            <a:spLocks noGrp="1"/>
          </p:cNvSpPr>
          <p:nvPr>
            <p:ph type="dt" sz="half" idx="59"/>
          </p:nvPr>
        </p:nvSpPr>
        <p:spPr/>
        <p:txBody>
          <a:bodyPr/>
          <a:lstStyle/>
          <a:p>
            <a:pPr>
              <a:defRPr/>
            </a:pPr>
            <a:fld id="{0F0FC391-7050-F644-A3A3-A6FF6098AF9D}" type="datetime1">
              <a:rPr lang="en-US" smtClean="0"/>
              <a:t>6/11/26</a:t>
            </a:fld>
            <a:endParaRPr lang="en-US" dirty="0"/>
          </a:p>
        </p:txBody>
      </p:sp>
      <p:sp>
        <p:nvSpPr>
          <p:cNvPr id="8" name="Footer Placeholder 7">
            <a:extLst>
              <a:ext uri="{FF2B5EF4-FFF2-40B4-BE49-F238E27FC236}">
                <a16:creationId xmlns:a16="http://schemas.microsoft.com/office/drawing/2014/main" id="{8B49E7BE-854D-1C7F-9ED9-A488BDBEA629}"/>
              </a:ext>
            </a:extLst>
          </p:cNvPr>
          <p:cNvSpPr>
            <a:spLocks noGrp="1"/>
          </p:cNvSpPr>
          <p:nvPr>
            <p:ph type="ftr" sz="quarter" idx="60"/>
          </p:nvPr>
        </p:nvSpPr>
        <p:spPr/>
        <p:txBody>
          <a:bodyPr/>
          <a:lstStyle/>
          <a:p>
            <a:pPr>
              <a:defRPr/>
            </a:pPr>
            <a:r>
              <a:rPr lang="en-US"/>
              <a:t>Presenter Name | Presentation Title or Meeting Title</a:t>
            </a:r>
            <a:endParaRPr lang="en-US" dirty="0"/>
          </a:p>
        </p:txBody>
      </p:sp>
      <p:sp>
        <p:nvSpPr>
          <p:cNvPr id="9" name="Slide Number Placeholder 8">
            <a:extLst>
              <a:ext uri="{FF2B5EF4-FFF2-40B4-BE49-F238E27FC236}">
                <a16:creationId xmlns:a16="http://schemas.microsoft.com/office/drawing/2014/main" id="{FC444157-9DBF-C378-F538-F7840483133D}"/>
              </a:ext>
            </a:extLst>
          </p:cNvPr>
          <p:cNvSpPr>
            <a:spLocks noGrp="1"/>
          </p:cNvSpPr>
          <p:nvPr>
            <p:ph type="sldNum" sz="quarter" idx="6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577150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idea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813F2B-33D1-CE0E-E387-D5B3B86BB6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ext Placeholder 19">
            <a:extLst>
              <a:ext uri="{FF2B5EF4-FFF2-40B4-BE49-F238E27FC236}">
                <a16:creationId xmlns:a16="http://schemas.microsoft.com/office/drawing/2014/main" id="{DCD67CB5-6160-A440-ED55-AD32D8B18E3C}"/>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0" name="Picture 9" descr="Logo, company name&#10;&#10;AI-generated content may be incorrect.">
            <a:extLst>
              <a:ext uri="{FF2B5EF4-FFF2-40B4-BE49-F238E27FC236}">
                <a16:creationId xmlns:a16="http://schemas.microsoft.com/office/drawing/2014/main" id="{D7722649-BB7F-E00B-2BFE-CAA6645192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1" name="Title Placeholder 1">
            <a:extLst>
              <a:ext uri="{FF2B5EF4-FFF2-40B4-BE49-F238E27FC236}">
                <a16:creationId xmlns:a16="http://schemas.microsoft.com/office/drawing/2014/main" id="{221A7E90-F175-1CC3-CCD9-CBD10099A0B0}"/>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1">
            <a:extLst>
              <a:ext uri="{FF2B5EF4-FFF2-40B4-BE49-F238E27FC236}">
                <a16:creationId xmlns:a16="http://schemas.microsoft.com/office/drawing/2014/main" id="{89385C64-D0FC-E300-55DA-BCF7F9AE2D7C}"/>
              </a:ext>
            </a:extLst>
          </p:cNvPr>
          <p:cNvSpPr>
            <a:spLocks noGrp="1"/>
          </p:cNvSpPr>
          <p:nvPr>
            <p:ph type="body" sz="quarter" idx="41"/>
          </p:nvPr>
        </p:nvSpPr>
        <p:spPr>
          <a:xfrm>
            <a:off x="914398"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 Placeholder 13">
            <a:extLst>
              <a:ext uri="{FF2B5EF4-FFF2-40B4-BE49-F238E27FC236}">
                <a16:creationId xmlns:a16="http://schemas.microsoft.com/office/drawing/2014/main" id="{923E6B3B-1082-004A-1ACD-E7066B97F006}"/>
              </a:ext>
            </a:extLst>
          </p:cNvPr>
          <p:cNvSpPr>
            <a:spLocks noGrp="1"/>
          </p:cNvSpPr>
          <p:nvPr>
            <p:ph type="body" sz="quarter" idx="48"/>
          </p:nvPr>
        </p:nvSpPr>
        <p:spPr>
          <a:xfrm>
            <a:off x="914398"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14" name="Rectangle 13">
            <a:extLst>
              <a:ext uri="{FF2B5EF4-FFF2-40B4-BE49-F238E27FC236}">
                <a16:creationId xmlns:a16="http://schemas.microsoft.com/office/drawing/2014/main" id="{17544981-8CC8-FD66-5962-8360F99F4D54}"/>
              </a:ext>
            </a:extLst>
          </p:cNvPr>
          <p:cNvSpPr/>
          <p:nvPr userDrawn="1"/>
        </p:nvSpPr>
        <p:spPr>
          <a:xfrm rot="16200000">
            <a:off x="462533"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1">
            <a:extLst>
              <a:ext uri="{FF2B5EF4-FFF2-40B4-BE49-F238E27FC236}">
                <a16:creationId xmlns:a16="http://schemas.microsoft.com/office/drawing/2014/main" id="{30F32B04-69CD-6970-1192-E9622B2A14F4}"/>
              </a:ext>
            </a:extLst>
          </p:cNvPr>
          <p:cNvSpPr>
            <a:spLocks noGrp="1"/>
          </p:cNvSpPr>
          <p:nvPr>
            <p:ph type="body" sz="quarter" idx="49"/>
          </p:nvPr>
        </p:nvSpPr>
        <p:spPr>
          <a:xfrm>
            <a:off x="7838061"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2" name="Text Placeholder 13">
            <a:extLst>
              <a:ext uri="{FF2B5EF4-FFF2-40B4-BE49-F238E27FC236}">
                <a16:creationId xmlns:a16="http://schemas.microsoft.com/office/drawing/2014/main" id="{5686534F-895A-175D-9ECA-69644D7DB84C}"/>
              </a:ext>
            </a:extLst>
          </p:cNvPr>
          <p:cNvSpPr>
            <a:spLocks noGrp="1"/>
          </p:cNvSpPr>
          <p:nvPr>
            <p:ph type="body" sz="quarter" idx="50"/>
          </p:nvPr>
        </p:nvSpPr>
        <p:spPr>
          <a:xfrm>
            <a:off x="7838061"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3" name="Rectangle 32">
            <a:extLst>
              <a:ext uri="{FF2B5EF4-FFF2-40B4-BE49-F238E27FC236}">
                <a16:creationId xmlns:a16="http://schemas.microsoft.com/office/drawing/2014/main" id="{5F9C5E80-2D6A-7B81-F349-81A6C92D8B1B}"/>
              </a:ext>
            </a:extLst>
          </p:cNvPr>
          <p:cNvSpPr/>
          <p:nvPr userDrawn="1"/>
        </p:nvSpPr>
        <p:spPr>
          <a:xfrm rot="16200000">
            <a:off x="7386196"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1">
            <a:extLst>
              <a:ext uri="{FF2B5EF4-FFF2-40B4-BE49-F238E27FC236}">
                <a16:creationId xmlns:a16="http://schemas.microsoft.com/office/drawing/2014/main" id="{8B364BB1-2F03-07C5-EAB7-CB49A1EC3282}"/>
              </a:ext>
            </a:extLst>
          </p:cNvPr>
          <p:cNvSpPr>
            <a:spLocks noGrp="1"/>
          </p:cNvSpPr>
          <p:nvPr>
            <p:ph type="body" sz="quarter" idx="51"/>
          </p:nvPr>
        </p:nvSpPr>
        <p:spPr>
          <a:xfrm>
            <a:off x="4376229" y="1880783"/>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5" name="Text Placeholder 13">
            <a:extLst>
              <a:ext uri="{FF2B5EF4-FFF2-40B4-BE49-F238E27FC236}">
                <a16:creationId xmlns:a16="http://schemas.microsoft.com/office/drawing/2014/main" id="{459A5D6D-C5DE-C8EE-F37F-3367BBA9F840}"/>
              </a:ext>
            </a:extLst>
          </p:cNvPr>
          <p:cNvSpPr>
            <a:spLocks noGrp="1"/>
          </p:cNvSpPr>
          <p:nvPr>
            <p:ph type="body" sz="quarter" idx="52"/>
          </p:nvPr>
        </p:nvSpPr>
        <p:spPr>
          <a:xfrm>
            <a:off x="4376229" y="2549885"/>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6" name="Rectangle 35">
            <a:extLst>
              <a:ext uri="{FF2B5EF4-FFF2-40B4-BE49-F238E27FC236}">
                <a16:creationId xmlns:a16="http://schemas.microsoft.com/office/drawing/2014/main" id="{B449DD49-1A8D-76CC-A4AF-D0AD5C195FB8}"/>
              </a:ext>
            </a:extLst>
          </p:cNvPr>
          <p:cNvSpPr/>
          <p:nvPr userDrawn="1"/>
        </p:nvSpPr>
        <p:spPr>
          <a:xfrm rot="16200000">
            <a:off x="3924364" y="231512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1">
            <a:extLst>
              <a:ext uri="{FF2B5EF4-FFF2-40B4-BE49-F238E27FC236}">
                <a16:creationId xmlns:a16="http://schemas.microsoft.com/office/drawing/2014/main" id="{B29C255B-11E7-E49D-1EDD-C2F6FB66D083}"/>
              </a:ext>
            </a:extLst>
          </p:cNvPr>
          <p:cNvSpPr>
            <a:spLocks noGrp="1"/>
          </p:cNvSpPr>
          <p:nvPr>
            <p:ph type="body" sz="quarter" idx="53"/>
          </p:nvPr>
        </p:nvSpPr>
        <p:spPr>
          <a:xfrm>
            <a:off x="914398"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8" name="Text Placeholder 13">
            <a:extLst>
              <a:ext uri="{FF2B5EF4-FFF2-40B4-BE49-F238E27FC236}">
                <a16:creationId xmlns:a16="http://schemas.microsoft.com/office/drawing/2014/main" id="{F32E0527-0C17-B229-AE53-082144E5EC6C}"/>
              </a:ext>
            </a:extLst>
          </p:cNvPr>
          <p:cNvSpPr>
            <a:spLocks noGrp="1"/>
          </p:cNvSpPr>
          <p:nvPr>
            <p:ph type="body" sz="quarter" idx="54"/>
          </p:nvPr>
        </p:nvSpPr>
        <p:spPr>
          <a:xfrm>
            <a:off x="914398"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9" name="Rectangle 38">
            <a:extLst>
              <a:ext uri="{FF2B5EF4-FFF2-40B4-BE49-F238E27FC236}">
                <a16:creationId xmlns:a16="http://schemas.microsoft.com/office/drawing/2014/main" id="{B38D1526-CCB8-95A3-3CF3-B935126F6D3B}"/>
              </a:ext>
            </a:extLst>
          </p:cNvPr>
          <p:cNvSpPr/>
          <p:nvPr userDrawn="1"/>
        </p:nvSpPr>
        <p:spPr>
          <a:xfrm rot="16200000">
            <a:off x="462533"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8F94305F-ACC4-02B6-29A1-4EFF95BB5331}"/>
              </a:ext>
            </a:extLst>
          </p:cNvPr>
          <p:cNvSpPr>
            <a:spLocks noGrp="1"/>
          </p:cNvSpPr>
          <p:nvPr>
            <p:ph type="body" sz="quarter" idx="55"/>
          </p:nvPr>
        </p:nvSpPr>
        <p:spPr>
          <a:xfrm>
            <a:off x="7838061"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1" name="Text Placeholder 13">
            <a:extLst>
              <a:ext uri="{FF2B5EF4-FFF2-40B4-BE49-F238E27FC236}">
                <a16:creationId xmlns:a16="http://schemas.microsoft.com/office/drawing/2014/main" id="{F4292675-527D-A6B4-E4DC-2415844F85F2}"/>
              </a:ext>
            </a:extLst>
          </p:cNvPr>
          <p:cNvSpPr>
            <a:spLocks noGrp="1"/>
          </p:cNvSpPr>
          <p:nvPr>
            <p:ph type="body" sz="quarter" idx="56"/>
          </p:nvPr>
        </p:nvSpPr>
        <p:spPr>
          <a:xfrm>
            <a:off x="7838061"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2" name="Rectangle 41">
            <a:extLst>
              <a:ext uri="{FF2B5EF4-FFF2-40B4-BE49-F238E27FC236}">
                <a16:creationId xmlns:a16="http://schemas.microsoft.com/office/drawing/2014/main" id="{4085E3D5-CA56-CDAB-FA38-F7ED7B165DA8}"/>
              </a:ext>
            </a:extLst>
          </p:cNvPr>
          <p:cNvSpPr/>
          <p:nvPr userDrawn="1"/>
        </p:nvSpPr>
        <p:spPr>
          <a:xfrm rot="16200000">
            <a:off x="7386196"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F81F7DBF-CBB6-1C17-14EC-49A4683D985E}"/>
              </a:ext>
            </a:extLst>
          </p:cNvPr>
          <p:cNvSpPr>
            <a:spLocks noGrp="1"/>
          </p:cNvSpPr>
          <p:nvPr>
            <p:ph type="body" sz="quarter" idx="57"/>
          </p:nvPr>
        </p:nvSpPr>
        <p:spPr>
          <a:xfrm>
            <a:off x="4376229" y="4324431"/>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55C0AAD-ABA7-E72D-77DF-67C494E98156}"/>
              </a:ext>
            </a:extLst>
          </p:cNvPr>
          <p:cNvSpPr>
            <a:spLocks noGrp="1"/>
          </p:cNvSpPr>
          <p:nvPr>
            <p:ph type="body" sz="quarter" idx="58"/>
          </p:nvPr>
        </p:nvSpPr>
        <p:spPr>
          <a:xfrm>
            <a:off x="4376229" y="4993533"/>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E048C6CE-4BDC-C393-A7CE-46A7BDCD6840}"/>
              </a:ext>
            </a:extLst>
          </p:cNvPr>
          <p:cNvSpPr/>
          <p:nvPr userDrawn="1"/>
        </p:nvSpPr>
        <p:spPr>
          <a:xfrm rot="16200000">
            <a:off x="3924364" y="475877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5F5FDBA3-89C7-4621-B40D-7DE83FA22F5A}"/>
              </a:ext>
            </a:extLst>
          </p:cNvPr>
          <p:cNvSpPr>
            <a:spLocks noGrp="1"/>
          </p:cNvSpPr>
          <p:nvPr>
            <p:ph type="dt" sz="half" idx="59"/>
          </p:nvPr>
        </p:nvSpPr>
        <p:spPr/>
        <p:txBody>
          <a:bodyPr/>
          <a:lstStyle/>
          <a:p>
            <a:pPr>
              <a:defRPr/>
            </a:pPr>
            <a:fld id="{7CD339AD-7025-CC4E-8705-3600855D375A}" type="datetime1">
              <a:rPr lang="en-US" smtClean="0"/>
              <a:t>6/11/26</a:t>
            </a:fld>
            <a:endParaRPr lang="en-US" dirty="0"/>
          </a:p>
        </p:txBody>
      </p:sp>
      <p:sp>
        <p:nvSpPr>
          <p:cNvPr id="6" name="Footer Placeholder 5">
            <a:extLst>
              <a:ext uri="{FF2B5EF4-FFF2-40B4-BE49-F238E27FC236}">
                <a16:creationId xmlns:a16="http://schemas.microsoft.com/office/drawing/2014/main" id="{F97AF3A4-EAA0-74A8-537D-7B63527E0231}"/>
              </a:ext>
            </a:extLst>
          </p:cNvPr>
          <p:cNvSpPr>
            <a:spLocks noGrp="1"/>
          </p:cNvSpPr>
          <p:nvPr>
            <p:ph type="ftr" sz="quarter" idx="60"/>
          </p:nvPr>
        </p:nvSpPr>
        <p:spPr/>
        <p:txBody>
          <a:bodyPr/>
          <a:lstStyle/>
          <a:p>
            <a:pPr>
              <a:defRPr/>
            </a:pPr>
            <a:r>
              <a:rPr lang="en-US"/>
              <a:t>Presenter Name | Presentation Title or Meeting Title</a:t>
            </a:r>
            <a:endParaRPr lang="en-US" dirty="0"/>
          </a:p>
        </p:txBody>
      </p:sp>
      <p:sp>
        <p:nvSpPr>
          <p:cNvPr id="7" name="Slide Number Placeholder 6">
            <a:extLst>
              <a:ext uri="{FF2B5EF4-FFF2-40B4-BE49-F238E27FC236}">
                <a16:creationId xmlns:a16="http://schemas.microsoft.com/office/drawing/2014/main" id="{718D8A77-0A01-BA2F-A32E-706B0FA90008}"/>
              </a:ext>
            </a:extLst>
          </p:cNvPr>
          <p:cNvSpPr>
            <a:spLocks noGrp="1"/>
          </p:cNvSpPr>
          <p:nvPr>
            <p:ph type="sldNum" sz="quarter" idx="6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83394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with-caption-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AI-generated content may be incorrect.">
            <a:extLst>
              <a:ext uri="{FF2B5EF4-FFF2-40B4-BE49-F238E27FC236}">
                <a16:creationId xmlns:a16="http://schemas.microsoft.com/office/drawing/2014/main" id="{342CFCE2-B4C8-ABC2-3278-6BDD1A6BA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05563" y="3940021"/>
            <a:ext cx="2920677" cy="2917979"/>
          </a:xfrm>
          <a:prstGeom prst="rect">
            <a:avLst/>
          </a:prstGeom>
        </p:spPr>
      </p:pic>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365760" y="5938577"/>
            <a:ext cx="11091672" cy="383991"/>
          </a:xfrm>
        </p:spPr>
        <p:txBody>
          <a:bodyPr lIns="0" rIns="0" anchor="t">
            <a:noAutofit/>
          </a:bodyPr>
          <a:lstStyle>
            <a:lvl1pPr marL="0" indent="0">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 name="Picture Placeholder 5">
            <a:extLst>
              <a:ext uri="{FF2B5EF4-FFF2-40B4-BE49-F238E27FC236}">
                <a16:creationId xmlns:a16="http://schemas.microsoft.com/office/drawing/2014/main" id="{A34CFE70-A9DA-519B-846A-B0978C9FFD7C}"/>
              </a:ext>
            </a:extLst>
          </p:cNvPr>
          <p:cNvSpPr>
            <a:spLocks noGrp="1"/>
          </p:cNvSpPr>
          <p:nvPr>
            <p:ph type="pic" sz="quarter" idx="16" hasCustomPrompt="1"/>
          </p:nvPr>
        </p:nvSpPr>
        <p:spPr>
          <a:xfrm>
            <a:off x="0" y="0"/>
            <a:ext cx="11826240" cy="5509547"/>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365760" y="6289556"/>
            <a:ext cx="11091672" cy="238244"/>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C2EC6AD6-BD59-A2C2-2F3A-CEF4E0667B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1" name="Picture 10" descr="Logo, company name&#10;&#10;AI-generated content may be incorrect.">
            <a:extLst>
              <a:ext uri="{FF2B5EF4-FFF2-40B4-BE49-F238E27FC236}">
                <a16:creationId xmlns:a16="http://schemas.microsoft.com/office/drawing/2014/main" id="{44B6D53A-92C9-55F9-0CA2-68EF8475BEA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Rectangle 15">
            <a:extLst>
              <a:ext uri="{FF2B5EF4-FFF2-40B4-BE49-F238E27FC236}">
                <a16:creationId xmlns:a16="http://schemas.microsoft.com/office/drawing/2014/main" id="{BF573D6D-30D5-5B7B-90C2-D7583296043C}"/>
              </a:ext>
            </a:extLst>
          </p:cNvPr>
          <p:cNvSpPr/>
          <p:nvPr userDrawn="1"/>
        </p:nvSpPr>
        <p:spPr>
          <a:xfrm rot="10800000">
            <a:off x="365061" y="5782203"/>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7606984-9DED-F33B-C04F-1C29849539A7}"/>
              </a:ext>
            </a:extLst>
          </p:cNvPr>
          <p:cNvSpPr>
            <a:spLocks noGrp="1"/>
          </p:cNvSpPr>
          <p:nvPr>
            <p:ph type="sldNum" sz="quarter" idx="19"/>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064727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with-caption-2">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915924" y="640080"/>
            <a:ext cx="9994392" cy="5577840"/>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4F600118-8BF4-999C-96D0-38800692B131}"/>
              </a:ext>
            </a:extLst>
          </p:cNvPr>
          <p:cNvSpPr>
            <a:spLocks noGrp="1"/>
          </p:cNvSpPr>
          <p:nvPr>
            <p:ph type="body" sz="quarter" idx="12" hasCustomPrompt="1"/>
          </p:nvPr>
        </p:nvSpPr>
        <p:spPr>
          <a:xfrm>
            <a:off x="915925" y="6245352"/>
            <a:ext cx="9994392" cy="310783"/>
          </a:xfrm>
          <a:noFill/>
          <a:ln>
            <a:noFill/>
          </a:ln>
        </p:spPr>
        <p:txBody>
          <a:bodyPr lIns="0" tIns="0" rIns="0" bIns="0" anchor="b"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pic>
        <p:nvPicPr>
          <p:cNvPr id="9" name="Picture 8">
            <a:extLst>
              <a:ext uri="{FF2B5EF4-FFF2-40B4-BE49-F238E27FC236}">
                <a16:creationId xmlns:a16="http://schemas.microsoft.com/office/drawing/2014/main" id="{C9D2A2E3-C451-68BF-12DA-0C5129B0694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1" name="Picture 10" descr="Logo, company name&#10;&#10;AI-generated content may be incorrect.">
            <a:extLst>
              <a:ext uri="{FF2B5EF4-FFF2-40B4-BE49-F238E27FC236}">
                <a16:creationId xmlns:a16="http://schemas.microsoft.com/office/drawing/2014/main" id="{E4E71F28-8E11-F8BF-0A77-7AAFA42184E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5" name="Slide Number Placeholder 4">
            <a:extLst>
              <a:ext uri="{FF2B5EF4-FFF2-40B4-BE49-F238E27FC236}">
                <a16:creationId xmlns:a16="http://schemas.microsoft.com/office/drawing/2014/main" id="{B4BDFC97-7800-F5CC-5EBB-5D892475A33F}"/>
              </a:ext>
            </a:extLst>
          </p:cNvPr>
          <p:cNvSpPr>
            <a:spLocks noGrp="1"/>
          </p:cNvSpPr>
          <p:nvPr>
            <p:ph type="sldNum" sz="quarter" idx="18"/>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025874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fig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2F704-D87B-DF16-D937-0C5723A4D346}"/>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E187AF-3341-8854-383A-CA20D59A0AFD}"/>
              </a:ext>
            </a:extLst>
          </p:cNvPr>
          <p:cNvSpPr/>
          <p:nvPr userDrawn="1"/>
        </p:nvSpPr>
        <p:spPr>
          <a:xfrm>
            <a:off x="0" y="1678988"/>
            <a:ext cx="11830050" cy="3500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C63DE5-8138-0D72-CE3E-25C89680DD0A}"/>
              </a:ext>
            </a:extLst>
          </p:cNvPr>
          <p:cNvSpPr>
            <a:spLocks noGrp="1"/>
          </p:cNvSpPr>
          <p:nvPr>
            <p:ph type="title"/>
          </p:nvPr>
        </p:nvSpPr>
        <p:spPr>
          <a:xfrm>
            <a:off x="913257" y="2379072"/>
            <a:ext cx="10003536" cy="1668997"/>
          </a:xfrm>
          <a:prstGeom prst="rect">
            <a:avLst/>
          </a:prstGeom>
          <a:noFill/>
        </p:spPr>
        <p:txBody>
          <a:bodyPr lIns="0" tIns="0" rIns="0" bIns="0" anchor="b">
            <a:noAutofit/>
          </a:bodyPr>
          <a:lstStyle>
            <a:lvl1pPr algn="ctr">
              <a:defRPr sz="9600" spc="-100" baseline="0">
                <a:solidFill>
                  <a:schemeClr val="tx2"/>
                </a:solidFill>
              </a:defRPr>
            </a:lvl1pPr>
          </a:lstStyle>
          <a:p>
            <a:r>
              <a:rPr lang="en-US"/>
              <a:t>Click to edit Master title style</a:t>
            </a:r>
            <a:endParaRPr lang="en-US" dirty="0"/>
          </a:p>
        </p:txBody>
      </p:sp>
      <p:sp>
        <p:nvSpPr>
          <p:cNvPr id="12" name="Text Placeholder 5">
            <a:extLst>
              <a:ext uri="{FF2B5EF4-FFF2-40B4-BE49-F238E27FC236}">
                <a16:creationId xmlns:a16="http://schemas.microsoft.com/office/drawing/2014/main" id="{A07A8EC1-93D3-3D5B-9385-0BA6453AF19E}"/>
              </a:ext>
            </a:extLst>
          </p:cNvPr>
          <p:cNvSpPr>
            <a:spLocks noGrp="1"/>
          </p:cNvSpPr>
          <p:nvPr>
            <p:ph type="body" sz="quarter" idx="12"/>
          </p:nvPr>
        </p:nvSpPr>
        <p:spPr>
          <a:xfrm>
            <a:off x="913257" y="4048069"/>
            <a:ext cx="10003536" cy="709159"/>
          </a:xfrm>
        </p:spPr>
        <p:txBody>
          <a:bodyPr anchor="t">
            <a:noAutofit/>
          </a:bodyPr>
          <a:lstStyle>
            <a:lvl1pPr marL="0" indent="0" algn="ctr">
              <a:spcAft>
                <a:spcPts val="0"/>
              </a:spcAft>
              <a:buNone/>
              <a:defRPr sz="2800" spc="-50" baseline="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7" name="Picture 6">
            <a:extLst>
              <a:ext uri="{FF2B5EF4-FFF2-40B4-BE49-F238E27FC236}">
                <a16:creationId xmlns:a16="http://schemas.microsoft.com/office/drawing/2014/main" id="{965F9F77-9433-0FA9-9CAB-50F8190170D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Rectangle 14">
            <a:extLst>
              <a:ext uri="{FF2B5EF4-FFF2-40B4-BE49-F238E27FC236}">
                <a16:creationId xmlns:a16="http://schemas.microsoft.com/office/drawing/2014/main" id="{6A0C5114-E7F3-FF3D-A850-564CA25BD4AA}"/>
              </a:ext>
            </a:extLst>
          </p:cNvPr>
          <p:cNvSpPr/>
          <p:nvPr userDrawn="1"/>
        </p:nvSpPr>
        <p:spPr>
          <a:xfrm rot="10800000">
            <a:off x="5215509" y="233303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D7D10C01-E502-C2A8-611B-3019CF9DFA7F}"/>
              </a:ext>
            </a:extLst>
          </p:cNvPr>
          <p:cNvSpPr>
            <a:spLocks noGrp="1"/>
          </p:cNvSpPr>
          <p:nvPr>
            <p:ph type="dt" sz="half" idx="13"/>
          </p:nvPr>
        </p:nvSpPr>
        <p:spPr/>
        <p:txBody>
          <a:bodyPr/>
          <a:lstStyle/>
          <a:p>
            <a:pPr>
              <a:defRPr/>
            </a:pPr>
            <a:fld id="{AFB0BF89-A491-6D43-8423-98DC6BEFD7AF}" type="datetime1">
              <a:rPr lang="en-US" smtClean="0"/>
              <a:t>6/11/26</a:t>
            </a:fld>
            <a:endParaRPr lang="en-US" dirty="0"/>
          </a:p>
        </p:txBody>
      </p:sp>
      <p:sp>
        <p:nvSpPr>
          <p:cNvPr id="4" name="Footer Placeholder 3">
            <a:extLst>
              <a:ext uri="{FF2B5EF4-FFF2-40B4-BE49-F238E27FC236}">
                <a16:creationId xmlns:a16="http://schemas.microsoft.com/office/drawing/2014/main" id="{BDB1728D-2C4C-4424-EC7C-F41CFAB91F39}"/>
              </a:ext>
            </a:extLst>
          </p:cNvPr>
          <p:cNvSpPr>
            <a:spLocks noGrp="1"/>
          </p:cNvSpPr>
          <p:nvPr>
            <p:ph type="ftr" sz="quarter" idx="14"/>
          </p:nvPr>
        </p:nvSpPr>
        <p:spPr/>
        <p:txBody>
          <a:bodyPr/>
          <a:lstStyle/>
          <a:p>
            <a:pPr>
              <a:defRPr/>
            </a:pPr>
            <a:r>
              <a:rPr lang="en-US"/>
              <a:t>Presenter Name | Presentation Title or Meeting Title</a:t>
            </a:r>
            <a:endParaRPr lang="en-US" dirty="0"/>
          </a:p>
        </p:txBody>
      </p:sp>
      <p:sp>
        <p:nvSpPr>
          <p:cNvPr id="5" name="Slide Number Placeholder 4">
            <a:extLst>
              <a:ext uri="{FF2B5EF4-FFF2-40B4-BE49-F238E27FC236}">
                <a16:creationId xmlns:a16="http://schemas.microsoft.com/office/drawing/2014/main" id="{C0AA6709-2DAE-D574-74A9-6F2352BB8C60}"/>
              </a:ext>
            </a:extLst>
          </p:cNvPr>
          <p:cNvSpPr>
            <a:spLocks noGrp="1"/>
          </p:cNvSpPr>
          <p:nvPr>
            <p:ph type="sldNum" sz="quarter" idx="15"/>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01555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ltiple-key-figures">
    <p:bg>
      <p:bgPr>
        <a:solidFill>
          <a:schemeClr val="bg1"/>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BAEBB0B-FC49-0C96-1CA9-8CBAB514550D}"/>
              </a:ext>
            </a:extLst>
          </p:cNvPr>
          <p:cNvSpPr>
            <a:spLocks noGrp="1"/>
          </p:cNvSpPr>
          <p:nvPr>
            <p:ph type="pic" sz="quarter" idx="15" hasCustomPrompt="1"/>
          </p:nvPr>
        </p:nvSpPr>
        <p:spPr>
          <a:xfrm>
            <a:off x="914399" y="820757"/>
            <a:ext cx="5000626" cy="5216486"/>
          </a:xfrm>
          <a:prstGeom prst="rect">
            <a:avLst/>
          </a:prstGeom>
          <a:solidFill>
            <a:srgbClr val="C3CAD1"/>
          </a:solidFill>
          <a:ln>
            <a:noFill/>
          </a:ln>
        </p:spPr>
        <p:txBody>
          <a:bodyPr tIns="2834640" anchor="t"/>
          <a:lstStyle>
            <a:lvl1pPr marL="0" indent="0" algn="ctr">
              <a:buNone/>
              <a:defRPr>
                <a:solidFill>
                  <a:schemeClr val="bg1">
                    <a:lumMod val="65000"/>
                  </a:schemeClr>
                </a:solidFill>
              </a:defRPr>
            </a:lvl1pPr>
          </a:lstStyle>
          <a:p>
            <a:r>
              <a:rPr lang="en-US" dirty="0"/>
              <a:t>Click icon to add image</a:t>
            </a:r>
          </a:p>
        </p:txBody>
      </p:sp>
      <p:sp>
        <p:nvSpPr>
          <p:cNvPr id="13" name="Text Placeholder 12">
            <a:extLst>
              <a:ext uri="{FF2B5EF4-FFF2-40B4-BE49-F238E27FC236}">
                <a16:creationId xmlns:a16="http://schemas.microsoft.com/office/drawing/2014/main" id="{D75CE5CA-6E88-5554-567E-566D0F3702C9}"/>
              </a:ext>
            </a:extLst>
          </p:cNvPr>
          <p:cNvSpPr>
            <a:spLocks noGrp="1"/>
          </p:cNvSpPr>
          <p:nvPr>
            <p:ph type="body" sz="quarter" idx="10"/>
          </p:nvPr>
        </p:nvSpPr>
        <p:spPr>
          <a:xfrm>
            <a:off x="6297155" y="1520328"/>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4" name="Text Placeholder 13">
            <a:extLst>
              <a:ext uri="{FF2B5EF4-FFF2-40B4-BE49-F238E27FC236}">
                <a16:creationId xmlns:a16="http://schemas.microsoft.com/office/drawing/2014/main" id="{253F5A24-61CC-6326-2F0B-D0B2CD80549F}"/>
              </a:ext>
            </a:extLst>
          </p:cNvPr>
          <p:cNvSpPr>
            <a:spLocks noGrp="1"/>
          </p:cNvSpPr>
          <p:nvPr>
            <p:ph type="body" sz="quarter" idx="12" hasCustomPrompt="1"/>
          </p:nvPr>
        </p:nvSpPr>
        <p:spPr>
          <a:xfrm>
            <a:off x="914399" y="6144322"/>
            <a:ext cx="5000625" cy="212028"/>
          </a:xfrm>
          <a:noFill/>
          <a:ln>
            <a:noFill/>
          </a:ln>
        </p:spPr>
        <p:txBody>
          <a:bodyPr lIns="0" tIns="0" rIns="0" bIns="0" anchor="t" anchorCtr="0">
            <a:noAutofit/>
          </a:bodyPr>
          <a:lstStyle>
            <a:lvl1pPr marL="0" indent="0">
              <a:lnSpc>
                <a:spcPct val="110000"/>
              </a:lnSpc>
              <a:buNone/>
              <a:defRPr sz="1200">
                <a:solidFill>
                  <a:schemeClr val="tx1"/>
                </a:solidFill>
              </a:defRPr>
            </a:lvl1pPr>
          </a:lstStyle>
          <a:p>
            <a:pPr lvl="0"/>
            <a:r>
              <a:rPr lang="en-US" dirty="0"/>
              <a:t>Click to add optional caption</a:t>
            </a:r>
          </a:p>
        </p:txBody>
      </p:sp>
      <p:sp>
        <p:nvSpPr>
          <p:cNvPr id="16" name="Text Placeholder 17">
            <a:extLst>
              <a:ext uri="{FF2B5EF4-FFF2-40B4-BE49-F238E27FC236}">
                <a16:creationId xmlns:a16="http://schemas.microsoft.com/office/drawing/2014/main" id="{7C79F1A4-8D7A-2A2A-13B1-007CC4DA4DD8}"/>
              </a:ext>
            </a:extLst>
          </p:cNvPr>
          <p:cNvSpPr>
            <a:spLocks noGrp="1"/>
          </p:cNvSpPr>
          <p:nvPr>
            <p:ph type="body" sz="quarter" idx="21" hasCustomPrompt="1"/>
          </p:nvPr>
        </p:nvSpPr>
        <p:spPr>
          <a:xfrm>
            <a:off x="6290710" y="512899"/>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5" name="Rectangle 4">
            <a:extLst>
              <a:ext uri="{FF2B5EF4-FFF2-40B4-BE49-F238E27FC236}">
                <a16:creationId xmlns:a16="http://schemas.microsoft.com/office/drawing/2014/main" id="{4E4A9EC7-0A22-2867-5A93-04C549C7B24D}"/>
              </a:ext>
            </a:extLst>
          </p:cNvPr>
          <p:cNvSpPr/>
          <p:nvPr userDrawn="1"/>
        </p:nvSpPr>
        <p:spPr>
          <a:xfrm rot="16200000">
            <a:off x="5595766" y="1504465"/>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C9AF806-A69B-CC52-7882-68CBACA47FA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20" name="Picture 19" descr="Logo, company name&#10;&#10;AI-generated content may be incorrect.">
            <a:extLst>
              <a:ext uri="{FF2B5EF4-FFF2-40B4-BE49-F238E27FC236}">
                <a16:creationId xmlns:a16="http://schemas.microsoft.com/office/drawing/2014/main" id="{71A5B106-9DEE-8AB6-D922-D48EB8DF9D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ext Placeholder 12">
            <a:extLst>
              <a:ext uri="{FF2B5EF4-FFF2-40B4-BE49-F238E27FC236}">
                <a16:creationId xmlns:a16="http://schemas.microsoft.com/office/drawing/2014/main" id="{47C90278-399F-D985-B545-7DCF0DA7A63B}"/>
              </a:ext>
            </a:extLst>
          </p:cNvPr>
          <p:cNvSpPr>
            <a:spLocks noGrp="1"/>
          </p:cNvSpPr>
          <p:nvPr>
            <p:ph type="body" sz="quarter" idx="22"/>
          </p:nvPr>
        </p:nvSpPr>
        <p:spPr>
          <a:xfrm>
            <a:off x="6297155" y="5337672"/>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4" name="Text Placeholder 17">
            <a:extLst>
              <a:ext uri="{FF2B5EF4-FFF2-40B4-BE49-F238E27FC236}">
                <a16:creationId xmlns:a16="http://schemas.microsoft.com/office/drawing/2014/main" id="{819A7FF5-547E-A603-F63A-B893DB8702C0}"/>
              </a:ext>
            </a:extLst>
          </p:cNvPr>
          <p:cNvSpPr>
            <a:spLocks noGrp="1"/>
          </p:cNvSpPr>
          <p:nvPr>
            <p:ph type="body" sz="quarter" idx="23" hasCustomPrompt="1"/>
          </p:nvPr>
        </p:nvSpPr>
        <p:spPr>
          <a:xfrm>
            <a:off x="6290710" y="4330243"/>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5" name="Rectangle 24">
            <a:extLst>
              <a:ext uri="{FF2B5EF4-FFF2-40B4-BE49-F238E27FC236}">
                <a16:creationId xmlns:a16="http://schemas.microsoft.com/office/drawing/2014/main" id="{9CF14232-891E-BF84-C925-6BB3EFCEB08D}"/>
              </a:ext>
            </a:extLst>
          </p:cNvPr>
          <p:cNvSpPr/>
          <p:nvPr userDrawn="1"/>
        </p:nvSpPr>
        <p:spPr>
          <a:xfrm rot="16200000">
            <a:off x="5595766" y="5321809"/>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2">
            <a:extLst>
              <a:ext uri="{FF2B5EF4-FFF2-40B4-BE49-F238E27FC236}">
                <a16:creationId xmlns:a16="http://schemas.microsoft.com/office/drawing/2014/main" id="{C5B0C835-92D5-EBA9-F2A4-BC31B439CFE9}"/>
              </a:ext>
            </a:extLst>
          </p:cNvPr>
          <p:cNvSpPr>
            <a:spLocks noGrp="1"/>
          </p:cNvSpPr>
          <p:nvPr>
            <p:ph type="body" sz="quarter" idx="24"/>
          </p:nvPr>
        </p:nvSpPr>
        <p:spPr>
          <a:xfrm>
            <a:off x="6297155" y="3427735"/>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7" name="Text Placeholder 17">
            <a:extLst>
              <a:ext uri="{FF2B5EF4-FFF2-40B4-BE49-F238E27FC236}">
                <a16:creationId xmlns:a16="http://schemas.microsoft.com/office/drawing/2014/main" id="{AFF8EEAA-8354-850E-1A0B-1EADAA1D7EB6}"/>
              </a:ext>
            </a:extLst>
          </p:cNvPr>
          <p:cNvSpPr>
            <a:spLocks noGrp="1"/>
          </p:cNvSpPr>
          <p:nvPr>
            <p:ph type="body" sz="quarter" idx="25" hasCustomPrompt="1"/>
          </p:nvPr>
        </p:nvSpPr>
        <p:spPr>
          <a:xfrm>
            <a:off x="6290710" y="2420306"/>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8" name="Rectangle 27">
            <a:extLst>
              <a:ext uri="{FF2B5EF4-FFF2-40B4-BE49-F238E27FC236}">
                <a16:creationId xmlns:a16="http://schemas.microsoft.com/office/drawing/2014/main" id="{6C30FE6C-CF61-D9B0-ABF1-6B526A2786D8}"/>
              </a:ext>
            </a:extLst>
          </p:cNvPr>
          <p:cNvSpPr/>
          <p:nvPr userDrawn="1"/>
        </p:nvSpPr>
        <p:spPr>
          <a:xfrm rot="16200000">
            <a:off x="5595766" y="3411872"/>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CFDCF037-3F22-455A-C167-1B9773617782}"/>
              </a:ext>
            </a:extLst>
          </p:cNvPr>
          <p:cNvSpPr>
            <a:spLocks noGrp="1"/>
          </p:cNvSpPr>
          <p:nvPr>
            <p:ph type="dt" sz="half" idx="26"/>
          </p:nvPr>
        </p:nvSpPr>
        <p:spPr/>
        <p:txBody>
          <a:bodyPr/>
          <a:lstStyle/>
          <a:p>
            <a:pPr>
              <a:defRPr/>
            </a:pPr>
            <a:fld id="{E617349E-1407-C04E-8754-1AC9BDDDF313}" type="datetime1">
              <a:rPr lang="en-US" smtClean="0"/>
              <a:t>6/11/26</a:t>
            </a:fld>
            <a:endParaRPr lang="en-US" dirty="0"/>
          </a:p>
        </p:txBody>
      </p:sp>
      <p:sp>
        <p:nvSpPr>
          <p:cNvPr id="9" name="Footer Placeholder 8">
            <a:extLst>
              <a:ext uri="{FF2B5EF4-FFF2-40B4-BE49-F238E27FC236}">
                <a16:creationId xmlns:a16="http://schemas.microsoft.com/office/drawing/2014/main" id="{FB849831-55D4-65FF-A7B1-CC84E9B252F7}"/>
              </a:ext>
            </a:extLst>
          </p:cNvPr>
          <p:cNvSpPr>
            <a:spLocks noGrp="1"/>
          </p:cNvSpPr>
          <p:nvPr>
            <p:ph type="ftr" sz="quarter" idx="27"/>
          </p:nvPr>
        </p:nvSpPr>
        <p:spPr/>
        <p:txBody>
          <a:bodyPr/>
          <a:lstStyle/>
          <a:p>
            <a:pPr>
              <a:defRPr/>
            </a:pPr>
            <a:r>
              <a:rPr lang="en-US"/>
              <a:t>Presenter Name | Presentation Title or Meeting Title</a:t>
            </a:r>
            <a:endParaRPr lang="en-US" dirty="0"/>
          </a:p>
        </p:txBody>
      </p:sp>
      <p:sp>
        <p:nvSpPr>
          <p:cNvPr id="10" name="Slide Number Placeholder 9">
            <a:extLst>
              <a:ext uri="{FF2B5EF4-FFF2-40B4-BE49-F238E27FC236}">
                <a16:creationId xmlns:a16="http://schemas.microsoft.com/office/drawing/2014/main" id="{B1D6637D-9A02-B205-EF0A-87C0E8B5D314}"/>
              </a:ext>
            </a:extLst>
          </p:cNvPr>
          <p:cNvSpPr>
            <a:spLocks noGrp="1"/>
          </p:cNvSpPr>
          <p:nvPr>
            <p:ph type="sldNum" sz="quarter" idx="28"/>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74549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35" name="Text Placeholder 7">
            <a:extLst>
              <a:ext uri="{FF2B5EF4-FFF2-40B4-BE49-F238E27FC236}">
                <a16:creationId xmlns:a16="http://schemas.microsoft.com/office/drawing/2014/main" id="{03E171D5-30FC-537F-A514-48CD3674FC32}"/>
              </a:ext>
            </a:extLst>
          </p:cNvPr>
          <p:cNvSpPr>
            <a:spLocks noGrp="1"/>
          </p:cNvSpPr>
          <p:nvPr>
            <p:ph type="body" sz="quarter" idx="26" hasCustomPrompt="1"/>
          </p:nvPr>
        </p:nvSpPr>
        <p:spPr>
          <a:xfrm>
            <a:off x="8610466" y="2852018"/>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1" name="Text Placeholder 7">
            <a:extLst>
              <a:ext uri="{FF2B5EF4-FFF2-40B4-BE49-F238E27FC236}">
                <a16:creationId xmlns:a16="http://schemas.microsoft.com/office/drawing/2014/main" id="{1349D683-9A3C-3B31-0359-463DB290E72E}"/>
              </a:ext>
            </a:extLst>
          </p:cNvPr>
          <p:cNvSpPr>
            <a:spLocks noGrp="1"/>
          </p:cNvSpPr>
          <p:nvPr>
            <p:ph type="body" sz="quarter" idx="23" hasCustomPrompt="1"/>
          </p:nvPr>
        </p:nvSpPr>
        <p:spPr>
          <a:xfrm>
            <a:off x="914400" y="2852018"/>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8" name="Text Placeholder 7">
            <a:extLst>
              <a:ext uri="{FF2B5EF4-FFF2-40B4-BE49-F238E27FC236}">
                <a16:creationId xmlns:a16="http://schemas.microsoft.com/office/drawing/2014/main" id="{5B2E158B-F6B7-4699-6081-B2D57ABF91BA}"/>
              </a:ext>
            </a:extLst>
          </p:cNvPr>
          <p:cNvSpPr>
            <a:spLocks noGrp="1"/>
          </p:cNvSpPr>
          <p:nvPr>
            <p:ph type="body" sz="quarter" idx="15" hasCustomPrompt="1"/>
          </p:nvPr>
        </p:nvSpPr>
        <p:spPr>
          <a:xfrm>
            <a:off x="914400" y="3775583"/>
            <a:ext cx="2298325" cy="358688"/>
          </a:xfrm>
        </p:spPr>
        <p:txBody>
          <a:bodyPr>
            <a:noAutofit/>
          </a:bodyPr>
          <a:lstStyle>
            <a:lvl1pPr marL="0" indent="0" algn="ctr">
              <a:buNone/>
              <a:defRPr sz="2400" b="1">
                <a:solidFill>
                  <a:schemeClr val="tx1"/>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Subhead</a:t>
            </a:r>
          </a:p>
          <a:p>
            <a:pPr lvl="0"/>
            <a:endParaRPr lang="en-US" dirty="0"/>
          </a:p>
        </p:txBody>
      </p:sp>
      <p:sp>
        <p:nvSpPr>
          <p:cNvPr id="9" name="Text Placeholder 13">
            <a:extLst>
              <a:ext uri="{FF2B5EF4-FFF2-40B4-BE49-F238E27FC236}">
                <a16:creationId xmlns:a16="http://schemas.microsoft.com/office/drawing/2014/main" id="{EF49033D-66CB-33E0-1DBC-8928201CE7F8}"/>
              </a:ext>
            </a:extLst>
          </p:cNvPr>
          <p:cNvSpPr>
            <a:spLocks noGrp="1"/>
          </p:cNvSpPr>
          <p:nvPr>
            <p:ph type="body" sz="quarter" idx="16"/>
          </p:nvPr>
        </p:nvSpPr>
        <p:spPr>
          <a:xfrm>
            <a:off x="914400" y="4226948"/>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7" name="Text Placeholder 7">
            <a:extLst>
              <a:ext uri="{FF2B5EF4-FFF2-40B4-BE49-F238E27FC236}">
                <a16:creationId xmlns:a16="http://schemas.microsoft.com/office/drawing/2014/main" id="{F1CDCE25-1734-8F15-F850-140D20AC47B5}"/>
              </a:ext>
            </a:extLst>
          </p:cNvPr>
          <p:cNvSpPr>
            <a:spLocks noGrp="1"/>
          </p:cNvSpPr>
          <p:nvPr>
            <p:ph type="body" sz="quarter" idx="17" hasCustomPrompt="1"/>
          </p:nvPr>
        </p:nvSpPr>
        <p:spPr>
          <a:xfrm>
            <a:off x="8610466"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18" name="Text Placeholder 13">
            <a:extLst>
              <a:ext uri="{FF2B5EF4-FFF2-40B4-BE49-F238E27FC236}">
                <a16:creationId xmlns:a16="http://schemas.microsoft.com/office/drawing/2014/main" id="{685289A2-5BDF-BFB7-0DE2-786AE926515D}"/>
              </a:ext>
            </a:extLst>
          </p:cNvPr>
          <p:cNvSpPr>
            <a:spLocks noGrp="1"/>
          </p:cNvSpPr>
          <p:nvPr>
            <p:ph type="body" sz="quarter" idx="18"/>
          </p:nvPr>
        </p:nvSpPr>
        <p:spPr>
          <a:xfrm>
            <a:off x="8610466" y="4226948"/>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9" name="Text Placeholder 7">
            <a:extLst>
              <a:ext uri="{FF2B5EF4-FFF2-40B4-BE49-F238E27FC236}">
                <a16:creationId xmlns:a16="http://schemas.microsoft.com/office/drawing/2014/main" id="{3CFA5C77-3A47-8088-7D44-41FA177B055F}"/>
              </a:ext>
            </a:extLst>
          </p:cNvPr>
          <p:cNvSpPr>
            <a:spLocks noGrp="1"/>
          </p:cNvSpPr>
          <p:nvPr>
            <p:ph type="body" sz="quarter" idx="19" hasCustomPrompt="1"/>
          </p:nvPr>
        </p:nvSpPr>
        <p:spPr>
          <a:xfrm>
            <a:off x="6045110"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0" name="Text Placeholder 13">
            <a:extLst>
              <a:ext uri="{FF2B5EF4-FFF2-40B4-BE49-F238E27FC236}">
                <a16:creationId xmlns:a16="http://schemas.microsoft.com/office/drawing/2014/main" id="{4BF923C8-904E-4223-3EB4-4B31AAE44E07}"/>
              </a:ext>
            </a:extLst>
          </p:cNvPr>
          <p:cNvSpPr>
            <a:spLocks noGrp="1"/>
          </p:cNvSpPr>
          <p:nvPr>
            <p:ph type="body" sz="quarter" idx="20"/>
          </p:nvPr>
        </p:nvSpPr>
        <p:spPr>
          <a:xfrm>
            <a:off x="6045110" y="4240724"/>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21" name="Text Placeholder 7">
            <a:extLst>
              <a:ext uri="{FF2B5EF4-FFF2-40B4-BE49-F238E27FC236}">
                <a16:creationId xmlns:a16="http://schemas.microsoft.com/office/drawing/2014/main" id="{ADCF14EF-4C7F-F7FF-B974-B74AEA466A86}"/>
              </a:ext>
            </a:extLst>
          </p:cNvPr>
          <p:cNvSpPr>
            <a:spLocks noGrp="1"/>
          </p:cNvSpPr>
          <p:nvPr>
            <p:ph type="body" sz="quarter" idx="21" hasCustomPrompt="1"/>
          </p:nvPr>
        </p:nvSpPr>
        <p:spPr>
          <a:xfrm>
            <a:off x="3479755"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2" name="Text Placeholder 13">
            <a:extLst>
              <a:ext uri="{FF2B5EF4-FFF2-40B4-BE49-F238E27FC236}">
                <a16:creationId xmlns:a16="http://schemas.microsoft.com/office/drawing/2014/main" id="{73055581-1076-7DDA-CB8D-C153A93551A2}"/>
              </a:ext>
            </a:extLst>
          </p:cNvPr>
          <p:cNvSpPr>
            <a:spLocks noGrp="1"/>
          </p:cNvSpPr>
          <p:nvPr>
            <p:ph type="body" sz="quarter" idx="22"/>
          </p:nvPr>
        </p:nvSpPr>
        <p:spPr>
          <a:xfrm>
            <a:off x="3479755" y="4240724"/>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33" name="Text Placeholder 7">
            <a:extLst>
              <a:ext uri="{FF2B5EF4-FFF2-40B4-BE49-F238E27FC236}">
                <a16:creationId xmlns:a16="http://schemas.microsoft.com/office/drawing/2014/main" id="{98675C6D-0B35-795C-843D-D60026C9B8EC}"/>
              </a:ext>
            </a:extLst>
          </p:cNvPr>
          <p:cNvSpPr>
            <a:spLocks noGrp="1"/>
          </p:cNvSpPr>
          <p:nvPr>
            <p:ph type="body" sz="quarter" idx="24" hasCustomPrompt="1"/>
          </p:nvPr>
        </p:nvSpPr>
        <p:spPr>
          <a:xfrm>
            <a:off x="3479756" y="2852018"/>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4" name="Text Placeholder 7">
            <a:extLst>
              <a:ext uri="{FF2B5EF4-FFF2-40B4-BE49-F238E27FC236}">
                <a16:creationId xmlns:a16="http://schemas.microsoft.com/office/drawing/2014/main" id="{CF0A98D3-24F3-B6FB-0C8A-5A659B803626}"/>
              </a:ext>
            </a:extLst>
          </p:cNvPr>
          <p:cNvSpPr>
            <a:spLocks noGrp="1"/>
          </p:cNvSpPr>
          <p:nvPr>
            <p:ph type="body" sz="quarter" idx="25" hasCustomPrompt="1"/>
          </p:nvPr>
        </p:nvSpPr>
        <p:spPr>
          <a:xfrm>
            <a:off x="6045111" y="2852018"/>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pic>
        <p:nvPicPr>
          <p:cNvPr id="12" name="Picture 11">
            <a:extLst>
              <a:ext uri="{FF2B5EF4-FFF2-40B4-BE49-F238E27FC236}">
                <a16:creationId xmlns:a16="http://schemas.microsoft.com/office/drawing/2014/main" id="{26845F05-CCE2-6A85-D3D4-65931BF036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3" name="Text Placeholder 19">
            <a:extLst>
              <a:ext uri="{FF2B5EF4-FFF2-40B4-BE49-F238E27FC236}">
                <a16:creationId xmlns:a16="http://schemas.microsoft.com/office/drawing/2014/main" id="{6610B6D6-299C-0418-0AF3-619B25B544C1}"/>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6" name="Picture 15" descr="Logo, company name&#10;&#10;AI-generated content may be incorrect.">
            <a:extLst>
              <a:ext uri="{FF2B5EF4-FFF2-40B4-BE49-F238E27FC236}">
                <a16:creationId xmlns:a16="http://schemas.microsoft.com/office/drawing/2014/main" id="{68DB6E35-74D5-6385-15A7-D3FFFECBE6C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itle Placeholder 1">
            <a:extLst>
              <a:ext uri="{FF2B5EF4-FFF2-40B4-BE49-F238E27FC236}">
                <a16:creationId xmlns:a16="http://schemas.microsoft.com/office/drawing/2014/main" id="{916BD9F2-83FA-DEE1-828F-C0131BE688D6}"/>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4" name="Rectangle 23">
            <a:extLst>
              <a:ext uri="{FF2B5EF4-FFF2-40B4-BE49-F238E27FC236}">
                <a16:creationId xmlns:a16="http://schemas.microsoft.com/office/drawing/2014/main" id="{7C08987A-C4D8-24A2-0633-7FD0D0BFD8F2}"/>
              </a:ext>
            </a:extLst>
          </p:cNvPr>
          <p:cNvSpPr/>
          <p:nvPr userDrawn="1"/>
        </p:nvSpPr>
        <p:spPr>
          <a:xfrm rot="10800000" flipV="1">
            <a:off x="2892132"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1AF7D8-F39D-5D62-4B8B-A1E2D2280514}"/>
              </a:ext>
            </a:extLst>
          </p:cNvPr>
          <p:cNvSpPr/>
          <p:nvPr userDrawn="1"/>
        </p:nvSpPr>
        <p:spPr>
          <a:xfrm rot="10800000" flipV="1">
            <a:off x="5455268"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7AEB230-F944-F682-5C1A-0056FBFB52AB}"/>
              </a:ext>
            </a:extLst>
          </p:cNvPr>
          <p:cNvSpPr/>
          <p:nvPr userDrawn="1"/>
        </p:nvSpPr>
        <p:spPr>
          <a:xfrm rot="10800000" flipV="1">
            <a:off x="8024323"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D72FE7C9-EB8A-1A48-5F36-AEE87BC4EFFB}"/>
              </a:ext>
            </a:extLst>
          </p:cNvPr>
          <p:cNvSpPr>
            <a:spLocks noGrp="1"/>
          </p:cNvSpPr>
          <p:nvPr>
            <p:ph type="dt" sz="half" idx="38"/>
          </p:nvPr>
        </p:nvSpPr>
        <p:spPr/>
        <p:txBody>
          <a:bodyPr/>
          <a:lstStyle/>
          <a:p>
            <a:pPr>
              <a:defRPr/>
            </a:pPr>
            <a:fld id="{B040D19C-4966-0A41-B3E7-57A8DF9C8819}" type="datetime1">
              <a:rPr lang="en-US" smtClean="0"/>
              <a:t>6/11/26</a:t>
            </a:fld>
            <a:endParaRPr lang="en-US" dirty="0"/>
          </a:p>
        </p:txBody>
      </p:sp>
      <p:sp>
        <p:nvSpPr>
          <p:cNvPr id="6" name="Footer Placeholder 5">
            <a:extLst>
              <a:ext uri="{FF2B5EF4-FFF2-40B4-BE49-F238E27FC236}">
                <a16:creationId xmlns:a16="http://schemas.microsoft.com/office/drawing/2014/main" id="{955CA788-9E66-27E4-B8B2-1B3DD9A0061C}"/>
              </a:ext>
            </a:extLst>
          </p:cNvPr>
          <p:cNvSpPr>
            <a:spLocks noGrp="1"/>
          </p:cNvSpPr>
          <p:nvPr>
            <p:ph type="ftr" sz="quarter" idx="39"/>
          </p:nvPr>
        </p:nvSpPr>
        <p:spPr/>
        <p:txBody>
          <a:bodyPr/>
          <a:lstStyle/>
          <a:p>
            <a:pPr>
              <a:defRPr/>
            </a:pPr>
            <a:r>
              <a:rPr lang="en-US"/>
              <a:t>Presenter Name | Presentation Title or Meeting Title</a:t>
            </a:r>
            <a:endParaRPr lang="en-US" dirty="0"/>
          </a:p>
        </p:txBody>
      </p:sp>
      <p:sp>
        <p:nvSpPr>
          <p:cNvPr id="7" name="Slide Number Placeholder 6">
            <a:extLst>
              <a:ext uri="{FF2B5EF4-FFF2-40B4-BE49-F238E27FC236}">
                <a16:creationId xmlns:a16="http://schemas.microsoft.com/office/drawing/2014/main" id="{BFF826E5-1E41-AE20-24CB-69936FA1646B}"/>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55010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914399" y="1700784"/>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6" name="Picture 15" descr="Logo, company name&#10;&#10;AI-generated content may be incorrect.">
            <a:extLst>
              <a:ext uri="{FF2B5EF4-FFF2-40B4-BE49-F238E27FC236}">
                <a16:creationId xmlns:a16="http://schemas.microsoft.com/office/drawing/2014/main" id="{F528FF9F-A7C8-348A-D84B-6A3C28FC96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fld id="{D67232FB-15EA-1643-9842-4C2AA8FD0F5D}" type="datetime1">
              <a:rPr lang="en-US" smtClean="0"/>
              <a:t>6/11/26</a:t>
            </a:fld>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Presenter Name | Presentation Title or Meeting Title</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7213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4" name="Text Placeholder 11">
            <a:extLst>
              <a:ext uri="{FF2B5EF4-FFF2-40B4-BE49-F238E27FC236}">
                <a16:creationId xmlns:a16="http://schemas.microsoft.com/office/drawing/2014/main" id="{B97A8FFA-98C0-7619-912E-7DE6824B8E07}"/>
              </a:ext>
            </a:extLst>
          </p:cNvPr>
          <p:cNvSpPr>
            <a:spLocks noGrp="1"/>
          </p:cNvSpPr>
          <p:nvPr>
            <p:ph type="body" sz="quarter" idx="11" hasCustomPrompt="1"/>
          </p:nvPr>
        </p:nvSpPr>
        <p:spPr>
          <a:xfrm>
            <a:off x="913702" y="1700784"/>
            <a:ext cx="5000626" cy="625033"/>
          </a:xfrm>
          <a:solidFill>
            <a:schemeClr val="tx2"/>
          </a:solidFill>
        </p:spPr>
        <p:txBody>
          <a:bodyPr lIns="182880" tIns="0" rIns="0" anchor="ctr">
            <a:noAutofit/>
          </a:bodyPr>
          <a:lstStyle>
            <a:lvl1pPr marL="0" indent="0">
              <a:buFont typeface="Arial" panose="020B0604020202020204" pitchFamily="34" charset="0"/>
              <a:buNone/>
              <a:defRPr sz="2400" b="0" i="0" spc="-100" baseline="0">
                <a:solidFill>
                  <a:schemeClr val="bg1"/>
                </a:solidFill>
                <a:latin typeface="Helvetica" pitchFamily="2" charset="0"/>
              </a:defRPr>
            </a:lvl1pPr>
          </a:lstStyle>
          <a:p>
            <a:pPr marL="457200" marR="0" lvl="0" indent="-457200" algn="l" defTabSz="914400" rtl="0" eaLnBrk="1" fontAlgn="auto" latinLnBrk="0" hangingPunct="1">
              <a:lnSpc>
                <a:spcPct val="90000"/>
              </a:lnSpc>
              <a:spcBef>
                <a:spcPts val="1000"/>
              </a:spcBef>
              <a:spcAft>
                <a:spcPts val="0"/>
              </a:spcAft>
              <a:buClrTx/>
              <a:buSzTx/>
              <a:tabLst/>
              <a:defRPr/>
            </a:pPr>
            <a:r>
              <a:rPr lang="en-US" dirty="0"/>
              <a:t>Segment 1</a:t>
            </a:r>
          </a:p>
        </p:txBody>
      </p:sp>
      <p:sp>
        <p:nvSpPr>
          <p:cNvPr id="5" name="Text Placeholder 13">
            <a:extLst>
              <a:ext uri="{FF2B5EF4-FFF2-40B4-BE49-F238E27FC236}">
                <a16:creationId xmlns:a16="http://schemas.microsoft.com/office/drawing/2014/main" id="{E709C570-D515-D5C2-A7C9-873D4FB05DBB}"/>
              </a:ext>
            </a:extLst>
          </p:cNvPr>
          <p:cNvSpPr>
            <a:spLocks noGrp="1"/>
          </p:cNvSpPr>
          <p:nvPr>
            <p:ph type="body" sz="quarter" idx="12"/>
          </p:nvPr>
        </p:nvSpPr>
        <p:spPr>
          <a:xfrm>
            <a:off x="913702" y="2416667"/>
            <a:ext cx="5000626" cy="700720"/>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5" name="Text Placeholder 11">
            <a:extLst>
              <a:ext uri="{FF2B5EF4-FFF2-40B4-BE49-F238E27FC236}">
                <a16:creationId xmlns:a16="http://schemas.microsoft.com/office/drawing/2014/main" id="{8D0D5251-ED14-8221-23B5-C338B9B136E4}"/>
              </a:ext>
            </a:extLst>
          </p:cNvPr>
          <p:cNvSpPr>
            <a:spLocks noGrp="1"/>
          </p:cNvSpPr>
          <p:nvPr>
            <p:ph type="body" sz="quarter" idx="20" hasCustomPrompt="1"/>
          </p:nvPr>
        </p:nvSpPr>
        <p:spPr>
          <a:xfrm>
            <a:off x="913703" y="3126912"/>
            <a:ext cx="5000626" cy="625033"/>
          </a:xfrm>
          <a:solidFill>
            <a:schemeClr val="tx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2</a:t>
            </a:r>
          </a:p>
        </p:txBody>
      </p:sp>
      <p:sp>
        <p:nvSpPr>
          <p:cNvPr id="26" name="Text Placeholder 13">
            <a:extLst>
              <a:ext uri="{FF2B5EF4-FFF2-40B4-BE49-F238E27FC236}">
                <a16:creationId xmlns:a16="http://schemas.microsoft.com/office/drawing/2014/main" id="{E80E855E-4FDC-9D49-7BC5-49761978BA59}"/>
              </a:ext>
            </a:extLst>
          </p:cNvPr>
          <p:cNvSpPr>
            <a:spLocks noGrp="1"/>
          </p:cNvSpPr>
          <p:nvPr>
            <p:ph type="body" sz="quarter" idx="21"/>
          </p:nvPr>
        </p:nvSpPr>
        <p:spPr>
          <a:xfrm>
            <a:off x="913703" y="3841747"/>
            <a:ext cx="5000625"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8" name="Text Placeholder 11">
            <a:extLst>
              <a:ext uri="{FF2B5EF4-FFF2-40B4-BE49-F238E27FC236}">
                <a16:creationId xmlns:a16="http://schemas.microsoft.com/office/drawing/2014/main" id="{34349A97-5971-2B65-B59E-1C98524A4FB0}"/>
              </a:ext>
            </a:extLst>
          </p:cNvPr>
          <p:cNvSpPr>
            <a:spLocks noGrp="1"/>
          </p:cNvSpPr>
          <p:nvPr>
            <p:ph type="body" sz="quarter" idx="22" hasCustomPrompt="1"/>
          </p:nvPr>
        </p:nvSpPr>
        <p:spPr>
          <a:xfrm>
            <a:off x="913702" y="4567235"/>
            <a:ext cx="5000626" cy="631032"/>
          </a:xfrm>
          <a:solidFill>
            <a:schemeClr val="accent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3</a:t>
            </a:r>
          </a:p>
        </p:txBody>
      </p:sp>
      <p:sp>
        <p:nvSpPr>
          <p:cNvPr id="29" name="Text Placeholder 13">
            <a:extLst>
              <a:ext uri="{FF2B5EF4-FFF2-40B4-BE49-F238E27FC236}">
                <a16:creationId xmlns:a16="http://schemas.microsoft.com/office/drawing/2014/main" id="{56E30477-B529-728A-AA86-F0BF32CC2C94}"/>
              </a:ext>
            </a:extLst>
          </p:cNvPr>
          <p:cNvSpPr>
            <a:spLocks noGrp="1"/>
          </p:cNvSpPr>
          <p:nvPr>
            <p:ph type="body" sz="quarter" idx="23"/>
          </p:nvPr>
        </p:nvSpPr>
        <p:spPr>
          <a:xfrm>
            <a:off x="913702" y="5283162"/>
            <a:ext cx="5000626"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6416009" y="5727814"/>
            <a:ext cx="3984937" cy="814025"/>
          </a:xfrm>
          <a:noFill/>
          <a:ln>
            <a:noFill/>
          </a:ln>
        </p:spPr>
        <p:txBody>
          <a:bodyPr lIns="0" tIns="0" rIns="0" bIns="0" anchor="t" anchorCtr="0">
            <a:noAutofit/>
          </a:bodyPr>
          <a:lstStyle>
            <a:lvl1pPr marL="0" indent="0" algn="ctr">
              <a:lnSpc>
                <a:spcPct val="100000"/>
              </a:lnSpc>
              <a:buNone/>
              <a:defRPr sz="1200">
                <a:solidFill>
                  <a:schemeClr val="tx1"/>
                </a:solidFill>
              </a:defRPr>
            </a:lvl1pPr>
          </a:lstStyle>
          <a:p>
            <a:pPr lvl="0"/>
            <a:r>
              <a:rPr lang="en-US" dirty="0"/>
              <a:t>Click to insert caption</a:t>
            </a:r>
          </a:p>
        </p:txBody>
      </p:sp>
      <p:pic>
        <p:nvPicPr>
          <p:cNvPr id="12" name="Picture 11">
            <a:extLst>
              <a:ext uri="{FF2B5EF4-FFF2-40B4-BE49-F238E27FC236}">
                <a16:creationId xmlns:a16="http://schemas.microsoft.com/office/drawing/2014/main" id="{B8EA2963-9726-4063-E7DA-0AB9CA39091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3" name="Text Placeholder 19">
            <a:extLst>
              <a:ext uri="{FF2B5EF4-FFF2-40B4-BE49-F238E27FC236}">
                <a16:creationId xmlns:a16="http://schemas.microsoft.com/office/drawing/2014/main" id="{74F00707-099E-FCA0-E7DE-AF763D1AF913}"/>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5" name="Picture 14" descr="Logo, company name&#10;&#10;AI-generated content may be incorrect.">
            <a:extLst>
              <a:ext uri="{FF2B5EF4-FFF2-40B4-BE49-F238E27FC236}">
                <a16:creationId xmlns:a16="http://schemas.microsoft.com/office/drawing/2014/main" id="{1E87DF5B-EBD1-93B2-E7F8-9194FC8AC7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Title Placeholder 1">
            <a:extLst>
              <a:ext uri="{FF2B5EF4-FFF2-40B4-BE49-F238E27FC236}">
                <a16:creationId xmlns:a16="http://schemas.microsoft.com/office/drawing/2014/main" id="{B92F8742-82D1-BB4D-234D-76D87357F9E9}"/>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6" name="Chart Placeholder 33">
            <a:extLst>
              <a:ext uri="{FF2B5EF4-FFF2-40B4-BE49-F238E27FC236}">
                <a16:creationId xmlns:a16="http://schemas.microsoft.com/office/drawing/2014/main" id="{52C864BF-BCE8-AF09-5C28-6FB7C48C3E8E}"/>
              </a:ext>
            </a:extLst>
          </p:cNvPr>
          <p:cNvSpPr>
            <a:spLocks noGrp="1"/>
          </p:cNvSpPr>
          <p:nvPr>
            <p:ph type="chart" sz="quarter" idx="38"/>
          </p:nvPr>
        </p:nvSpPr>
        <p:spPr>
          <a:xfrm>
            <a:off x="6564303" y="1691264"/>
            <a:ext cx="3718252" cy="3820420"/>
          </a:xfr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chart</a:t>
            </a:r>
            <a:endParaRPr lang="en-US" dirty="0"/>
          </a:p>
        </p:txBody>
      </p:sp>
      <p:sp>
        <p:nvSpPr>
          <p:cNvPr id="8" name="Date Placeholder 7">
            <a:extLst>
              <a:ext uri="{FF2B5EF4-FFF2-40B4-BE49-F238E27FC236}">
                <a16:creationId xmlns:a16="http://schemas.microsoft.com/office/drawing/2014/main" id="{76F6407B-2069-A156-F136-165066B97BB0}"/>
              </a:ext>
            </a:extLst>
          </p:cNvPr>
          <p:cNvSpPr>
            <a:spLocks noGrp="1"/>
          </p:cNvSpPr>
          <p:nvPr>
            <p:ph type="dt" sz="half" idx="39"/>
          </p:nvPr>
        </p:nvSpPr>
        <p:spPr/>
        <p:txBody>
          <a:bodyPr/>
          <a:lstStyle/>
          <a:p>
            <a:pPr>
              <a:defRPr/>
            </a:pPr>
            <a:fld id="{79FBDF87-C79C-7B46-A6D2-641F3B70B173}" type="datetime1">
              <a:rPr lang="en-US" smtClean="0"/>
              <a:t>6/11/26</a:t>
            </a:fld>
            <a:endParaRPr lang="en-US" dirty="0"/>
          </a:p>
        </p:txBody>
      </p:sp>
      <p:sp>
        <p:nvSpPr>
          <p:cNvPr id="9" name="Footer Placeholder 8">
            <a:extLst>
              <a:ext uri="{FF2B5EF4-FFF2-40B4-BE49-F238E27FC236}">
                <a16:creationId xmlns:a16="http://schemas.microsoft.com/office/drawing/2014/main" id="{5B8EB51C-6380-2192-1894-4C5355440D79}"/>
              </a:ext>
            </a:extLst>
          </p:cNvPr>
          <p:cNvSpPr>
            <a:spLocks noGrp="1"/>
          </p:cNvSpPr>
          <p:nvPr>
            <p:ph type="ftr" sz="quarter" idx="40"/>
          </p:nvPr>
        </p:nvSpPr>
        <p:spPr/>
        <p:txBody>
          <a:bodyPr/>
          <a:lstStyle/>
          <a:p>
            <a:pPr>
              <a:defRPr/>
            </a:pPr>
            <a:r>
              <a:rPr lang="en-US"/>
              <a:t>Presenter Name | Presentation Title or Meeting Title</a:t>
            </a:r>
            <a:endParaRPr lang="en-US" dirty="0"/>
          </a:p>
        </p:txBody>
      </p:sp>
      <p:sp>
        <p:nvSpPr>
          <p:cNvPr id="10" name="Slide Number Placeholder 9">
            <a:extLst>
              <a:ext uri="{FF2B5EF4-FFF2-40B4-BE49-F238E27FC236}">
                <a16:creationId xmlns:a16="http://schemas.microsoft.com/office/drawing/2014/main" id="{F12A945B-BEEF-183C-ECC0-6AA2D38FD9C8}"/>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85519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5997" y="4281534"/>
            <a:ext cx="5074467" cy="89010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914399" y="5910199"/>
            <a:ext cx="9994392" cy="371185"/>
          </a:xfrm>
          <a:noFill/>
          <a:ln>
            <a:noFill/>
          </a:ln>
        </p:spPr>
        <p:txBody>
          <a:bodyPr lIns="0" tIns="0" rIns="0" bIns="0" anchor="t" anchorCtr="0">
            <a:noAutofit/>
          </a:bodyPr>
          <a:lstStyle>
            <a:lvl1pPr marL="0" indent="0" algn="l">
              <a:lnSpc>
                <a:spcPct val="100000"/>
              </a:lnSpc>
              <a:buNone/>
              <a:defRPr sz="1200">
                <a:solidFill>
                  <a:schemeClr val="tx1"/>
                </a:solidFill>
              </a:defRPr>
            </a:lvl1pPr>
          </a:lstStyle>
          <a:p>
            <a:pPr lvl="0"/>
            <a:r>
              <a:rPr lang="en-US" dirty="0"/>
              <a:t>Click to insert caption</a:t>
            </a:r>
          </a:p>
        </p:txBody>
      </p:sp>
      <p:pic>
        <p:nvPicPr>
          <p:cNvPr id="8" name="Picture 7">
            <a:extLst>
              <a:ext uri="{FF2B5EF4-FFF2-40B4-BE49-F238E27FC236}">
                <a16:creationId xmlns:a16="http://schemas.microsoft.com/office/drawing/2014/main" id="{D85F47B5-4761-5144-F10D-D22CD753FBB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ext Placeholder 19">
            <a:extLst>
              <a:ext uri="{FF2B5EF4-FFF2-40B4-BE49-F238E27FC236}">
                <a16:creationId xmlns:a16="http://schemas.microsoft.com/office/drawing/2014/main" id="{4E7EC1F8-3C79-96EA-BAC5-4A16390EF4F6}"/>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0" name="Picture 9" descr="Logo, company name&#10;&#10;AI-generated content may be incorrect.">
            <a:extLst>
              <a:ext uri="{FF2B5EF4-FFF2-40B4-BE49-F238E27FC236}">
                <a16:creationId xmlns:a16="http://schemas.microsoft.com/office/drawing/2014/main" id="{BA36F6E8-B09C-D7C6-E26B-D0323BCA25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2" name="Title Placeholder 1">
            <a:extLst>
              <a:ext uri="{FF2B5EF4-FFF2-40B4-BE49-F238E27FC236}">
                <a16:creationId xmlns:a16="http://schemas.microsoft.com/office/drawing/2014/main" id="{80C1E4F0-DFA5-E9B1-59B4-18ECD9C9BFA1}"/>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3" name="Table Placeholder 5">
            <a:extLst>
              <a:ext uri="{FF2B5EF4-FFF2-40B4-BE49-F238E27FC236}">
                <a16:creationId xmlns:a16="http://schemas.microsoft.com/office/drawing/2014/main" id="{D2EDDB05-1AF6-97B9-8468-040314ECE410}"/>
              </a:ext>
            </a:extLst>
          </p:cNvPr>
          <p:cNvSpPr>
            <a:spLocks noGrp="1"/>
          </p:cNvSpPr>
          <p:nvPr>
            <p:ph type="tbl" sz="quarter" idx="25"/>
          </p:nvPr>
        </p:nvSpPr>
        <p:spPr>
          <a:xfrm>
            <a:off x="915924" y="1700784"/>
            <a:ext cx="9992867" cy="4105656"/>
          </a:xfr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table</a:t>
            </a:r>
            <a:endParaRPr lang="en-US" dirty="0"/>
          </a:p>
        </p:txBody>
      </p:sp>
      <p:sp>
        <p:nvSpPr>
          <p:cNvPr id="6" name="Date Placeholder 5">
            <a:extLst>
              <a:ext uri="{FF2B5EF4-FFF2-40B4-BE49-F238E27FC236}">
                <a16:creationId xmlns:a16="http://schemas.microsoft.com/office/drawing/2014/main" id="{2088B00D-9B35-DB46-C790-1D78D3C30D91}"/>
              </a:ext>
            </a:extLst>
          </p:cNvPr>
          <p:cNvSpPr>
            <a:spLocks noGrp="1"/>
          </p:cNvSpPr>
          <p:nvPr>
            <p:ph type="dt" sz="half" idx="38"/>
          </p:nvPr>
        </p:nvSpPr>
        <p:spPr/>
        <p:txBody>
          <a:bodyPr/>
          <a:lstStyle/>
          <a:p>
            <a:pPr>
              <a:defRPr/>
            </a:pPr>
            <a:fld id="{2F439EB7-34CC-E644-AA79-7E15C5BDF09C}" type="datetime1">
              <a:rPr lang="en-US" smtClean="0"/>
              <a:t>6/11/26</a:t>
            </a:fld>
            <a:endParaRPr lang="en-US" dirty="0"/>
          </a:p>
        </p:txBody>
      </p:sp>
      <p:sp>
        <p:nvSpPr>
          <p:cNvPr id="7" name="Footer Placeholder 6">
            <a:extLst>
              <a:ext uri="{FF2B5EF4-FFF2-40B4-BE49-F238E27FC236}">
                <a16:creationId xmlns:a16="http://schemas.microsoft.com/office/drawing/2014/main" id="{0423629E-9729-19B2-D18F-696FC5DF7C80}"/>
              </a:ext>
            </a:extLst>
          </p:cNvPr>
          <p:cNvSpPr>
            <a:spLocks noGrp="1"/>
          </p:cNvSpPr>
          <p:nvPr>
            <p:ph type="ftr" sz="quarter" idx="39"/>
          </p:nvPr>
        </p:nvSpPr>
        <p:spPr/>
        <p:txBody>
          <a:bodyPr/>
          <a:lstStyle/>
          <a:p>
            <a:pPr>
              <a:defRPr/>
            </a:pPr>
            <a:r>
              <a:rPr lang="en-US"/>
              <a:t>Presenter Name | Presentation Title or Meeting Title</a:t>
            </a:r>
            <a:endParaRPr lang="en-US" dirty="0"/>
          </a:p>
        </p:txBody>
      </p:sp>
      <p:sp>
        <p:nvSpPr>
          <p:cNvPr id="13" name="Slide Number Placeholder 12">
            <a:extLst>
              <a:ext uri="{FF2B5EF4-FFF2-40B4-BE49-F238E27FC236}">
                <a16:creationId xmlns:a16="http://schemas.microsoft.com/office/drawing/2014/main" id="{9F7ECEAE-4F90-EAE6-417B-EE2AEE8EB75D}"/>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958608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e-ligh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pic>
        <p:nvPicPr>
          <p:cNvPr id="2" name="Picture 1">
            <a:extLst>
              <a:ext uri="{FF2B5EF4-FFF2-40B4-BE49-F238E27FC236}">
                <a16:creationId xmlns:a16="http://schemas.microsoft.com/office/drawing/2014/main" id="{2C95878C-4EDF-38C4-5287-2AEA2144FDE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Tree>
    <p:extLst>
      <p:ext uri="{BB962C8B-B14F-4D97-AF65-F5344CB8AC3E}">
        <p14:creationId xmlns:p14="http://schemas.microsoft.com/office/powerpoint/2010/main" val="2411204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titl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CE765-81F2-BAC8-4594-F05A8A98B209}"/>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A81A3-EC67-4A3B-9F41-F416DA9AD784}"/>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3" name="Text Placeholder 3">
            <a:extLst>
              <a:ext uri="{FF2B5EF4-FFF2-40B4-BE49-F238E27FC236}">
                <a16:creationId xmlns:a16="http://schemas.microsoft.com/office/drawing/2014/main" id="{F45B20B8-EF94-AE94-949A-2FB6A948075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4" name="Rectangle 3">
            <a:extLst>
              <a:ext uri="{FF2B5EF4-FFF2-40B4-BE49-F238E27FC236}">
                <a16:creationId xmlns:a16="http://schemas.microsoft.com/office/drawing/2014/main" id="{0CC440DD-C83E-5818-8D0D-4307DEB14634}"/>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8788DA3D-6125-4849-EF5D-E55FDE01FEE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F10B25E9-94DA-16D3-13E3-CAE2BEA2F4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79053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titl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A2BF2-AEE9-3696-E274-55C9E049409F}"/>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A279D5-65D1-7EB0-3505-17CC33D8807D}"/>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D0D56A39-C31F-0835-F346-AB4267AB2A50}"/>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D40C43A-6B15-0F57-3682-C2FEC305D74B}"/>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E6DEA090-8736-22FF-0799-B9DD33028A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CA4B4A60-8351-BF40-3841-F41FCE9B2F32}"/>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212095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title-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0E3FA5-DE31-AB6D-9B62-28830D79E180}"/>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9F93DB2B-C096-0CA2-8B73-EC9DE94D29F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83C7BFC-CC60-7A87-8EC8-5BDBA55CAEAE}"/>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9" name="Picture 8">
            <a:extLst>
              <a:ext uri="{FF2B5EF4-FFF2-40B4-BE49-F238E27FC236}">
                <a16:creationId xmlns:a16="http://schemas.microsoft.com/office/drawing/2014/main" id="{440D6175-3B5A-99BF-50CA-438C19FF1B8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0" name="Slide Number Placeholder 9">
            <a:extLst>
              <a:ext uri="{FF2B5EF4-FFF2-40B4-BE49-F238E27FC236}">
                <a16:creationId xmlns:a16="http://schemas.microsoft.com/office/drawing/2014/main" id="{0AC0A3FD-7314-8193-36AD-C546C75B7CA5}"/>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542028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section-agenda">
    <p:bg>
      <p:bgPr>
        <a:solidFill>
          <a:schemeClr val="bg1"/>
        </a:solidFill>
        <a:effectLst/>
      </p:bgPr>
    </p:bg>
    <p:spTree>
      <p:nvGrpSpPr>
        <p:cNvPr id="1" name=""/>
        <p:cNvGrpSpPr/>
        <p:nvPr/>
      </p:nvGrpSpPr>
      <p:grpSpPr>
        <a:xfrm>
          <a:off x="0" y="0"/>
          <a:ext cx="0" cy="0"/>
          <a:chOff x="0" y="0"/>
          <a:chExt cx="0" cy="0"/>
        </a:xfrm>
      </p:grpSpPr>
      <p:pic>
        <p:nvPicPr>
          <p:cNvPr id="23" name="Picture 22" descr="Logo, company name&#10;&#10;AI-generated content may be incorrect.">
            <a:extLst>
              <a:ext uri="{FF2B5EF4-FFF2-40B4-BE49-F238E27FC236}">
                <a16:creationId xmlns:a16="http://schemas.microsoft.com/office/drawing/2014/main" id="{F458E46B-0C39-CD93-F76B-90E76DC35E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4" name="Title Placeholder 1">
            <a:extLst>
              <a:ext uri="{FF2B5EF4-FFF2-40B4-BE49-F238E27FC236}">
                <a16:creationId xmlns:a16="http://schemas.microsoft.com/office/drawing/2014/main" id="{A226F5EF-54EF-597D-C9E0-363980318BA9}"/>
              </a:ext>
            </a:extLst>
          </p:cNvPr>
          <p:cNvSpPr>
            <a:spLocks noGrp="1"/>
          </p:cNvSpPr>
          <p:nvPr>
            <p:ph type="title" hasCustomPrompt="1"/>
          </p:nvPr>
        </p:nvSpPr>
        <p:spPr>
          <a:xfrm>
            <a:off x="914398" y="365760"/>
            <a:ext cx="653256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2" name="Text Placeholder 11">
            <a:extLst>
              <a:ext uri="{FF2B5EF4-FFF2-40B4-BE49-F238E27FC236}">
                <a16:creationId xmlns:a16="http://schemas.microsoft.com/office/drawing/2014/main" id="{7D25E6A6-20DF-4816-1517-8509EB288B9D}"/>
              </a:ext>
            </a:extLst>
          </p:cNvPr>
          <p:cNvSpPr>
            <a:spLocks noGrp="1"/>
          </p:cNvSpPr>
          <p:nvPr>
            <p:ph type="body" sz="quarter" idx="29" hasCustomPrompt="1"/>
          </p:nvPr>
        </p:nvSpPr>
        <p:spPr>
          <a:xfrm>
            <a:off x="91166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53" name="Text Placeholder 13">
            <a:extLst>
              <a:ext uri="{FF2B5EF4-FFF2-40B4-BE49-F238E27FC236}">
                <a16:creationId xmlns:a16="http://schemas.microsoft.com/office/drawing/2014/main" id="{14A01821-D46E-3D52-4CAD-F7DBDCABE774}"/>
              </a:ext>
            </a:extLst>
          </p:cNvPr>
          <p:cNvSpPr>
            <a:spLocks noGrp="1"/>
          </p:cNvSpPr>
          <p:nvPr>
            <p:ph type="body" sz="quarter" idx="30" hasCustomPrompt="1"/>
          </p:nvPr>
        </p:nvSpPr>
        <p:spPr>
          <a:xfrm>
            <a:off x="914400" y="27057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4" name="Text Placeholder 11">
            <a:extLst>
              <a:ext uri="{FF2B5EF4-FFF2-40B4-BE49-F238E27FC236}">
                <a16:creationId xmlns:a16="http://schemas.microsoft.com/office/drawing/2014/main" id="{FD54C57D-8418-C7FC-C13C-73DFB5188821}"/>
              </a:ext>
            </a:extLst>
          </p:cNvPr>
          <p:cNvSpPr>
            <a:spLocks noGrp="1"/>
          </p:cNvSpPr>
          <p:nvPr>
            <p:ph type="body" sz="quarter" idx="31" hasCustomPrompt="1"/>
          </p:nvPr>
        </p:nvSpPr>
        <p:spPr>
          <a:xfrm>
            <a:off x="437622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55" name="Text Placeholder 13">
            <a:extLst>
              <a:ext uri="{FF2B5EF4-FFF2-40B4-BE49-F238E27FC236}">
                <a16:creationId xmlns:a16="http://schemas.microsoft.com/office/drawing/2014/main" id="{A7ED865A-D8C1-84B1-ED7B-E4FD0EB52755}"/>
              </a:ext>
            </a:extLst>
          </p:cNvPr>
          <p:cNvSpPr>
            <a:spLocks noGrp="1"/>
          </p:cNvSpPr>
          <p:nvPr>
            <p:ph type="body" sz="quarter" idx="32" hasCustomPrompt="1"/>
          </p:nvPr>
        </p:nvSpPr>
        <p:spPr>
          <a:xfrm>
            <a:off x="4379746" y="27057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6" name="Rectangle 55">
            <a:extLst>
              <a:ext uri="{FF2B5EF4-FFF2-40B4-BE49-F238E27FC236}">
                <a16:creationId xmlns:a16="http://schemas.microsoft.com/office/drawing/2014/main" id="{9ED5B529-78BB-F29E-18B0-971B1535E859}"/>
              </a:ext>
            </a:extLst>
          </p:cNvPr>
          <p:cNvSpPr/>
          <p:nvPr userDrawn="1"/>
        </p:nvSpPr>
        <p:spPr>
          <a:xfrm rot="10800000">
            <a:off x="907074"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04014A3-4C06-C81A-AC8E-980793F74342}"/>
              </a:ext>
            </a:extLst>
          </p:cNvPr>
          <p:cNvSpPr/>
          <p:nvPr userDrawn="1"/>
        </p:nvSpPr>
        <p:spPr>
          <a:xfrm rot="10800000">
            <a:off x="436968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11">
            <a:extLst>
              <a:ext uri="{FF2B5EF4-FFF2-40B4-BE49-F238E27FC236}">
                <a16:creationId xmlns:a16="http://schemas.microsoft.com/office/drawing/2014/main" id="{4B74B708-A762-7133-2651-04F12E11F8A9}"/>
              </a:ext>
            </a:extLst>
          </p:cNvPr>
          <p:cNvSpPr>
            <a:spLocks noGrp="1"/>
          </p:cNvSpPr>
          <p:nvPr>
            <p:ph type="body" sz="quarter" idx="37" hasCustomPrompt="1"/>
          </p:nvPr>
        </p:nvSpPr>
        <p:spPr>
          <a:xfrm>
            <a:off x="91166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59" name="Text Placeholder 13">
            <a:extLst>
              <a:ext uri="{FF2B5EF4-FFF2-40B4-BE49-F238E27FC236}">
                <a16:creationId xmlns:a16="http://schemas.microsoft.com/office/drawing/2014/main" id="{435E90AA-1C85-A9E4-87BC-C1AF24C3621F}"/>
              </a:ext>
            </a:extLst>
          </p:cNvPr>
          <p:cNvSpPr>
            <a:spLocks noGrp="1"/>
          </p:cNvSpPr>
          <p:nvPr>
            <p:ph type="body" sz="quarter" idx="38" hasCustomPrompt="1"/>
          </p:nvPr>
        </p:nvSpPr>
        <p:spPr>
          <a:xfrm>
            <a:off x="914400" y="4754927"/>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0" name="Text Placeholder 11">
            <a:extLst>
              <a:ext uri="{FF2B5EF4-FFF2-40B4-BE49-F238E27FC236}">
                <a16:creationId xmlns:a16="http://schemas.microsoft.com/office/drawing/2014/main" id="{492F2493-8216-CD88-FA44-CC9A10608AF7}"/>
              </a:ext>
            </a:extLst>
          </p:cNvPr>
          <p:cNvSpPr>
            <a:spLocks noGrp="1"/>
          </p:cNvSpPr>
          <p:nvPr>
            <p:ph type="body" sz="quarter" idx="39" hasCustomPrompt="1"/>
          </p:nvPr>
        </p:nvSpPr>
        <p:spPr>
          <a:xfrm>
            <a:off x="437622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61" name="Text Placeholder 13">
            <a:extLst>
              <a:ext uri="{FF2B5EF4-FFF2-40B4-BE49-F238E27FC236}">
                <a16:creationId xmlns:a16="http://schemas.microsoft.com/office/drawing/2014/main" id="{94974B5A-8E34-7804-BAF6-077E87EED7BA}"/>
              </a:ext>
            </a:extLst>
          </p:cNvPr>
          <p:cNvSpPr>
            <a:spLocks noGrp="1"/>
          </p:cNvSpPr>
          <p:nvPr>
            <p:ph type="body" sz="quarter" idx="40" hasCustomPrompt="1"/>
          </p:nvPr>
        </p:nvSpPr>
        <p:spPr>
          <a:xfrm>
            <a:off x="4379746" y="4754927"/>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2" name="Rectangle 61">
            <a:extLst>
              <a:ext uri="{FF2B5EF4-FFF2-40B4-BE49-F238E27FC236}">
                <a16:creationId xmlns:a16="http://schemas.microsoft.com/office/drawing/2014/main" id="{92AD98F0-4E6C-4977-7D6D-0539C61129D5}"/>
              </a:ext>
            </a:extLst>
          </p:cNvPr>
          <p:cNvSpPr/>
          <p:nvPr userDrawn="1"/>
        </p:nvSpPr>
        <p:spPr>
          <a:xfrm rot="10800000">
            <a:off x="907074"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EA28208-467D-4A45-BC0C-0BC9588893EB}"/>
              </a:ext>
            </a:extLst>
          </p:cNvPr>
          <p:cNvSpPr/>
          <p:nvPr userDrawn="1"/>
        </p:nvSpPr>
        <p:spPr>
          <a:xfrm rot="10800000">
            <a:off x="436968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icture Placeholder 5">
            <a:extLst>
              <a:ext uri="{FF2B5EF4-FFF2-40B4-BE49-F238E27FC236}">
                <a16:creationId xmlns:a16="http://schemas.microsoft.com/office/drawing/2014/main" id="{4FBFB9DE-AE2D-A7B7-4DB4-6859D9D5BC4B}"/>
              </a:ext>
            </a:extLst>
          </p:cNvPr>
          <p:cNvSpPr>
            <a:spLocks noGrp="1"/>
          </p:cNvSpPr>
          <p:nvPr>
            <p:ph type="pic" sz="quarter" idx="25" hasCustomPrompt="1"/>
          </p:nvPr>
        </p:nvSpPr>
        <p:spPr>
          <a:xfrm>
            <a:off x="8378952"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65" name="Text Placeholder 13">
            <a:extLst>
              <a:ext uri="{FF2B5EF4-FFF2-40B4-BE49-F238E27FC236}">
                <a16:creationId xmlns:a16="http://schemas.microsoft.com/office/drawing/2014/main" id="{D2A65777-78A4-1122-070C-13C5CC391FE0}"/>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66" name="Picture 65">
            <a:extLst>
              <a:ext uri="{FF2B5EF4-FFF2-40B4-BE49-F238E27FC236}">
                <a16:creationId xmlns:a16="http://schemas.microsoft.com/office/drawing/2014/main" id="{2F3BB497-B176-4CA5-ECD7-4F398D8B4FE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5" name="Date Placeholder 4">
            <a:extLst>
              <a:ext uri="{FF2B5EF4-FFF2-40B4-BE49-F238E27FC236}">
                <a16:creationId xmlns:a16="http://schemas.microsoft.com/office/drawing/2014/main" id="{D43D427B-7FC7-1359-C26B-EE4E88413334}"/>
              </a:ext>
            </a:extLst>
          </p:cNvPr>
          <p:cNvSpPr>
            <a:spLocks noGrp="1"/>
          </p:cNvSpPr>
          <p:nvPr>
            <p:ph type="dt" sz="half" idx="41"/>
          </p:nvPr>
        </p:nvSpPr>
        <p:spPr/>
        <p:txBody>
          <a:bodyPr/>
          <a:lstStyle/>
          <a:p>
            <a:pPr>
              <a:defRPr/>
            </a:pPr>
            <a:fld id="{C19A5026-B52B-C147-B440-9EBB996BA922}" type="datetime1">
              <a:rPr lang="en-US" smtClean="0"/>
              <a:t>6/11/26</a:t>
            </a:fld>
            <a:endParaRPr lang="en-US" dirty="0"/>
          </a:p>
        </p:txBody>
      </p:sp>
      <p:sp>
        <p:nvSpPr>
          <p:cNvPr id="6" name="Footer Placeholder 5">
            <a:extLst>
              <a:ext uri="{FF2B5EF4-FFF2-40B4-BE49-F238E27FC236}">
                <a16:creationId xmlns:a16="http://schemas.microsoft.com/office/drawing/2014/main" id="{F56283E2-A570-ED3B-DFD5-070DE6D5FDE8}"/>
              </a:ext>
            </a:extLst>
          </p:cNvPr>
          <p:cNvSpPr>
            <a:spLocks noGrp="1"/>
          </p:cNvSpPr>
          <p:nvPr>
            <p:ph type="ftr" sz="quarter" idx="42"/>
          </p:nvPr>
        </p:nvSpPr>
        <p:spPr/>
        <p:txBody>
          <a:bodyPr/>
          <a:lstStyle/>
          <a:p>
            <a:pPr>
              <a:defRPr/>
            </a:pPr>
            <a:r>
              <a:rPr lang="en-US"/>
              <a:t>Presenter Name | Presentation Title or Meeting Title</a:t>
            </a:r>
            <a:endParaRPr lang="en-US" dirty="0"/>
          </a:p>
        </p:txBody>
      </p:sp>
      <p:sp>
        <p:nvSpPr>
          <p:cNvPr id="7" name="Slide Number Placeholder 6">
            <a:extLst>
              <a:ext uri="{FF2B5EF4-FFF2-40B4-BE49-F238E27FC236}">
                <a16:creationId xmlns:a16="http://schemas.microsoft.com/office/drawing/2014/main" id="{BEE33E59-3BC3-A711-E10E-552D2E1F77B5}"/>
              </a:ext>
            </a:extLst>
          </p:cNvPr>
          <p:cNvSpPr>
            <a:spLocks noGrp="1"/>
          </p:cNvSpPr>
          <p:nvPr>
            <p:ph type="sldNum" sz="quarter" idx="4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435333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section-agenda">
    <p:bg>
      <p:bgPr>
        <a:solidFill>
          <a:schemeClr val="bg1"/>
        </a:solidFill>
        <a:effectLst/>
      </p:bgPr>
    </p:bg>
    <p:spTree>
      <p:nvGrpSpPr>
        <p:cNvPr id="1" name=""/>
        <p:cNvGrpSpPr/>
        <p:nvPr/>
      </p:nvGrpSpPr>
      <p:grpSpPr>
        <a:xfrm>
          <a:off x="0" y="0"/>
          <a:ext cx="0" cy="0"/>
          <a:chOff x="0" y="0"/>
          <a:chExt cx="0" cy="0"/>
        </a:xfrm>
      </p:grpSpPr>
      <p:sp>
        <p:nvSpPr>
          <p:cNvPr id="21" name="Text Placeholder 11">
            <a:extLst>
              <a:ext uri="{FF2B5EF4-FFF2-40B4-BE49-F238E27FC236}">
                <a16:creationId xmlns:a16="http://schemas.microsoft.com/office/drawing/2014/main" id="{1BB2EFC9-1306-610A-7472-F5A409DAF87B}"/>
              </a:ext>
            </a:extLst>
          </p:cNvPr>
          <p:cNvSpPr>
            <a:spLocks noGrp="1"/>
          </p:cNvSpPr>
          <p:nvPr>
            <p:ph type="body" sz="quarter" idx="25" hasCustomPrompt="1"/>
          </p:nvPr>
        </p:nvSpPr>
        <p:spPr>
          <a:xfrm>
            <a:off x="784078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22" name="Text Placeholder 13">
            <a:extLst>
              <a:ext uri="{FF2B5EF4-FFF2-40B4-BE49-F238E27FC236}">
                <a16:creationId xmlns:a16="http://schemas.microsoft.com/office/drawing/2014/main" id="{8DA22153-3FAA-4073-D5F7-B56934A12954}"/>
              </a:ext>
            </a:extLst>
          </p:cNvPr>
          <p:cNvSpPr>
            <a:spLocks noGrp="1"/>
          </p:cNvSpPr>
          <p:nvPr>
            <p:ph type="body" sz="quarter" idx="26" hasCustomPrompt="1"/>
          </p:nvPr>
        </p:nvSpPr>
        <p:spPr>
          <a:xfrm>
            <a:off x="7840789" y="2705790"/>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5" name="Text Placeholder 11">
            <a:extLst>
              <a:ext uri="{FF2B5EF4-FFF2-40B4-BE49-F238E27FC236}">
                <a16:creationId xmlns:a16="http://schemas.microsoft.com/office/drawing/2014/main" id="{34F7C635-74F3-E319-79C6-11DF58432BCC}"/>
              </a:ext>
            </a:extLst>
          </p:cNvPr>
          <p:cNvSpPr>
            <a:spLocks noGrp="1"/>
          </p:cNvSpPr>
          <p:nvPr>
            <p:ph type="body" sz="quarter" idx="29" hasCustomPrompt="1"/>
          </p:nvPr>
        </p:nvSpPr>
        <p:spPr>
          <a:xfrm>
            <a:off x="91166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36" name="Text Placeholder 13">
            <a:extLst>
              <a:ext uri="{FF2B5EF4-FFF2-40B4-BE49-F238E27FC236}">
                <a16:creationId xmlns:a16="http://schemas.microsoft.com/office/drawing/2014/main" id="{0CB3ED8D-E886-FF54-5A83-1729951016DA}"/>
              </a:ext>
            </a:extLst>
          </p:cNvPr>
          <p:cNvSpPr>
            <a:spLocks noGrp="1"/>
          </p:cNvSpPr>
          <p:nvPr>
            <p:ph type="body" sz="quarter" idx="30" hasCustomPrompt="1"/>
          </p:nvPr>
        </p:nvSpPr>
        <p:spPr>
          <a:xfrm>
            <a:off x="914400" y="27057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7" name="Text Placeholder 11">
            <a:extLst>
              <a:ext uri="{FF2B5EF4-FFF2-40B4-BE49-F238E27FC236}">
                <a16:creationId xmlns:a16="http://schemas.microsoft.com/office/drawing/2014/main" id="{FEC18E3E-7D1C-8D3A-FA66-09B9E8AF96EB}"/>
              </a:ext>
            </a:extLst>
          </p:cNvPr>
          <p:cNvSpPr>
            <a:spLocks noGrp="1"/>
          </p:cNvSpPr>
          <p:nvPr>
            <p:ph type="body" sz="quarter" idx="31" hasCustomPrompt="1"/>
          </p:nvPr>
        </p:nvSpPr>
        <p:spPr>
          <a:xfrm>
            <a:off x="437622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38" name="Text Placeholder 13">
            <a:extLst>
              <a:ext uri="{FF2B5EF4-FFF2-40B4-BE49-F238E27FC236}">
                <a16:creationId xmlns:a16="http://schemas.microsoft.com/office/drawing/2014/main" id="{F46C368A-CAE6-AB12-45DE-8C9AC1081525}"/>
              </a:ext>
            </a:extLst>
          </p:cNvPr>
          <p:cNvSpPr>
            <a:spLocks noGrp="1"/>
          </p:cNvSpPr>
          <p:nvPr>
            <p:ph type="body" sz="quarter" idx="32" hasCustomPrompt="1"/>
          </p:nvPr>
        </p:nvSpPr>
        <p:spPr>
          <a:xfrm>
            <a:off x="4379746" y="27057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7" name="Picture 6">
            <a:extLst>
              <a:ext uri="{FF2B5EF4-FFF2-40B4-BE49-F238E27FC236}">
                <a16:creationId xmlns:a16="http://schemas.microsoft.com/office/drawing/2014/main" id="{7781A30D-A0A7-8F72-0DB2-BAA0EF20371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2" name="Picture 11" descr="Logo, company name&#10;&#10;AI-generated content may be incorrect.">
            <a:extLst>
              <a:ext uri="{FF2B5EF4-FFF2-40B4-BE49-F238E27FC236}">
                <a16:creationId xmlns:a16="http://schemas.microsoft.com/office/drawing/2014/main" id="{6BC60E22-555E-863E-A95E-1F364397E9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3" name="Title Placeholder 1">
            <a:extLst>
              <a:ext uri="{FF2B5EF4-FFF2-40B4-BE49-F238E27FC236}">
                <a16:creationId xmlns:a16="http://schemas.microsoft.com/office/drawing/2014/main" id="{C8268B68-5038-1850-9129-6EBE6E73F92B}"/>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Rectangle 16">
            <a:extLst>
              <a:ext uri="{FF2B5EF4-FFF2-40B4-BE49-F238E27FC236}">
                <a16:creationId xmlns:a16="http://schemas.microsoft.com/office/drawing/2014/main" id="{2F851C4B-EE7A-A84C-0FEB-76E839BCE7AE}"/>
              </a:ext>
            </a:extLst>
          </p:cNvPr>
          <p:cNvSpPr/>
          <p:nvPr userDrawn="1"/>
        </p:nvSpPr>
        <p:spPr>
          <a:xfrm rot="10800000">
            <a:off x="907074"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79CC64-0203-C898-B985-39FB41EBBF57}"/>
              </a:ext>
            </a:extLst>
          </p:cNvPr>
          <p:cNvSpPr/>
          <p:nvPr userDrawn="1"/>
        </p:nvSpPr>
        <p:spPr>
          <a:xfrm rot="10800000">
            <a:off x="436968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B46FE0-DD6E-5635-0172-E4462AC6960A}"/>
              </a:ext>
            </a:extLst>
          </p:cNvPr>
          <p:cNvSpPr/>
          <p:nvPr userDrawn="1"/>
        </p:nvSpPr>
        <p:spPr>
          <a:xfrm rot="10800000">
            <a:off x="784430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1">
            <a:extLst>
              <a:ext uri="{FF2B5EF4-FFF2-40B4-BE49-F238E27FC236}">
                <a16:creationId xmlns:a16="http://schemas.microsoft.com/office/drawing/2014/main" id="{6E39647A-7DAB-491C-D78A-700609AE5924}"/>
              </a:ext>
            </a:extLst>
          </p:cNvPr>
          <p:cNvSpPr>
            <a:spLocks noGrp="1"/>
          </p:cNvSpPr>
          <p:nvPr>
            <p:ph type="body" sz="quarter" idx="35" hasCustomPrompt="1"/>
          </p:nvPr>
        </p:nvSpPr>
        <p:spPr>
          <a:xfrm>
            <a:off x="784078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54" name="Text Placeholder 13">
            <a:extLst>
              <a:ext uri="{FF2B5EF4-FFF2-40B4-BE49-F238E27FC236}">
                <a16:creationId xmlns:a16="http://schemas.microsoft.com/office/drawing/2014/main" id="{1A2EE3EC-6F0A-04AA-D8CE-ACD79EC10DF0}"/>
              </a:ext>
            </a:extLst>
          </p:cNvPr>
          <p:cNvSpPr>
            <a:spLocks noGrp="1"/>
          </p:cNvSpPr>
          <p:nvPr>
            <p:ph type="body" sz="quarter" idx="36" hasCustomPrompt="1"/>
          </p:nvPr>
        </p:nvSpPr>
        <p:spPr>
          <a:xfrm>
            <a:off x="7840789" y="4754927"/>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5" name="Text Placeholder 11">
            <a:extLst>
              <a:ext uri="{FF2B5EF4-FFF2-40B4-BE49-F238E27FC236}">
                <a16:creationId xmlns:a16="http://schemas.microsoft.com/office/drawing/2014/main" id="{34257359-AC31-56B7-8B18-5EA207F7A424}"/>
              </a:ext>
            </a:extLst>
          </p:cNvPr>
          <p:cNvSpPr>
            <a:spLocks noGrp="1"/>
          </p:cNvSpPr>
          <p:nvPr>
            <p:ph type="body" sz="quarter" idx="37" hasCustomPrompt="1"/>
          </p:nvPr>
        </p:nvSpPr>
        <p:spPr>
          <a:xfrm>
            <a:off x="91166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56" name="Text Placeholder 13">
            <a:extLst>
              <a:ext uri="{FF2B5EF4-FFF2-40B4-BE49-F238E27FC236}">
                <a16:creationId xmlns:a16="http://schemas.microsoft.com/office/drawing/2014/main" id="{572C6531-6F1F-27C2-65C9-244BA7ADFA50}"/>
              </a:ext>
            </a:extLst>
          </p:cNvPr>
          <p:cNvSpPr>
            <a:spLocks noGrp="1"/>
          </p:cNvSpPr>
          <p:nvPr>
            <p:ph type="body" sz="quarter" idx="38" hasCustomPrompt="1"/>
          </p:nvPr>
        </p:nvSpPr>
        <p:spPr>
          <a:xfrm>
            <a:off x="914400" y="4754927"/>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7" name="Text Placeholder 11">
            <a:extLst>
              <a:ext uri="{FF2B5EF4-FFF2-40B4-BE49-F238E27FC236}">
                <a16:creationId xmlns:a16="http://schemas.microsoft.com/office/drawing/2014/main" id="{595E9E59-1788-1106-6D6E-4588D5BFC42E}"/>
              </a:ext>
            </a:extLst>
          </p:cNvPr>
          <p:cNvSpPr>
            <a:spLocks noGrp="1"/>
          </p:cNvSpPr>
          <p:nvPr>
            <p:ph type="body" sz="quarter" idx="39" hasCustomPrompt="1"/>
          </p:nvPr>
        </p:nvSpPr>
        <p:spPr>
          <a:xfrm>
            <a:off x="437622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8" name="Text Placeholder 13">
            <a:extLst>
              <a:ext uri="{FF2B5EF4-FFF2-40B4-BE49-F238E27FC236}">
                <a16:creationId xmlns:a16="http://schemas.microsoft.com/office/drawing/2014/main" id="{8199CACE-BEE2-2F7F-88AC-1185972B2BBA}"/>
              </a:ext>
            </a:extLst>
          </p:cNvPr>
          <p:cNvSpPr>
            <a:spLocks noGrp="1"/>
          </p:cNvSpPr>
          <p:nvPr>
            <p:ph type="body" sz="quarter" idx="40" hasCustomPrompt="1"/>
          </p:nvPr>
        </p:nvSpPr>
        <p:spPr>
          <a:xfrm>
            <a:off x="4379746" y="4754927"/>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9" name="Rectangle 58">
            <a:extLst>
              <a:ext uri="{FF2B5EF4-FFF2-40B4-BE49-F238E27FC236}">
                <a16:creationId xmlns:a16="http://schemas.microsoft.com/office/drawing/2014/main" id="{B4F7BEFD-FB17-76F4-D1C3-A86A0C5DF431}"/>
              </a:ext>
            </a:extLst>
          </p:cNvPr>
          <p:cNvSpPr/>
          <p:nvPr userDrawn="1"/>
        </p:nvSpPr>
        <p:spPr>
          <a:xfrm rot="10800000">
            <a:off x="907074"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098B664-2217-1188-9827-8BE49302AAB0}"/>
              </a:ext>
            </a:extLst>
          </p:cNvPr>
          <p:cNvSpPr/>
          <p:nvPr userDrawn="1"/>
        </p:nvSpPr>
        <p:spPr>
          <a:xfrm rot="10800000">
            <a:off x="436968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3E24A18-BE76-EFAD-8000-E51E5AB8B18D}"/>
              </a:ext>
            </a:extLst>
          </p:cNvPr>
          <p:cNvSpPr/>
          <p:nvPr userDrawn="1"/>
        </p:nvSpPr>
        <p:spPr>
          <a:xfrm rot="10800000">
            <a:off x="784430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E2306B98-6C7B-5D9C-EB22-ADFE1D599AAB}"/>
              </a:ext>
            </a:extLst>
          </p:cNvPr>
          <p:cNvSpPr>
            <a:spLocks noGrp="1"/>
          </p:cNvSpPr>
          <p:nvPr>
            <p:ph type="dt" sz="half" idx="41"/>
          </p:nvPr>
        </p:nvSpPr>
        <p:spPr/>
        <p:txBody>
          <a:bodyPr/>
          <a:lstStyle/>
          <a:p>
            <a:pPr>
              <a:defRPr/>
            </a:pPr>
            <a:fld id="{A788AAE1-B61E-D541-B0EB-77D2B81022F4}" type="datetime1">
              <a:rPr lang="en-US" smtClean="0"/>
              <a:t>6/11/26</a:t>
            </a:fld>
            <a:endParaRPr lang="en-US" dirty="0"/>
          </a:p>
        </p:txBody>
      </p:sp>
      <p:sp>
        <p:nvSpPr>
          <p:cNvPr id="6" name="Footer Placeholder 5">
            <a:extLst>
              <a:ext uri="{FF2B5EF4-FFF2-40B4-BE49-F238E27FC236}">
                <a16:creationId xmlns:a16="http://schemas.microsoft.com/office/drawing/2014/main" id="{18155E37-5D32-15DD-E450-FB2064F63D72}"/>
              </a:ext>
            </a:extLst>
          </p:cNvPr>
          <p:cNvSpPr>
            <a:spLocks noGrp="1"/>
          </p:cNvSpPr>
          <p:nvPr>
            <p:ph type="ftr" sz="quarter" idx="42"/>
          </p:nvPr>
        </p:nvSpPr>
        <p:spPr/>
        <p:txBody>
          <a:bodyPr/>
          <a:lstStyle/>
          <a:p>
            <a:pPr>
              <a:defRPr/>
            </a:pPr>
            <a:r>
              <a:rPr lang="en-US"/>
              <a:t>Presenter Name | Presentation Title or Meeting Title</a:t>
            </a:r>
            <a:endParaRPr lang="en-US" dirty="0"/>
          </a:p>
        </p:txBody>
      </p:sp>
      <p:sp>
        <p:nvSpPr>
          <p:cNvPr id="8" name="Slide Number Placeholder 7">
            <a:extLst>
              <a:ext uri="{FF2B5EF4-FFF2-40B4-BE49-F238E27FC236}">
                <a16:creationId xmlns:a16="http://schemas.microsoft.com/office/drawing/2014/main" id="{9AC6AA05-64AA-7F74-3379-4487B7FD1272}"/>
              </a:ext>
            </a:extLst>
          </p:cNvPr>
          <p:cNvSpPr>
            <a:spLocks noGrp="1"/>
          </p:cNvSpPr>
          <p:nvPr>
            <p:ph type="sldNum" sz="quarter" idx="4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564642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section-agenda">
    <p:bg>
      <p:bgPr>
        <a:solidFill>
          <a:schemeClr val="bg1"/>
        </a:solidFill>
        <a:effectLst/>
      </p:bgPr>
    </p:bg>
    <p:spTree>
      <p:nvGrpSpPr>
        <p:cNvPr id="1" name=""/>
        <p:cNvGrpSpPr/>
        <p:nvPr/>
      </p:nvGrpSpPr>
      <p:grpSpPr>
        <a:xfrm>
          <a:off x="0" y="0"/>
          <a:ext cx="0" cy="0"/>
          <a:chOff x="0" y="0"/>
          <a:chExt cx="0" cy="0"/>
        </a:xfrm>
      </p:grpSpPr>
      <p:sp>
        <p:nvSpPr>
          <p:cNvPr id="70" name="Text Placeholder 13">
            <a:extLst>
              <a:ext uri="{FF2B5EF4-FFF2-40B4-BE49-F238E27FC236}">
                <a16:creationId xmlns:a16="http://schemas.microsoft.com/office/drawing/2014/main" id="{24D2F47F-A82C-896B-9074-0218039BA509}"/>
              </a:ext>
            </a:extLst>
          </p:cNvPr>
          <p:cNvSpPr>
            <a:spLocks noGrp="1"/>
          </p:cNvSpPr>
          <p:nvPr>
            <p:ph type="body" sz="quarter" idx="23" hasCustomPrompt="1"/>
          </p:nvPr>
        </p:nvSpPr>
        <p:spPr>
          <a:xfrm>
            <a:off x="914399" y="170078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01</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2064871" y="1700784"/>
            <a:ext cx="3639311"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3" name="Text Placeholder 13">
            <a:extLst>
              <a:ext uri="{FF2B5EF4-FFF2-40B4-BE49-F238E27FC236}">
                <a16:creationId xmlns:a16="http://schemas.microsoft.com/office/drawing/2014/main" id="{879203E9-4594-555A-231B-491719F41500}"/>
              </a:ext>
            </a:extLst>
          </p:cNvPr>
          <p:cNvSpPr>
            <a:spLocks noGrp="1"/>
          </p:cNvSpPr>
          <p:nvPr>
            <p:ph type="body" sz="quarter" idx="24" hasCustomPrompt="1"/>
          </p:nvPr>
        </p:nvSpPr>
        <p:spPr>
          <a:xfrm>
            <a:off x="914398" y="243937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02</a:t>
            </a:r>
          </a:p>
        </p:txBody>
      </p:sp>
      <p:sp>
        <p:nvSpPr>
          <p:cNvPr id="114" name="Text Placeholder 13">
            <a:extLst>
              <a:ext uri="{FF2B5EF4-FFF2-40B4-BE49-F238E27FC236}">
                <a16:creationId xmlns:a16="http://schemas.microsoft.com/office/drawing/2014/main" id="{84230C28-B165-EFA0-B74F-E666A786A999}"/>
              </a:ext>
            </a:extLst>
          </p:cNvPr>
          <p:cNvSpPr>
            <a:spLocks noGrp="1"/>
          </p:cNvSpPr>
          <p:nvPr>
            <p:ph type="body" sz="quarter" idx="25" hasCustomPrompt="1"/>
          </p:nvPr>
        </p:nvSpPr>
        <p:spPr>
          <a:xfrm>
            <a:off x="2064872" y="2439376"/>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6" name="Text Placeholder 13">
            <a:extLst>
              <a:ext uri="{FF2B5EF4-FFF2-40B4-BE49-F238E27FC236}">
                <a16:creationId xmlns:a16="http://schemas.microsoft.com/office/drawing/2014/main" id="{2DF69C14-5330-E3B1-3493-6E4B64446AB1}"/>
              </a:ext>
            </a:extLst>
          </p:cNvPr>
          <p:cNvSpPr>
            <a:spLocks noGrp="1"/>
          </p:cNvSpPr>
          <p:nvPr>
            <p:ph type="body" sz="quarter" idx="26" hasCustomPrompt="1"/>
          </p:nvPr>
        </p:nvSpPr>
        <p:spPr>
          <a:xfrm>
            <a:off x="914398" y="317766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03</a:t>
            </a:r>
          </a:p>
        </p:txBody>
      </p:sp>
      <p:sp>
        <p:nvSpPr>
          <p:cNvPr id="117" name="Text Placeholder 13">
            <a:extLst>
              <a:ext uri="{FF2B5EF4-FFF2-40B4-BE49-F238E27FC236}">
                <a16:creationId xmlns:a16="http://schemas.microsoft.com/office/drawing/2014/main" id="{64FAB876-1E16-E235-990A-914CADA69DA6}"/>
              </a:ext>
            </a:extLst>
          </p:cNvPr>
          <p:cNvSpPr>
            <a:spLocks noGrp="1"/>
          </p:cNvSpPr>
          <p:nvPr>
            <p:ph type="body" sz="quarter" idx="27" hasCustomPrompt="1"/>
          </p:nvPr>
        </p:nvSpPr>
        <p:spPr>
          <a:xfrm>
            <a:off x="2064872" y="3177663"/>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9" name="Text Placeholder 13">
            <a:extLst>
              <a:ext uri="{FF2B5EF4-FFF2-40B4-BE49-F238E27FC236}">
                <a16:creationId xmlns:a16="http://schemas.microsoft.com/office/drawing/2014/main" id="{932D7BD1-6785-E0E5-A294-8699619E0739}"/>
              </a:ext>
            </a:extLst>
          </p:cNvPr>
          <p:cNvSpPr>
            <a:spLocks noGrp="1"/>
          </p:cNvSpPr>
          <p:nvPr>
            <p:ph type="body" sz="quarter" idx="28" hasCustomPrompt="1"/>
          </p:nvPr>
        </p:nvSpPr>
        <p:spPr>
          <a:xfrm>
            <a:off x="914398" y="390918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04</a:t>
            </a:r>
          </a:p>
        </p:txBody>
      </p:sp>
      <p:sp>
        <p:nvSpPr>
          <p:cNvPr id="120" name="Text Placeholder 13">
            <a:extLst>
              <a:ext uri="{FF2B5EF4-FFF2-40B4-BE49-F238E27FC236}">
                <a16:creationId xmlns:a16="http://schemas.microsoft.com/office/drawing/2014/main" id="{09FE5F1D-177D-3BC0-A83F-F3A8B8417645}"/>
              </a:ext>
            </a:extLst>
          </p:cNvPr>
          <p:cNvSpPr>
            <a:spLocks noGrp="1"/>
          </p:cNvSpPr>
          <p:nvPr>
            <p:ph type="body" sz="quarter" idx="29" hasCustomPrompt="1"/>
          </p:nvPr>
        </p:nvSpPr>
        <p:spPr>
          <a:xfrm>
            <a:off x="2064872" y="3909185"/>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2" name="Text Placeholder 13">
            <a:extLst>
              <a:ext uri="{FF2B5EF4-FFF2-40B4-BE49-F238E27FC236}">
                <a16:creationId xmlns:a16="http://schemas.microsoft.com/office/drawing/2014/main" id="{737A7788-0B5B-A35E-C701-E199CC87D2F9}"/>
              </a:ext>
            </a:extLst>
          </p:cNvPr>
          <p:cNvSpPr>
            <a:spLocks noGrp="1"/>
          </p:cNvSpPr>
          <p:nvPr>
            <p:ph type="body" sz="quarter" idx="30" hasCustomPrompt="1"/>
          </p:nvPr>
        </p:nvSpPr>
        <p:spPr>
          <a:xfrm>
            <a:off x="914398" y="464070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05</a:t>
            </a:r>
          </a:p>
        </p:txBody>
      </p:sp>
      <p:sp>
        <p:nvSpPr>
          <p:cNvPr id="123" name="Text Placeholder 13">
            <a:extLst>
              <a:ext uri="{FF2B5EF4-FFF2-40B4-BE49-F238E27FC236}">
                <a16:creationId xmlns:a16="http://schemas.microsoft.com/office/drawing/2014/main" id="{CA244C11-B490-6C58-227E-AAE993D5763B}"/>
              </a:ext>
            </a:extLst>
          </p:cNvPr>
          <p:cNvSpPr>
            <a:spLocks noGrp="1"/>
          </p:cNvSpPr>
          <p:nvPr>
            <p:ph type="body" sz="quarter" idx="31" hasCustomPrompt="1"/>
          </p:nvPr>
        </p:nvSpPr>
        <p:spPr>
          <a:xfrm>
            <a:off x="2064872" y="4640707"/>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5" name="Text Placeholder 13">
            <a:extLst>
              <a:ext uri="{FF2B5EF4-FFF2-40B4-BE49-F238E27FC236}">
                <a16:creationId xmlns:a16="http://schemas.microsoft.com/office/drawing/2014/main" id="{FB3C5B8D-511D-4620-D6C2-29244AE5A362}"/>
              </a:ext>
            </a:extLst>
          </p:cNvPr>
          <p:cNvSpPr>
            <a:spLocks noGrp="1"/>
          </p:cNvSpPr>
          <p:nvPr>
            <p:ph type="body" sz="quarter" idx="32" hasCustomPrompt="1"/>
          </p:nvPr>
        </p:nvSpPr>
        <p:spPr>
          <a:xfrm>
            <a:off x="914398" y="537222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06</a:t>
            </a:r>
          </a:p>
        </p:txBody>
      </p:sp>
      <p:sp>
        <p:nvSpPr>
          <p:cNvPr id="126" name="Text Placeholder 13">
            <a:extLst>
              <a:ext uri="{FF2B5EF4-FFF2-40B4-BE49-F238E27FC236}">
                <a16:creationId xmlns:a16="http://schemas.microsoft.com/office/drawing/2014/main" id="{74E73A5C-9587-3638-1849-529EF20DA4A2}"/>
              </a:ext>
            </a:extLst>
          </p:cNvPr>
          <p:cNvSpPr>
            <a:spLocks noGrp="1"/>
          </p:cNvSpPr>
          <p:nvPr>
            <p:ph type="body" sz="quarter" idx="33" hasCustomPrompt="1"/>
          </p:nvPr>
        </p:nvSpPr>
        <p:spPr>
          <a:xfrm>
            <a:off x="2064872" y="5372229"/>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8" name="Text Placeholder 13">
            <a:extLst>
              <a:ext uri="{FF2B5EF4-FFF2-40B4-BE49-F238E27FC236}">
                <a16:creationId xmlns:a16="http://schemas.microsoft.com/office/drawing/2014/main" id="{D9958F8C-F86C-8945-339F-91C4B192BB78}"/>
              </a:ext>
            </a:extLst>
          </p:cNvPr>
          <p:cNvSpPr>
            <a:spLocks noGrp="1"/>
          </p:cNvSpPr>
          <p:nvPr>
            <p:ph type="body" sz="quarter" idx="34" hasCustomPrompt="1"/>
          </p:nvPr>
        </p:nvSpPr>
        <p:spPr>
          <a:xfrm>
            <a:off x="6121941" y="170078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07</a:t>
            </a:r>
          </a:p>
        </p:txBody>
      </p:sp>
      <p:sp>
        <p:nvSpPr>
          <p:cNvPr id="129" name="Text Placeholder 13">
            <a:extLst>
              <a:ext uri="{FF2B5EF4-FFF2-40B4-BE49-F238E27FC236}">
                <a16:creationId xmlns:a16="http://schemas.microsoft.com/office/drawing/2014/main" id="{CF1D7A50-7443-E633-DD41-F6B79C3FF56F}"/>
              </a:ext>
            </a:extLst>
          </p:cNvPr>
          <p:cNvSpPr>
            <a:spLocks noGrp="1"/>
          </p:cNvSpPr>
          <p:nvPr>
            <p:ph type="body" sz="quarter" idx="35" hasCustomPrompt="1"/>
          </p:nvPr>
        </p:nvSpPr>
        <p:spPr>
          <a:xfrm>
            <a:off x="7271056" y="1700784"/>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1" name="Text Placeholder 13">
            <a:extLst>
              <a:ext uri="{FF2B5EF4-FFF2-40B4-BE49-F238E27FC236}">
                <a16:creationId xmlns:a16="http://schemas.microsoft.com/office/drawing/2014/main" id="{CFA56BDA-D236-1449-791D-D67B3432FABE}"/>
              </a:ext>
            </a:extLst>
          </p:cNvPr>
          <p:cNvSpPr>
            <a:spLocks noGrp="1"/>
          </p:cNvSpPr>
          <p:nvPr>
            <p:ph type="body" sz="quarter" idx="36" hasCustomPrompt="1"/>
          </p:nvPr>
        </p:nvSpPr>
        <p:spPr>
          <a:xfrm>
            <a:off x="6121941" y="243937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08</a:t>
            </a:r>
          </a:p>
        </p:txBody>
      </p:sp>
      <p:sp>
        <p:nvSpPr>
          <p:cNvPr id="132" name="Text Placeholder 13">
            <a:extLst>
              <a:ext uri="{FF2B5EF4-FFF2-40B4-BE49-F238E27FC236}">
                <a16:creationId xmlns:a16="http://schemas.microsoft.com/office/drawing/2014/main" id="{EA4D9A6A-DBB7-348C-F89D-164E7413004C}"/>
              </a:ext>
            </a:extLst>
          </p:cNvPr>
          <p:cNvSpPr>
            <a:spLocks noGrp="1"/>
          </p:cNvSpPr>
          <p:nvPr>
            <p:ph type="body" sz="quarter" idx="37" hasCustomPrompt="1"/>
          </p:nvPr>
        </p:nvSpPr>
        <p:spPr>
          <a:xfrm>
            <a:off x="7271056" y="2439376"/>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4" name="Text Placeholder 13">
            <a:extLst>
              <a:ext uri="{FF2B5EF4-FFF2-40B4-BE49-F238E27FC236}">
                <a16:creationId xmlns:a16="http://schemas.microsoft.com/office/drawing/2014/main" id="{AF2C1657-B89C-2EE0-35F8-B79BD539AEF4}"/>
              </a:ext>
            </a:extLst>
          </p:cNvPr>
          <p:cNvSpPr>
            <a:spLocks noGrp="1"/>
          </p:cNvSpPr>
          <p:nvPr>
            <p:ph type="body" sz="quarter" idx="38" hasCustomPrompt="1"/>
          </p:nvPr>
        </p:nvSpPr>
        <p:spPr>
          <a:xfrm>
            <a:off x="6121941" y="317766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09</a:t>
            </a:r>
          </a:p>
        </p:txBody>
      </p:sp>
      <p:sp>
        <p:nvSpPr>
          <p:cNvPr id="135" name="Text Placeholder 13">
            <a:extLst>
              <a:ext uri="{FF2B5EF4-FFF2-40B4-BE49-F238E27FC236}">
                <a16:creationId xmlns:a16="http://schemas.microsoft.com/office/drawing/2014/main" id="{3AE3BE8C-2311-FEC2-AEAF-F66929C7421A}"/>
              </a:ext>
            </a:extLst>
          </p:cNvPr>
          <p:cNvSpPr>
            <a:spLocks noGrp="1"/>
          </p:cNvSpPr>
          <p:nvPr>
            <p:ph type="body" sz="quarter" idx="39" hasCustomPrompt="1"/>
          </p:nvPr>
        </p:nvSpPr>
        <p:spPr>
          <a:xfrm>
            <a:off x="7271056" y="3177663"/>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7" name="Text Placeholder 13">
            <a:extLst>
              <a:ext uri="{FF2B5EF4-FFF2-40B4-BE49-F238E27FC236}">
                <a16:creationId xmlns:a16="http://schemas.microsoft.com/office/drawing/2014/main" id="{6BC6E3D7-C604-65BA-0EF3-149FD797F8F9}"/>
              </a:ext>
            </a:extLst>
          </p:cNvPr>
          <p:cNvSpPr>
            <a:spLocks noGrp="1"/>
          </p:cNvSpPr>
          <p:nvPr>
            <p:ph type="body" sz="quarter" idx="40" hasCustomPrompt="1"/>
          </p:nvPr>
        </p:nvSpPr>
        <p:spPr>
          <a:xfrm>
            <a:off x="6121941" y="390918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10</a:t>
            </a:r>
          </a:p>
        </p:txBody>
      </p:sp>
      <p:sp>
        <p:nvSpPr>
          <p:cNvPr id="138" name="Text Placeholder 13">
            <a:extLst>
              <a:ext uri="{FF2B5EF4-FFF2-40B4-BE49-F238E27FC236}">
                <a16:creationId xmlns:a16="http://schemas.microsoft.com/office/drawing/2014/main" id="{614D7BFE-8E61-2980-FCFD-07D72FEFE890}"/>
              </a:ext>
            </a:extLst>
          </p:cNvPr>
          <p:cNvSpPr>
            <a:spLocks noGrp="1"/>
          </p:cNvSpPr>
          <p:nvPr>
            <p:ph type="body" sz="quarter" idx="41" hasCustomPrompt="1"/>
          </p:nvPr>
        </p:nvSpPr>
        <p:spPr>
          <a:xfrm>
            <a:off x="7271056" y="3909185"/>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0" name="Text Placeholder 13">
            <a:extLst>
              <a:ext uri="{FF2B5EF4-FFF2-40B4-BE49-F238E27FC236}">
                <a16:creationId xmlns:a16="http://schemas.microsoft.com/office/drawing/2014/main" id="{BFE1C3D8-A28B-308B-4E0D-6BF5775ABE48}"/>
              </a:ext>
            </a:extLst>
          </p:cNvPr>
          <p:cNvSpPr>
            <a:spLocks noGrp="1"/>
          </p:cNvSpPr>
          <p:nvPr>
            <p:ph type="body" sz="quarter" idx="42" hasCustomPrompt="1"/>
          </p:nvPr>
        </p:nvSpPr>
        <p:spPr>
          <a:xfrm>
            <a:off x="6121941" y="464070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11</a:t>
            </a:r>
          </a:p>
        </p:txBody>
      </p:sp>
      <p:sp>
        <p:nvSpPr>
          <p:cNvPr id="141" name="Text Placeholder 13">
            <a:extLst>
              <a:ext uri="{FF2B5EF4-FFF2-40B4-BE49-F238E27FC236}">
                <a16:creationId xmlns:a16="http://schemas.microsoft.com/office/drawing/2014/main" id="{FB732F29-504E-1261-3F0E-602CAADDCECE}"/>
              </a:ext>
            </a:extLst>
          </p:cNvPr>
          <p:cNvSpPr>
            <a:spLocks noGrp="1"/>
          </p:cNvSpPr>
          <p:nvPr>
            <p:ph type="body" sz="quarter" idx="43" hasCustomPrompt="1"/>
          </p:nvPr>
        </p:nvSpPr>
        <p:spPr>
          <a:xfrm>
            <a:off x="7271056" y="4640707"/>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3" name="Text Placeholder 13">
            <a:extLst>
              <a:ext uri="{FF2B5EF4-FFF2-40B4-BE49-F238E27FC236}">
                <a16:creationId xmlns:a16="http://schemas.microsoft.com/office/drawing/2014/main" id="{35021FF4-3C1D-61CB-EC24-10046EF84155}"/>
              </a:ext>
            </a:extLst>
          </p:cNvPr>
          <p:cNvSpPr>
            <a:spLocks noGrp="1"/>
          </p:cNvSpPr>
          <p:nvPr>
            <p:ph type="body" sz="quarter" idx="44" hasCustomPrompt="1"/>
          </p:nvPr>
        </p:nvSpPr>
        <p:spPr>
          <a:xfrm>
            <a:off x="6121941" y="537222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12</a:t>
            </a:r>
          </a:p>
        </p:txBody>
      </p:sp>
      <p:sp>
        <p:nvSpPr>
          <p:cNvPr id="144" name="Text Placeholder 13">
            <a:extLst>
              <a:ext uri="{FF2B5EF4-FFF2-40B4-BE49-F238E27FC236}">
                <a16:creationId xmlns:a16="http://schemas.microsoft.com/office/drawing/2014/main" id="{4E6D8817-7253-7DDF-DC41-DEB37620B21C}"/>
              </a:ext>
            </a:extLst>
          </p:cNvPr>
          <p:cNvSpPr>
            <a:spLocks noGrp="1"/>
          </p:cNvSpPr>
          <p:nvPr>
            <p:ph type="body" sz="quarter" idx="45" hasCustomPrompt="1"/>
          </p:nvPr>
        </p:nvSpPr>
        <p:spPr>
          <a:xfrm>
            <a:off x="7271056" y="5372229"/>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22" name="Picture 21" descr="Logo, company name&#10;&#10;AI-generated content may be incorrect.">
            <a:extLst>
              <a:ext uri="{FF2B5EF4-FFF2-40B4-BE49-F238E27FC236}">
                <a16:creationId xmlns:a16="http://schemas.microsoft.com/office/drawing/2014/main" id="{A9E6E4F7-0584-EF34-FFFB-B4D12342E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itle Placeholder 1">
            <a:extLst>
              <a:ext uri="{FF2B5EF4-FFF2-40B4-BE49-F238E27FC236}">
                <a16:creationId xmlns:a16="http://schemas.microsoft.com/office/drawing/2014/main" id="{4969F255-D28D-EFC0-3ADC-C5711456875E}"/>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6" name="Rectangle 25">
            <a:extLst>
              <a:ext uri="{FF2B5EF4-FFF2-40B4-BE49-F238E27FC236}">
                <a16:creationId xmlns:a16="http://schemas.microsoft.com/office/drawing/2014/main" id="{B7966263-F5BA-1B96-DFF6-A810CFE6ED65}"/>
              </a:ext>
            </a:extLst>
          </p:cNvPr>
          <p:cNvSpPr/>
          <p:nvPr userDrawn="1"/>
        </p:nvSpPr>
        <p:spPr>
          <a:xfrm rot="16200000">
            <a:off x="-333761" y="386198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Rectangle 27">
            <a:extLst>
              <a:ext uri="{FF2B5EF4-FFF2-40B4-BE49-F238E27FC236}">
                <a16:creationId xmlns:a16="http://schemas.microsoft.com/office/drawing/2014/main" id="{D375657B-DD59-499B-29D6-ECC94C0CBF3A}"/>
              </a:ext>
            </a:extLst>
          </p:cNvPr>
          <p:cNvSpPr/>
          <p:nvPr userDrawn="1"/>
        </p:nvSpPr>
        <p:spPr>
          <a:xfrm rot="16200000">
            <a:off x="4865768" y="386198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a:extLst>
              <a:ext uri="{FF2B5EF4-FFF2-40B4-BE49-F238E27FC236}">
                <a16:creationId xmlns:a16="http://schemas.microsoft.com/office/drawing/2014/main" id="{5C001167-2535-4E93-B518-3CECA51A2CF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Date Placeholder 8">
            <a:extLst>
              <a:ext uri="{FF2B5EF4-FFF2-40B4-BE49-F238E27FC236}">
                <a16:creationId xmlns:a16="http://schemas.microsoft.com/office/drawing/2014/main" id="{9B6BFD8A-E7E0-527A-5D21-8D9C31BEC308}"/>
              </a:ext>
            </a:extLst>
          </p:cNvPr>
          <p:cNvSpPr>
            <a:spLocks noGrp="1"/>
          </p:cNvSpPr>
          <p:nvPr>
            <p:ph type="dt" sz="half" idx="46"/>
          </p:nvPr>
        </p:nvSpPr>
        <p:spPr/>
        <p:txBody>
          <a:bodyPr/>
          <a:lstStyle/>
          <a:p>
            <a:pPr>
              <a:defRPr/>
            </a:pPr>
            <a:fld id="{DBE10A3E-5D67-BD4E-AC54-1B7A19DBB21C}" type="datetime1">
              <a:rPr lang="en-US" smtClean="0"/>
              <a:t>6/11/26</a:t>
            </a:fld>
            <a:endParaRPr lang="en-US" dirty="0"/>
          </a:p>
        </p:txBody>
      </p:sp>
      <p:sp>
        <p:nvSpPr>
          <p:cNvPr id="10" name="Footer Placeholder 9">
            <a:extLst>
              <a:ext uri="{FF2B5EF4-FFF2-40B4-BE49-F238E27FC236}">
                <a16:creationId xmlns:a16="http://schemas.microsoft.com/office/drawing/2014/main" id="{C496E824-EFBF-1849-35E8-7D21ECBB3B68}"/>
              </a:ext>
            </a:extLst>
          </p:cNvPr>
          <p:cNvSpPr>
            <a:spLocks noGrp="1"/>
          </p:cNvSpPr>
          <p:nvPr>
            <p:ph type="ftr" sz="quarter" idx="47"/>
          </p:nvPr>
        </p:nvSpPr>
        <p:spPr/>
        <p:txBody>
          <a:bodyPr/>
          <a:lstStyle/>
          <a:p>
            <a:pPr>
              <a:defRPr/>
            </a:pPr>
            <a:r>
              <a:rPr lang="en-US"/>
              <a:t>Presenter Name | Presentation Title or Meeting Title</a:t>
            </a:r>
            <a:endParaRPr lang="en-US" dirty="0"/>
          </a:p>
        </p:txBody>
      </p:sp>
      <p:sp>
        <p:nvSpPr>
          <p:cNvPr id="11" name="Slide Number Placeholder 10">
            <a:extLst>
              <a:ext uri="{FF2B5EF4-FFF2-40B4-BE49-F238E27FC236}">
                <a16:creationId xmlns:a16="http://schemas.microsoft.com/office/drawing/2014/main" id="{D743B2D2-A2A5-B0BB-78FD-0E231C66EFC6}"/>
              </a:ext>
            </a:extLst>
          </p:cNvPr>
          <p:cNvSpPr>
            <a:spLocks noGrp="1"/>
          </p:cNvSpPr>
          <p:nvPr>
            <p:ph type="sldNum" sz="quarter" idx="48"/>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444479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section-agenda_not-numbered">
    <p:bg>
      <p:bgPr>
        <a:solidFill>
          <a:schemeClr val="bg1"/>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EAC7C6E1-81A7-9044-9434-4D88EFE87D87}"/>
              </a:ext>
            </a:extLst>
          </p:cNvPr>
          <p:cNvSpPr>
            <a:spLocks noGrp="1"/>
          </p:cNvSpPr>
          <p:nvPr>
            <p:ph type="body" sz="quarter" idx="11" hasCustomPrompt="1"/>
          </p:nvPr>
        </p:nvSpPr>
        <p:spPr>
          <a:xfrm>
            <a:off x="914399" y="1777100"/>
            <a:ext cx="4789783"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6" name="Text Placeholder 13">
            <a:extLst>
              <a:ext uri="{FF2B5EF4-FFF2-40B4-BE49-F238E27FC236}">
                <a16:creationId xmlns:a16="http://schemas.microsoft.com/office/drawing/2014/main" id="{4CED7749-8D25-A90A-BC06-69A433AA0BFB}"/>
              </a:ext>
            </a:extLst>
          </p:cNvPr>
          <p:cNvSpPr>
            <a:spLocks noGrp="1"/>
          </p:cNvSpPr>
          <p:nvPr>
            <p:ph type="body" sz="quarter" idx="46" hasCustomPrompt="1"/>
          </p:nvPr>
        </p:nvSpPr>
        <p:spPr>
          <a:xfrm>
            <a:off x="914399" y="2466808"/>
            <a:ext cx="4789783"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sp>
        <p:nvSpPr>
          <p:cNvPr id="10" name="Text Placeholder 11">
            <a:extLst>
              <a:ext uri="{FF2B5EF4-FFF2-40B4-BE49-F238E27FC236}">
                <a16:creationId xmlns:a16="http://schemas.microsoft.com/office/drawing/2014/main" id="{1DDFE44E-2ABA-6773-6AFE-A057849A0C5C}"/>
              </a:ext>
            </a:extLst>
          </p:cNvPr>
          <p:cNvSpPr>
            <a:spLocks noGrp="1"/>
          </p:cNvSpPr>
          <p:nvPr>
            <p:ph type="body" sz="quarter" idx="47" hasCustomPrompt="1"/>
          </p:nvPr>
        </p:nvSpPr>
        <p:spPr>
          <a:xfrm>
            <a:off x="6121942" y="1777100"/>
            <a:ext cx="4786850"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11" name="Text Placeholder 13">
            <a:extLst>
              <a:ext uri="{FF2B5EF4-FFF2-40B4-BE49-F238E27FC236}">
                <a16:creationId xmlns:a16="http://schemas.microsoft.com/office/drawing/2014/main" id="{285926F5-51C9-C767-8B1C-05A48BEC44AE}"/>
              </a:ext>
            </a:extLst>
          </p:cNvPr>
          <p:cNvSpPr>
            <a:spLocks noGrp="1"/>
          </p:cNvSpPr>
          <p:nvPr>
            <p:ph type="body" sz="quarter" idx="48" hasCustomPrompt="1"/>
          </p:nvPr>
        </p:nvSpPr>
        <p:spPr>
          <a:xfrm>
            <a:off x="6121942" y="2439375"/>
            <a:ext cx="4786850"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pic>
        <p:nvPicPr>
          <p:cNvPr id="14" name="Picture 13" descr="Logo, company name&#10;&#10;AI-generated content may be incorrect.">
            <a:extLst>
              <a:ext uri="{FF2B5EF4-FFF2-40B4-BE49-F238E27FC236}">
                <a16:creationId xmlns:a16="http://schemas.microsoft.com/office/drawing/2014/main" id="{0A38FBEF-D968-BAAB-2F1A-C33DF1090A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5" name="Title Placeholder 1">
            <a:extLst>
              <a:ext uri="{FF2B5EF4-FFF2-40B4-BE49-F238E27FC236}">
                <a16:creationId xmlns:a16="http://schemas.microsoft.com/office/drawing/2014/main" id="{5C332878-8208-7EAA-4DB9-C54CF85EBF06}"/>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Rectangle 16">
            <a:extLst>
              <a:ext uri="{FF2B5EF4-FFF2-40B4-BE49-F238E27FC236}">
                <a16:creationId xmlns:a16="http://schemas.microsoft.com/office/drawing/2014/main" id="{A91C4DF3-48EC-B58B-4268-5C15BF40467E}"/>
              </a:ext>
            </a:extLst>
          </p:cNvPr>
          <p:cNvSpPr/>
          <p:nvPr userDrawn="1"/>
        </p:nvSpPr>
        <p:spPr>
          <a:xfrm rot="10800000">
            <a:off x="910883" y="2292645"/>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AC22AE-2868-1667-3C38-222AE62A0E83}"/>
              </a:ext>
            </a:extLst>
          </p:cNvPr>
          <p:cNvSpPr/>
          <p:nvPr userDrawn="1"/>
        </p:nvSpPr>
        <p:spPr>
          <a:xfrm rot="10800000">
            <a:off x="6121941" y="2292645"/>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6D8D20-04D8-0306-5B9D-6596477A205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Date Placeholder 15">
            <a:extLst>
              <a:ext uri="{FF2B5EF4-FFF2-40B4-BE49-F238E27FC236}">
                <a16:creationId xmlns:a16="http://schemas.microsoft.com/office/drawing/2014/main" id="{A1CB0B1E-5470-943A-A864-22A82A8FAB55}"/>
              </a:ext>
            </a:extLst>
          </p:cNvPr>
          <p:cNvSpPr>
            <a:spLocks noGrp="1"/>
          </p:cNvSpPr>
          <p:nvPr>
            <p:ph type="dt" sz="half" idx="49"/>
          </p:nvPr>
        </p:nvSpPr>
        <p:spPr/>
        <p:txBody>
          <a:bodyPr/>
          <a:lstStyle/>
          <a:p>
            <a:pPr>
              <a:defRPr/>
            </a:pPr>
            <a:fld id="{7DEFCF59-11E7-FF4E-AF72-246FC4293452}" type="datetime1">
              <a:rPr lang="en-US" smtClean="0"/>
              <a:t>6/11/26</a:t>
            </a:fld>
            <a:endParaRPr lang="en-US" dirty="0"/>
          </a:p>
        </p:txBody>
      </p:sp>
      <p:sp>
        <p:nvSpPr>
          <p:cNvPr id="19" name="Footer Placeholder 18">
            <a:extLst>
              <a:ext uri="{FF2B5EF4-FFF2-40B4-BE49-F238E27FC236}">
                <a16:creationId xmlns:a16="http://schemas.microsoft.com/office/drawing/2014/main" id="{551ADB85-A509-E663-36AB-0B56E0503B7D}"/>
              </a:ext>
            </a:extLst>
          </p:cNvPr>
          <p:cNvSpPr>
            <a:spLocks noGrp="1"/>
          </p:cNvSpPr>
          <p:nvPr>
            <p:ph type="ftr" sz="quarter" idx="50"/>
          </p:nvPr>
        </p:nvSpPr>
        <p:spPr/>
        <p:txBody>
          <a:bodyPr/>
          <a:lstStyle/>
          <a:p>
            <a:pPr>
              <a:defRPr/>
            </a:pPr>
            <a:r>
              <a:rPr lang="en-US"/>
              <a:t>Presenter Name | Presentation Title or Meeting Title</a:t>
            </a:r>
            <a:endParaRPr lang="en-US" dirty="0"/>
          </a:p>
        </p:txBody>
      </p:sp>
      <p:sp>
        <p:nvSpPr>
          <p:cNvPr id="20" name="Slide Number Placeholder 19">
            <a:extLst>
              <a:ext uri="{FF2B5EF4-FFF2-40B4-BE49-F238E27FC236}">
                <a16:creationId xmlns:a16="http://schemas.microsoft.com/office/drawing/2014/main" id="{7D4987D2-BA74-5186-0602-DCCC94E6057E}"/>
              </a:ext>
            </a:extLst>
          </p:cNvPr>
          <p:cNvSpPr>
            <a:spLocks noGrp="1"/>
          </p:cNvSpPr>
          <p:nvPr>
            <p:ph type="sldNum" sz="quarter" idx="5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30830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umn-content">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96AD0045-D845-5F01-C7D1-73624895ED88}"/>
              </a:ext>
            </a:extLst>
          </p:cNvPr>
          <p:cNvSpPr>
            <a:spLocks noGrp="1"/>
          </p:cNvSpPr>
          <p:nvPr>
            <p:ph type="body" sz="quarter" idx="38"/>
          </p:nvPr>
        </p:nvSpPr>
        <p:spPr>
          <a:xfrm>
            <a:off x="914399" y="1700784"/>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2">
            <a:extLst>
              <a:ext uri="{FF2B5EF4-FFF2-40B4-BE49-F238E27FC236}">
                <a16:creationId xmlns:a16="http://schemas.microsoft.com/office/drawing/2014/main" id="{86F0B1F9-C5B9-05EE-C328-8433B1CD3C65}"/>
              </a:ext>
            </a:extLst>
          </p:cNvPr>
          <p:cNvSpPr>
            <a:spLocks noGrp="1"/>
          </p:cNvSpPr>
          <p:nvPr>
            <p:ph type="body" sz="quarter" idx="39"/>
          </p:nvPr>
        </p:nvSpPr>
        <p:spPr>
          <a:xfrm>
            <a:off x="6117335" y="1700784"/>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EC62B43F-73DD-AD6A-8550-717E576350B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Text Placeholder 19">
            <a:extLst>
              <a:ext uri="{FF2B5EF4-FFF2-40B4-BE49-F238E27FC236}">
                <a16:creationId xmlns:a16="http://schemas.microsoft.com/office/drawing/2014/main" id="{39E46303-DDA0-E56A-9B85-5B9068E3010C}"/>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5" name="Picture 14" descr="Logo, company name&#10;&#10;AI-generated content may be incorrect.">
            <a:extLst>
              <a:ext uri="{FF2B5EF4-FFF2-40B4-BE49-F238E27FC236}">
                <a16:creationId xmlns:a16="http://schemas.microsoft.com/office/drawing/2014/main" id="{F23D0862-E3D5-559F-AB95-10F87934BC8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Title Placeholder 1">
            <a:extLst>
              <a:ext uri="{FF2B5EF4-FFF2-40B4-BE49-F238E27FC236}">
                <a16:creationId xmlns:a16="http://schemas.microsoft.com/office/drawing/2014/main" id="{EF36A026-F926-E3B5-8678-139BA7B31C04}"/>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Date Placeholder 4">
            <a:extLst>
              <a:ext uri="{FF2B5EF4-FFF2-40B4-BE49-F238E27FC236}">
                <a16:creationId xmlns:a16="http://schemas.microsoft.com/office/drawing/2014/main" id="{FDE50458-8D3F-2099-2356-3CA8793ECC7F}"/>
              </a:ext>
            </a:extLst>
          </p:cNvPr>
          <p:cNvSpPr>
            <a:spLocks noGrp="1"/>
          </p:cNvSpPr>
          <p:nvPr>
            <p:ph type="dt" sz="half" idx="40"/>
          </p:nvPr>
        </p:nvSpPr>
        <p:spPr/>
        <p:txBody>
          <a:bodyPr/>
          <a:lstStyle/>
          <a:p>
            <a:pPr>
              <a:defRPr/>
            </a:pPr>
            <a:fld id="{9AD83970-39EF-9A40-9D50-921919239528}" type="datetime1">
              <a:rPr lang="en-US" smtClean="0"/>
              <a:t>6/11/26</a:t>
            </a:fld>
            <a:endParaRPr lang="en-US" dirty="0"/>
          </a:p>
        </p:txBody>
      </p:sp>
      <p:sp>
        <p:nvSpPr>
          <p:cNvPr id="7" name="Footer Placeholder 6">
            <a:extLst>
              <a:ext uri="{FF2B5EF4-FFF2-40B4-BE49-F238E27FC236}">
                <a16:creationId xmlns:a16="http://schemas.microsoft.com/office/drawing/2014/main" id="{41D48277-7A9B-6144-ED79-9AA496F6D464}"/>
              </a:ext>
            </a:extLst>
          </p:cNvPr>
          <p:cNvSpPr>
            <a:spLocks noGrp="1"/>
          </p:cNvSpPr>
          <p:nvPr>
            <p:ph type="ftr" sz="quarter" idx="41"/>
          </p:nvPr>
        </p:nvSpPr>
        <p:spPr/>
        <p:txBody>
          <a:bodyPr/>
          <a:lstStyle/>
          <a:p>
            <a:pPr>
              <a:defRPr/>
            </a:pPr>
            <a:r>
              <a:rPr lang="en-US"/>
              <a:t>Presenter Name | Presentation Title or Meeting Title</a:t>
            </a:r>
            <a:endParaRPr lang="en-US" dirty="0"/>
          </a:p>
        </p:txBody>
      </p:sp>
      <p:sp>
        <p:nvSpPr>
          <p:cNvPr id="9" name="Slide Number Placeholder 8">
            <a:extLst>
              <a:ext uri="{FF2B5EF4-FFF2-40B4-BE49-F238E27FC236}">
                <a16:creationId xmlns:a16="http://schemas.microsoft.com/office/drawing/2014/main" id="{1CBAB409-4206-E91C-1666-096D894399D9}"/>
              </a:ext>
            </a:extLst>
          </p:cNvPr>
          <p:cNvSpPr>
            <a:spLocks noGrp="1"/>
          </p:cNvSpPr>
          <p:nvPr>
            <p:ph type="sldNum" sz="quarter" idx="42"/>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7769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agraph-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AI-generated content may be incorrect.">
            <a:extLst>
              <a:ext uri="{FF2B5EF4-FFF2-40B4-BE49-F238E27FC236}">
                <a16:creationId xmlns:a16="http://schemas.microsoft.com/office/drawing/2014/main" id="{CD38736F-0F40-792B-DD69-DC16A93816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3626" y="2365733"/>
            <a:ext cx="4496423" cy="4492268"/>
          </a:xfrm>
          <a:prstGeom prst="rect">
            <a:avLst/>
          </a:prstGeom>
        </p:spPr>
      </p:pic>
      <p:sp>
        <p:nvSpPr>
          <p:cNvPr id="6" name="Text Placeholder 13">
            <a:extLst>
              <a:ext uri="{FF2B5EF4-FFF2-40B4-BE49-F238E27FC236}">
                <a16:creationId xmlns:a16="http://schemas.microsoft.com/office/drawing/2014/main" id="{E1356232-B7CE-B95F-FC29-52A074585832}"/>
              </a:ext>
            </a:extLst>
          </p:cNvPr>
          <p:cNvSpPr>
            <a:spLocks noGrp="1"/>
          </p:cNvSpPr>
          <p:nvPr>
            <p:ph type="body" sz="quarter" idx="30" hasCustomPrompt="1"/>
          </p:nvPr>
        </p:nvSpPr>
        <p:spPr>
          <a:xfrm>
            <a:off x="2743200" y="3072384"/>
            <a:ext cx="6345935" cy="1909208"/>
          </a:xfrm>
          <a:noFill/>
          <a:ln>
            <a:noFill/>
          </a:ln>
        </p:spPr>
        <p:txBody>
          <a:bodyPr lIns="0" tIns="0" rIns="0" bIns="0" anchor="t" anchorCtr="0">
            <a:noAutofit/>
          </a:bodyPr>
          <a:lstStyle>
            <a:lvl1pPr marL="0" indent="0" algn="l">
              <a:lnSpc>
                <a:spcPct val="100000"/>
              </a:lnSpc>
              <a:buNone/>
              <a:defRPr lang="en-US" sz="1600" kern="1200" spc="-20" baseline="0" dirty="0">
                <a:solidFill>
                  <a:schemeClr val="tx1"/>
                </a:solidFill>
                <a:latin typeface="Helvetica" pitchFamily="2" charset="0"/>
                <a:ea typeface="+mn-ea"/>
                <a:cs typeface="+mn-cs"/>
              </a:defRPr>
            </a:lvl1pPr>
          </a:lstStyle>
          <a:p>
            <a:r>
              <a:rPr lang="en-US" dirty="0"/>
              <a:t>This is placeholder paragraph text. Lorem ipsum dolor sit </a:t>
            </a:r>
            <a:r>
              <a:rPr lang="en-US" dirty="0" err="1"/>
              <a:t>amet</a:t>
            </a:r>
            <a:r>
              <a:rPr lang="en-US" dirty="0"/>
              <a:t>, </a:t>
            </a:r>
            <a:r>
              <a:rPr lang="en-US" dirty="0" err="1"/>
              <a:t>consectetur</a:t>
            </a:r>
            <a:r>
              <a:rPr lang="en-US" dirty="0"/>
              <a:t> sed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a:t>
            </a:r>
            <a:r>
              <a:rPr lang="en-US" dirty="0" err="1"/>
              <a:t>congue</a:t>
            </a:r>
            <a:r>
              <a:rPr lang="en-US" dirty="0"/>
              <a:t>. </a:t>
            </a:r>
            <a:r>
              <a:rPr lang="en-US" dirty="0" err="1"/>
              <a:t>Fusce</a:t>
            </a:r>
            <a:r>
              <a:rPr lang="en-US" dirty="0"/>
              <a:t> </a:t>
            </a:r>
            <a:r>
              <a:rPr lang="en-US" dirty="0" err="1"/>
              <a:t>efficitur</a:t>
            </a:r>
            <a:r>
              <a:rPr lang="en-US" dirty="0"/>
              <a:t> </a:t>
            </a:r>
            <a:r>
              <a:rPr lang="en-US" dirty="0" err="1"/>
              <a:t>neque</a:t>
            </a:r>
            <a:r>
              <a:rPr lang="en-US" dirty="0"/>
              <a:t> sed ex </a:t>
            </a:r>
            <a:r>
              <a:rPr lang="en-US" dirty="0" err="1"/>
              <a:t>molestie</a:t>
            </a:r>
            <a:r>
              <a:rPr lang="en-US" dirty="0"/>
              <a:t>, a gravida </a:t>
            </a:r>
            <a:r>
              <a:rPr lang="en-US" dirty="0" err="1"/>
              <a:t>urna</a:t>
            </a:r>
            <a:r>
              <a:rPr lang="en-US" dirty="0"/>
              <a:t> </a:t>
            </a:r>
            <a:r>
              <a:rPr lang="en-US" dirty="0" err="1"/>
              <a:t>blandit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Nam </a:t>
            </a:r>
            <a:r>
              <a:rPr lang="en-US" dirty="0" err="1"/>
              <a:t>sapien</a:t>
            </a:r>
            <a:r>
              <a:rPr lang="en-US" dirty="0"/>
              <a:t> </a:t>
            </a:r>
            <a:r>
              <a:rPr lang="en-US" dirty="0" err="1"/>
              <a:t>ut</a:t>
            </a:r>
            <a:r>
              <a:rPr lang="en-US" dirty="0"/>
              <a:t> porta pulvinar. </a:t>
            </a:r>
            <a:r>
              <a:rPr lang="en-US" dirty="0" err="1"/>
              <a:t>Phasellus</a:t>
            </a:r>
            <a:r>
              <a:rPr lang="en-US" dirty="0"/>
              <a:t> </a:t>
            </a:r>
            <a:r>
              <a:rPr lang="en-US" dirty="0" err="1"/>
              <a:t>laoreet</a:t>
            </a:r>
            <a:r>
              <a:rPr lang="en-US" dirty="0"/>
              <a:t> </a:t>
            </a:r>
            <a:r>
              <a:rPr lang="en-US" dirty="0" err="1"/>
              <a:t>mollis</a:t>
            </a:r>
            <a:r>
              <a:rPr lang="en-US" dirty="0"/>
              <a:t> </a:t>
            </a:r>
            <a:r>
              <a:rPr lang="en-US" dirty="0" err="1"/>
              <a:t>neque</a:t>
            </a:r>
            <a:r>
              <a:rPr lang="en-US" dirty="0"/>
              <a:t> </a:t>
            </a:r>
            <a:r>
              <a:rPr lang="en-US" dirty="0" err="1"/>
              <a:t>vulputate</a:t>
            </a:r>
            <a:r>
              <a:rPr lang="en-US" dirty="0"/>
              <a:t> </a:t>
            </a:r>
            <a:r>
              <a:rPr lang="en-US" dirty="0" err="1"/>
              <a:t>efficitur</a:t>
            </a:r>
            <a:r>
              <a:rPr lang="en-US" dirty="0"/>
              <a:t>.</a:t>
            </a:r>
          </a:p>
        </p:txBody>
      </p:sp>
      <p:sp>
        <p:nvSpPr>
          <p:cNvPr id="9" name="Text Placeholder 11">
            <a:extLst>
              <a:ext uri="{FF2B5EF4-FFF2-40B4-BE49-F238E27FC236}">
                <a16:creationId xmlns:a16="http://schemas.microsoft.com/office/drawing/2014/main" id="{11D5F7C7-6AB1-79FE-EEB4-285A6CD6FAB0}"/>
              </a:ext>
            </a:extLst>
          </p:cNvPr>
          <p:cNvSpPr>
            <a:spLocks noGrp="1"/>
          </p:cNvSpPr>
          <p:nvPr>
            <p:ph type="body" sz="quarter" idx="31"/>
          </p:nvPr>
        </p:nvSpPr>
        <p:spPr>
          <a:xfrm>
            <a:off x="2743199" y="2368296"/>
            <a:ext cx="6345936" cy="625033"/>
          </a:xfrm>
        </p:spPr>
        <p:txBody>
          <a:bodyPr lIns="0" rIns="0" anchor="b">
            <a:noAutofit/>
          </a:bodyPr>
          <a:lstStyle>
            <a:lvl1pPr marL="0" indent="0">
              <a:buNone/>
              <a:defRPr sz="36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pic>
        <p:nvPicPr>
          <p:cNvPr id="12" name="Picture 11">
            <a:extLst>
              <a:ext uri="{FF2B5EF4-FFF2-40B4-BE49-F238E27FC236}">
                <a16:creationId xmlns:a16="http://schemas.microsoft.com/office/drawing/2014/main" id="{1FA8D461-DD73-1CF7-34F5-9277A6C8D7C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8" name="Picture 17" descr="Logo, company name&#10;&#10;AI-generated content may be incorrect.">
            <a:extLst>
              <a:ext uri="{FF2B5EF4-FFF2-40B4-BE49-F238E27FC236}">
                <a16:creationId xmlns:a16="http://schemas.microsoft.com/office/drawing/2014/main" id="{16C105B6-4985-4A72-86A8-294F7A2F107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0" name="Rectangle 19">
            <a:extLst>
              <a:ext uri="{FF2B5EF4-FFF2-40B4-BE49-F238E27FC236}">
                <a16:creationId xmlns:a16="http://schemas.microsoft.com/office/drawing/2014/main" id="{43DF65BB-D822-C07B-7887-79A08BCDCDA2}"/>
              </a:ext>
            </a:extLst>
          </p:cNvPr>
          <p:cNvSpPr/>
          <p:nvPr userDrawn="1"/>
        </p:nvSpPr>
        <p:spPr>
          <a:xfrm rot="16200000">
            <a:off x="2023503" y="280007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C33017B2-0EE7-AFCB-DDA3-603399951CA8}"/>
              </a:ext>
            </a:extLst>
          </p:cNvPr>
          <p:cNvSpPr>
            <a:spLocks noGrp="1"/>
          </p:cNvSpPr>
          <p:nvPr>
            <p:ph type="dt" sz="half" idx="32"/>
          </p:nvPr>
        </p:nvSpPr>
        <p:spPr/>
        <p:txBody>
          <a:bodyPr/>
          <a:lstStyle/>
          <a:p>
            <a:pPr>
              <a:defRPr/>
            </a:pPr>
            <a:fld id="{96A8F361-ADC9-B146-85A3-12EECE6FE39C}" type="datetime1">
              <a:rPr lang="en-US" smtClean="0"/>
              <a:t>6/11/26</a:t>
            </a:fld>
            <a:endParaRPr lang="en-US" dirty="0"/>
          </a:p>
        </p:txBody>
      </p:sp>
      <p:sp>
        <p:nvSpPr>
          <p:cNvPr id="8" name="Footer Placeholder 7">
            <a:extLst>
              <a:ext uri="{FF2B5EF4-FFF2-40B4-BE49-F238E27FC236}">
                <a16:creationId xmlns:a16="http://schemas.microsoft.com/office/drawing/2014/main" id="{F9B0F08A-229C-A4A7-860F-0A6886870548}"/>
              </a:ext>
            </a:extLst>
          </p:cNvPr>
          <p:cNvSpPr>
            <a:spLocks noGrp="1"/>
          </p:cNvSpPr>
          <p:nvPr>
            <p:ph type="ftr" sz="quarter" idx="33"/>
          </p:nvPr>
        </p:nvSpPr>
        <p:spPr/>
        <p:txBody>
          <a:bodyPr/>
          <a:lstStyle/>
          <a:p>
            <a:pPr>
              <a:defRPr/>
            </a:pPr>
            <a:r>
              <a:rPr lang="en-US"/>
              <a:t>Presenter Name | Presentation Title or Meeting Title</a:t>
            </a:r>
            <a:endParaRPr lang="en-US" dirty="0"/>
          </a:p>
        </p:txBody>
      </p:sp>
      <p:sp>
        <p:nvSpPr>
          <p:cNvPr id="10" name="Slide Number Placeholder 9">
            <a:extLst>
              <a:ext uri="{FF2B5EF4-FFF2-40B4-BE49-F238E27FC236}">
                <a16:creationId xmlns:a16="http://schemas.microsoft.com/office/drawing/2014/main" id="{34AD9F66-40DA-7542-0013-4B7B9B9BDCE9}"/>
              </a:ext>
            </a:extLst>
          </p:cNvPr>
          <p:cNvSpPr>
            <a:spLocks noGrp="1"/>
          </p:cNvSpPr>
          <p:nvPr>
            <p:ph type="sldNum" sz="quarter" idx="34"/>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909471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paragraph">
    <p:bg>
      <p:bgPr>
        <a:solidFill>
          <a:schemeClr val="bg1"/>
        </a:solidFill>
        <a:effectLst/>
      </p:bgPr>
    </p:bg>
    <p:spTree>
      <p:nvGrpSpPr>
        <p:cNvPr id="1" name=""/>
        <p:cNvGrpSpPr/>
        <p:nvPr/>
      </p:nvGrpSpPr>
      <p:grpSpPr>
        <a:xfrm>
          <a:off x="0" y="0"/>
          <a:ext cx="0" cy="0"/>
          <a:chOff x="0" y="0"/>
          <a:chExt cx="0" cy="0"/>
        </a:xfrm>
      </p:grpSpPr>
      <p:pic>
        <p:nvPicPr>
          <p:cNvPr id="5" name="Picture 4" descr="Logo, company name&#10;&#10;AI-generated content may be incorrect.">
            <a:extLst>
              <a:ext uri="{FF2B5EF4-FFF2-40B4-BE49-F238E27FC236}">
                <a16:creationId xmlns:a16="http://schemas.microsoft.com/office/drawing/2014/main" id="{0F638F81-B8FB-5EFF-DFB1-9D0FF030B3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3626" y="2365733"/>
            <a:ext cx="4496423" cy="4492268"/>
          </a:xfrm>
          <a:prstGeom prst="rect">
            <a:avLst/>
          </a:prstGeom>
        </p:spPr>
      </p:pic>
      <p:sp>
        <p:nvSpPr>
          <p:cNvPr id="2" name="Text Placeholder 11">
            <a:extLst>
              <a:ext uri="{FF2B5EF4-FFF2-40B4-BE49-F238E27FC236}">
                <a16:creationId xmlns:a16="http://schemas.microsoft.com/office/drawing/2014/main" id="{8F21E745-BBC4-24D2-2D10-C3B2CD1C4B40}"/>
              </a:ext>
            </a:extLst>
          </p:cNvPr>
          <p:cNvSpPr>
            <a:spLocks noGrp="1"/>
          </p:cNvSpPr>
          <p:nvPr>
            <p:ph type="body" sz="quarter" idx="29" hasCustomPrompt="1"/>
          </p:nvPr>
        </p:nvSpPr>
        <p:spPr>
          <a:xfrm>
            <a:off x="2438401" y="2680962"/>
            <a:ext cx="2971800" cy="1496075"/>
          </a:xfrm>
        </p:spPr>
        <p:txBody>
          <a:bodyPr lIns="0" rIns="0" anchor="t">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This is a placeholder headline. Lorem ipsum dolor sit </a:t>
            </a:r>
            <a:r>
              <a:rPr lang="en-US" dirty="0" err="1"/>
              <a:t>amet</a:t>
            </a:r>
            <a:r>
              <a:rPr lang="en-US" dirty="0"/>
              <a:t>, nec cu </a:t>
            </a:r>
            <a:r>
              <a:rPr lang="en-US" dirty="0" err="1"/>
              <a:t>legimus</a:t>
            </a:r>
            <a:r>
              <a:rPr lang="en-US" dirty="0"/>
              <a:t>.</a:t>
            </a:r>
          </a:p>
        </p:txBody>
      </p:sp>
      <p:sp>
        <p:nvSpPr>
          <p:cNvPr id="3" name="Text Placeholder 13">
            <a:extLst>
              <a:ext uri="{FF2B5EF4-FFF2-40B4-BE49-F238E27FC236}">
                <a16:creationId xmlns:a16="http://schemas.microsoft.com/office/drawing/2014/main" id="{3DC7DBDA-7A10-5E60-3F1B-555A97E684BE}"/>
              </a:ext>
            </a:extLst>
          </p:cNvPr>
          <p:cNvSpPr>
            <a:spLocks noGrp="1"/>
          </p:cNvSpPr>
          <p:nvPr>
            <p:ph type="body" sz="quarter" idx="30" hasCustomPrompt="1"/>
          </p:nvPr>
        </p:nvSpPr>
        <p:spPr>
          <a:xfrm>
            <a:off x="5866544" y="2680962"/>
            <a:ext cx="3887056" cy="1496075"/>
          </a:xfrm>
          <a:noFill/>
          <a:ln>
            <a:noFill/>
          </a:ln>
        </p:spPr>
        <p:txBody>
          <a:bodyPr lIns="0" tIns="0" rIns="0" bIns="0" anchor="t" anchorCtr="0">
            <a:noAutofit/>
          </a:bodyPr>
          <a:lstStyle>
            <a:lvl1pPr marL="0" indent="0" algn="just">
              <a:lnSpc>
                <a:spcPct val="100000"/>
              </a:lnSpc>
              <a:buNone/>
              <a:defRPr lang="en-US" sz="1600" kern="1200" spc="-20" baseline="0" dirty="0">
                <a:solidFill>
                  <a:schemeClr val="tx1"/>
                </a:solidFill>
                <a:latin typeface="Helvetica" pitchFamily="2" charset="0"/>
                <a:ea typeface="+mn-ea"/>
                <a:cs typeface="+mn-cs"/>
              </a:defRPr>
            </a:lvl1pPr>
          </a:lstStyle>
          <a:p>
            <a:pPr lvl="0"/>
            <a:r>
              <a:rPr lang="en-US" dirty="0"/>
              <a:t>This is placeholder paragraph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a:t>
            </a:r>
            <a:r>
              <a:rPr lang="en-US" dirty="0" err="1"/>
              <a:t>congue</a:t>
            </a:r>
            <a:r>
              <a:rPr lang="en-US" dirty="0"/>
              <a:t>. </a:t>
            </a:r>
            <a:r>
              <a:rPr lang="en-US" dirty="0" err="1"/>
              <a:t>Fusce</a:t>
            </a:r>
            <a:r>
              <a:rPr lang="en-US" dirty="0"/>
              <a:t> </a:t>
            </a:r>
            <a:r>
              <a:rPr lang="en-US" dirty="0" err="1"/>
              <a:t>efficitur</a:t>
            </a:r>
            <a:r>
              <a:rPr lang="en-US" dirty="0"/>
              <a:t> </a:t>
            </a:r>
            <a:r>
              <a:rPr lang="en-US" dirty="0" err="1"/>
              <a:t>neque</a:t>
            </a:r>
            <a:r>
              <a:rPr lang="en-US" dirty="0"/>
              <a:t> sed ex </a:t>
            </a:r>
            <a:r>
              <a:rPr lang="en-US" dirty="0" err="1"/>
              <a:t>molestie</a:t>
            </a:r>
            <a:r>
              <a:rPr lang="en-US" dirty="0"/>
              <a:t>, a gravida </a:t>
            </a:r>
            <a:r>
              <a:rPr lang="en-US" dirty="0" err="1"/>
              <a:t>urna</a:t>
            </a:r>
            <a:r>
              <a:rPr lang="en-US" dirty="0"/>
              <a:t> </a:t>
            </a:r>
            <a:r>
              <a:rPr lang="en-US" dirty="0" err="1"/>
              <a:t>blandit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a:t>
            </a:r>
          </a:p>
        </p:txBody>
      </p:sp>
      <p:pic>
        <p:nvPicPr>
          <p:cNvPr id="12" name="Picture 11">
            <a:extLst>
              <a:ext uri="{FF2B5EF4-FFF2-40B4-BE49-F238E27FC236}">
                <a16:creationId xmlns:a16="http://schemas.microsoft.com/office/drawing/2014/main" id="{C254DA6B-25F8-FB7A-310E-7B226163581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8" name="Picture 17" descr="Logo, company name&#10;&#10;AI-generated content may be incorrect.">
            <a:extLst>
              <a:ext uri="{FF2B5EF4-FFF2-40B4-BE49-F238E27FC236}">
                <a16:creationId xmlns:a16="http://schemas.microsoft.com/office/drawing/2014/main" id="{400B4D35-0B5E-5B93-DE8C-2ECCF2153C7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2" name="Rectangle 21">
            <a:extLst>
              <a:ext uri="{FF2B5EF4-FFF2-40B4-BE49-F238E27FC236}">
                <a16:creationId xmlns:a16="http://schemas.microsoft.com/office/drawing/2014/main" id="{1A3DA0C6-B1B1-9AB4-A879-03547B4E875C}"/>
              </a:ext>
            </a:extLst>
          </p:cNvPr>
          <p:cNvSpPr/>
          <p:nvPr userDrawn="1"/>
        </p:nvSpPr>
        <p:spPr>
          <a:xfrm rot="16200000">
            <a:off x="4495372" y="3415280"/>
            <a:ext cx="2286000"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0E461A5B-FD12-3D01-3752-09D39717EAB1}"/>
              </a:ext>
            </a:extLst>
          </p:cNvPr>
          <p:cNvSpPr>
            <a:spLocks noGrp="1"/>
          </p:cNvSpPr>
          <p:nvPr>
            <p:ph type="dt" sz="half" idx="31"/>
          </p:nvPr>
        </p:nvSpPr>
        <p:spPr/>
        <p:txBody>
          <a:bodyPr/>
          <a:lstStyle/>
          <a:p>
            <a:pPr>
              <a:defRPr/>
            </a:pPr>
            <a:fld id="{173AAD05-B77F-D646-9C15-80CE425910A0}" type="datetime1">
              <a:rPr lang="en-US" smtClean="0"/>
              <a:t>6/11/26</a:t>
            </a:fld>
            <a:endParaRPr lang="en-US" dirty="0"/>
          </a:p>
        </p:txBody>
      </p:sp>
      <p:sp>
        <p:nvSpPr>
          <p:cNvPr id="9" name="Footer Placeholder 8">
            <a:extLst>
              <a:ext uri="{FF2B5EF4-FFF2-40B4-BE49-F238E27FC236}">
                <a16:creationId xmlns:a16="http://schemas.microsoft.com/office/drawing/2014/main" id="{72E9858C-0A87-39AF-9E78-4100CB3488A8}"/>
              </a:ext>
            </a:extLst>
          </p:cNvPr>
          <p:cNvSpPr>
            <a:spLocks noGrp="1"/>
          </p:cNvSpPr>
          <p:nvPr>
            <p:ph type="ftr" sz="quarter" idx="32"/>
          </p:nvPr>
        </p:nvSpPr>
        <p:spPr/>
        <p:txBody>
          <a:bodyPr/>
          <a:lstStyle/>
          <a:p>
            <a:pPr>
              <a:defRPr/>
            </a:pPr>
            <a:r>
              <a:rPr lang="en-US"/>
              <a:t>Presenter Name | Presentation Title or Meeting Title</a:t>
            </a:r>
            <a:endParaRPr lang="en-US" dirty="0"/>
          </a:p>
        </p:txBody>
      </p:sp>
      <p:sp>
        <p:nvSpPr>
          <p:cNvPr id="10" name="Slide Number Placeholder 9">
            <a:extLst>
              <a:ext uri="{FF2B5EF4-FFF2-40B4-BE49-F238E27FC236}">
                <a16:creationId xmlns:a16="http://schemas.microsoft.com/office/drawing/2014/main" id="{C0D434DA-FA5F-A3F0-73D1-B7D59CAE5539}"/>
              </a:ext>
            </a:extLst>
          </p:cNvPr>
          <p:cNvSpPr>
            <a:spLocks noGrp="1"/>
          </p:cNvSpPr>
          <p:nvPr>
            <p:ph type="sldNum" sz="quarter" idx="3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68227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and-photos">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25EDF766-7C4F-8198-CC00-1629745BA558}"/>
              </a:ext>
            </a:extLst>
          </p:cNvPr>
          <p:cNvSpPr>
            <a:spLocks noGrp="1"/>
          </p:cNvSpPr>
          <p:nvPr>
            <p:ph type="pic" sz="quarter" idx="18" hasCustomPrompt="1"/>
          </p:nvPr>
        </p:nvSpPr>
        <p:spPr>
          <a:xfrm>
            <a:off x="8833104" y="820351"/>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426E1C92-EEF8-8158-7DFA-25D472890BE4}"/>
              </a:ext>
            </a:extLst>
          </p:cNvPr>
          <p:cNvSpPr>
            <a:spLocks noGrp="1"/>
          </p:cNvSpPr>
          <p:nvPr>
            <p:ph type="body" sz="quarter" idx="24" hasCustomPrompt="1"/>
          </p:nvPr>
        </p:nvSpPr>
        <p:spPr>
          <a:xfrm>
            <a:off x="8833104" y="2449165"/>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5" name="Text Placeholder 13">
            <a:extLst>
              <a:ext uri="{FF2B5EF4-FFF2-40B4-BE49-F238E27FC236}">
                <a16:creationId xmlns:a16="http://schemas.microsoft.com/office/drawing/2014/main" id="{1E4BB0C1-1719-763D-2504-E6EAD0B6EF05}"/>
              </a:ext>
            </a:extLst>
          </p:cNvPr>
          <p:cNvSpPr>
            <a:spLocks noGrp="1"/>
          </p:cNvSpPr>
          <p:nvPr>
            <p:ph type="body" sz="quarter" idx="26" hasCustomPrompt="1"/>
          </p:nvPr>
        </p:nvSpPr>
        <p:spPr>
          <a:xfrm>
            <a:off x="8833104" y="4457874"/>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8" name="Text Placeholder 13">
            <a:extLst>
              <a:ext uri="{FF2B5EF4-FFF2-40B4-BE49-F238E27FC236}">
                <a16:creationId xmlns:a16="http://schemas.microsoft.com/office/drawing/2014/main" id="{5F91DEBF-3B80-EC21-CD0E-574925D5D201}"/>
              </a:ext>
            </a:extLst>
          </p:cNvPr>
          <p:cNvSpPr>
            <a:spLocks noGrp="1"/>
          </p:cNvSpPr>
          <p:nvPr>
            <p:ph type="body" sz="quarter" idx="28" hasCustomPrompt="1"/>
          </p:nvPr>
        </p:nvSpPr>
        <p:spPr>
          <a:xfrm>
            <a:off x="8833104" y="6463327"/>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31" name="Picture Placeholder 5">
            <a:extLst>
              <a:ext uri="{FF2B5EF4-FFF2-40B4-BE49-F238E27FC236}">
                <a16:creationId xmlns:a16="http://schemas.microsoft.com/office/drawing/2014/main" id="{F2081C81-0D31-1D33-D5C7-E800F20CAB35}"/>
              </a:ext>
            </a:extLst>
          </p:cNvPr>
          <p:cNvSpPr>
            <a:spLocks noGrp="1"/>
          </p:cNvSpPr>
          <p:nvPr>
            <p:ph type="pic" sz="quarter" idx="29" hasCustomPrompt="1"/>
          </p:nvPr>
        </p:nvSpPr>
        <p:spPr>
          <a:xfrm>
            <a:off x="8833104" y="2829060"/>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33" name="Picture Placeholder 5">
            <a:extLst>
              <a:ext uri="{FF2B5EF4-FFF2-40B4-BE49-F238E27FC236}">
                <a16:creationId xmlns:a16="http://schemas.microsoft.com/office/drawing/2014/main" id="{CB5F92BD-A331-2033-6414-32DA4139D141}"/>
              </a:ext>
            </a:extLst>
          </p:cNvPr>
          <p:cNvSpPr>
            <a:spLocks noGrp="1"/>
          </p:cNvSpPr>
          <p:nvPr>
            <p:ph type="pic" sz="quarter" idx="30" hasCustomPrompt="1"/>
          </p:nvPr>
        </p:nvSpPr>
        <p:spPr>
          <a:xfrm>
            <a:off x="8833104" y="4834513"/>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11" name="Text Placeholder 12">
            <a:extLst>
              <a:ext uri="{FF2B5EF4-FFF2-40B4-BE49-F238E27FC236}">
                <a16:creationId xmlns:a16="http://schemas.microsoft.com/office/drawing/2014/main" id="{8BB65541-22E1-1824-D211-5F662B02BC91}"/>
              </a:ext>
            </a:extLst>
          </p:cNvPr>
          <p:cNvSpPr>
            <a:spLocks noGrp="1"/>
          </p:cNvSpPr>
          <p:nvPr>
            <p:ph type="body" sz="quarter" idx="38"/>
          </p:nvPr>
        </p:nvSpPr>
        <p:spPr>
          <a:xfrm>
            <a:off x="914399" y="1700783"/>
            <a:ext cx="7552944" cy="4655567"/>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C2BA73D7-8F26-022A-C605-75C6FA96D3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3" name="Title Placeholder 1">
            <a:extLst>
              <a:ext uri="{FF2B5EF4-FFF2-40B4-BE49-F238E27FC236}">
                <a16:creationId xmlns:a16="http://schemas.microsoft.com/office/drawing/2014/main" id="{FA4F7EE0-B642-86A5-1F51-02D846ED29B6}"/>
              </a:ext>
            </a:extLst>
          </p:cNvPr>
          <p:cNvSpPr>
            <a:spLocks noGrp="1"/>
          </p:cNvSpPr>
          <p:nvPr>
            <p:ph type="title" hasCustomPrompt="1"/>
          </p:nvPr>
        </p:nvSpPr>
        <p:spPr>
          <a:xfrm>
            <a:off x="914398" y="365760"/>
            <a:ext cx="755207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4" name="Text Placeholder 19">
            <a:extLst>
              <a:ext uri="{FF2B5EF4-FFF2-40B4-BE49-F238E27FC236}">
                <a16:creationId xmlns:a16="http://schemas.microsoft.com/office/drawing/2014/main" id="{D6098F5F-613F-6068-B8EF-8517C054C557}"/>
              </a:ext>
            </a:extLst>
          </p:cNvPr>
          <p:cNvSpPr>
            <a:spLocks noGrp="1"/>
          </p:cNvSpPr>
          <p:nvPr>
            <p:ph type="body" sz="quarter" idx="37" hasCustomPrompt="1"/>
          </p:nvPr>
        </p:nvSpPr>
        <p:spPr>
          <a:xfrm>
            <a:off x="914399" y="820351"/>
            <a:ext cx="7552071"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25" name="Picture 24" descr="Logo, company name&#10;&#10;AI-generated content may be incorrect.">
            <a:extLst>
              <a:ext uri="{FF2B5EF4-FFF2-40B4-BE49-F238E27FC236}">
                <a16:creationId xmlns:a16="http://schemas.microsoft.com/office/drawing/2014/main" id="{33D8ACCB-93FC-A368-F65D-A1E01234593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9" name="Date Placeholder 8">
            <a:extLst>
              <a:ext uri="{FF2B5EF4-FFF2-40B4-BE49-F238E27FC236}">
                <a16:creationId xmlns:a16="http://schemas.microsoft.com/office/drawing/2014/main" id="{9533E998-2B0C-F60B-FC6D-4335AB2165DC}"/>
              </a:ext>
            </a:extLst>
          </p:cNvPr>
          <p:cNvSpPr>
            <a:spLocks noGrp="1"/>
          </p:cNvSpPr>
          <p:nvPr>
            <p:ph type="dt" sz="half" idx="39"/>
          </p:nvPr>
        </p:nvSpPr>
        <p:spPr/>
        <p:txBody>
          <a:bodyPr/>
          <a:lstStyle/>
          <a:p>
            <a:pPr>
              <a:defRPr/>
            </a:pPr>
            <a:fld id="{72AFC3B8-B505-2049-B838-6AB77D7A949C}" type="datetime1">
              <a:rPr lang="en-US" smtClean="0"/>
              <a:t>6/11/26</a:t>
            </a:fld>
            <a:endParaRPr lang="en-US" dirty="0"/>
          </a:p>
        </p:txBody>
      </p:sp>
      <p:sp>
        <p:nvSpPr>
          <p:cNvPr id="10" name="Footer Placeholder 9">
            <a:extLst>
              <a:ext uri="{FF2B5EF4-FFF2-40B4-BE49-F238E27FC236}">
                <a16:creationId xmlns:a16="http://schemas.microsoft.com/office/drawing/2014/main" id="{8CDED783-2E63-0F10-1566-F3BA680D7FF5}"/>
              </a:ext>
            </a:extLst>
          </p:cNvPr>
          <p:cNvSpPr>
            <a:spLocks noGrp="1"/>
          </p:cNvSpPr>
          <p:nvPr>
            <p:ph type="ftr" sz="quarter" idx="40"/>
          </p:nvPr>
        </p:nvSpPr>
        <p:spPr/>
        <p:txBody>
          <a:bodyPr/>
          <a:lstStyle/>
          <a:p>
            <a:pPr>
              <a:defRPr/>
            </a:pPr>
            <a:r>
              <a:rPr lang="en-US"/>
              <a:t>Presenter Name | Presentation Title or Meeting Title</a:t>
            </a:r>
            <a:endParaRPr lang="en-US" dirty="0"/>
          </a:p>
        </p:txBody>
      </p:sp>
      <p:sp>
        <p:nvSpPr>
          <p:cNvPr id="12" name="Slide Number Placeholder 11">
            <a:extLst>
              <a:ext uri="{FF2B5EF4-FFF2-40B4-BE49-F238E27FC236}">
                <a16:creationId xmlns:a16="http://schemas.microsoft.com/office/drawing/2014/main" id="{E97FAA85-5895-B226-0E08-685A13E158F0}"/>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41264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photo-righ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9909F63-04B4-4552-4C9B-34944CE806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b="4126"/>
          <a:stretch/>
        </p:blipFill>
        <p:spPr>
          <a:xfrm>
            <a:off x="4103005" y="2425441"/>
            <a:ext cx="4423870" cy="4432559"/>
          </a:xfrm>
          <a:prstGeom prst="rect">
            <a:avLst/>
          </a:prstGeom>
        </p:spPr>
      </p:pic>
      <p:sp>
        <p:nvSpPr>
          <p:cNvPr id="5" name="Picture Placeholder 5">
            <a:extLst>
              <a:ext uri="{FF2B5EF4-FFF2-40B4-BE49-F238E27FC236}">
                <a16:creationId xmlns:a16="http://schemas.microsoft.com/office/drawing/2014/main" id="{B184D948-D65A-DC1D-AFEC-EB3C91F2BACC}"/>
              </a:ext>
            </a:extLst>
          </p:cNvPr>
          <p:cNvSpPr>
            <a:spLocks noGrp="1"/>
          </p:cNvSpPr>
          <p:nvPr>
            <p:ph type="pic" sz="quarter" idx="15" hasCustomPrompt="1"/>
          </p:nvPr>
        </p:nvSpPr>
        <p:spPr>
          <a:xfrm>
            <a:off x="7583424"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1195460" y="17007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1195462" y="23258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 name="Text Placeholder 13">
            <a:extLst>
              <a:ext uri="{FF2B5EF4-FFF2-40B4-BE49-F238E27FC236}">
                <a16:creationId xmlns:a16="http://schemas.microsoft.com/office/drawing/2014/main" id="{7C443C6E-C1D0-5FAA-AA07-CD776BA07A36}"/>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7" name="Picture 16">
            <a:extLst>
              <a:ext uri="{FF2B5EF4-FFF2-40B4-BE49-F238E27FC236}">
                <a16:creationId xmlns:a16="http://schemas.microsoft.com/office/drawing/2014/main" id="{C29948ED-E27D-5F98-EACD-DCAF63A4515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6" name="Title Placeholder 1">
            <a:extLst>
              <a:ext uri="{FF2B5EF4-FFF2-40B4-BE49-F238E27FC236}">
                <a16:creationId xmlns:a16="http://schemas.microsoft.com/office/drawing/2014/main" id="{8DD8DAC1-7288-EEB9-267E-4FABB681DE29}"/>
              </a:ext>
            </a:extLst>
          </p:cNvPr>
          <p:cNvSpPr>
            <a:spLocks noGrp="1"/>
          </p:cNvSpPr>
          <p:nvPr>
            <p:ph type="title" hasCustomPrompt="1"/>
          </p:nvPr>
        </p:nvSpPr>
        <p:spPr>
          <a:xfrm>
            <a:off x="914398" y="365760"/>
            <a:ext cx="5751575"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7" name="Text Placeholder 19">
            <a:extLst>
              <a:ext uri="{FF2B5EF4-FFF2-40B4-BE49-F238E27FC236}">
                <a16:creationId xmlns:a16="http://schemas.microsoft.com/office/drawing/2014/main" id="{69F9AB23-23AD-4331-6F10-124422E7587B}"/>
              </a:ext>
            </a:extLst>
          </p:cNvPr>
          <p:cNvSpPr>
            <a:spLocks noGrp="1"/>
          </p:cNvSpPr>
          <p:nvPr>
            <p:ph type="body" sz="quarter" idx="37" hasCustomPrompt="1"/>
          </p:nvPr>
        </p:nvSpPr>
        <p:spPr>
          <a:xfrm>
            <a:off x="914399" y="820351"/>
            <a:ext cx="5751575"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28" name="Picture 27" descr="Logo, company name&#10;&#10;AI-generated content may be incorrect.">
            <a:extLst>
              <a:ext uri="{FF2B5EF4-FFF2-40B4-BE49-F238E27FC236}">
                <a16:creationId xmlns:a16="http://schemas.microsoft.com/office/drawing/2014/main" id="{A9F6B776-108B-4A96-9AA6-9F1EE6A1E8E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Rectangle 15">
            <a:extLst>
              <a:ext uri="{FF2B5EF4-FFF2-40B4-BE49-F238E27FC236}">
                <a16:creationId xmlns:a16="http://schemas.microsoft.com/office/drawing/2014/main" id="{BF053A70-0654-457C-4676-5169A063CE3E}"/>
              </a:ext>
            </a:extLst>
          </p:cNvPr>
          <p:cNvSpPr/>
          <p:nvPr userDrawn="1"/>
        </p:nvSpPr>
        <p:spPr>
          <a:xfrm rot="16200000">
            <a:off x="462533" y="21021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1">
            <a:extLst>
              <a:ext uri="{FF2B5EF4-FFF2-40B4-BE49-F238E27FC236}">
                <a16:creationId xmlns:a16="http://schemas.microsoft.com/office/drawing/2014/main" id="{8B4756C2-06F2-8784-8F5F-FB522EFBA23C}"/>
              </a:ext>
            </a:extLst>
          </p:cNvPr>
          <p:cNvSpPr>
            <a:spLocks noGrp="1"/>
          </p:cNvSpPr>
          <p:nvPr>
            <p:ph type="body" sz="quarter" idx="38"/>
          </p:nvPr>
        </p:nvSpPr>
        <p:spPr>
          <a:xfrm>
            <a:off x="1195460" y="46685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3" name="Text Placeholder 13">
            <a:extLst>
              <a:ext uri="{FF2B5EF4-FFF2-40B4-BE49-F238E27FC236}">
                <a16:creationId xmlns:a16="http://schemas.microsoft.com/office/drawing/2014/main" id="{345E30FA-B5D6-5E04-EF60-A0A70B81F999}"/>
              </a:ext>
            </a:extLst>
          </p:cNvPr>
          <p:cNvSpPr>
            <a:spLocks noGrp="1"/>
          </p:cNvSpPr>
          <p:nvPr>
            <p:ph type="body" sz="quarter" idx="39"/>
          </p:nvPr>
        </p:nvSpPr>
        <p:spPr>
          <a:xfrm>
            <a:off x="1195462" y="52936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4" name="Rectangle 23">
            <a:extLst>
              <a:ext uri="{FF2B5EF4-FFF2-40B4-BE49-F238E27FC236}">
                <a16:creationId xmlns:a16="http://schemas.microsoft.com/office/drawing/2014/main" id="{7A65EB0A-DB5D-B73A-3BDF-3A92FEB693B6}"/>
              </a:ext>
            </a:extLst>
          </p:cNvPr>
          <p:cNvSpPr/>
          <p:nvPr userDrawn="1"/>
        </p:nvSpPr>
        <p:spPr>
          <a:xfrm rot="16200000">
            <a:off x="462533" y="50699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655DBDA5-637B-7431-81F3-8CC97736658E}"/>
              </a:ext>
            </a:extLst>
          </p:cNvPr>
          <p:cNvSpPr>
            <a:spLocks noGrp="1"/>
          </p:cNvSpPr>
          <p:nvPr>
            <p:ph type="body" sz="quarter" idx="40"/>
          </p:nvPr>
        </p:nvSpPr>
        <p:spPr>
          <a:xfrm>
            <a:off x="1195460" y="3188408"/>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E1BBFC49-6774-CB5D-A10C-1E64228B47E5}"/>
              </a:ext>
            </a:extLst>
          </p:cNvPr>
          <p:cNvSpPr>
            <a:spLocks noGrp="1"/>
          </p:cNvSpPr>
          <p:nvPr>
            <p:ph type="body" sz="quarter" idx="41"/>
          </p:nvPr>
        </p:nvSpPr>
        <p:spPr>
          <a:xfrm>
            <a:off x="1195462" y="3813441"/>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AD3945AA-519A-1380-1CC1-79AE3549B70C}"/>
              </a:ext>
            </a:extLst>
          </p:cNvPr>
          <p:cNvSpPr/>
          <p:nvPr userDrawn="1"/>
        </p:nvSpPr>
        <p:spPr>
          <a:xfrm rot="16200000">
            <a:off x="462533" y="358973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3820F791-B55A-8DF3-E9C3-DEA9E9C0BEC0}"/>
              </a:ext>
            </a:extLst>
          </p:cNvPr>
          <p:cNvSpPr>
            <a:spLocks noGrp="1"/>
          </p:cNvSpPr>
          <p:nvPr>
            <p:ph type="dt" sz="half" idx="42"/>
          </p:nvPr>
        </p:nvSpPr>
        <p:spPr/>
        <p:txBody>
          <a:bodyPr/>
          <a:lstStyle/>
          <a:p>
            <a:pPr>
              <a:defRPr/>
            </a:pPr>
            <a:fld id="{289D0A07-E2F3-D948-A266-456AF711A3C7}" type="datetime1">
              <a:rPr lang="en-US" smtClean="0"/>
              <a:t>6/11/26</a:t>
            </a:fld>
            <a:endParaRPr lang="en-US" dirty="0"/>
          </a:p>
        </p:txBody>
      </p:sp>
      <p:sp>
        <p:nvSpPr>
          <p:cNvPr id="9" name="Footer Placeholder 8">
            <a:extLst>
              <a:ext uri="{FF2B5EF4-FFF2-40B4-BE49-F238E27FC236}">
                <a16:creationId xmlns:a16="http://schemas.microsoft.com/office/drawing/2014/main" id="{C0729F27-36E7-35AC-B79B-23F12C3C0496}"/>
              </a:ext>
            </a:extLst>
          </p:cNvPr>
          <p:cNvSpPr>
            <a:spLocks noGrp="1"/>
          </p:cNvSpPr>
          <p:nvPr>
            <p:ph type="ftr" sz="quarter" idx="43"/>
          </p:nvPr>
        </p:nvSpPr>
        <p:spPr/>
        <p:txBody>
          <a:bodyPr/>
          <a:lstStyle/>
          <a:p>
            <a:pPr>
              <a:defRPr/>
            </a:pPr>
            <a:r>
              <a:rPr lang="en-US"/>
              <a:t>Presenter Name | Presentation Title or Meeting Title</a:t>
            </a:r>
            <a:endParaRPr lang="en-US" dirty="0"/>
          </a:p>
        </p:txBody>
      </p:sp>
      <p:sp>
        <p:nvSpPr>
          <p:cNvPr id="10" name="Slide Number Placeholder 9">
            <a:extLst>
              <a:ext uri="{FF2B5EF4-FFF2-40B4-BE49-F238E27FC236}">
                <a16:creationId xmlns:a16="http://schemas.microsoft.com/office/drawing/2014/main" id="{9BE949B0-53E8-8ECF-9332-CAC08FBE7E60}"/>
              </a:ext>
            </a:extLst>
          </p:cNvPr>
          <p:cNvSpPr>
            <a:spLocks noGrp="1"/>
          </p:cNvSpPr>
          <p:nvPr>
            <p:ph type="sldNum" sz="quarter" idx="44"/>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435245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photo-lef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5698E98C-5EF4-E02E-4D04-D17E225EFB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3429" b="4126"/>
          <a:stretch/>
        </p:blipFill>
        <p:spPr>
          <a:xfrm>
            <a:off x="8362184" y="2425441"/>
            <a:ext cx="3829816" cy="4432559"/>
          </a:xfrm>
          <a:prstGeom prst="rect">
            <a:avLst/>
          </a:prstGeom>
        </p:spPr>
      </p:pic>
      <p:pic>
        <p:nvPicPr>
          <p:cNvPr id="7" name="Picture 6">
            <a:extLst>
              <a:ext uri="{FF2B5EF4-FFF2-40B4-BE49-F238E27FC236}">
                <a16:creationId xmlns:a16="http://schemas.microsoft.com/office/drawing/2014/main" id="{5A84E48D-8A24-7C48-B59C-D2F648C00A2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Picture Placeholder 5">
            <a:extLst>
              <a:ext uri="{FF2B5EF4-FFF2-40B4-BE49-F238E27FC236}">
                <a16:creationId xmlns:a16="http://schemas.microsoft.com/office/drawing/2014/main" id="{0C79311F-2C3F-C507-E765-5D7DA5DEDA87}"/>
              </a:ext>
            </a:extLst>
          </p:cNvPr>
          <p:cNvSpPr>
            <a:spLocks noGrp="1"/>
          </p:cNvSpPr>
          <p:nvPr>
            <p:ph type="pic" sz="quarter" idx="15" hasCustomPrompt="1"/>
          </p:nvPr>
        </p:nvSpPr>
        <p:spPr>
          <a:xfrm>
            <a:off x="0"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5" name="Text Placeholder 13">
            <a:extLst>
              <a:ext uri="{FF2B5EF4-FFF2-40B4-BE49-F238E27FC236}">
                <a16:creationId xmlns:a16="http://schemas.microsoft.com/office/drawing/2014/main" id="{B9480AD7-FFD4-EBEA-C887-D69213310463}"/>
              </a:ext>
            </a:extLst>
          </p:cNvPr>
          <p:cNvSpPr>
            <a:spLocks noGrp="1"/>
          </p:cNvSpPr>
          <p:nvPr>
            <p:ph type="body" sz="quarter" idx="24" hasCustomPrompt="1"/>
          </p:nvPr>
        </p:nvSpPr>
        <p:spPr>
          <a:xfrm>
            <a:off x="371856"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6" name="Title Placeholder 1">
            <a:extLst>
              <a:ext uri="{FF2B5EF4-FFF2-40B4-BE49-F238E27FC236}">
                <a16:creationId xmlns:a16="http://schemas.microsoft.com/office/drawing/2014/main" id="{614BAE17-7F11-EB6F-1C51-5B3FF6C6528C}"/>
              </a:ext>
            </a:extLst>
          </p:cNvPr>
          <p:cNvSpPr>
            <a:spLocks noGrp="1"/>
          </p:cNvSpPr>
          <p:nvPr>
            <p:ph type="title" hasCustomPrompt="1"/>
          </p:nvPr>
        </p:nvSpPr>
        <p:spPr>
          <a:xfrm>
            <a:off x="5157217" y="365760"/>
            <a:ext cx="5760720"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Text Placeholder 19">
            <a:extLst>
              <a:ext uri="{FF2B5EF4-FFF2-40B4-BE49-F238E27FC236}">
                <a16:creationId xmlns:a16="http://schemas.microsoft.com/office/drawing/2014/main" id="{B8A6A485-675C-EE94-911E-0B54B90E6832}"/>
              </a:ext>
            </a:extLst>
          </p:cNvPr>
          <p:cNvSpPr>
            <a:spLocks noGrp="1"/>
          </p:cNvSpPr>
          <p:nvPr>
            <p:ph type="body" sz="quarter" idx="37" hasCustomPrompt="1"/>
          </p:nvPr>
        </p:nvSpPr>
        <p:spPr>
          <a:xfrm>
            <a:off x="5157217" y="822960"/>
            <a:ext cx="5760720"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8" name="Picture 17" descr="Logo, company name&#10;&#10;AI-generated content may be incorrect.">
            <a:extLst>
              <a:ext uri="{FF2B5EF4-FFF2-40B4-BE49-F238E27FC236}">
                <a16:creationId xmlns:a16="http://schemas.microsoft.com/office/drawing/2014/main" id="{3A04F070-8450-0E87-18DD-3192DA8CDC2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08576" y="347472"/>
            <a:ext cx="415981" cy="415981"/>
          </a:xfrm>
          <a:prstGeom prst="rect">
            <a:avLst/>
          </a:prstGeom>
        </p:spPr>
      </p:pic>
      <p:sp>
        <p:nvSpPr>
          <p:cNvPr id="3" name="Text Placeholder 11">
            <a:extLst>
              <a:ext uri="{FF2B5EF4-FFF2-40B4-BE49-F238E27FC236}">
                <a16:creationId xmlns:a16="http://schemas.microsoft.com/office/drawing/2014/main" id="{08F951B0-68BF-2192-D399-475E494C0592}"/>
              </a:ext>
            </a:extLst>
          </p:cNvPr>
          <p:cNvSpPr>
            <a:spLocks noGrp="1"/>
          </p:cNvSpPr>
          <p:nvPr>
            <p:ph type="body" sz="quarter" idx="38"/>
          </p:nvPr>
        </p:nvSpPr>
        <p:spPr>
          <a:xfrm>
            <a:off x="5447424" y="17007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 name="Text Placeholder 13">
            <a:extLst>
              <a:ext uri="{FF2B5EF4-FFF2-40B4-BE49-F238E27FC236}">
                <a16:creationId xmlns:a16="http://schemas.microsoft.com/office/drawing/2014/main" id="{B9827FE2-9D0B-A5AD-BAFA-F72DC18F31CD}"/>
              </a:ext>
            </a:extLst>
          </p:cNvPr>
          <p:cNvSpPr>
            <a:spLocks noGrp="1"/>
          </p:cNvSpPr>
          <p:nvPr>
            <p:ph type="body" sz="quarter" idx="39"/>
          </p:nvPr>
        </p:nvSpPr>
        <p:spPr>
          <a:xfrm>
            <a:off x="5447426" y="23258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5" name="Rectangle 4">
            <a:extLst>
              <a:ext uri="{FF2B5EF4-FFF2-40B4-BE49-F238E27FC236}">
                <a16:creationId xmlns:a16="http://schemas.microsoft.com/office/drawing/2014/main" id="{6041A4D8-AE7D-2DE6-B0CA-43D09F97FEC4}"/>
              </a:ext>
            </a:extLst>
          </p:cNvPr>
          <p:cNvSpPr/>
          <p:nvPr userDrawn="1"/>
        </p:nvSpPr>
        <p:spPr>
          <a:xfrm rot="16200000">
            <a:off x="4714497" y="21021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7600CE08-B13C-E59B-FBAD-E6C38D06A2B1}"/>
              </a:ext>
            </a:extLst>
          </p:cNvPr>
          <p:cNvSpPr>
            <a:spLocks noGrp="1"/>
          </p:cNvSpPr>
          <p:nvPr>
            <p:ph type="body" sz="quarter" idx="40"/>
          </p:nvPr>
        </p:nvSpPr>
        <p:spPr>
          <a:xfrm>
            <a:off x="5447424" y="46685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8" name="Text Placeholder 13">
            <a:extLst>
              <a:ext uri="{FF2B5EF4-FFF2-40B4-BE49-F238E27FC236}">
                <a16:creationId xmlns:a16="http://schemas.microsoft.com/office/drawing/2014/main" id="{AD938516-005A-EF48-88B3-4A3A61AF594C}"/>
              </a:ext>
            </a:extLst>
          </p:cNvPr>
          <p:cNvSpPr>
            <a:spLocks noGrp="1"/>
          </p:cNvSpPr>
          <p:nvPr>
            <p:ph type="body" sz="quarter" idx="41"/>
          </p:nvPr>
        </p:nvSpPr>
        <p:spPr>
          <a:xfrm>
            <a:off x="5447426" y="52936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6CF86095-AE0D-275B-D134-0696CF70918D}"/>
              </a:ext>
            </a:extLst>
          </p:cNvPr>
          <p:cNvSpPr/>
          <p:nvPr userDrawn="1"/>
        </p:nvSpPr>
        <p:spPr>
          <a:xfrm rot="16200000">
            <a:off x="4714497" y="50699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9B698B8A-3C1A-BCD7-104F-5ED3C11432B0}"/>
              </a:ext>
            </a:extLst>
          </p:cNvPr>
          <p:cNvSpPr>
            <a:spLocks noGrp="1"/>
          </p:cNvSpPr>
          <p:nvPr>
            <p:ph type="body" sz="quarter" idx="42"/>
          </p:nvPr>
        </p:nvSpPr>
        <p:spPr>
          <a:xfrm>
            <a:off x="5447424" y="3188408"/>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1" name="Text Placeholder 13">
            <a:extLst>
              <a:ext uri="{FF2B5EF4-FFF2-40B4-BE49-F238E27FC236}">
                <a16:creationId xmlns:a16="http://schemas.microsoft.com/office/drawing/2014/main" id="{9402C06F-000D-03EE-5EF2-6F903053076A}"/>
              </a:ext>
            </a:extLst>
          </p:cNvPr>
          <p:cNvSpPr>
            <a:spLocks noGrp="1"/>
          </p:cNvSpPr>
          <p:nvPr>
            <p:ph type="body" sz="quarter" idx="43"/>
          </p:nvPr>
        </p:nvSpPr>
        <p:spPr>
          <a:xfrm>
            <a:off x="5447426" y="3813441"/>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12" name="Rectangle 11">
            <a:extLst>
              <a:ext uri="{FF2B5EF4-FFF2-40B4-BE49-F238E27FC236}">
                <a16:creationId xmlns:a16="http://schemas.microsoft.com/office/drawing/2014/main" id="{5BA60C1D-8AE1-014F-A846-87B67F7C9205}"/>
              </a:ext>
            </a:extLst>
          </p:cNvPr>
          <p:cNvSpPr/>
          <p:nvPr userDrawn="1"/>
        </p:nvSpPr>
        <p:spPr>
          <a:xfrm rot="16200000">
            <a:off x="4714497" y="358973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a:extLst>
              <a:ext uri="{FF2B5EF4-FFF2-40B4-BE49-F238E27FC236}">
                <a16:creationId xmlns:a16="http://schemas.microsoft.com/office/drawing/2014/main" id="{77705BBE-9146-D4F3-393A-D16CB1EA85F1}"/>
              </a:ext>
            </a:extLst>
          </p:cNvPr>
          <p:cNvSpPr>
            <a:spLocks noGrp="1"/>
          </p:cNvSpPr>
          <p:nvPr>
            <p:ph type="sldNum" sz="quarter" idx="46"/>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590883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photo-right-2">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C05AC3D5-5EFB-46A1-48B0-7DE42AE17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 r="21412" b="3671"/>
          <a:stretch/>
        </p:blipFill>
        <p:spPr>
          <a:xfrm>
            <a:off x="4103005" y="2425441"/>
            <a:ext cx="3476609" cy="4453623"/>
          </a:xfrm>
          <a:prstGeom prst="rect">
            <a:avLst/>
          </a:prstGeom>
        </p:spPr>
      </p:pic>
      <p:sp>
        <p:nvSpPr>
          <p:cNvPr id="14" name="Text Placeholder 12">
            <a:extLst>
              <a:ext uri="{FF2B5EF4-FFF2-40B4-BE49-F238E27FC236}">
                <a16:creationId xmlns:a16="http://schemas.microsoft.com/office/drawing/2014/main" id="{E4092E7B-EB81-9C0D-8F1F-0FB83D8AC767}"/>
              </a:ext>
            </a:extLst>
          </p:cNvPr>
          <p:cNvSpPr>
            <a:spLocks noGrp="1"/>
          </p:cNvSpPr>
          <p:nvPr>
            <p:ph type="body" sz="quarter" idx="38"/>
          </p:nvPr>
        </p:nvSpPr>
        <p:spPr>
          <a:xfrm>
            <a:off x="913702" y="1700784"/>
            <a:ext cx="575157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2BB331D-3283-1926-DB5A-5D22443CFE6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1" name="Title Placeholder 1">
            <a:extLst>
              <a:ext uri="{FF2B5EF4-FFF2-40B4-BE49-F238E27FC236}">
                <a16:creationId xmlns:a16="http://schemas.microsoft.com/office/drawing/2014/main" id="{B5F61D50-E0EA-DD3E-9A15-5F1540B241BD}"/>
              </a:ext>
            </a:extLst>
          </p:cNvPr>
          <p:cNvSpPr>
            <a:spLocks noGrp="1"/>
          </p:cNvSpPr>
          <p:nvPr>
            <p:ph type="title" hasCustomPrompt="1"/>
          </p:nvPr>
        </p:nvSpPr>
        <p:spPr>
          <a:xfrm>
            <a:off x="914398" y="365760"/>
            <a:ext cx="5751575"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C589D903-C7CC-24AC-FE3E-DBF6FBD21EA4}"/>
              </a:ext>
            </a:extLst>
          </p:cNvPr>
          <p:cNvSpPr>
            <a:spLocks noGrp="1"/>
          </p:cNvSpPr>
          <p:nvPr>
            <p:ph type="body" sz="quarter" idx="37" hasCustomPrompt="1"/>
          </p:nvPr>
        </p:nvSpPr>
        <p:spPr>
          <a:xfrm>
            <a:off x="914399" y="820351"/>
            <a:ext cx="5751575"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3" name="Picture 12" descr="Logo, company name&#10;&#10;AI-generated content may be incorrect.">
            <a:extLst>
              <a:ext uri="{FF2B5EF4-FFF2-40B4-BE49-F238E27FC236}">
                <a16:creationId xmlns:a16="http://schemas.microsoft.com/office/drawing/2014/main" id="{1D58EF1F-7C81-3196-E6F7-D0C92C5218E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5" name="Picture Placeholder 5">
            <a:extLst>
              <a:ext uri="{FF2B5EF4-FFF2-40B4-BE49-F238E27FC236}">
                <a16:creationId xmlns:a16="http://schemas.microsoft.com/office/drawing/2014/main" id="{FC8B54C3-472A-4B45-CECF-57ABE3B649A8}"/>
              </a:ext>
            </a:extLst>
          </p:cNvPr>
          <p:cNvSpPr>
            <a:spLocks noGrp="1"/>
          </p:cNvSpPr>
          <p:nvPr>
            <p:ph type="pic" sz="quarter" idx="15" hasCustomPrompt="1"/>
          </p:nvPr>
        </p:nvSpPr>
        <p:spPr>
          <a:xfrm>
            <a:off x="7583424"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6" name="Text Placeholder 13">
            <a:extLst>
              <a:ext uri="{FF2B5EF4-FFF2-40B4-BE49-F238E27FC236}">
                <a16:creationId xmlns:a16="http://schemas.microsoft.com/office/drawing/2014/main" id="{4AA3BFD7-9096-F068-222A-2881944B7BB2}"/>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sp>
        <p:nvSpPr>
          <p:cNvPr id="6" name="Date Placeholder 5">
            <a:extLst>
              <a:ext uri="{FF2B5EF4-FFF2-40B4-BE49-F238E27FC236}">
                <a16:creationId xmlns:a16="http://schemas.microsoft.com/office/drawing/2014/main" id="{7B91485E-E19F-6302-348B-C0C66564B455}"/>
              </a:ext>
            </a:extLst>
          </p:cNvPr>
          <p:cNvSpPr>
            <a:spLocks noGrp="1"/>
          </p:cNvSpPr>
          <p:nvPr>
            <p:ph type="dt" sz="half" idx="39"/>
          </p:nvPr>
        </p:nvSpPr>
        <p:spPr/>
        <p:txBody>
          <a:bodyPr/>
          <a:lstStyle/>
          <a:p>
            <a:pPr>
              <a:defRPr/>
            </a:pPr>
            <a:fld id="{E883AD41-F0AC-594A-9FEC-EA2967E22ED7}" type="datetime1">
              <a:rPr lang="en-US" smtClean="0"/>
              <a:t>6/11/26</a:t>
            </a:fld>
            <a:endParaRPr lang="en-US" dirty="0"/>
          </a:p>
        </p:txBody>
      </p:sp>
      <p:sp>
        <p:nvSpPr>
          <p:cNvPr id="7" name="Footer Placeholder 6">
            <a:extLst>
              <a:ext uri="{FF2B5EF4-FFF2-40B4-BE49-F238E27FC236}">
                <a16:creationId xmlns:a16="http://schemas.microsoft.com/office/drawing/2014/main" id="{C72EDEEF-46E0-9A6F-15BB-EA74A6A8B232}"/>
              </a:ext>
            </a:extLst>
          </p:cNvPr>
          <p:cNvSpPr>
            <a:spLocks noGrp="1"/>
          </p:cNvSpPr>
          <p:nvPr>
            <p:ph type="ftr" sz="quarter" idx="40"/>
          </p:nvPr>
        </p:nvSpPr>
        <p:spPr/>
        <p:txBody>
          <a:bodyPr/>
          <a:lstStyle/>
          <a:p>
            <a:pPr>
              <a:defRPr/>
            </a:pPr>
            <a:r>
              <a:rPr lang="en-US"/>
              <a:t>Presenter Name | Presentation Title or Meeting Title</a:t>
            </a:r>
            <a:endParaRPr lang="en-US" dirty="0"/>
          </a:p>
        </p:txBody>
      </p:sp>
      <p:sp>
        <p:nvSpPr>
          <p:cNvPr id="8" name="Slide Number Placeholder 7">
            <a:extLst>
              <a:ext uri="{FF2B5EF4-FFF2-40B4-BE49-F238E27FC236}">
                <a16:creationId xmlns:a16="http://schemas.microsoft.com/office/drawing/2014/main" id="{3F5603C5-F7E9-135D-08CF-E5B794439925}"/>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4816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0786C5C5-BA40-ED91-0B8F-3E5B695BC2FA}"/>
              </a:ext>
            </a:extLst>
          </p:cNvPr>
          <p:cNvPicPr>
            <a:picLocks noChangeAspect="1"/>
          </p:cNvPicPr>
          <p:nvPr userDrawn="1"/>
        </p:nvPicPr>
        <p:blipFill>
          <a:blip r:embed="rId24"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Slide Number Placeholder 9">
            <a:extLst>
              <a:ext uri="{FF2B5EF4-FFF2-40B4-BE49-F238E27FC236}">
                <a16:creationId xmlns:a16="http://schemas.microsoft.com/office/drawing/2014/main" id="{4394AAFE-E3DF-B28D-63BF-3EFB9EF59B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2CE553BB-E886-DE6F-F16C-696C36EA8549}"/>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D2696730-93A2-1C40-A288-6C0ADF526623}" type="datetime1">
              <a:rPr lang="en-US" smtClean="0"/>
              <a:t>6/11/26</a:t>
            </a:fld>
            <a:endParaRPr lang="en-US" dirty="0"/>
          </a:p>
        </p:txBody>
      </p:sp>
      <p:sp>
        <p:nvSpPr>
          <p:cNvPr id="12" name="Footer Placeholder 8">
            <a:extLst>
              <a:ext uri="{FF2B5EF4-FFF2-40B4-BE49-F238E27FC236}">
                <a16:creationId xmlns:a16="http://schemas.microsoft.com/office/drawing/2014/main" id="{7D89A822-DC7D-79CA-3EF6-AF26B05C52B0}"/>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Presenter Name | Presentation Title or Meeting Title</a:t>
            </a:r>
            <a:endParaRPr lang="en-US" dirty="0"/>
          </a:p>
        </p:txBody>
      </p:sp>
    </p:spTree>
    <p:extLst>
      <p:ext uri="{BB962C8B-B14F-4D97-AF65-F5344CB8AC3E}">
        <p14:creationId xmlns:p14="http://schemas.microsoft.com/office/powerpoint/2010/main" val="711206077"/>
      </p:ext>
    </p:extLst>
  </p:cSld>
  <p:clrMap bg1="lt1" tx1="dk1" bg2="lt2" tx2="dk2" accent1="accent1" accent2="accent2" accent3="accent3" accent4="accent4" accent5="accent5" accent6="accent6" hlink="hlink" folHlink="folHlink"/>
  <p:sldLayoutIdLst>
    <p:sldLayoutId id="2147483863" r:id="rId1"/>
    <p:sldLayoutId id="2147483747" r:id="rId2"/>
    <p:sldLayoutId id="2147483748" r:id="rId3"/>
    <p:sldLayoutId id="2147483964" r:id="rId4"/>
    <p:sldLayoutId id="2147483965" r:id="rId5"/>
    <p:sldLayoutId id="2147483785" r:id="rId6"/>
    <p:sldLayoutId id="2147483814" r:id="rId7"/>
    <p:sldLayoutId id="2147483816" r:id="rId8"/>
    <p:sldLayoutId id="2147483786" r:id="rId9"/>
    <p:sldLayoutId id="2147483787" r:id="rId10"/>
    <p:sldLayoutId id="2147483742" r:id="rId11"/>
    <p:sldLayoutId id="2147483744" r:id="rId12"/>
    <p:sldLayoutId id="2147483781" r:id="rId13"/>
    <p:sldLayoutId id="2147483784" r:id="rId14"/>
    <p:sldLayoutId id="2147483756" r:id="rId15"/>
    <p:sldLayoutId id="2147483759" r:id="rId16"/>
    <p:sldLayoutId id="2147483791" r:id="rId17"/>
    <p:sldLayoutId id="2147483788" r:id="rId18"/>
    <p:sldLayoutId id="2147483778" r:id="rId19"/>
    <p:sldLayoutId id="2147483813" r:id="rId20"/>
    <p:sldLayoutId id="2147483815" r:id="rId21"/>
    <p:sldLayoutId id="2147483864" r:id="rId22"/>
  </p:sldLayoutIdLst>
  <p:hf hdr="0" ftr="0" dt="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DDF5A06-F641-5EC3-D719-B34F1834A66B}"/>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Slide Number Placeholder 9">
            <a:extLst>
              <a:ext uri="{FF2B5EF4-FFF2-40B4-BE49-F238E27FC236}">
                <a16:creationId xmlns:a16="http://schemas.microsoft.com/office/drawing/2014/main" id="{F04EE99E-B369-AEF4-31C2-D04F8CDD013C}"/>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8FD664DD-4B4F-B6F9-44D8-026688A69C91}"/>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BC968A07-0B94-C142-9CC9-B25991A27E9B}" type="datetime1">
              <a:rPr lang="en-US" smtClean="0"/>
              <a:t>6/11/26</a:t>
            </a:fld>
            <a:endParaRPr lang="en-US" dirty="0"/>
          </a:p>
        </p:txBody>
      </p:sp>
      <p:sp>
        <p:nvSpPr>
          <p:cNvPr id="11" name="Footer Placeholder 8">
            <a:extLst>
              <a:ext uri="{FF2B5EF4-FFF2-40B4-BE49-F238E27FC236}">
                <a16:creationId xmlns:a16="http://schemas.microsoft.com/office/drawing/2014/main" id="{E736E786-2843-9B52-0847-6BFC3D1CBCAD}"/>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Presenter Name | Presentation Title or Meeting Title</a:t>
            </a:r>
            <a:endParaRPr lang="en-US" dirty="0"/>
          </a:p>
        </p:txBody>
      </p:sp>
    </p:spTree>
    <p:extLst>
      <p:ext uri="{BB962C8B-B14F-4D97-AF65-F5344CB8AC3E}">
        <p14:creationId xmlns:p14="http://schemas.microsoft.com/office/powerpoint/2010/main" val="413364801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6" r:id="rId3"/>
    <p:sldLayoutId id="2147483970" r:id="rId4"/>
    <p:sldLayoutId id="2147483971" r:id="rId5"/>
    <p:sldLayoutId id="2147483972" r:id="rId6"/>
    <p:sldLayoutId id="2147483973" r:id="rId7"/>
  </p:sldLayoutIdLst>
  <p:hf hdr="0" ftr="0" dt="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jpg"/><Relationship Id="rId3" Type="http://schemas.openxmlformats.org/officeDocument/2006/relationships/image" Target="../media/image24.jpg"/><Relationship Id="rId7" Type="http://schemas.openxmlformats.org/officeDocument/2006/relationships/image" Target="../media/image28.jpg"/><Relationship Id="rId12"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g"/><Relationship Id="rId1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9230-1F0C-F08B-F8D1-4F09BE982701}"/>
              </a:ext>
            </a:extLst>
          </p:cNvPr>
          <p:cNvSpPr>
            <a:spLocks noGrp="1"/>
          </p:cNvSpPr>
          <p:nvPr>
            <p:ph type="title"/>
          </p:nvPr>
        </p:nvSpPr>
        <p:spPr>
          <a:xfrm>
            <a:off x="914400" y="2530888"/>
            <a:ext cx="10003536" cy="2388558"/>
          </a:xfrm>
        </p:spPr>
        <p:txBody>
          <a:bodyPr>
            <a:normAutofit fontScale="90000"/>
          </a:bodyPr>
          <a:lstStyle/>
          <a:p>
            <a:r>
              <a:rPr lang="en-US" dirty="0"/>
              <a:t>Advancing In-Situ Plasma Processing for SRF Cavities at Fermilab</a:t>
            </a:r>
          </a:p>
        </p:txBody>
      </p:sp>
      <p:sp>
        <p:nvSpPr>
          <p:cNvPr id="4" name="Text Placeholder 3">
            <a:extLst>
              <a:ext uri="{FF2B5EF4-FFF2-40B4-BE49-F238E27FC236}">
                <a16:creationId xmlns:a16="http://schemas.microsoft.com/office/drawing/2014/main" id="{193C9EA7-4287-6D04-62E1-63AD0BECCB26}"/>
              </a:ext>
            </a:extLst>
          </p:cNvPr>
          <p:cNvSpPr>
            <a:spLocks noGrp="1"/>
          </p:cNvSpPr>
          <p:nvPr>
            <p:ph type="body" sz="quarter" idx="13"/>
          </p:nvPr>
        </p:nvSpPr>
        <p:spPr>
          <a:xfrm>
            <a:off x="914401" y="5115756"/>
            <a:ext cx="10003536" cy="278477"/>
          </a:xfrm>
        </p:spPr>
        <p:txBody>
          <a:bodyPr/>
          <a:lstStyle/>
          <a:p>
            <a:r>
              <a:rPr lang="en-US" dirty="0"/>
              <a:t>Bianca Giaccone</a:t>
            </a:r>
          </a:p>
        </p:txBody>
      </p:sp>
      <p:sp>
        <p:nvSpPr>
          <p:cNvPr id="6" name="Text Placeholder 5">
            <a:extLst>
              <a:ext uri="{FF2B5EF4-FFF2-40B4-BE49-F238E27FC236}">
                <a16:creationId xmlns:a16="http://schemas.microsoft.com/office/drawing/2014/main" id="{74DF9DFB-54E9-184A-7F50-BF325F79EAD8}"/>
              </a:ext>
            </a:extLst>
          </p:cNvPr>
          <p:cNvSpPr>
            <a:spLocks noGrp="1"/>
          </p:cNvSpPr>
          <p:nvPr>
            <p:ph type="body" sz="quarter" idx="14"/>
          </p:nvPr>
        </p:nvSpPr>
        <p:spPr>
          <a:xfrm>
            <a:off x="914400" y="2175056"/>
            <a:ext cx="10003536" cy="236324"/>
          </a:xfrm>
        </p:spPr>
        <p:txBody>
          <a:bodyPr/>
          <a:lstStyle/>
          <a:p>
            <a:r>
              <a:rPr lang="en-US" dirty="0"/>
              <a:t>June 11</a:t>
            </a:r>
            <a:r>
              <a:rPr lang="en-US" baseline="30000" dirty="0"/>
              <a:t>th</a:t>
            </a:r>
            <a:r>
              <a:rPr lang="en-US" dirty="0"/>
              <a:t>, 2026</a:t>
            </a:r>
          </a:p>
        </p:txBody>
      </p:sp>
      <p:sp>
        <p:nvSpPr>
          <p:cNvPr id="8" name="Text Placeholder 7">
            <a:extLst>
              <a:ext uri="{FF2B5EF4-FFF2-40B4-BE49-F238E27FC236}">
                <a16:creationId xmlns:a16="http://schemas.microsoft.com/office/drawing/2014/main" id="{540C5060-7896-A560-44D5-2CB595B0CFDB}"/>
              </a:ext>
            </a:extLst>
          </p:cNvPr>
          <p:cNvSpPr>
            <a:spLocks noGrp="1"/>
          </p:cNvSpPr>
          <p:nvPr>
            <p:ph type="body" sz="quarter" idx="11"/>
          </p:nvPr>
        </p:nvSpPr>
        <p:spPr>
          <a:xfrm>
            <a:off x="914399" y="5497033"/>
            <a:ext cx="10003537" cy="520994"/>
          </a:xfrm>
        </p:spPr>
        <p:txBody>
          <a:bodyPr/>
          <a:lstStyle/>
          <a:p>
            <a:r>
              <a:rPr lang="en-US" dirty="0"/>
              <a:t>Associate Scientist, Quantum Technology and Materials Science Division</a:t>
            </a:r>
          </a:p>
          <a:p>
            <a:r>
              <a:rPr lang="en-US" dirty="0"/>
              <a:t>Fermi National Accelerator Laboratory</a:t>
            </a:r>
          </a:p>
        </p:txBody>
      </p:sp>
      <p:sp>
        <p:nvSpPr>
          <p:cNvPr id="11" name="TextBox 10">
            <a:extLst>
              <a:ext uri="{FF2B5EF4-FFF2-40B4-BE49-F238E27FC236}">
                <a16:creationId xmlns:a16="http://schemas.microsoft.com/office/drawing/2014/main" id="{08D47A16-5812-E855-3602-27CEE54DA910}"/>
              </a:ext>
            </a:extLst>
          </p:cNvPr>
          <p:cNvSpPr txBox="1"/>
          <p:nvPr/>
        </p:nvSpPr>
        <p:spPr>
          <a:xfrm>
            <a:off x="8680821" y="6253739"/>
            <a:ext cx="3393108" cy="769441"/>
          </a:xfrm>
          <a:prstGeom prst="rect">
            <a:avLst/>
          </a:prstGeom>
          <a:noFill/>
          <a:ln>
            <a:noFill/>
          </a:ln>
        </p:spPr>
        <p:txBody>
          <a:bodyPr wrap="none" lIns="365760" tIns="274320" rIns="365760" bIns="274320" rtlCol="0">
            <a:spAutoFit/>
          </a:bodyPr>
          <a:lstStyle/>
          <a:p>
            <a:pPr algn="ctr">
              <a:spcAft>
                <a:spcPts val="800"/>
              </a:spcAft>
            </a:pPr>
            <a:r>
              <a:rPr lang="en-US" sz="1400" dirty="0"/>
              <a:t>FERMILAB-SLIDES-26-0098-SQMS</a:t>
            </a:r>
            <a:endParaRPr lang="en-US" sz="1600" dirty="0">
              <a:latin typeface="Helvetica" pitchFamily="2" charset="0"/>
            </a:endParaRPr>
          </a:p>
        </p:txBody>
      </p:sp>
    </p:spTree>
    <p:extLst>
      <p:ext uri="{BB962C8B-B14F-4D97-AF65-F5344CB8AC3E}">
        <p14:creationId xmlns:p14="http://schemas.microsoft.com/office/powerpoint/2010/main" val="2934308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3FFE5-82F7-1C75-88A5-BBC6B772BD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47E6DE-F38B-8C1A-36F3-EAE0B81490E3}"/>
              </a:ext>
            </a:extLst>
          </p:cNvPr>
          <p:cNvSpPr>
            <a:spLocks noGrp="1"/>
          </p:cNvSpPr>
          <p:nvPr>
            <p:ph type="title"/>
          </p:nvPr>
        </p:nvSpPr>
        <p:spPr/>
        <p:txBody>
          <a:bodyPr/>
          <a:lstStyle/>
          <a:p>
            <a:r>
              <a:rPr lang="en-US" dirty="0"/>
              <a:t>Plasma at Ignition vs Pressure</a:t>
            </a:r>
          </a:p>
        </p:txBody>
      </p:sp>
      <p:sp>
        <p:nvSpPr>
          <p:cNvPr id="4" name="Text Placeholder 3">
            <a:extLst>
              <a:ext uri="{FF2B5EF4-FFF2-40B4-BE49-F238E27FC236}">
                <a16:creationId xmlns:a16="http://schemas.microsoft.com/office/drawing/2014/main" id="{6445BB00-DAEA-6ED6-BF25-4E21757FD906}"/>
              </a:ext>
            </a:extLst>
          </p:cNvPr>
          <p:cNvSpPr>
            <a:spLocks noGrp="1"/>
          </p:cNvSpPr>
          <p:nvPr>
            <p:ph type="body" sz="quarter" idx="37"/>
          </p:nvPr>
        </p:nvSpPr>
        <p:spPr/>
        <p:txBody>
          <a:bodyPr>
            <a:normAutofit lnSpcReduction="10000"/>
          </a:bodyPr>
          <a:lstStyle/>
          <a:p>
            <a:r>
              <a:rPr lang="en-US" dirty="0"/>
              <a:t>Measured on 9-cell 1.3GHz with LCLS-II HOM couplers, using standard 1.3GHz RF ignition procedure. Admin limit of </a:t>
            </a:r>
            <a:r>
              <a:rPr lang="en-US" dirty="0" err="1"/>
              <a:t>P</a:t>
            </a:r>
            <a:r>
              <a:rPr lang="en-US" baseline="-25000" dirty="0" err="1"/>
              <a:t>forward</a:t>
            </a:r>
            <a:r>
              <a:rPr lang="en-US" baseline="-25000" dirty="0"/>
              <a:t>, max</a:t>
            </a:r>
            <a:r>
              <a:rPr lang="en-US" dirty="0"/>
              <a:t> = 125 W</a:t>
            </a:r>
          </a:p>
        </p:txBody>
      </p:sp>
      <p:sp>
        <p:nvSpPr>
          <p:cNvPr id="5" name="Slide Number Placeholder 4">
            <a:extLst>
              <a:ext uri="{FF2B5EF4-FFF2-40B4-BE49-F238E27FC236}">
                <a16:creationId xmlns:a16="http://schemas.microsoft.com/office/drawing/2014/main" id="{4BDACA7B-51D9-C78A-3FA9-5F04C34724F9}"/>
              </a:ext>
            </a:extLst>
          </p:cNvPr>
          <p:cNvSpPr>
            <a:spLocks noGrp="1"/>
          </p:cNvSpPr>
          <p:nvPr>
            <p:ph type="sldNum" sz="quarter" idx="40"/>
          </p:nvPr>
        </p:nvSpPr>
        <p:spPr/>
        <p:txBody>
          <a:bodyPr/>
          <a:lstStyle/>
          <a:p>
            <a:fld id="{F4BAA12D-5F28-3140-935A-44BF4B54B6B6}" type="slidenum">
              <a:rPr lang="en-US" smtClean="0"/>
              <a:pPr/>
              <a:t>10</a:t>
            </a:fld>
            <a:endParaRPr lang="en-US" dirty="0"/>
          </a:p>
        </p:txBody>
      </p:sp>
      <p:sp>
        <p:nvSpPr>
          <p:cNvPr id="12" name="Text Placeholder 3">
            <a:extLst>
              <a:ext uri="{FF2B5EF4-FFF2-40B4-BE49-F238E27FC236}">
                <a16:creationId xmlns:a16="http://schemas.microsoft.com/office/drawing/2014/main" id="{0D483852-543C-B1AE-F328-452BB8539E91}"/>
              </a:ext>
            </a:extLst>
          </p:cNvPr>
          <p:cNvSpPr txBox="1">
            <a:spLocks/>
          </p:cNvSpPr>
          <p:nvPr/>
        </p:nvSpPr>
        <p:spPr>
          <a:xfrm>
            <a:off x="453768" y="6301267"/>
            <a:ext cx="10915652" cy="5969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1"/>
                </a:solidFill>
              </a:rPr>
              <a:t>Work conducted at Fermilab in collaboration with Elisa Del Core and Bastiano Vitali (INFN LASA)</a:t>
            </a:r>
          </a:p>
        </p:txBody>
      </p:sp>
      <p:pic>
        <p:nvPicPr>
          <p:cNvPr id="10" name="Picture 9">
            <a:extLst>
              <a:ext uri="{FF2B5EF4-FFF2-40B4-BE49-F238E27FC236}">
                <a16:creationId xmlns:a16="http://schemas.microsoft.com/office/drawing/2014/main" id="{737EDBE1-F53F-658F-4065-F69E03AA62DF}"/>
              </a:ext>
            </a:extLst>
          </p:cNvPr>
          <p:cNvPicPr>
            <a:picLocks noChangeAspect="1"/>
          </p:cNvPicPr>
          <p:nvPr/>
        </p:nvPicPr>
        <p:blipFill>
          <a:blip r:embed="rId3"/>
          <a:stretch>
            <a:fillRect/>
          </a:stretch>
        </p:blipFill>
        <p:spPr>
          <a:xfrm>
            <a:off x="6796583" y="1137167"/>
            <a:ext cx="4937931" cy="5001699"/>
          </a:xfrm>
          <a:prstGeom prst="rect">
            <a:avLst/>
          </a:prstGeom>
        </p:spPr>
      </p:pic>
      <p:sp>
        <p:nvSpPr>
          <p:cNvPr id="11" name="Text Placeholder 3">
            <a:extLst>
              <a:ext uri="{FF2B5EF4-FFF2-40B4-BE49-F238E27FC236}">
                <a16:creationId xmlns:a16="http://schemas.microsoft.com/office/drawing/2014/main" id="{3AE54B7E-8894-4B4B-A93D-FC84EB1306E9}"/>
              </a:ext>
            </a:extLst>
          </p:cNvPr>
          <p:cNvSpPr txBox="1">
            <a:spLocks/>
          </p:cNvSpPr>
          <p:nvPr/>
        </p:nvSpPr>
        <p:spPr>
          <a:xfrm>
            <a:off x="7572222" y="1298206"/>
            <a:ext cx="3386652" cy="365125"/>
          </a:xfrm>
          <a:prstGeom prst="rect">
            <a:avLst/>
          </a:prstGeom>
          <a:noFill/>
        </p:spPr>
        <p:txBody>
          <a:bodyPr vert="horz" lIns="0" tIns="0" rIns="0" bIns="0" rtlCol="0" anchor="ctr">
            <a:normAutofit fontScale="92500" lnSpcReduction="10000"/>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solidFill>
                  <a:schemeClr val="accent5"/>
                </a:solidFill>
              </a:rPr>
              <a:t>20% O</a:t>
            </a:r>
            <a:r>
              <a:rPr lang="en-US" sz="2800" b="1" baseline="-25000" dirty="0">
                <a:solidFill>
                  <a:schemeClr val="accent5"/>
                </a:solidFill>
              </a:rPr>
              <a:t>2</a:t>
            </a:r>
            <a:r>
              <a:rPr lang="en-US" sz="2800" b="1" dirty="0">
                <a:solidFill>
                  <a:schemeClr val="accent5"/>
                </a:solidFill>
              </a:rPr>
              <a:t> balance Neon</a:t>
            </a:r>
          </a:p>
        </p:txBody>
      </p:sp>
      <p:pic>
        <p:nvPicPr>
          <p:cNvPr id="13" name="Picture 12">
            <a:extLst>
              <a:ext uri="{FF2B5EF4-FFF2-40B4-BE49-F238E27FC236}">
                <a16:creationId xmlns:a16="http://schemas.microsoft.com/office/drawing/2014/main" id="{0E15B43D-8860-EF92-DF3E-A48A0DBAE8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8233" y="1263824"/>
            <a:ext cx="6691549" cy="5120640"/>
          </a:xfrm>
          <a:prstGeom prst="rect">
            <a:avLst/>
          </a:prstGeom>
        </p:spPr>
      </p:pic>
      <p:sp>
        <p:nvSpPr>
          <p:cNvPr id="14" name="Rounded Rectangle 13">
            <a:extLst>
              <a:ext uri="{FF2B5EF4-FFF2-40B4-BE49-F238E27FC236}">
                <a16:creationId xmlns:a16="http://schemas.microsoft.com/office/drawing/2014/main" id="{4F07FB49-3EBB-32B5-AF57-F7F5BF0B1727}"/>
              </a:ext>
            </a:extLst>
          </p:cNvPr>
          <p:cNvSpPr/>
          <p:nvPr/>
        </p:nvSpPr>
        <p:spPr>
          <a:xfrm rot="19770713">
            <a:off x="687391" y="2956553"/>
            <a:ext cx="5114771" cy="983046"/>
          </a:xfrm>
          <a:prstGeom prst="round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856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09BF8-1B62-E0D2-4710-21F1000CB3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580487-66A0-6726-8C1C-323339C0D65F}"/>
              </a:ext>
            </a:extLst>
          </p:cNvPr>
          <p:cNvSpPr>
            <a:spLocks noGrp="1"/>
          </p:cNvSpPr>
          <p:nvPr>
            <p:ph type="body" sz="quarter" idx="10"/>
          </p:nvPr>
        </p:nvSpPr>
        <p:spPr>
          <a:xfrm>
            <a:off x="914399" y="1019331"/>
            <a:ext cx="9994392" cy="5337019"/>
          </a:xfrm>
        </p:spPr>
        <p:txBody>
          <a:bodyPr/>
          <a:lstStyle/>
          <a:p>
            <a:pPr>
              <a:lnSpc>
                <a:spcPct val="150000"/>
              </a:lnSpc>
            </a:pPr>
            <a:r>
              <a:rPr lang="en-US" dirty="0"/>
              <a:t>At increasing O</a:t>
            </a:r>
            <a:r>
              <a:rPr lang="en-US" baseline="-25000" dirty="0"/>
              <a:t>2</a:t>
            </a:r>
            <a:r>
              <a:rPr lang="en-US" dirty="0"/>
              <a:t> fraction: </a:t>
            </a:r>
          </a:p>
          <a:p>
            <a:pPr lvl="1">
              <a:lnSpc>
                <a:spcPct val="150000"/>
              </a:lnSpc>
            </a:pPr>
            <a:r>
              <a:rPr lang="en-US" sz="2000" dirty="0"/>
              <a:t>We experience decreased plasma tunability by controlling the rf drive for fixed </a:t>
            </a:r>
            <a:r>
              <a:rPr lang="en-US" sz="2000" dirty="0" err="1"/>
              <a:t>P</a:t>
            </a:r>
            <a:r>
              <a:rPr lang="en-US" sz="2000" baseline="-25000" dirty="0" err="1"/>
              <a:t>forward</a:t>
            </a:r>
            <a:r>
              <a:rPr lang="en-US" sz="2000" dirty="0"/>
              <a:t> → decreased plasma density (not only at ignition)</a:t>
            </a:r>
          </a:p>
          <a:p>
            <a:pPr lvl="1">
              <a:lnSpc>
                <a:spcPct val="150000"/>
              </a:lnSpc>
            </a:pPr>
            <a:r>
              <a:rPr lang="en-US" sz="2000" dirty="0"/>
              <a:t>Plasma becomes more unpredictable, increasing from 2% to 4.5% causes plasma to jump to unexpected, non-adjacent cells, even worse with 20% O</a:t>
            </a:r>
            <a:r>
              <a:rPr lang="en-US" sz="2000" baseline="-25000" dirty="0"/>
              <a:t>2 </a:t>
            </a:r>
            <a:r>
              <a:rPr lang="en-US" sz="2000" dirty="0"/>
              <a:t>(important to use 9-cell cavity vs single cell for this study!)</a:t>
            </a:r>
            <a:endParaRPr lang="en-US" sz="2000" baseline="-25000" dirty="0"/>
          </a:p>
          <a:p>
            <a:pPr>
              <a:lnSpc>
                <a:spcPct val="150000"/>
              </a:lnSpc>
            </a:pPr>
            <a:r>
              <a:rPr lang="en-US" dirty="0"/>
              <a:t>Relationship with removal rate? Unclear as RGA signals were absent/clean due to cavity being processed sequentially with different recipes without reintroducing contamination</a:t>
            </a:r>
          </a:p>
        </p:txBody>
      </p:sp>
      <p:sp>
        <p:nvSpPr>
          <p:cNvPr id="3" name="Title 2">
            <a:extLst>
              <a:ext uri="{FF2B5EF4-FFF2-40B4-BE49-F238E27FC236}">
                <a16:creationId xmlns:a16="http://schemas.microsoft.com/office/drawing/2014/main" id="{6DF3A433-3DAA-C58C-B3B2-F8502707C360}"/>
              </a:ext>
            </a:extLst>
          </p:cNvPr>
          <p:cNvSpPr>
            <a:spLocks noGrp="1"/>
          </p:cNvSpPr>
          <p:nvPr>
            <p:ph type="title"/>
          </p:nvPr>
        </p:nvSpPr>
        <p:spPr/>
        <p:txBody>
          <a:bodyPr/>
          <a:lstStyle/>
          <a:p>
            <a:r>
              <a:rPr lang="en-US" dirty="0"/>
              <a:t>Qualitative considerations on plasma behavior</a:t>
            </a:r>
          </a:p>
        </p:txBody>
      </p:sp>
      <p:sp>
        <p:nvSpPr>
          <p:cNvPr id="5" name="Slide Number Placeholder 4">
            <a:extLst>
              <a:ext uri="{FF2B5EF4-FFF2-40B4-BE49-F238E27FC236}">
                <a16:creationId xmlns:a16="http://schemas.microsoft.com/office/drawing/2014/main" id="{B7B1748C-5152-F1A4-3FCC-859962022DF7}"/>
              </a:ext>
            </a:extLst>
          </p:cNvPr>
          <p:cNvSpPr>
            <a:spLocks noGrp="1"/>
          </p:cNvSpPr>
          <p:nvPr>
            <p:ph type="sldNum" sz="quarter" idx="40"/>
          </p:nvPr>
        </p:nvSpPr>
        <p:spPr/>
        <p:txBody>
          <a:bodyPr/>
          <a:lstStyle/>
          <a:p>
            <a:fld id="{F4BAA12D-5F28-3140-935A-44BF4B54B6B6}" type="slidenum">
              <a:rPr lang="en-US" smtClean="0"/>
              <a:pPr/>
              <a:t>11</a:t>
            </a:fld>
            <a:endParaRPr lang="en-US" dirty="0"/>
          </a:p>
        </p:txBody>
      </p:sp>
      <p:sp>
        <p:nvSpPr>
          <p:cNvPr id="4" name="Text Placeholder 3">
            <a:extLst>
              <a:ext uri="{FF2B5EF4-FFF2-40B4-BE49-F238E27FC236}">
                <a16:creationId xmlns:a16="http://schemas.microsoft.com/office/drawing/2014/main" id="{DE7CDB99-3E41-EBCA-124E-81A363D53C6F}"/>
              </a:ext>
            </a:extLst>
          </p:cNvPr>
          <p:cNvSpPr txBox="1">
            <a:spLocks/>
          </p:cNvSpPr>
          <p:nvPr/>
        </p:nvSpPr>
        <p:spPr>
          <a:xfrm>
            <a:off x="453768" y="6301267"/>
            <a:ext cx="10915652" cy="5969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1"/>
                </a:solidFill>
              </a:rPr>
              <a:t>Work conducted at Fermilab in collaboration with Elisa Del Core and Bastiano Vitali (INFN LASA)</a:t>
            </a:r>
          </a:p>
        </p:txBody>
      </p:sp>
    </p:spTree>
    <p:extLst>
      <p:ext uri="{BB962C8B-B14F-4D97-AF65-F5344CB8AC3E}">
        <p14:creationId xmlns:p14="http://schemas.microsoft.com/office/powerpoint/2010/main" val="2802309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BAD31-6870-5D2B-C061-C45B31F1B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0715F9-64C7-85AD-C8C7-53153CAE78A3}"/>
              </a:ext>
            </a:extLst>
          </p:cNvPr>
          <p:cNvSpPr>
            <a:spLocks noGrp="1"/>
          </p:cNvSpPr>
          <p:nvPr>
            <p:ph type="title"/>
          </p:nvPr>
        </p:nvSpPr>
        <p:spPr>
          <a:xfrm>
            <a:off x="914400" y="4775545"/>
            <a:ext cx="10003536" cy="810928"/>
          </a:xfrm>
        </p:spPr>
        <p:txBody>
          <a:bodyPr/>
          <a:lstStyle/>
          <a:p>
            <a:r>
              <a:rPr lang="en-US" dirty="0"/>
              <a:t>Taking Into Account Cryomodule Constraints</a:t>
            </a:r>
          </a:p>
        </p:txBody>
      </p:sp>
      <p:sp>
        <p:nvSpPr>
          <p:cNvPr id="3" name="Text Placeholder 2">
            <a:extLst>
              <a:ext uri="{FF2B5EF4-FFF2-40B4-BE49-F238E27FC236}">
                <a16:creationId xmlns:a16="http://schemas.microsoft.com/office/drawing/2014/main" id="{94D9C720-23C9-AF0F-2271-2A32397DDC12}"/>
              </a:ext>
            </a:extLst>
          </p:cNvPr>
          <p:cNvSpPr>
            <a:spLocks noGrp="1"/>
          </p:cNvSpPr>
          <p:nvPr>
            <p:ph type="body" sz="quarter" idx="10"/>
          </p:nvPr>
        </p:nvSpPr>
        <p:spPr/>
        <p:txBody>
          <a:bodyPr/>
          <a:lstStyle/>
          <a:p>
            <a:r>
              <a:rPr lang="en-US" dirty="0"/>
              <a:t>03</a:t>
            </a:r>
          </a:p>
        </p:txBody>
      </p:sp>
      <p:sp>
        <p:nvSpPr>
          <p:cNvPr id="4" name="Slide Number Placeholder 3">
            <a:extLst>
              <a:ext uri="{FF2B5EF4-FFF2-40B4-BE49-F238E27FC236}">
                <a16:creationId xmlns:a16="http://schemas.microsoft.com/office/drawing/2014/main" id="{09405AB5-99A6-9918-1AE6-85E5B8B1B97C}"/>
              </a:ext>
            </a:extLst>
          </p:cNvPr>
          <p:cNvSpPr>
            <a:spLocks noGrp="1"/>
          </p:cNvSpPr>
          <p:nvPr>
            <p:ph type="sldNum" sz="quarter" idx="4"/>
          </p:nvPr>
        </p:nvSpPr>
        <p:spPr/>
        <p:txBody>
          <a:bodyPr/>
          <a:lstStyle/>
          <a:p>
            <a:fld id="{F4BAA12D-5F28-3140-935A-44BF4B54B6B6}" type="slidenum">
              <a:rPr lang="en-US" smtClean="0"/>
              <a:pPr/>
              <a:t>12</a:t>
            </a:fld>
            <a:endParaRPr lang="en-US" dirty="0"/>
          </a:p>
        </p:txBody>
      </p:sp>
    </p:spTree>
    <p:extLst>
      <p:ext uri="{BB962C8B-B14F-4D97-AF65-F5344CB8AC3E}">
        <p14:creationId xmlns:p14="http://schemas.microsoft.com/office/powerpoint/2010/main" val="845148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79DBB-1ADE-2FAE-5BFF-EC6E67F9FEB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700A5D-6013-94AF-C21F-F9A6F8C57F6D}"/>
              </a:ext>
            </a:extLst>
          </p:cNvPr>
          <p:cNvSpPr>
            <a:spLocks noGrp="1"/>
          </p:cNvSpPr>
          <p:nvPr>
            <p:ph type="body" sz="quarter" idx="10"/>
          </p:nvPr>
        </p:nvSpPr>
        <p:spPr>
          <a:xfrm>
            <a:off x="766549" y="1501254"/>
            <a:ext cx="10658902" cy="4990986"/>
          </a:xfrm>
        </p:spPr>
        <p:txBody>
          <a:bodyPr/>
          <a:lstStyle/>
          <a:p>
            <a:pPr>
              <a:lnSpc>
                <a:spcPct val="150000"/>
              </a:lnSpc>
            </a:pPr>
            <a:r>
              <a:rPr lang="en-US" dirty="0"/>
              <a:t>Tried to find a valid working point with Helium that gave similar parameter control to standard LCLS-II recipe with Neon</a:t>
            </a:r>
          </a:p>
          <a:p>
            <a:pPr>
              <a:lnSpc>
                <a:spcPct val="150000"/>
              </a:lnSpc>
            </a:pPr>
            <a:r>
              <a:rPr lang="en-US" dirty="0"/>
              <a:t>In LCLS-II → power limitation to ~10W due to HOM cables</a:t>
            </a:r>
          </a:p>
          <a:p>
            <a:pPr>
              <a:lnSpc>
                <a:spcPct val="150000"/>
              </a:lnSpc>
            </a:pPr>
            <a:r>
              <a:rPr lang="en-US" dirty="0"/>
              <a:t>Need to increase pressure to decrease power needed (not a great start)</a:t>
            </a:r>
          </a:p>
          <a:p>
            <a:pPr>
              <a:lnSpc>
                <a:spcPct val="150000"/>
              </a:lnSpc>
            </a:pPr>
            <a:r>
              <a:rPr lang="en-US" dirty="0"/>
              <a:t>Actually: at LCLS-II Ne pressure (~76mTorr) no He ignition (admin limit at 125W) → He ignition </a:t>
            </a:r>
            <a:r>
              <a:rPr lang="en-US" dirty="0" err="1"/>
              <a:t>p</a:t>
            </a:r>
            <a:r>
              <a:rPr lang="en-US" baseline="-25000" dirty="0" err="1"/>
              <a:t>min</a:t>
            </a:r>
            <a:r>
              <a:rPr lang="en-US" dirty="0"/>
              <a:t>=115mTorr with </a:t>
            </a:r>
            <a:r>
              <a:rPr lang="en-US" dirty="0" err="1"/>
              <a:t>P</a:t>
            </a:r>
            <a:r>
              <a:rPr lang="en-US" baseline="-25000" dirty="0" err="1"/>
              <a:t>forward</a:t>
            </a:r>
            <a:r>
              <a:rPr lang="en-US" dirty="0"/>
              <a:t>=120W( &gt; </a:t>
            </a:r>
            <a:r>
              <a:rPr lang="en-US" dirty="0" err="1"/>
              <a:t>P</a:t>
            </a:r>
            <a:r>
              <a:rPr lang="en-US" baseline="-25000" dirty="0" err="1"/>
              <a:t>ignition,Ne</a:t>
            </a:r>
            <a:r>
              <a:rPr lang="en-US" dirty="0"/>
              <a:t>)</a:t>
            </a:r>
          </a:p>
          <a:p>
            <a:pPr>
              <a:lnSpc>
                <a:spcPct val="150000"/>
              </a:lnSpc>
            </a:pPr>
            <a:r>
              <a:rPr lang="en-US" dirty="0"/>
              <a:t>With O</a:t>
            </a:r>
            <a:r>
              <a:rPr lang="en-US" baseline="-25000" dirty="0"/>
              <a:t>2</a:t>
            </a:r>
            <a:r>
              <a:rPr lang="en-US" dirty="0"/>
              <a:t> fraction &gt; 2% : poor plasma control in multi-cell cavity</a:t>
            </a:r>
          </a:p>
        </p:txBody>
      </p:sp>
      <p:sp>
        <p:nvSpPr>
          <p:cNvPr id="3" name="Title 2">
            <a:extLst>
              <a:ext uri="{FF2B5EF4-FFF2-40B4-BE49-F238E27FC236}">
                <a16:creationId xmlns:a16="http://schemas.microsoft.com/office/drawing/2014/main" id="{5AE9C53B-E110-5479-C00B-A7BBEBFEB37C}"/>
              </a:ext>
            </a:extLst>
          </p:cNvPr>
          <p:cNvSpPr>
            <a:spLocks noGrp="1"/>
          </p:cNvSpPr>
          <p:nvPr>
            <p:ph type="title"/>
          </p:nvPr>
        </p:nvSpPr>
        <p:spPr/>
        <p:txBody>
          <a:bodyPr/>
          <a:lstStyle/>
          <a:p>
            <a:r>
              <a:rPr lang="en-US" dirty="0"/>
              <a:t>Plasma behavior with Helium vs standard LCLS-II recipe</a:t>
            </a:r>
          </a:p>
        </p:txBody>
      </p:sp>
      <p:sp>
        <p:nvSpPr>
          <p:cNvPr id="5" name="Slide Number Placeholder 4">
            <a:extLst>
              <a:ext uri="{FF2B5EF4-FFF2-40B4-BE49-F238E27FC236}">
                <a16:creationId xmlns:a16="http://schemas.microsoft.com/office/drawing/2014/main" id="{C6166384-CE91-43AF-370A-8D818230E846}"/>
              </a:ext>
            </a:extLst>
          </p:cNvPr>
          <p:cNvSpPr>
            <a:spLocks noGrp="1"/>
          </p:cNvSpPr>
          <p:nvPr>
            <p:ph type="sldNum" sz="quarter" idx="40"/>
          </p:nvPr>
        </p:nvSpPr>
        <p:spPr/>
        <p:txBody>
          <a:bodyPr/>
          <a:lstStyle/>
          <a:p>
            <a:fld id="{F4BAA12D-5F28-3140-935A-44BF4B54B6B6}" type="slidenum">
              <a:rPr lang="en-US" smtClean="0"/>
              <a:pPr/>
              <a:t>13</a:t>
            </a:fld>
            <a:endParaRPr lang="en-US" dirty="0"/>
          </a:p>
        </p:txBody>
      </p:sp>
    </p:spTree>
    <p:extLst>
      <p:ext uri="{BB962C8B-B14F-4D97-AF65-F5344CB8AC3E}">
        <p14:creationId xmlns:p14="http://schemas.microsoft.com/office/powerpoint/2010/main" val="397478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DC942-432D-99EA-B6B6-717F4FF63E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C9158CD-376E-085C-9966-D9A43B5B8B28}"/>
              </a:ext>
            </a:extLst>
          </p:cNvPr>
          <p:cNvSpPr>
            <a:spLocks noGrp="1"/>
          </p:cNvSpPr>
          <p:nvPr>
            <p:ph type="body" sz="quarter" idx="10"/>
          </p:nvPr>
        </p:nvSpPr>
        <p:spPr>
          <a:xfrm>
            <a:off x="545486" y="1501254"/>
            <a:ext cx="6182436" cy="4990986"/>
          </a:xfrm>
        </p:spPr>
        <p:txBody>
          <a:bodyPr/>
          <a:lstStyle/>
          <a:p>
            <a:r>
              <a:rPr lang="en-US" dirty="0"/>
              <a:t>Recipe: 115mTorr, 2% O</a:t>
            </a:r>
            <a:r>
              <a:rPr lang="en-US" baseline="-25000" dirty="0"/>
              <a:t>2</a:t>
            </a:r>
            <a:r>
              <a:rPr lang="en-US" dirty="0"/>
              <a:t> balance He</a:t>
            </a:r>
          </a:p>
          <a:p>
            <a:pPr lvl="1"/>
            <a:r>
              <a:rPr lang="en-US" sz="1800" dirty="0"/>
              <a:t>During plasma transfer: if 2W &lt; </a:t>
            </a:r>
            <a:r>
              <a:rPr lang="en-US" sz="1800" dirty="0" err="1"/>
              <a:t>P</a:t>
            </a:r>
            <a:r>
              <a:rPr lang="en-US" sz="1800" baseline="-25000" dirty="0" err="1"/>
              <a:t>forward</a:t>
            </a:r>
            <a:r>
              <a:rPr lang="en-US" sz="1800" baseline="-25000" dirty="0"/>
              <a:t> </a:t>
            </a:r>
            <a:r>
              <a:rPr lang="en-US" sz="1800" dirty="0"/>
              <a:t>&lt; 10W → plasma behavior unpredictable; if </a:t>
            </a:r>
            <a:r>
              <a:rPr lang="en-US" sz="1800" dirty="0" err="1"/>
              <a:t>P</a:t>
            </a:r>
            <a:r>
              <a:rPr lang="en-US" sz="1800" baseline="-25000" dirty="0" err="1"/>
              <a:t>forward</a:t>
            </a:r>
            <a:r>
              <a:rPr lang="en-US" sz="1800" dirty="0"/>
              <a:t> ~15W: good control of plasma transfer, no jumps. Exact LCLS-II modes combination for plasma transfer not always successful, used alternative combinations (from same dipole passbands)</a:t>
            </a:r>
          </a:p>
          <a:p>
            <a:pPr lvl="1"/>
            <a:r>
              <a:rPr lang="en-US" sz="1800" dirty="0"/>
              <a:t>Plasma density: normally tune modes by 13-15MHz with Ne, with He limited to 10MHz with P</a:t>
            </a:r>
            <a:r>
              <a:rPr lang="en-US" sz="1800" baseline="-25000" dirty="0"/>
              <a:t>forward</a:t>
            </a:r>
            <a:r>
              <a:rPr lang="en-US" sz="1800" dirty="0"/>
              <a:t>~15W, P</a:t>
            </a:r>
            <a:r>
              <a:rPr lang="en-US" sz="1800" baseline="-25000" dirty="0"/>
              <a:t>diss</a:t>
            </a:r>
            <a:r>
              <a:rPr lang="en-US" sz="1800" dirty="0"/>
              <a:t>~5W</a:t>
            </a:r>
          </a:p>
          <a:p>
            <a:r>
              <a:rPr lang="en-US" dirty="0"/>
              <a:t>Alternative approach: ignite at 115mTorr, stabilize plasma in central cell (2-1 → 1-5), decrease pressure to 76mTorr with P</a:t>
            </a:r>
            <a:r>
              <a:rPr lang="en-US" baseline="-25000" dirty="0"/>
              <a:t>forward</a:t>
            </a:r>
            <a:r>
              <a:rPr lang="en-US" dirty="0"/>
              <a:t>~15W: plasma transfers as predicted (no need for alternative modes), tunability limited to ~10MHz</a:t>
            </a:r>
          </a:p>
        </p:txBody>
      </p:sp>
      <p:sp>
        <p:nvSpPr>
          <p:cNvPr id="3" name="Title 2">
            <a:extLst>
              <a:ext uri="{FF2B5EF4-FFF2-40B4-BE49-F238E27FC236}">
                <a16:creationId xmlns:a16="http://schemas.microsoft.com/office/drawing/2014/main" id="{1CCAB3D5-5AB4-0D8C-9FD7-1CAB7C67D1A9}"/>
              </a:ext>
            </a:extLst>
          </p:cNvPr>
          <p:cNvSpPr>
            <a:spLocks noGrp="1"/>
          </p:cNvSpPr>
          <p:nvPr>
            <p:ph type="title"/>
          </p:nvPr>
        </p:nvSpPr>
        <p:spPr/>
        <p:txBody>
          <a:bodyPr/>
          <a:lstStyle/>
          <a:p>
            <a:r>
              <a:rPr lang="en-US" dirty="0"/>
              <a:t>Plasma behavior with Helium vs standard LCLS-II recipe</a:t>
            </a:r>
          </a:p>
        </p:txBody>
      </p:sp>
      <p:pic>
        <p:nvPicPr>
          <p:cNvPr id="6" name="Picture 5">
            <a:extLst>
              <a:ext uri="{FF2B5EF4-FFF2-40B4-BE49-F238E27FC236}">
                <a16:creationId xmlns:a16="http://schemas.microsoft.com/office/drawing/2014/main" id="{54882F64-0AB1-D532-D593-440113BD40AB}"/>
              </a:ext>
            </a:extLst>
          </p:cNvPr>
          <p:cNvPicPr>
            <a:picLocks noChangeAspect="1"/>
          </p:cNvPicPr>
          <p:nvPr/>
        </p:nvPicPr>
        <p:blipFill>
          <a:blip r:embed="rId3"/>
          <a:stretch>
            <a:fillRect/>
          </a:stretch>
        </p:blipFill>
        <p:spPr>
          <a:xfrm>
            <a:off x="7089299" y="1433018"/>
            <a:ext cx="4557215" cy="4557215"/>
          </a:xfrm>
          <a:prstGeom prst="rect">
            <a:avLst/>
          </a:prstGeom>
        </p:spPr>
      </p:pic>
      <p:sp>
        <p:nvSpPr>
          <p:cNvPr id="7" name="Text Placeholder 3">
            <a:extLst>
              <a:ext uri="{FF2B5EF4-FFF2-40B4-BE49-F238E27FC236}">
                <a16:creationId xmlns:a16="http://schemas.microsoft.com/office/drawing/2014/main" id="{CA4B399A-2A73-2F51-C7EA-F4C258929A6E}"/>
              </a:ext>
            </a:extLst>
          </p:cNvPr>
          <p:cNvSpPr txBox="1">
            <a:spLocks/>
          </p:cNvSpPr>
          <p:nvPr/>
        </p:nvSpPr>
        <p:spPr>
          <a:xfrm>
            <a:off x="7089299" y="1540916"/>
            <a:ext cx="4557215" cy="365125"/>
          </a:xfrm>
          <a:prstGeom prst="rect">
            <a:avLst/>
          </a:prstGeom>
          <a:noFill/>
        </p:spPr>
        <p:txBody>
          <a:bodyPr vert="horz" lIns="0" tIns="0" rIns="0" bIns="0" rtlCol="0" anchor="ctr">
            <a:normAutofit fontScale="77500" lnSpcReduction="20000"/>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solidFill>
                  <a:srgbClr val="FEFFB1"/>
                </a:solidFill>
              </a:rPr>
              <a:t>2% O</a:t>
            </a:r>
            <a:r>
              <a:rPr lang="en-US" sz="2800" b="1" baseline="-25000" dirty="0">
                <a:solidFill>
                  <a:srgbClr val="FEFFB1"/>
                </a:solidFill>
              </a:rPr>
              <a:t>2</a:t>
            </a:r>
            <a:r>
              <a:rPr lang="en-US" sz="2800" b="1" dirty="0">
                <a:solidFill>
                  <a:srgbClr val="FEFFB1"/>
                </a:solidFill>
              </a:rPr>
              <a:t> balance Helium – 76mTorr</a:t>
            </a:r>
          </a:p>
        </p:txBody>
      </p:sp>
      <p:sp>
        <p:nvSpPr>
          <p:cNvPr id="11" name="Slide Number Placeholder 4">
            <a:extLst>
              <a:ext uri="{FF2B5EF4-FFF2-40B4-BE49-F238E27FC236}">
                <a16:creationId xmlns:a16="http://schemas.microsoft.com/office/drawing/2014/main" id="{67B4AA3A-0358-219C-80B4-FECDCE92316E}"/>
              </a:ext>
            </a:extLst>
          </p:cNvPr>
          <p:cNvSpPr>
            <a:spLocks noGrp="1"/>
          </p:cNvSpPr>
          <p:nvPr>
            <p:ph type="sldNum" sz="quarter" idx="40"/>
          </p:nvPr>
        </p:nvSpPr>
        <p:spPr>
          <a:xfrm>
            <a:off x="11830050" y="6356350"/>
            <a:ext cx="358919" cy="365125"/>
          </a:xfrm>
        </p:spPr>
        <p:txBody>
          <a:bodyPr/>
          <a:lstStyle/>
          <a:p>
            <a:fld id="{F4BAA12D-5F28-3140-935A-44BF4B54B6B6}" type="slidenum">
              <a:rPr lang="en-US" smtClean="0"/>
              <a:pPr/>
              <a:t>14</a:t>
            </a:fld>
            <a:endParaRPr lang="en-US" dirty="0"/>
          </a:p>
        </p:txBody>
      </p:sp>
    </p:spTree>
    <p:extLst>
      <p:ext uri="{BB962C8B-B14F-4D97-AF65-F5344CB8AC3E}">
        <p14:creationId xmlns:p14="http://schemas.microsoft.com/office/powerpoint/2010/main" val="156168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3AEDB-DFE9-E835-BA48-9E8BC87F82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8BBF34-F504-0FE5-F0A7-7629B8CB4B12}"/>
              </a:ext>
            </a:extLst>
          </p:cNvPr>
          <p:cNvSpPr>
            <a:spLocks noGrp="1"/>
          </p:cNvSpPr>
          <p:nvPr>
            <p:ph type="body" sz="quarter" idx="10"/>
          </p:nvPr>
        </p:nvSpPr>
        <p:spPr>
          <a:xfrm>
            <a:off x="766549" y="1091821"/>
            <a:ext cx="10658902" cy="5400419"/>
          </a:xfrm>
        </p:spPr>
        <p:txBody>
          <a:bodyPr/>
          <a:lstStyle/>
          <a:p>
            <a:pPr>
              <a:lnSpc>
                <a:spcPct val="150000"/>
              </a:lnSpc>
            </a:pPr>
            <a:r>
              <a:rPr lang="en-US" dirty="0"/>
              <a:t>He preferred choice as inert gas for plasma? Unclear for these cavities yet if any compared to Ne recipe when considering limitations due to power constraints and necessity for predictable plasma control in multicell cavity in CM (no viewports, RF diagnostic only) or thinking about multi-pole modes in low beta cavities (SSR1, SSR2, …)</a:t>
            </a:r>
          </a:p>
          <a:p>
            <a:pPr>
              <a:lnSpc>
                <a:spcPct val="150000"/>
              </a:lnSpc>
            </a:pPr>
            <a:r>
              <a:rPr lang="en-US" dirty="0"/>
              <a:t>Need to conduct study with contaminated samples with the two working recipes and compare removal rates</a:t>
            </a:r>
          </a:p>
          <a:p>
            <a:pPr lvl="1">
              <a:lnSpc>
                <a:spcPct val="150000"/>
              </a:lnSpc>
            </a:pPr>
            <a:r>
              <a:rPr lang="en-US" dirty="0"/>
              <a:t>(how to make sure that the samples are really representative of the cavity surface?)</a:t>
            </a:r>
          </a:p>
          <a:p>
            <a:pPr>
              <a:lnSpc>
                <a:spcPct val="150000"/>
              </a:lnSpc>
            </a:pPr>
            <a:r>
              <a:rPr lang="en-US" dirty="0"/>
              <a:t>Could benefit </a:t>
            </a:r>
            <a:r>
              <a:rPr lang="en-US"/>
              <a:t>from leveraging diagnostic </a:t>
            </a:r>
            <a:r>
              <a:rPr lang="en-US" dirty="0"/>
              <a:t>techniques (such as spectrometer) to monitor electron temperature and density under different plasma conditions</a:t>
            </a:r>
          </a:p>
          <a:p>
            <a:pPr marL="0" indent="0">
              <a:lnSpc>
                <a:spcPct val="150000"/>
              </a:lnSpc>
              <a:buNone/>
            </a:pPr>
            <a:endParaRPr lang="en-US" dirty="0"/>
          </a:p>
          <a:p>
            <a:endParaRPr lang="en-US" dirty="0"/>
          </a:p>
        </p:txBody>
      </p:sp>
      <p:sp>
        <p:nvSpPr>
          <p:cNvPr id="3" name="Title 2">
            <a:extLst>
              <a:ext uri="{FF2B5EF4-FFF2-40B4-BE49-F238E27FC236}">
                <a16:creationId xmlns:a16="http://schemas.microsoft.com/office/drawing/2014/main" id="{1CD0CD75-9512-2686-EE15-43BF92980B36}"/>
              </a:ext>
            </a:extLst>
          </p:cNvPr>
          <p:cNvSpPr>
            <a:spLocks noGrp="1"/>
          </p:cNvSpPr>
          <p:nvPr>
            <p:ph type="title"/>
          </p:nvPr>
        </p:nvSpPr>
        <p:spPr/>
        <p:txBody>
          <a:bodyPr/>
          <a:lstStyle/>
          <a:p>
            <a:r>
              <a:rPr lang="en-US" dirty="0"/>
              <a:t>Conclusions</a:t>
            </a:r>
          </a:p>
        </p:txBody>
      </p:sp>
      <p:sp>
        <p:nvSpPr>
          <p:cNvPr id="5" name="Slide Number Placeholder 4">
            <a:extLst>
              <a:ext uri="{FF2B5EF4-FFF2-40B4-BE49-F238E27FC236}">
                <a16:creationId xmlns:a16="http://schemas.microsoft.com/office/drawing/2014/main" id="{912A835A-35F2-F1AA-FCC9-1500080AD3D0}"/>
              </a:ext>
            </a:extLst>
          </p:cNvPr>
          <p:cNvSpPr>
            <a:spLocks noGrp="1"/>
          </p:cNvSpPr>
          <p:nvPr>
            <p:ph type="sldNum" sz="quarter" idx="40"/>
          </p:nvPr>
        </p:nvSpPr>
        <p:spPr/>
        <p:txBody>
          <a:bodyPr/>
          <a:lstStyle/>
          <a:p>
            <a:fld id="{F4BAA12D-5F28-3140-935A-44BF4B54B6B6}" type="slidenum">
              <a:rPr lang="en-US" smtClean="0"/>
              <a:pPr/>
              <a:t>15</a:t>
            </a:fld>
            <a:endParaRPr lang="en-US" dirty="0"/>
          </a:p>
        </p:txBody>
      </p:sp>
    </p:spTree>
    <p:extLst>
      <p:ext uri="{BB962C8B-B14F-4D97-AF65-F5344CB8AC3E}">
        <p14:creationId xmlns:p14="http://schemas.microsoft.com/office/powerpoint/2010/main" val="593863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DFD50-5F54-9303-D553-FDA7E8C46DC7}"/>
            </a:ext>
          </a:extLst>
        </p:cNvPr>
        <p:cNvGrpSpPr/>
        <p:nvPr/>
      </p:nvGrpSpPr>
      <p:grpSpPr>
        <a:xfrm>
          <a:off x="0" y="0"/>
          <a:ext cx="0" cy="0"/>
          <a:chOff x="0" y="0"/>
          <a:chExt cx="0" cy="0"/>
        </a:xfrm>
      </p:grpSpPr>
    </p:spTree>
    <p:extLst>
      <p:ext uri="{BB962C8B-B14F-4D97-AF65-F5344CB8AC3E}">
        <p14:creationId xmlns:p14="http://schemas.microsoft.com/office/powerpoint/2010/main" val="3678000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7D73-BF53-47AD-11F6-08BA75BAB65A}"/>
              </a:ext>
            </a:extLst>
          </p:cNvPr>
          <p:cNvSpPr>
            <a:spLocks noGrp="1"/>
          </p:cNvSpPr>
          <p:nvPr>
            <p:ph type="title"/>
          </p:nvPr>
        </p:nvSpPr>
        <p:spPr>
          <a:xfrm>
            <a:off x="914400" y="4775545"/>
            <a:ext cx="10003536" cy="1334148"/>
          </a:xfrm>
        </p:spPr>
        <p:txBody>
          <a:bodyPr/>
          <a:lstStyle/>
          <a:p>
            <a:r>
              <a:rPr lang="en-US" dirty="0"/>
              <a:t>Considerations on plasma processing development for elliptical vs low beta cavities</a:t>
            </a:r>
          </a:p>
        </p:txBody>
      </p:sp>
      <p:sp>
        <p:nvSpPr>
          <p:cNvPr id="3" name="Text Placeholder 2">
            <a:extLst>
              <a:ext uri="{FF2B5EF4-FFF2-40B4-BE49-F238E27FC236}">
                <a16:creationId xmlns:a16="http://schemas.microsoft.com/office/drawing/2014/main" id="{CA82A09D-6F82-FF54-48D6-236E55F9095C}"/>
              </a:ext>
            </a:extLst>
          </p:cNvPr>
          <p:cNvSpPr>
            <a:spLocks noGrp="1"/>
          </p:cNvSpPr>
          <p:nvPr>
            <p:ph type="body" sz="quarter" idx="10"/>
          </p:nvPr>
        </p:nvSpPr>
        <p:spPr/>
        <p:txBody>
          <a:bodyPr/>
          <a:lstStyle/>
          <a:p>
            <a:r>
              <a:rPr lang="en-US" dirty="0"/>
              <a:t>01</a:t>
            </a:r>
          </a:p>
        </p:txBody>
      </p:sp>
      <p:sp>
        <p:nvSpPr>
          <p:cNvPr id="4" name="Slide Number Placeholder 3">
            <a:extLst>
              <a:ext uri="{FF2B5EF4-FFF2-40B4-BE49-F238E27FC236}">
                <a16:creationId xmlns:a16="http://schemas.microsoft.com/office/drawing/2014/main" id="{BDCE7216-C71C-67F4-E6B2-C5C1CCE93A3D}"/>
              </a:ext>
            </a:extLst>
          </p:cNvPr>
          <p:cNvSpPr>
            <a:spLocks noGrp="1"/>
          </p:cNvSpPr>
          <p:nvPr>
            <p:ph type="sldNum" sz="quarter" idx="4"/>
          </p:nvPr>
        </p:nvSpPr>
        <p:spPr/>
        <p:txBody>
          <a:bodyPr/>
          <a:lstStyle/>
          <a:p>
            <a:fld id="{F4BAA12D-5F28-3140-935A-44BF4B54B6B6}" type="slidenum">
              <a:rPr lang="en-US" smtClean="0"/>
              <a:pPr/>
              <a:t>2</a:t>
            </a:fld>
            <a:endParaRPr lang="en-US" dirty="0"/>
          </a:p>
        </p:txBody>
      </p:sp>
    </p:spTree>
    <p:extLst>
      <p:ext uri="{BB962C8B-B14F-4D97-AF65-F5344CB8AC3E}">
        <p14:creationId xmlns:p14="http://schemas.microsoft.com/office/powerpoint/2010/main" val="2042596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0B1E12-3526-7CFB-1B24-00429503A65C}"/>
              </a:ext>
            </a:extLst>
          </p:cNvPr>
          <p:cNvSpPr>
            <a:spLocks noGrp="1"/>
          </p:cNvSpPr>
          <p:nvPr>
            <p:ph type="body" sz="quarter" idx="10"/>
          </p:nvPr>
        </p:nvSpPr>
        <p:spPr>
          <a:xfrm>
            <a:off x="377294" y="1148248"/>
            <a:ext cx="6786714" cy="1630813"/>
          </a:xfrm>
        </p:spPr>
        <p:txBody>
          <a:bodyPr/>
          <a:lstStyle/>
          <a:p>
            <a:pPr>
              <a:lnSpc>
                <a:spcPct val="150000"/>
              </a:lnSpc>
            </a:pPr>
            <a:r>
              <a:rPr lang="en-US" dirty="0"/>
              <a:t>Challenge: reliable/repeatable technique to move the plasma from cell to cell. Technique resistant to microscopic cavity differences (HOMs are not tuned!)</a:t>
            </a:r>
          </a:p>
        </p:txBody>
      </p:sp>
      <p:sp>
        <p:nvSpPr>
          <p:cNvPr id="3" name="Title 2">
            <a:extLst>
              <a:ext uri="{FF2B5EF4-FFF2-40B4-BE49-F238E27FC236}">
                <a16:creationId xmlns:a16="http://schemas.microsoft.com/office/drawing/2014/main" id="{2C6AB509-C41D-6007-4746-45DB07EEA4CB}"/>
              </a:ext>
            </a:extLst>
          </p:cNvPr>
          <p:cNvSpPr>
            <a:spLocks noGrp="1"/>
          </p:cNvSpPr>
          <p:nvPr>
            <p:ph type="title"/>
          </p:nvPr>
        </p:nvSpPr>
        <p:spPr/>
        <p:txBody>
          <a:bodyPr/>
          <a:lstStyle/>
          <a:p>
            <a:r>
              <a:rPr lang="en-US" dirty="0"/>
              <a:t>Elliptical Multicell Cavities</a:t>
            </a:r>
          </a:p>
        </p:txBody>
      </p:sp>
      <p:sp>
        <p:nvSpPr>
          <p:cNvPr id="5" name="Slide Number Placeholder 4">
            <a:extLst>
              <a:ext uri="{FF2B5EF4-FFF2-40B4-BE49-F238E27FC236}">
                <a16:creationId xmlns:a16="http://schemas.microsoft.com/office/drawing/2014/main" id="{94567940-CBD3-2007-D0B5-EF697730139E}"/>
              </a:ext>
            </a:extLst>
          </p:cNvPr>
          <p:cNvSpPr>
            <a:spLocks noGrp="1"/>
          </p:cNvSpPr>
          <p:nvPr>
            <p:ph type="sldNum" sz="quarter" idx="40"/>
          </p:nvPr>
        </p:nvSpPr>
        <p:spPr/>
        <p:txBody>
          <a:bodyPr/>
          <a:lstStyle/>
          <a:p>
            <a:fld id="{F4BAA12D-5F28-3140-935A-44BF4B54B6B6}" type="slidenum">
              <a:rPr lang="en-US" smtClean="0"/>
              <a:pPr/>
              <a:t>3</a:t>
            </a:fld>
            <a:endParaRPr lang="en-US" dirty="0"/>
          </a:p>
        </p:txBody>
      </p:sp>
      <p:pic>
        <p:nvPicPr>
          <p:cNvPr id="7" name="Picture 6">
            <a:extLst>
              <a:ext uri="{FF2B5EF4-FFF2-40B4-BE49-F238E27FC236}">
                <a16:creationId xmlns:a16="http://schemas.microsoft.com/office/drawing/2014/main" id="{8074123F-1481-707B-BEA4-D4318CD77185}"/>
              </a:ext>
            </a:extLst>
          </p:cNvPr>
          <p:cNvPicPr>
            <a:picLocks noChangeAspect="1"/>
          </p:cNvPicPr>
          <p:nvPr/>
        </p:nvPicPr>
        <p:blipFill>
          <a:blip r:embed="rId3"/>
          <a:stretch>
            <a:fillRect/>
          </a:stretch>
        </p:blipFill>
        <p:spPr>
          <a:xfrm>
            <a:off x="9096873" y="1672408"/>
            <a:ext cx="2492477" cy="2492477"/>
          </a:xfrm>
          <a:prstGeom prst="rect">
            <a:avLst/>
          </a:prstGeom>
        </p:spPr>
      </p:pic>
      <p:pic>
        <p:nvPicPr>
          <p:cNvPr id="9" name="Picture 8">
            <a:extLst>
              <a:ext uri="{FF2B5EF4-FFF2-40B4-BE49-F238E27FC236}">
                <a16:creationId xmlns:a16="http://schemas.microsoft.com/office/drawing/2014/main" id="{0724CF22-015A-DC63-5D70-4FAD3AD07BA3}"/>
              </a:ext>
            </a:extLst>
          </p:cNvPr>
          <p:cNvPicPr>
            <a:picLocks noChangeAspect="1"/>
          </p:cNvPicPr>
          <p:nvPr/>
        </p:nvPicPr>
        <p:blipFill>
          <a:blip r:embed="rId4"/>
          <a:stretch>
            <a:fillRect/>
          </a:stretch>
        </p:blipFill>
        <p:spPr>
          <a:xfrm>
            <a:off x="7783845" y="4332045"/>
            <a:ext cx="3938663" cy="2329244"/>
          </a:xfrm>
          <a:prstGeom prst="rect">
            <a:avLst/>
          </a:prstGeom>
        </p:spPr>
      </p:pic>
      <p:pic>
        <p:nvPicPr>
          <p:cNvPr id="11" name="Picture 10">
            <a:extLst>
              <a:ext uri="{FF2B5EF4-FFF2-40B4-BE49-F238E27FC236}">
                <a16:creationId xmlns:a16="http://schemas.microsoft.com/office/drawing/2014/main" id="{79936A42-D39C-5434-6060-FBF70C124DA1}"/>
              </a:ext>
            </a:extLst>
          </p:cNvPr>
          <p:cNvPicPr>
            <a:picLocks noChangeAspect="1"/>
          </p:cNvPicPr>
          <p:nvPr/>
        </p:nvPicPr>
        <p:blipFill>
          <a:blip r:embed="rId5"/>
          <a:stretch>
            <a:fillRect/>
          </a:stretch>
        </p:blipFill>
        <p:spPr>
          <a:xfrm>
            <a:off x="6741444" y="126151"/>
            <a:ext cx="4981063" cy="1308538"/>
          </a:xfrm>
          <a:prstGeom prst="rect">
            <a:avLst/>
          </a:prstGeom>
        </p:spPr>
      </p:pic>
      <p:sp>
        <p:nvSpPr>
          <p:cNvPr id="4" name="Text Placeholder 1">
            <a:extLst>
              <a:ext uri="{FF2B5EF4-FFF2-40B4-BE49-F238E27FC236}">
                <a16:creationId xmlns:a16="http://schemas.microsoft.com/office/drawing/2014/main" id="{8C3902E2-1700-A266-1370-E5F111A47357}"/>
              </a:ext>
            </a:extLst>
          </p:cNvPr>
          <p:cNvSpPr txBox="1">
            <a:spLocks/>
          </p:cNvSpPr>
          <p:nvPr/>
        </p:nvSpPr>
        <p:spPr>
          <a:xfrm>
            <a:off x="377294" y="2613255"/>
            <a:ext cx="8456373" cy="1083388"/>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Pro: modes generally have good reach within the cell volume. Same modes target FE (iris) and MP (equator) in 1.3GHz.</a:t>
            </a:r>
          </a:p>
        </p:txBody>
      </p:sp>
      <p:grpSp>
        <p:nvGrpSpPr>
          <p:cNvPr id="22" name="Group 21">
            <a:extLst>
              <a:ext uri="{FF2B5EF4-FFF2-40B4-BE49-F238E27FC236}">
                <a16:creationId xmlns:a16="http://schemas.microsoft.com/office/drawing/2014/main" id="{10C5ECBF-35A7-3035-9813-A58B132947F3}"/>
              </a:ext>
            </a:extLst>
          </p:cNvPr>
          <p:cNvGrpSpPr/>
          <p:nvPr/>
        </p:nvGrpSpPr>
        <p:grpSpPr>
          <a:xfrm>
            <a:off x="311620" y="3839789"/>
            <a:ext cx="7104974" cy="2651760"/>
            <a:chOff x="311620" y="3839789"/>
            <a:chExt cx="7104974" cy="2651760"/>
          </a:xfrm>
        </p:grpSpPr>
        <p:sp>
          <p:nvSpPr>
            <p:cNvPr id="23" name="Shape 14">
              <a:extLst>
                <a:ext uri="{FF2B5EF4-FFF2-40B4-BE49-F238E27FC236}">
                  <a16:creationId xmlns:a16="http://schemas.microsoft.com/office/drawing/2014/main" id="{BE769B57-56DF-E3D0-8787-403581BDC2FE}"/>
                </a:ext>
              </a:extLst>
            </p:cNvPr>
            <p:cNvSpPr/>
            <p:nvPr/>
          </p:nvSpPr>
          <p:spPr>
            <a:xfrm>
              <a:off x="311620" y="3839789"/>
              <a:ext cx="3108960" cy="2651760"/>
            </a:xfrm>
            <a:prstGeom prst="roundRect">
              <a:avLst>
                <a:gd name="adj" fmla="val 5455"/>
              </a:avLst>
            </a:prstGeom>
            <a:solidFill>
              <a:srgbClr val="EEF4FB"/>
            </a:solidFill>
            <a:ln w="12700">
              <a:solidFill>
                <a:srgbClr val="1A5276"/>
              </a:solidFill>
              <a:prstDash val="solid"/>
            </a:ln>
            <a:effectLst>
              <a:outerShdw blurRad="76200" dist="25400" dir="2700000" algn="bl" rotWithShape="0">
                <a:srgbClr val="000000">
                  <a:alpha val="10000"/>
                </a:srgbClr>
              </a:outerShdw>
            </a:effectLst>
          </p:spPr>
          <p:txBody>
            <a:bodyPr/>
            <a:lstStyle/>
            <a:p>
              <a:endParaRPr lang="en-US"/>
            </a:p>
          </p:txBody>
        </p:sp>
        <p:sp>
          <p:nvSpPr>
            <p:cNvPr id="24" name="Text 15">
              <a:extLst>
                <a:ext uri="{FF2B5EF4-FFF2-40B4-BE49-F238E27FC236}">
                  <a16:creationId xmlns:a16="http://schemas.microsoft.com/office/drawing/2014/main" id="{0DACD79E-ABB3-C7C6-C942-F53D76FA47A2}"/>
                </a:ext>
              </a:extLst>
            </p:cNvPr>
            <p:cNvSpPr/>
            <p:nvPr/>
          </p:nvSpPr>
          <p:spPr>
            <a:xfrm>
              <a:off x="410684" y="4002861"/>
              <a:ext cx="1810512" cy="292608"/>
            </a:xfrm>
            <a:prstGeom prst="rect">
              <a:avLst/>
            </a:prstGeom>
            <a:noFill/>
            <a:ln/>
          </p:spPr>
          <p:txBody>
            <a:bodyPr wrap="square" rtlCol="0" anchor="ctr"/>
            <a:lstStyle/>
            <a:p>
              <a:pPr marL="0" indent="0">
                <a:buNone/>
              </a:pPr>
              <a:r>
                <a:rPr lang="en-US" sz="1400" b="1" dirty="0">
                  <a:solidFill>
                    <a:srgbClr val="1A5276"/>
                  </a:solidFill>
                  <a:latin typeface="Helvetica" pitchFamily="2" charset="0"/>
                  <a:ea typeface="Cambria" pitchFamily="34" charset="-122"/>
                  <a:cs typeface="Cambria" pitchFamily="34" charset="-120"/>
                </a:rPr>
                <a:t>1.3 GHz</a:t>
              </a:r>
              <a:endParaRPr lang="en-US" sz="1400" dirty="0">
                <a:latin typeface="Helvetica" pitchFamily="2" charset="0"/>
              </a:endParaRPr>
            </a:p>
          </p:txBody>
        </p:sp>
        <p:sp>
          <p:nvSpPr>
            <p:cNvPr id="12" name="Text 11">
              <a:extLst>
                <a:ext uri="{FF2B5EF4-FFF2-40B4-BE49-F238E27FC236}">
                  <a16:creationId xmlns:a16="http://schemas.microsoft.com/office/drawing/2014/main" id="{1A4FFFCD-3856-79A2-FFE6-B383AEB3E919}"/>
                </a:ext>
              </a:extLst>
            </p:cNvPr>
            <p:cNvSpPr/>
            <p:nvPr/>
          </p:nvSpPr>
          <p:spPr>
            <a:xfrm>
              <a:off x="399382" y="4308633"/>
              <a:ext cx="2870899" cy="1767316"/>
            </a:xfrm>
            <a:prstGeom prst="rect">
              <a:avLst/>
            </a:prstGeom>
            <a:noFill/>
            <a:ln/>
          </p:spPr>
          <p:txBody>
            <a:bodyPr wrap="square" rtlCol="0" anchor="t"/>
            <a:lstStyle/>
            <a:p>
              <a:pPr marL="0" indent="0">
                <a:buNone/>
              </a:pPr>
              <a:r>
                <a:rPr lang="en-US" sz="1400" b="1" dirty="0">
                  <a:latin typeface="Helvetica" pitchFamily="2" charset="0"/>
                  <a:ea typeface="Calibri" pitchFamily="34" charset="-122"/>
                  <a:cs typeface="Calibri" pitchFamily="34" charset="-120"/>
                </a:rPr>
                <a:t>HOM couplers present
</a:t>
              </a:r>
              <a:endParaRPr lang="en-US" sz="1400" dirty="0">
                <a:latin typeface="Helvetica" pitchFamily="2" charset="0"/>
              </a:endParaRPr>
            </a:p>
            <a:p>
              <a:pPr marL="0" indent="0">
                <a:buNone/>
              </a:pPr>
              <a:r>
                <a:rPr lang="en-US" sz="1400" dirty="0">
                  <a:latin typeface="Helvetica" pitchFamily="2" charset="0"/>
                  <a:ea typeface="Calibri" pitchFamily="34" charset="-122"/>
                  <a:cs typeface="Calibri" pitchFamily="34" charset="-120"/>
                </a:rPr>
                <a:t>Good coupling to low HOMs
</a:t>
              </a:r>
              <a:endParaRPr lang="en-US" sz="1400" dirty="0">
                <a:latin typeface="Helvetica" pitchFamily="2" charset="0"/>
              </a:endParaRPr>
            </a:p>
            <a:p>
              <a:pPr marL="0" indent="0">
                <a:buNone/>
              </a:pPr>
              <a:r>
                <a:rPr lang="en-US" sz="1400" dirty="0">
                  <a:latin typeface="Helvetica" pitchFamily="2" charset="0"/>
                  <a:ea typeface="Calibri" pitchFamily="34" charset="-122"/>
                  <a:cs typeface="Calibri" pitchFamily="34" charset="-120"/>
                </a:rPr>
                <a:t>⚠ CM HOM cables → strict power constraints</a:t>
              </a:r>
              <a:endParaRPr lang="en-US" sz="1400" dirty="0">
                <a:latin typeface="Helvetica" pitchFamily="2" charset="0"/>
              </a:endParaRPr>
            </a:p>
          </p:txBody>
        </p:sp>
        <p:grpSp>
          <p:nvGrpSpPr>
            <p:cNvPr id="19" name="Group 18">
              <a:extLst>
                <a:ext uri="{FF2B5EF4-FFF2-40B4-BE49-F238E27FC236}">
                  <a16:creationId xmlns:a16="http://schemas.microsoft.com/office/drawing/2014/main" id="{67198F06-6E36-6CAE-FDEF-83353F83658D}"/>
                </a:ext>
              </a:extLst>
            </p:cNvPr>
            <p:cNvGrpSpPr/>
            <p:nvPr/>
          </p:nvGrpSpPr>
          <p:grpSpPr>
            <a:xfrm>
              <a:off x="3637140" y="4942236"/>
              <a:ext cx="453934" cy="454906"/>
              <a:chOff x="3657598" y="4468158"/>
              <a:chExt cx="453934" cy="454906"/>
            </a:xfrm>
          </p:grpSpPr>
          <p:sp>
            <p:nvSpPr>
              <p:cNvPr id="13" name="Shape 12">
                <a:extLst>
                  <a:ext uri="{FF2B5EF4-FFF2-40B4-BE49-F238E27FC236}">
                    <a16:creationId xmlns:a16="http://schemas.microsoft.com/office/drawing/2014/main" id="{F4471976-412D-E386-AB68-4512BBBC7F2D}"/>
                  </a:ext>
                </a:extLst>
              </p:cNvPr>
              <p:cNvSpPr>
                <a:spLocks noChangeAspect="1"/>
              </p:cNvSpPr>
              <p:nvPr/>
            </p:nvSpPr>
            <p:spPr>
              <a:xfrm>
                <a:off x="3657598" y="4468158"/>
                <a:ext cx="453934" cy="454906"/>
              </a:xfrm>
              <a:prstGeom prst="ellipse">
                <a:avLst/>
              </a:prstGeom>
              <a:solidFill>
                <a:srgbClr val="F0A500"/>
              </a:solidFill>
              <a:ln w="12700">
                <a:solidFill>
                  <a:srgbClr val="F0A500"/>
                </a:solidFill>
                <a:prstDash val="solid"/>
              </a:ln>
            </p:spPr>
            <p:txBody>
              <a:bodyPr/>
              <a:lstStyle/>
              <a:p>
                <a:endParaRPr lang="en-US" sz="2800" dirty="0"/>
              </a:p>
            </p:txBody>
          </p:sp>
          <p:sp>
            <p:nvSpPr>
              <p:cNvPr id="14" name="Text 13">
                <a:extLst>
                  <a:ext uri="{FF2B5EF4-FFF2-40B4-BE49-F238E27FC236}">
                    <a16:creationId xmlns:a16="http://schemas.microsoft.com/office/drawing/2014/main" id="{1636962D-912B-5E51-C4F8-B8A185FCDEEA}"/>
                  </a:ext>
                </a:extLst>
              </p:cNvPr>
              <p:cNvSpPr/>
              <p:nvPr/>
            </p:nvSpPr>
            <p:spPr>
              <a:xfrm>
                <a:off x="3699806" y="4530619"/>
                <a:ext cx="369518" cy="329983"/>
              </a:xfrm>
              <a:prstGeom prst="rect">
                <a:avLst/>
              </a:prstGeom>
              <a:noFill/>
              <a:ln/>
            </p:spPr>
            <p:txBody>
              <a:bodyPr wrap="square" lIns="0" tIns="0" rIns="0" bIns="0" rtlCol="0" anchor="ctr"/>
              <a:lstStyle/>
              <a:p>
                <a:pPr marL="0" indent="0" algn="ctr">
                  <a:buNone/>
                </a:pPr>
                <a:r>
                  <a:rPr lang="en-US" b="1" dirty="0">
                    <a:solidFill>
                      <a:srgbClr val="0D1F3C"/>
                    </a:solidFill>
                  </a:rPr>
                  <a:t>VS</a:t>
                </a:r>
                <a:endParaRPr lang="en-US" dirty="0"/>
              </a:p>
            </p:txBody>
          </p:sp>
        </p:grpSp>
        <p:sp>
          <p:nvSpPr>
            <p:cNvPr id="15" name="Shape 14">
              <a:extLst>
                <a:ext uri="{FF2B5EF4-FFF2-40B4-BE49-F238E27FC236}">
                  <a16:creationId xmlns:a16="http://schemas.microsoft.com/office/drawing/2014/main" id="{DDC185BA-7842-2C4B-98BE-C058E6E69DF5}"/>
                </a:ext>
              </a:extLst>
            </p:cNvPr>
            <p:cNvSpPr/>
            <p:nvPr/>
          </p:nvSpPr>
          <p:spPr>
            <a:xfrm>
              <a:off x="4307634" y="3839789"/>
              <a:ext cx="3108960" cy="2651760"/>
            </a:xfrm>
            <a:prstGeom prst="roundRect">
              <a:avLst>
                <a:gd name="adj" fmla="val 5455"/>
              </a:avLst>
            </a:prstGeom>
            <a:solidFill>
              <a:srgbClr val="EEF4FB"/>
            </a:solidFill>
            <a:ln w="12700">
              <a:solidFill>
                <a:srgbClr val="1A5276"/>
              </a:solidFill>
              <a:prstDash val="solid"/>
            </a:ln>
            <a:effectLst>
              <a:outerShdw blurRad="76200" dist="25400" dir="2700000" algn="bl" rotWithShape="0">
                <a:srgbClr val="000000">
                  <a:alpha val="10000"/>
                </a:srgbClr>
              </a:outerShdw>
            </a:effectLst>
          </p:spPr>
          <p:txBody>
            <a:bodyPr/>
            <a:lstStyle/>
            <a:p>
              <a:endParaRPr lang="en-US"/>
            </a:p>
          </p:txBody>
        </p:sp>
        <p:sp>
          <p:nvSpPr>
            <p:cNvPr id="16" name="Text 15">
              <a:extLst>
                <a:ext uri="{FF2B5EF4-FFF2-40B4-BE49-F238E27FC236}">
                  <a16:creationId xmlns:a16="http://schemas.microsoft.com/office/drawing/2014/main" id="{A0991B74-715B-F992-6DA7-1D6693E3273D}"/>
                </a:ext>
              </a:extLst>
            </p:cNvPr>
            <p:cNvSpPr/>
            <p:nvPr/>
          </p:nvSpPr>
          <p:spPr>
            <a:xfrm>
              <a:off x="4406698" y="4002861"/>
              <a:ext cx="1810512" cy="292608"/>
            </a:xfrm>
            <a:prstGeom prst="rect">
              <a:avLst/>
            </a:prstGeom>
            <a:noFill/>
            <a:ln/>
          </p:spPr>
          <p:txBody>
            <a:bodyPr wrap="square" rtlCol="0" anchor="ctr"/>
            <a:lstStyle/>
            <a:p>
              <a:pPr marL="0" indent="0">
                <a:buNone/>
              </a:pPr>
              <a:r>
                <a:rPr lang="en-US" sz="1400" b="1" dirty="0">
                  <a:solidFill>
                    <a:srgbClr val="1A5276"/>
                  </a:solidFill>
                  <a:latin typeface="Helvetica" pitchFamily="2" charset="0"/>
                  <a:ea typeface="Cambria" pitchFamily="34" charset="-122"/>
                  <a:cs typeface="Cambria" pitchFamily="34" charset="-120"/>
                </a:rPr>
                <a:t>650 MHz</a:t>
              </a:r>
              <a:endParaRPr lang="en-US" sz="1400" dirty="0">
                <a:latin typeface="Helvetica" pitchFamily="2" charset="0"/>
              </a:endParaRPr>
            </a:p>
          </p:txBody>
        </p:sp>
        <p:sp>
          <p:nvSpPr>
            <p:cNvPr id="17" name="Text 16">
              <a:extLst>
                <a:ext uri="{FF2B5EF4-FFF2-40B4-BE49-F238E27FC236}">
                  <a16:creationId xmlns:a16="http://schemas.microsoft.com/office/drawing/2014/main" id="{A03F6BFE-C964-3DE7-541E-5E2A9D9010E8}"/>
                </a:ext>
              </a:extLst>
            </p:cNvPr>
            <p:cNvSpPr/>
            <p:nvPr/>
          </p:nvSpPr>
          <p:spPr>
            <a:xfrm>
              <a:off x="4417362" y="4308633"/>
              <a:ext cx="2999232" cy="2150970"/>
            </a:xfrm>
            <a:prstGeom prst="rect">
              <a:avLst/>
            </a:prstGeom>
            <a:noFill/>
            <a:ln/>
          </p:spPr>
          <p:txBody>
            <a:bodyPr wrap="square" rtlCol="0" anchor="t"/>
            <a:lstStyle/>
            <a:p>
              <a:pPr marL="0" indent="0">
                <a:buNone/>
              </a:pPr>
              <a:r>
                <a:rPr lang="en-US" sz="1400" b="1" dirty="0">
                  <a:latin typeface="Helvetica" pitchFamily="2" charset="0"/>
                  <a:ea typeface="Calibri" pitchFamily="34" charset="-122"/>
                  <a:cs typeface="Calibri" pitchFamily="34" charset="-120"/>
                </a:rPr>
                <a:t>No HOM couplers
</a:t>
              </a:r>
              <a:endParaRPr lang="en-US" sz="1400" dirty="0">
                <a:latin typeface="Helvetica" pitchFamily="2" charset="0"/>
              </a:endParaRPr>
            </a:p>
            <a:p>
              <a:r>
                <a:rPr lang="en-US" sz="1400" dirty="0">
                  <a:latin typeface="Helvetica" pitchFamily="2" charset="0"/>
                  <a:ea typeface="Calibri" pitchFamily="34" charset="-122"/>
                  <a:cs typeface="Calibri" pitchFamily="34" charset="-120"/>
                </a:rPr>
                <a:t>⚠ Decreased coupling
</a:t>
              </a:r>
              <a:endParaRPr lang="en-US" sz="1400" dirty="0">
                <a:latin typeface="Helvetica" pitchFamily="2" charset="0"/>
              </a:endParaRPr>
            </a:p>
            <a:p>
              <a:pPr marL="0" indent="0">
                <a:buNone/>
              </a:pPr>
              <a:r>
                <a:rPr lang="en-US" sz="1400" dirty="0">
                  <a:latin typeface="Helvetica" pitchFamily="2" charset="0"/>
                  <a:ea typeface="Calibri" pitchFamily="34" charset="-122"/>
                  <a:cs typeface="Calibri" pitchFamily="34" charset="-120"/>
                </a:rPr>
                <a:t>✓ No strict power limit
(CM-style HPC)
</a:t>
              </a:r>
              <a:endParaRPr lang="en-US" sz="1400" dirty="0">
                <a:latin typeface="Helvetica" pitchFamily="2" charset="0"/>
              </a:endParaRPr>
            </a:p>
            <a:p>
              <a:r>
                <a:rPr lang="en-US" sz="1400" dirty="0">
                  <a:latin typeface="Helvetica" pitchFamily="2" charset="0"/>
                  <a:ea typeface="Calibri" pitchFamily="34" charset="-122"/>
                  <a:cs typeface="Calibri" pitchFamily="34" charset="-120"/>
                </a:rPr>
                <a:t>⚠ Coupling varies: vacuum-only vs. </a:t>
              </a:r>
              <a:r>
                <a:rPr lang="en-US" sz="1400" dirty="0" err="1">
                  <a:latin typeface="Helvetica" pitchFamily="2" charset="0"/>
                  <a:ea typeface="Calibri" pitchFamily="34" charset="-122"/>
                  <a:cs typeface="Calibri" pitchFamily="34" charset="-120"/>
                </a:rPr>
                <a:t>vacuum+air</a:t>
              </a:r>
              <a:r>
                <a:rPr lang="en-US" sz="1400" dirty="0">
                  <a:latin typeface="Helvetica" pitchFamily="2" charset="0"/>
                  <a:ea typeface="Calibri" pitchFamily="34" charset="-122"/>
                  <a:cs typeface="Calibri" pitchFamily="34" charset="-120"/>
                </a:rPr>
                <a:t> assembly</a:t>
              </a:r>
              <a:endParaRPr lang="en-US" sz="1400" dirty="0">
                <a:latin typeface="Helvetica" pitchFamily="2" charset="0"/>
              </a:endParaRPr>
            </a:p>
          </p:txBody>
        </p:sp>
      </p:grpSp>
    </p:spTree>
    <p:extLst>
      <p:ext uri="{BB962C8B-B14F-4D97-AF65-F5344CB8AC3E}">
        <p14:creationId xmlns:p14="http://schemas.microsoft.com/office/powerpoint/2010/main" val="400055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8F611-0C9D-AC65-8280-D7A38B4930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B2C8AD2-C958-A09E-D6E5-A04E0A7C8945}"/>
              </a:ext>
            </a:extLst>
          </p:cNvPr>
          <p:cNvSpPr>
            <a:spLocks noGrp="1"/>
          </p:cNvSpPr>
          <p:nvPr>
            <p:ph type="body" sz="quarter" idx="10"/>
          </p:nvPr>
        </p:nvSpPr>
        <p:spPr>
          <a:xfrm>
            <a:off x="406194" y="969484"/>
            <a:ext cx="11224973" cy="2881547"/>
          </a:xfrm>
        </p:spPr>
        <p:txBody>
          <a:bodyPr/>
          <a:lstStyle/>
          <a:p>
            <a:pPr lvl="1">
              <a:lnSpc>
                <a:spcPct val="150000"/>
              </a:lnSpc>
            </a:pPr>
            <a:r>
              <a:rPr lang="en-US" dirty="0"/>
              <a:t>Mode localization around specific areas (spoke walls, gaps, etch)</a:t>
            </a:r>
          </a:p>
          <a:p>
            <a:pPr lvl="1">
              <a:lnSpc>
                <a:spcPct val="150000"/>
              </a:lnSpc>
            </a:pPr>
            <a:r>
              <a:rPr lang="en-US" dirty="0"/>
              <a:t>Many modes have zero fields on </a:t>
            </a:r>
            <a:r>
              <a:rPr lang="en-US" dirty="0" err="1"/>
              <a:t>beamtube</a:t>
            </a:r>
            <a:r>
              <a:rPr lang="en-US" dirty="0"/>
              <a:t> axis and symmetric fields on the either sides → how to extend the plasma around both sides of the spoke or </a:t>
            </a:r>
            <a:r>
              <a:rPr lang="en-US" dirty="0" err="1"/>
              <a:t>viceversa</a:t>
            </a:r>
            <a:r>
              <a:rPr lang="en-US" dirty="0"/>
              <a:t> to control each side individually and univocally?</a:t>
            </a:r>
          </a:p>
          <a:p>
            <a:pPr lvl="1">
              <a:lnSpc>
                <a:spcPct val="150000"/>
              </a:lnSpc>
            </a:pPr>
            <a:r>
              <a:rPr lang="en-US" dirty="0"/>
              <a:t>Gas flow and pressure distribution: narrow </a:t>
            </a:r>
            <a:r>
              <a:rPr lang="en-US" dirty="0" err="1"/>
              <a:t>beamtubes</a:t>
            </a:r>
            <a:r>
              <a:rPr lang="en-US" dirty="0"/>
              <a:t> + large cavity volume → reduced conductance paths but experimentally we haven’t observed issues</a:t>
            </a:r>
          </a:p>
          <a:p>
            <a:pPr lvl="1">
              <a:lnSpc>
                <a:spcPct val="150000"/>
              </a:lnSpc>
            </a:pPr>
            <a:r>
              <a:rPr lang="en-US" dirty="0"/>
              <a:t>Similarly to some elliptical cavities: no HOM couplers  → no strict power limitation (CM-style High Power Coupler), like 650MHz, coupling depends heavily on the assembly configuration (vacuum-side only vs. vacuum + air side)</a:t>
            </a:r>
          </a:p>
        </p:txBody>
      </p:sp>
      <p:sp>
        <p:nvSpPr>
          <p:cNvPr id="3" name="Title 2">
            <a:extLst>
              <a:ext uri="{FF2B5EF4-FFF2-40B4-BE49-F238E27FC236}">
                <a16:creationId xmlns:a16="http://schemas.microsoft.com/office/drawing/2014/main" id="{72CDFBB7-F1DD-0668-2193-4F77F0FFE74B}"/>
              </a:ext>
            </a:extLst>
          </p:cNvPr>
          <p:cNvSpPr>
            <a:spLocks noGrp="1"/>
          </p:cNvSpPr>
          <p:nvPr>
            <p:ph type="title"/>
          </p:nvPr>
        </p:nvSpPr>
        <p:spPr/>
        <p:txBody>
          <a:bodyPr/>
          <a:lstStyle/>
          <a:p>
            <a:r>
              <a:rPr lang="en-US" dirty="0"/>
              <a:t>Low-Beta Cavities</a:t>
            </a:r>
          </a:p>
        </p:txBody>
      </p:sp>
      <p:sp>
        <p:nvSpPr>
          <p:cNvPr id="5" name="Slide Number Placeholder 4">
            <a:extLst>
              <a:ext uri="{FF2B5EF4-FFF2-40B4-BE49-F238E27FC236}">
                <a16:creationId xmlns:a16="http://schemas.microsoft.com/office/drawing/2014/main" id="{481B1D0F-3AF5-F38E-B800-AC0E8D25DA98}"/>
              </a:ext>
            </a:extLst>
          </p:cNvPr>
          <p:cNvSpPr>
            <a:spLocks noGrp="1"/>
          </p:cNvSpPr>
          <p:nvPr>
            <p:ph type="sldNum" sz="quarter" idx="40"/>
          </p:nvPr>
        </p:nvSpPr>
        <p:spPr/>
        <p:txBody>
          <a:bodyPr/>
          <a:lstStyle/>
          <a:p>
            <a:fld id="{F4BAA12D-5F28-3140-935A-44BF4B54B6B6}" type="slidenum">
              <a:rPr lang="en-US" smtClean="0"/>
              <a:pPr/>
              <a:t>4</a:t>
            </a:fld>
            <a:endParaRPr lang="en-US" dirty="0"/>
          </a:p>
        </p:txBody>
      </p:sp>
      <p:pic>
        <p:nvPicPr>
          <p:cNvPr id="4" name="Picture 3">
            <a:extLst>
              <a:ext uri="{FF2B5EF4-FFF2-40B4-BE49-F238E27FC236}">
                <a16:creationId xmlns:a16="http://schemas.microsoft.com/office/drawing/2014/main" id="{1ABFDF0B-EBEC-1F85-5768-75E1CABDF942}"/>
              </a:ext>
            </a:extLst>
          </p:cNvPr>
          <p:cNvPicPr>
            <a:picLocks noChangeAspect="1"/>
          </p:cNvPicPr>
          <p:nvPr/>
        </p:nvPicPr>
        <p:blipFill>
          <a:blip r:embed="rId3"/>
          <a:srcRect t="8301" b="11205"/>
          <a:stretch>
            <a:fillRect/>
          </a:stretch>
        </p:blipFill>
        <p:spPr>
          <a:xfrm>
            <a:off x="573873" y="3928909"/>
            <a:ext cx="2704849" cy="2610003"/>
          </a:xfrm>
          <a:prstGeom prst="rect">
            <a:avLst/>
          </a:prstGeom>
        </p:spPr>
      </p:pic>
      <p:pic>
        <p:nvPicPr>
          <p:cNvPr id="6" name="Picture 5">
            <a:extLst>
              <a:ext uri="{FF2B5EF4-FFF2-40B4-BE49-F238E27FC236}">
                <a16:creationId xmlns:a16="http://schemas.microsoft.com/office/drawing/2014/main" id="{5C101151-E81E-8803-A9B7-CE17B0B6FB6E}"/>
              </a:ext>
            </a:extLst>
          </p:cNvPr>
          <p:cNvPicPr>
            <a:picLocks noChangeAspect="1"/>
          </p:cNvPicPr>
          <p:nvPr/>
        </p:nvPicPr>
        <p:blipFill>
          <a:blip r:embed="rId4"/>
          <a:srcRect l="8639" r="7025"/>
          <a:stretch>
            <a:fillRect/>
          </a:stretch>
        </p:blipFill>
        <p:spPr>
          <a:xfrm>
            <a:off x="3308658" y="3928910"/>
            <a:ext cx="2873775" cy="2610002"/>
          </a:xfrm>
          <a:prstGeom prst="rect">
            <a:avLst/>
          </a:prstGeom>
        </p:spPr>
      </p:pic>
      <p:pic>
        <p:nvPicPr>
          <p:cNvPr id="8" name="Picture 7">
            <a:extLst>
              <a:ext uri="{FF2B5EF4-FFF2-40B4-BE49-F238E27FC236}">
                <a16:creationId xmlns:a16="http://schemas.microsoft.com/office/drawing/2014/main" id="{59622118-8688-F7C0-79B9-B7393FEF8979}"/>
              </a:ext>
            </a:extLst>
          </p:cNvPr>
          <p:cNvPicPr>
            <a:picLocks noChangeAspect="1"/>
          </p:cNvPicPr>
          <p:nvPr/>
        </p:nvPicPr>
        <p:blipFill>
          <a:blip r:embed="rId5"/>
          <a:srcRect r="5039" b="6515"/>
          <a:stretch>
            <a:fillRect/>
          </a:stretch>
        </p:blipFill>
        <p:spPr>
          <a:xfrm rot="10800000">
            <a:off x="6136823" y="4192415"/>
            <a:ext cx="5667642" cy="2061217"/>
          </a:xfrm>
          <a:prstGeom prst="rect">
            <a:avLst/>
          </a:prstGeom>
        </p:spPr>
      </p:pic>
    </p:spTree>
    <p:extLst>
      <p:ext uri="{BB962C8B-B14F-4D97-AF65-F5344CB8AC3E}">
        <p14:creationId xmlns:p14="http://schemas.microsoft.com/office/powerpoint/2010/main" val="3724441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AF47B-15C8-D529-37E3-596551FFC9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585F32-9449-0F2F-13C9-1D0A5672D40B}"/>
              </a:ext>
            </a:extLst>
          </p:cNvPr>
          <p:cNvSpPr>
            <a:spLocks noGrp="1"/>
          </p:cNvSpPr>
          <p:nvPr>
            <p:ph type="title"/>
          </p:nvPr>
        </p:nvSpPr>
        <p:spPr/>
        <p:txBody>
          <a:bodyPr/>
          <a:lstStyle/>
          <a:p>
            <a:r>
              <a:rPr lang="en-US" dirty="0"/>
              <a:t>High-Beta vs Low-Beta: Key Differences</a:t>
            </a:r>
          </a:p>
        </p:txBody>
      </p:sp>
      <p:sp>
        <p:nvSpPr>
          <p:cNvPr id="5" name="Slide Number Placeholder 4">
            <a:extLst>
              <a:ext uri="{FF2B5EF4-FFF2-40B4-BE49-F238E27FC236}">
                <a16:creationId xmlns:a16="http://schemas.microsoft.com/office/drawing/2014/main" id="{9263627B-2DAE-59A1-89F3-CA2271ADB68D}"/>
              </a:ext>
            </a:extLst>
          </p:cNvPr>
          <p:cNvSpPr>
            <a:spLocks noGrp="1"/>
          </p:cNvSpPr>
          <p:nvPr>
            <p:ph type="sldNum" sz="quarter" idx="40"/>
          </p:nvPr>
        </p:nvSpPr>
        <p:spPr>
          <a:xfrm>
            <a:off x="11830050" y="7060885"/>
            <a:ext cx="358919" cy="365125"/>
          </a:xfrm>
        </p:spPr>
        <p:txBody>
          <a:bodyPr/>
          <a:lstStyle/>
          <a:p>
            <a:fld id="{F4BAA12D-5F28-3140-935A-44BF4B54B6B6}" type="slidenum">
              <a:rPr lang="en-US" smtClean="0"/>
              <a:pPr/>
              <a:t>5</a:t>
            </a:fld>
            <a:endParaRPr lang="en-US" dirty="0"/>
          </a:p>
        </p:txBody>
      </p:sp>
      <p:sp>
        <p:nvSpPr>
          <p:cNvPr id="7" name="Shape 5">
            <a:extLst>
              <a:ext uri="{FF2B5EF4-FFF2-40B4-BE49-F238E27FC236}">
                <a16:creationId xmlns:a16="http://schemas.microsoft.com/office/drawing/2014/main" id="{68035F92-004F-7893-0EB5-105BE6986CC0}"/>
              </a:ext>
            </a:extLst>
          </p:cNvPr>
          <p:cNvSpPr/>
          <p:nvPr/>
        </p:nvSpPr>
        <p:spPr>
          <a:xfrm>
            <a:off x="419722" y="1231892"/>
            <a:ext cx="5394960" cy="2377440"/>
          </a:xfrm>
          <a:prstGeom prst="roundRect">
            <a:avLst>
              <a:gd name="adj" fmla="val 5405"/>
            </a:avLst>
          </a:prstGeom>
          <a:solidFill>
            <a:srgbClr val="FFFFFF"/>
          </a:solidFill>
          <a:ln w="12700">
            <a:solidFill>
              <a:srgbClr val="D0DEE8"/>
            </a:solidFill>
            <a:prstDash val="solid"/>
          </a:ln>
          <a:effectLst>
            <a:outerShdw blurRad="76200" dist="25400" dir="2700000" algn="bl" rotWithShape="0">
              <a:srgbClr val="000000">
                <a:alpha val="10000"/>
              </a:srgbClr>
            </a:outerShdw>
          </a:effectLst>
        </p:spPr>
        <p:txBody>
          <a:bodyPr/>
          <a:lstStyle/>
          <a:p>
            <a:pPr algn="ctr"/>
            <a:endParaRPr lang="en-US" sz="2000">
              <a:latin typeface="Helvetica" pitchFamily="2" charset="0"/>
            </a:endParaRPr>
          </a:p>
        </p:txBody>
      </p:sp>
      <p:sp>
        <p:nvSpPr>
          <p:cNvPr id="9" name="Text 7">
            <a:extLst>
              <a:ext uri="{FF2B5EF4-FFF2-40B4-BE49-F238E27FC236}">
                <a16:creationId xmlns:a16="http://schemas.microsoft.com/office/drawing/2014/main" id="{0B1C8DE7-5AAE-BDAE-32FA-B26D4D6BF5C1}"/>
              </a:ext>
            </a:extLst>
          </p:cNvPr>
          <p:cNvSpPr/>
          <p:nvPr/>
        </p:nvSpPr>
        <p:spPr>
          <a:xfrm>
            <a:off x="1324978" y="1389888"/>
            <a:ext cx="3584448" cy="310896"/>
          </a:xfrm>
          <a:prstGeom prst="rect">
            <a:avLst/>
          </a:prstGeom>
          <a:noFill/>
          <a:ln/>
        </p:spPr>
        <p:txBody>
          <a:bodyPr wrap="square" rtlCol="0" anchor="ctr"/>
          <a:lstStyle/>
          <a:p>
            <a:pPr marL="0" indent="0" algn="ctr">
              <a:buNone/>
            </a:pPr>
            <a:r>
              <a:rPr lang="en-US" sz="2000" b="1" dirty="0">
                <a:solidFill>
                  <a:srgbClr val="0D1F3C"/>
                </a:solidFill>
                <a:latin typeface="Helvetica" pitchFamily="2" charset="0"/>
                <a:ea typeface="Cambria" pitchFamily="34" charset="-122"/>
                <a:cs typeface="Cambria" pitchFamily="34" charset="-120"/>
              </a:rPr>
              <a:t>RF Period Discrepancies</a:t>
            </a:r>
            <a:endParaRPr lang="en-US" sz="2000" dirty="0">
              <a:latin typeface="Helvetica" pitchFamily="2" charset="0"/>
            </a:endParaRPr>
          </a:p>
        </p:txBody>
      </p:sp>
      <p:sp>
        <p:nvSpPr>
          <p:cNvPr id="10" name="Text 8">
            <a:extLst>
              <a:ext uri="{FF2B5EF4-FFF2-40B4-BE49-F238E27FC236}">
                <a16:creationId xmlns:a16="http://schemas.microsoft.com/office/drawing/2014/main" id="{39C9A97F-4E24-4850-F188-40E91A9E6953}"/>
              </a:ext>
            </a:extLst>
          </p:cNvPr>
          <p:cNvSpPr/>
          <p:nvPr/>
        </p:nvSpPr>
        <p:spPr>
          <a:xfrm>
            <a:off x="892011" y="1948119"/>
            <a:ext cx="4450382" cy="1388994"/>
          </a:xfrm>
          <a:prstGeom prst="rect">
            <a:avLst/>
          </a:prstGeom>
          <a:noFill/>
          <a:ln/>
        </p:spPr>
        <p:txBody>
          <a:bodyPr wrap="square" rtlCol="0" anchor="t"/>
          <a:lstStyle/>
          <a:p>
            <a:pPr marL="0" indent="0" algn="ctr">
              <a:buNone/>
            </a:pPr>
            <a:r>
              <a:rPr lang="en-US" sz="2000" dirty="0">
                <a:solidFill>
                  <a:srgbClr val="1A2C3D"/>
                </a:solidFill>
                <a:latin typeface="Helvetica" pitchFamily="2" charset="0"/>
                <a:ea typeface="Calibri" pitchFamily="34" charset="-122"/>
                <a:cs typeface="Calibri" pitchFamily="34" charset="-120"/>
              </a:rPr>
              <a:t>RF periods of selected HOMs differ by 2–4× between high- and low-beta structures</a:t>
            </a:r>
            <a:endParaRPr lang="en-US" sz="2000" dirty="0">
              <a:latin typeface="Helvetica" pitchFamily="2" charset="0"/>
            </a:endParaRPr>
          </a:p>
        </p:txBody>
      </p:sp>
      <p:sp>
        <p:nvSpPr>
          <p:cNvPr id="11" name="Shape 9">
            <a:extLst>
              <a:ext uri="{FF2B5EF4-FFF2-40B4-BE49-F238E27FC236}">
                <a16:creationId xmlns:a16="http://schemas.microsoft.com/office/drawing/2014/main" id="{378C3051-046A-4DD5-67D6-F85776692FEB}"/>
              </a:ext>
            </a:extLst>
          </p:cNvPr>
          <p:cNvSpPr/>
          <p:nvPr/>
        </p:nvSpPr>
        <p:spPr>
          <a:xfrm>
            <a:off x="6015858" y="1231892"/>
            <a:ext cx="5394960" cy="2377440"/>
          </a:xfrm>
          <a:prstGeom prst="roundRect">
            <a:avLst>
              <a:gd name="adj" fmla="val 5405"/>
            </a:avLst>
          </a:prstGeom>
          <a:solidFill>
            <a:srgbClr val="FFFFFF"/>
          </a:solidFill>
          <a:ln w="12700">
            <a:solidFill>
              <a:srgbClr val="D0DEE8"/>
            </a:solidFill>
            <a:prstDash val="solid"/>
          </a:ln>
          <a:effectLst>
            <a:outerShdw blurRad="76200" dist="25400" dir="2700000" algn="bl" rotWithShape="0">
              <a:srgbClr val="000000">
                <a:alpha val="10000"/>
              </a:srgbClr>
            </a:outerShdw>
          </a:effectLst>
        </p:spPr>
        <p:txBody>
          <a:bodyPr/>
          <a:lstStyle/>
          <a:p>
            <a:pPr algn="ctr"/>
            <a:endParaRPr lang="en-US" sz="2000">
              <a:latin typeface="Helvetica" pitchFamily="2" charset="0"/>
            </a:endParaRPr>
          </a:p>
        </p:txBody>
      </p:sp>
      <p:sp>
        <p:nvSpPr>
          <p:cNvPr id="13" name="Text 11">
            <a:extLst>
              <a:ext uri="{FF2B5EF4-FFF2-40B4-BE49-F238E27FC236}">
                <a16:creationId xmlns:a16="http://schemas.microsoft.com/office/drawing/2014/main" id="{796EFC6B-5E7E-5E3F-9B31-26BFBFE30D96}"/>
              </a:ext>
            </a:extLst>
          </p:cNvPr>
          <p:cNvSpPr/>
          <p:nvPr/>
        </p:nvSpPr>
        <p:spPr>
          <a:xfrm>
            <a:off x="6921114" y="1389888"/>
            <a:ext cx="3584448" cy="310896"/>
          </a:xfrm>
          <a:prstGeom prst="rect">
            <a:avLst/>
          </a:prstGeom>
          <a:noFill/>
          <a:ln/>
        </p:spPr>
        <p:txBody>
          <a:bodyPr wrap="square" rtlCol="0" anchor="ctr"/>
          <a:lstStyle/>
          <a:p>
            <a:pPr marL="0" indent="0" algn="ctr">
              <a:buNone/>
            </a:pPr>
            <a:r>
              <a:rPr lang="en-US" sz="2000" b="1" dirty="0">
                <a:solidFill>
                  <a:srgbClr val="0D1F3C"/>
                </a:solidFill>
                <a:latin typeface="Helvetica" pitchFamily="2" charset="0"/>
                <a:ea typeface="Cambria" pitchFamily="34" charset="-122"/>
                <a:cs typeface="Cambria" pitchFamily="34" charset="-120"/>
              </a:rPr>
              <a:t>Plasma Parameters</a:t>
            </a:r>
            <a:endParaRPr lang="en-US" sz="2000" dirty="0">
              <a:latin typeface="Helvetica" pitchFamily="2" charset="0"/>
            </a:endParaRPr>
          </a:p>
        </p:txBody>
      </p:sp>
      <p:sp>
        <p:nvSpPr>
          <p:cNvPr id="14" name="Text 12">
            <a:extLst>
              <a:ext uri="{FF2B5EF4-FFF2-40B4-BE49-F238E27FC236}">
                <a16:creationId xmlns:a16="http://schemas.microsoft.com/office/drawing/2014/main" id="{E7C1E5EE-E8E0-889B-0873-C09EB82E2704}"/>
              </a:ext>
            </a:extLst>
          </p:cNvPr>
          <p:cNvSpPr/>
          <p:nvPr/>
        </p:nvSpPr>
        <p:spPr>
          <a:xfrm>
            <a:off x="6277436" y="1948118"/>
            <a:ext cx="4871804" cy="1476231"/>
          </a:xfrm>
          <a:prstGeom prst="rect">
            <a:avLst/>
          </a:prstGeom>
          <a:noFill/>
          <a:ln/>
        </p:spPr>
        <p:txBody>
          <a:bodyPr wrap="square" rtlCol="0" anchor="t"/>
          <a:lstStyle/>
          <a:p>
            <a:pPr marL="0" indent="0" algn="ctr">
              <a:buNone/>
            </a:pPr>
            <a:r>
              <a:rPr lang="en-US" sz="2000" dirty="0">
                <a:solidFill>
                  <a:srgbClr val="1A2C3D"/>
                </a:solidFill>
                <a:latin typeface="Helvetica" pitchFamily="2" charset="0"/>
                <a:ea typeface="Calibri" pitchFamily="34" charset="-122"/>
                <a:cs typeface="Calibri" pitchFamily="34" charset="-120"/>
              </a:rPr>
              <a:t>Different frequency ranges can alter the Electron Energy Distribution Function and plasma parameters</a:t>
            </a:r>
            <a:endParaRPr lang="en-US" sz="2000" dirty="0">
              <a:latin typeface="Helvetica" pitchFamily="2" charset="0"/>
            </a:endParaRPr>
          </a:p>
        </p:txBody>
      </p:sp>
      <p:sp>
        <p:nvSpPr>
          <p:cNvPr id="15" name="Shape 13">
            <a:extLst>
              <a:ext uri="{FF2B5EF4-FFF2-40B4-BE49-F238E27FC236}">
                <a16:creationId xmlns:a16="http://schemas.microsoft.com/office/drawing/2014/main" id="{FBF024DA-26AD-C46A-CC85-0DD01689125A}"/>
              </a:ext>
            </a:extLst>
          </p:cNvPr>
          <p:cNvSpPr/>
          <p:nvPr/>
        </p:nvSpPr>
        <p:spPr>
          <a:xfrm>
            <a:off x="419722" y="3856667"/>
            <a:ext cx="5394960" cy="2377440"/>
          </a:xfrm>
          <a:prstGeom prst="roundRect">
            <a:avLst>
              <a:gd name="adj" fmla="val 5405"/>
            </a:avLst>
          </a:prstGeom>
          <a:solidFill>
            <a:srgbClr val="FFFFFF"/>
          </a:solidFill>
          <a:ln w="12700">
            <a:solidFill>
              <a:srgbClr val="D0DEE8"/>
            </a:solidFill>
            <a:prstDash val="solid"/>
          </a:ln>
          <a:effectLst>
            <a:outerShdw blurRad="76200" dist="25400" dir="2700000" algn="bl" rotWithShape="0">
              <a:srgbClr val="000000">
                <a:alpha val="10000"/>
              </a:srgbClr>
            </a:outerShdw>
          </a:effectLst>
        </p:spPr>
        <p:txBody>
          <a:bodyPr/>
          <a:lstStyle/>
          <a:p>
            <a:pPr algn="ctr"/>
            <a:endParaRPr lang="en-US" sz="2000">
              <a:latin typeface="Helvetica" pitchFamily="2" charset="0"/>
            </a:endParaRPr>
          </a:p>
        </p:txBody>
      </p:sp>
      <p:sp>
        <p:nvSpPr>
          <p:cNvPr id="17" name="Text 15">
            <a:extLst>
              <a:ext uri="{FF2B5EF4-FFF2-40B4-BE49-F238E27FC236}">
                <a16:creationId xmlns:a16="http://schemas.microsoft.com/office/drawing/2014/main" id="{F4A31073-6FF4-1E85-4F05-8D83A78E625E}"/>
              </a:ext>
            </a:extLst>
          </p:cNvPr>
          <p:cNvSpPr/>
          <p:nvPr/>
        </p:nvSpPr>
        <p:spPr>
          <a:xfrm>
            <a:off x="1324978" y="4014663"/>
            <a:ext cx="3584448" cy="310896"/>
          </a:xfrm>
          <a:prstGeom prst="rect">
            <a:avLst/>
          </a:prstGeom>
          <a:noFill/>
          <a:ln/>
        </p:spPr>
        <p:txBody>
          <a:bodyPr wrap="square" rtlCol="0" anchor="ctr"/>
          <a:lstStyle/>
          <a:p>
            <a:pPr marL="0" indent="0" algn="ctr">
              <a:buNone/>
            </a:pPr>
            <a:r>
              <a:rPr lang="en-US" sz="2000" b="1" dirty="0">
                <a:solidFill>
                  <a:srgbClr val="0D1F3C"/>
                </a:solidFill>
                <a:latin typeface="Helvetica" pitchFamily="2" charset="0"/>
                <a:ea typeface="Cambria" pitchFamily="34" charset="-122"/>
                <a:cs typeface="Cambria" pitchFamily="34" charset="-120"/>
              </a:rPr>
              <a:t>Surface Interactions</a:t>
            </a:r>
            <a:endParaRPr lang="en-US" sz="2000" dirty="0">
              <a:latin typeface="Helvetica" pitchFamily="2" charset="0"/>
            </a:endParaRPr>
          </a:p>
        </p:txBody>
      </p:sp>
      <p:sp>
        <p:nvSpPr>
          <p:cNvPr id="18" name="Text 16">
            <a:extLst>
              <a:ext uri="{FF2B5EF4-FFF2-40B4-BE49-F238E27FC236}">
                <a16:creationId xmlns:a16="http://schemas.microsoft.com/office/drawing/2014/main" id="{54FEC600-3B8C-E7FA-55FA-F8E49EB71E12}"/>
              </a:ext>
            </a:extLst>
          </p:cNvPr>
          <p:cNvSpPr/>
          <p:nvPr/>
        </p:nvSpPr>
        <p:spPr>
          <a:xfrm>
            <a:off x="704634" y="4572893"/>
            <a:ext cx="4825136" cy="1543093"/>
          </a:xfrm>
          <a:prstGeom prst="rect">
            <a:avLst/>
          </a:prstGeom>
          <a:noFill/>
          <a:ln/>
        </p:spPr>
        <p:txBody>
          <a:bodyPr wrap="square" rtlCol="0" anchor="t"/>
          <a:lstStyle/>
          <a:p>
            <a:pPr marL="0" indent="0" algn="ctr">
              <a:buNone/>
            </a:pPr>
            <a:r>
              <a:rPr lang="en-US" sz="2000" dirty="0">
                <a:solidFill>
                  <a:srgbClr val="1A2C3D"/>
                </a:solidFill>
                <a:latin typeface="Helvetica" pitchFamily="2" charset="0"/>
                <a:ea typeface="Calibri" pitchFamily="34" charset="-122"/>
                <a:cs typeface="Calibri" pitchFamily="34" charset="-120"/>
              </a:rPr>
              <a:t>Frequency-driven variations can impact carbon removal efficiency and the surface interactions</a:t>
            </a:r>
            <a:endParaRPr lang="en-US" sz="2000" dirty="0">
              <a:latin typeface="Helvetica" pitchFamily="2" charset="0"/>
            </a:endParaRPr>
          </a:p>
        </p:txBody>
      </p:sp>
      <p:sp>
        <p:nvSpPr>
          <p:cNvPr id="19" name="Shape 17">
            <a:extLst>
              <a:ext uri="{FF2B5EF4-FFF2-40B4-BE49-F238E27FC236}">
                <a16:creationId xmlns:a16="http://schemas.microsoft.com/office/drawing/2014/main" id="{444F4407-2E80-E357-543C-2FB17B5AB450}"/>
              </a:ext>
            </a:extLst>
          </p:cNvPr>
          <p:cNvSpPr/>
          <p:nvPr/>
        </p:nvSpPr>
        <p:spPr>
          <a:xfrm>
            <a:off x="6015858" y="3856667"/>
            <a:ext cx="5394960" cy="2377440"/>
          </a:xfrm>
          <a:prstGeom prst="roundRect">
            <a:avLst>
              <a:gd name="adj" fmla="val 5405"/>
            </a:avLst>
          </a:prstGeom>
          <a:solidFill>
            <a:srgbClr val="FFFFFF"/>
          </a:solidFill>
          <a:ln w="12700">
            <a:solidFill>
              <a:srgbClr val="D0DEE8"/>
            </a:solidFill>
            <a:prstDash val="solid"/>
          </a:ln>
          <a:effectLst>
            <a:outerShdw blurRad="76200" dist="25400" dir="2700000" algn="bl" rotWithShape="0">
              <a:srgbClr val="000000">
                <a:alpha val="10000"/>
              </a:srgbClr>
            </a:outerShdw>
          </a:effectLst>
        </p:spPr>
        <p:txBody>
          <a:bodyPr/>
          <a:lstStyle/>
          <a:p>
            <a:pPr algn="ctr"/>
            <a:endParaRPr lang="en-US" sz="2000">
              <a:latin typeface="Helvetica" pitchFamily="2" charset="0"/>
            </a:endParaRPr>
          </a:p>
        </p:txBody>
      </p:sp>
      <p:sp>
        <p:nvSpPr>
          <p:cNvPr id="21" name="Text 19">
            <a:extLst>
              <a:ext uri="{FF2B5EF4-FFF2-40B4-BE49-F238E27FC236}">
                <a16:creationId xmlns:a16="http://schemas.microsoft.com/office/drawing/2014/main" id="{73704D4D-178F-C241-87E7-B53354945DDD}"/>
              </a:ext>
            </a:extLst>
          </p:cNvPr>
          <p:cNvSpPr/>
          <p:nvPr/>
        </p:nvSpPr>
        <p:spPr>
          <a:xfrm>
            <a:off x="6921114" y="4014663"/>
            <a:ext cx="3584448" cy="310896"/>
          </a:xfrm>
          <a:prstGeom prst="rect">
            <a:avLst/>
          </a:prstGeom>
          <a:noFill/>
          <a:ln/>
        </p:spPr>
        <p:txBody>
          <a:bodyPr wrap="square" rtlCol="0" anchor="ctr"/>
          <a:lstStyle/>
          <a:p>
            <a:pPr marL="0" indent="0" algn="ctr">
              <a:buNone/>
            </a:pPr>
            <a:r>
              <a:rPr lang="en-US" sz="2000" b="1" dirty="0">
                <a:solidFill>
                  <a:srgbClr val="0D1F3C"/>
                </a:solidFill>
                <a:latin typeface="Helvetica" pitchFamily="2" charset="0"/>
                <a:ea typeface="Cambria" pitchFamily="34" charset="-122"/>
                <a:cs typeface="Cambria" pitchFamily="34" charset="-120"/>
              </a:rPr>
              <a:t>Recipe Transferability</a:t>
            </a:r>
            <a:endParaRPr lang="en-US" sz="2000" dirty="0">
              <a:latin typeface="Helvetica" pitchFamily="2" charset="0"/>
            </a:endParaRPr>
          </a:p>
        </p:txBody>
      </p:sp>
      <p:sp>
        <p:nvSpPr>
          <p:cNvPr id="22" name="Text 20">
            <a:extLst>
              <a:ext uri="{FF2B5EF4-FFF2-40B4-BE49-F238E27FC236}">
                <a16:creationId xmlns:a16="http://schemas.microsoft.com/office/drawing/2014/main" id="{C9E69FBB-8B79-F4F3-E2A7-71B6ECC18304}"/>
              </a:ext>
            </a:extLst>
          </p:cNvPr>
          <p:cNvSpPr/>
          <p:nvPr/>
        </p:nvSpPr>
        <p:spPr>
          <a:xfrm>
            <a:off x="6277436" y="4572893"/>
            <a:ext cx="4871804" cy="1558082"/>
          </a:xfrm>
          <a:prstGeom prst="rect">
            <a:avLst/>
          </a:prstGeom>
          <a:noFill/>
          <a:ln/>
        </p:spPr>
        <p:txBody>
          <a:bodyPr wrap="square" rtlCol="0" anchor="t"/>
          <a:lstStyle/>
          <a:p>
            <a:pPr marL="0" indent="0" algn="ctr">
              <a:buNone/>
            </a:pPr>
            <a:r>
              <a:rPr lang="en-US" sz="2000" dirty="0">
                <a:solidFill>
                  <a:srgbClr val="1A2C3D"/>
                </a:solidFill>
                <a:latin typeface="Helvetica" pitchFamily="2" charset="0"/>
                <a:ea typeface="Calibri" pitchFamily="34" charset="-122"/>
                <a:cs typeface="Calibri" pitchFamily="34" charset="-120"/>
              </a:rPr>
              <a:t>Different geometries and cryomodule design choices make direct plasma recipe transferability challenging</a:t>
            </a:r>
            <a:endParaRPr lang="en-US" sz="2000" dirty="0">
              <a:latin typeface="Helvetica" pitchFamily="2" charset="0"/>
            </a:endParaRPr>
          </a:p>
        </p:txBody>
      </p:sp>
    </p:spTree>
    <p:extLst>
      <p:ext uri="{BB962C8B-B14F-4D97-AF65-F5344CB8AC3E}">
        <p14:creationId xmlns:p14="http://schemas.microsoft.com/office/powerpoint/2010/main" val="8085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5E599-76A1-C1FB-25D9-EB48C53784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6C8653-E82D-BB17-684F-64EAE53A947C}"/>
              </a:ext>
            </a:extLst>
          </p:cNvPr>
          <p:cNvSpPr>
            <a:spLocks noGrp="1"/>
          </p:cNvSpPr>
          <p:nvPr>
            <p:ph type="title"/>
          </p:nvPr>
        </p:nvSpPr>
        <p:spPr>
          <a:xfrm>
            <a:off x="914400" y="4775545"/>
            <a:ext cx="10003536" cy="810928"/>
          </a:xfrm>
        </p:spPr>
        <p:txBody>
          <a:bodyPr/>
          <a:lstStyle/>
          <a:p>
            <a:r>
              <a:rPr lang="en-US" dirty="0"/>
              <a:t>Plasma Processing Recipe Optimization</a:t>
            </a:r>
          </a:p>
        </p:txBody>
      </p:sp>
      <p:sp>
        <p:nvSpPr>
          <p:cNvPr id="3" name="Text Placeholder 2">
            <a:extLst>
              <a:ext uri="{FF2B5EF4-FFF2-40B4-BE49-F238E27FC236}">
                <a16:creationId xmlns:a16="http://schemas.microsoft.com/office/drawing/2014/main" id="{4088E45A-66FF-FBC9-E1B0-377358429BEF}"/>
              </a:ext>
            </a:extLst>
          </p:cNvPr>
          <p:cNvSpPr>
            <a:spLocks noGrp="1"/>
          </p:cNvSpPr>
          <p:nvPr>
            <p:ph type="body" sz="quarter" idx="10"/>
          </p:nvPr>
        </p:nvSpPr>
        <p:spPr/>
        <p:txBody>
          <a:bodyPr/>
          <a:lstStyle/>
          <a:p>
            <a:r>
              <a:rPr lang="en-US" dirty="0"/>
              <a:t>02</a:t>
            </a:r>
          </a:p>
        </p:txBody>
      </p:sp>
      <p:sp>
        <p:nvSpPr>
          <p:cNvPr id="4" name="Slide Number Placeholder 3">
            <a:extLst>
              <a:ext uri="{FF2B5EF4-FFF2-40B4-BE49-F238E27FC236}">
                <a16:creationId xmlns:a16="http://schemas.microsoft.com/office/drawing/2014/main" id="{DA1465DA-8523-CA30-61E1-AEB297DADD52}"/>
              </a:ext>
            </a:extLst>
          </p:cNvPr>
          <p:cNvSpPr>
            <a:spLocks noGrp="1"/>
          </p:cNvSpPr>
          <p:nvPr>
            <p:ph type="sldNum" sz="quarter" idx="4"/>
          </p:nvPr>
        </p:nvSpPr>
        <p:spPr/>
        <p:txBody>
          <a:bodyPr/>
          <a:lstStyle/>
          <a:p>
            <a:fld id="{F4BAA12D-5F28-3140-935A-44BF4B54B6B6}" type="slidenum">
              <a:rPr lang="en-US" smtClean="0"/>
              <a:pPr/>
              <a:t>6</a:t>
            </a:fld>
            <a:endParaRPr lang="en-US" dirty="0"/>
          </a:p>
        </p:txBody>
      </p:sp>
    </p:spTree>
    <p:extLst>
      <p:ext uri="{BB962C8B-B14F-4D97-AF65-F5344CB8AC3E}">
        <p14:creationId xmlns:p14="http://schemas.microsoft.com/office/powerpoint/2010/main" val="376407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67A7DC9-9FB0-6FEB-EA10-7B511E70A37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57614" y="1228498"/>
            <a:ext cx="6691549" cy="5120640"/>
          </a:xfrm>
          <a:prstGeom prst="rect">
            <a:avLst/>
          </a:prstGeom>
        </p:spPr>
      </p:pic>
      <p:sp>
        <p:nvSpPr>
          <p:cNvPr id="3" name="Title 2">
            <a:extLst>
              <a:ext uri="{FF2B5EF4-FFF2-40B4-BE49-F238E27FC236}">
                <a16:creationId xmlns:a16="http://schemas.microsoft.com/office/drawing/2014/main" id="{7A7D46F0-0410-7321-B6A9-F0028FC815AD}"/>
              </a:ext>
            </a:extLst>
          </p:cNvPr>
          <p:cNvSpPr>
            <a:spLocks noGrp="1"/>
          </p:cNvSpPr>
          <p:nvPr>
            <p:ph type="title"/>
          </p:nvPr>
        </p:nvSpPr>
        <p:spPr/>
        <p:txBody>
          <a:bodyPr/>
          <a:lstStyle/>
          <a:p>
            <a:r>
              <a:rPr lang="en-US" dirty="0"/>
              <a:t>Paschen Curves for Neon and Helium</a:t>
            </a:r>
          </a:p>
        </p:txBody>
      </p:sp>
      <p:sp>
        <p:nvSpPr>
          <p:cNvPr id="4" name="Text Placeholder 3">
            <a:extLst>
              <a:ext uri="{FF2B5EF4-FFF2-40B4-BE49-F238E27FC236}">
                <a16:creationId xmlns:a16="http://schemas.microsoft.com/office/drawing/2014/main" id="{45507BA3-0113-5495-B560-05FDAC1D47CB}"/>
              </a:ext>
            </a:extLst>
          </p:cNvPr>
          <p:cNvSpPr>
            <a:spLocks noGrp="1"/>
          </p:cNvSpPr>
          <p:nvPr>
            <p:ph type="body" sz="quarter" idx="37"/>
          </p:nvPr>
        </p:nvSpPr>
        <p:spPr/>
        <p:txBody>
          <a:bodyPr>
            <a:normAutofit lnSpcReduction="10000"/>
          </a:bodyPr>
          <a:lstStyle/>
          <a:p>
            <a:r>
              <a:rPr lang="en-US" dirty="0"/>
              <a:t>Measured on 9-cell 1.3GHz with LCLS-II HOM couplers, using standard 1.3GHz RF ignition procedure. Admin limit of </a:t>
            </a:r>
            <a:r>
              <a:rPr lang="en-US" dirty="0" err="1"/>
              <a:t>P</a:t>
            </a:r>
            <a:r>
              <a:rPr lang="en-US" baseline="-25000" dirty="0" err="1"/>
              <a:t>forward</a:t>
            </a:r>
            <a:r>
              <a:rPr lang="en-US" baseline="-25000" dirty="0"/>
              <a:t>, max</a:t>
            </a:r>
            <a:r>
              <a:rPr lang="en-US" dirty="0"/>
              <a:t> = 125W</a:t>
            </a:r>
          </a:p>
        </p:txBody>
      </p:sp>
      <p:sp>
        <p:nvSpPr>
          <p:cNvPr id="5" name="Slide Number Placeholder 4">
            <a:extLst>
              <a:ext uri="{FF2B5EF4-FFF2-40B4-BE49-F238E27FC236}">
                <a16:creationId xmlns:a16="http://schemas.microsoft.com/office/drawing/2014/main" id="{5C9ACAD1-0B32-391A-3139-035EC98510FF}"/>
              </a:ext>
            </a:extLst>
          </p:cNvPr>
          <p:cNvSpPr>
            <a:spLocks noGrp="1"/>
          </p:cNvSpPr>
          <p:nvPr>
            <p:ph type="sldNum" sz="quarter" idx="40"/>
          </p:nvPr>
        </p:nvSpPr>
        <p:spPr/>
        <p:txBody>
          <a:bodyPr/>
          <a:lstStyle/>
          <a:p>
            <a:fld id="{F4BAA12D-5F28-3140-935A-44BF4B54B6B6}" type="slidenum">
              <a:rPr lang="en-US" smtClean="0"/>
              <a:pPr/>
              <a:t>7</a:t>
            </a:fld>
            <a:endParaRPr lang="en-US" dirty="0"/>
          </a:p>
        </p:txBody>
      </p:sp>
      <p:sp>
        <p:nvSpPr>
          <p:cNvPr id="12" name="Text Placeholder 3">
            <a:extLst>
              <a:ext uri="{FF2B5EF4-FFF2-40B4-BE49-F238E27FC236}">
                <a16:creationId xmlns:a16="http://schemas.microsoft.com/office/drawing/2014/main" id="{F8D20B61-5BDE-1D82-8EF7-4D09ABB0749C}"/>
              </a:ext>
            </a:extLst>
          </p:cNvPr>
          <p:cNvSpPr txBox="1">
            <a:spLocks/>
          </p:cNvSpPr>
          <p:nvPr/>
        </p:nvSpPr>
        <p:spPr>
          <a:xfrm>
            <a:off x="453768" y="6301267"/>
            <a:ext cx="10915652" cy="5969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1"/>
                </a:solidFill>
              </a:rPr>
              <a:t>Work conducted at Fermilab in collaboration with Elisa Del Core and Bastiano Vitali (INFN LASA)</a:t>
            </a:r>
          </a:p>
        </p:txBody>
      </p:sp>
      <p:sp>
        <p:nvSpPr>
          <p:cNvPr id="19" name="Text Placeholder 3">
            <a:extLst>
              <a:ext uri="{FF2B5EF4-FFF2-40B4-BE49-F238E27FC236}">
                <a16:creationId xmlns:a16="http://schemas.microsoft.com/office/drawing/2014/main" id="{07E24DE6-D9DE-C2E1-8DD7-F255E1344433}"/>
              </a:ext>
            </a:extLst>
          </p:cNvPr>
          <p:cNvSpPr txBox="1">
            <a:spLocks/>
          </p:cNvSpPr>
          <p:nvPr/>
        </p:nvSpPr>
        <p:spPr>
          <a:xfrm>
            <a:off x="6924623" y="1875642"/>
            <a:ext cx="4444797" cy="5969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tx1"/>
              </a:buClr>
              <a:buSzPct val="175000"/>
              <a:buFont typeface="Arial" panose="020B0604020202020204" pitchFamily="34" charset="0"/>
              <a:buChar char="•"/>
            </a:pPr>
            <a:r>
              <a:rPr lang="en-US" sz="1600" dirty="0"/>
              <a:t>Filled markers: just before plasma ignition</a:t>
            </a:r>
          </a:p>
          <a:p>
            <a:pPr marL="342900" indent="-342900">
              <a:buClr>
                <a:schemeClr val="tx1"/>
              </a:buClr>
              <a:buFont typeface="Courier New" panose="02070309020205020404" pitchFamily="49" charset="0"/>
              <a:buChar char="o"/>
            </a:pPr>
            <a:r>
              <a:rPr lang="en-US" sz="1600" dirty="0"/>
              <a:t>Empty markers: after plasma ignition</a:t>
            </a:r>
          </a:p>
        </p:txBody>
      </p:sp>
      <p:grpSp>
        <p:nvGrpSpPr>
          <p:cNvPr id="2" name="Group 1">
            <a:extLst>
              <a:ext uri="{FF2B5EF4-FFF2-40B4-BE49-F238E27FC236}">
                <a16:creationId xmlns:a16="http://schemas.microsoft.com/office/drawing/2014/main" id="{788BBE95-E564-2BEB-6CDB-8441336862DA}"/>
              </a:ext>
            </a:extLst>
          </p:cNvPr>
          <p:cNvGrpSpPr/>
          <p:nvPr/>
        </p:nvGrpSpPr>
        <p:grpSpPr>
          <a:xfrm>
            <a:off x="-182751" y="1228498"/>
            <a:ext cx="6691549" cy="5120640"/>
            <a:chOff x="-182751" y="1228498"/>
            <a:chExt cx="6691549" cy="5120640"/>
          </a:xfrm>
        </p:grpSpPr>
        <p:pic>
          <p:nvPicPr>
            <p:cNvPr id="27" name="Picture 26">
              <a:extLst>
                <a:ext uri="{FF2B5EF4-FFF2-40B4-BE49-F238E27FC236}">
                  <a16:creationId xmlns:a16="http://schemas.microsoft.com/office/drawing/2014/main" id="{3BF52D1E-574A-F1AE-B495-5209F7555A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2751" y="1228498"/>
              <a:ext cx="6691549" cy="5120640"/>
            </a:xfrm>
            <a:prstGeom prst="rect">
              <a:avLst/>
            </a:prstGeom>
          </p:spPr>
        </p:pic>
        <p:pic>
          <p:nvPicPr>
            <p:cNvPr id="6" name="Picture 5">
              <a:extLst>
                <a:ext uri="{FF2B5EF4-FFF2-40B4-BE49-F238E27FC236}">
                  <a16:creationId xmlns:a16="http://schemas.microsoft.com/office/drawing/2014/main" id="{BADE9296-D951-A8A5-DF4F-3B736683884D}"/>
                </a:ext>
              </a:extLst>
            </p:cNvPr>
            <p:cNvPicPr>
              <a:picLocks noChangeAspect="1"/>
            </p:cNvPicPr>
            <p:nvPr/>
          </p:nvPicPr>
          <p:blipFill>
            <a:blip r:embed="rId5"/>
            <a:srcRect l="57424" t="9938" r="10471" b="57661"/>
            <a:stretch>
              <a:fillRect/>
            </a:stretch>
          </p:blipFill>
          <p:spPr>
            <a:xfrm>
              <a:off x="3650493" y="1825398"/>
              <a:ext cx="2148334" cy="1659151"/>
            </a:xfrm>
            <a:prstGeom prst="rect">
              <a:avLst/>
            </a:prstGeom>
          </p:spPr>
        </p:pic>
        <p:sp>
          <p:nvSpPr>
            <p:cNvPr id="7" name="Rectangle 6">
              <a:extLst>
                <a:ext uri="{FF2B5EF4-FFF2-40B4-BE49-F238E27FC236}">
                  <a16:creationId xmlns:a16="http://schemas.microsoft.com/office/drawing/2014/main" id="{CB5CDA60-F765-24AF-B692-A268BF79D042}"/>
                </a:ext>
              </a:extLst>
            </p:cNvPr>
            <p:cNvSpPr/>
            <p:nvPr/>
          </p:nvSpPr>
          <p:spPr>
            <a:xfrm>
              <a:off x="232012" y="2472542"/>
              <a:ext cx="395785" cy="2413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96169CA-45AE-E777-8D00-A55A628987EF}"/>
                </a:ext>
              </a:extLst>
            </p:cNvPr>
            <p:cNvPicPr>
              <a:picLocks noChangeAspect="1"/>
            </p:cNvPicPr>
            <p:nvPr/>
          </p:nvPicPr>
          <p:blipFill>
            <a:blip r:embed="rId6"/>
            <a:srcRect l="8089" t="23580" r="87748" b="40298"/>
            <a:stretch>
              <a:fillRect/>
            </a:stretch>
          </p:blipFill>
          <p:spPr>
            <a:xfrm>
              <a:off x="341778" y="2754387"/>
              <a:ext cx="278572" cy="1849665"/>
            </a:xfrm>
            <a:prstGeom prst="rect">
              <a:avLst/>
            </a:prstGeom>
          </p:spPr>
        </p:pic>
      </p:grpSp>
    </p:spTree>
    <p:extLst>
      <p:ext uri="{BB962C8B-B14F-4D97-AF65-F5344CB8AC3E}">
        <p14:creationId xmlns:p14="http://schemas.microsoft.com/office/powerpoint/2010/main" val="31427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1C5E6-1BB0-A385-4271-AF981A3F5D96}"/>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1B31102B-61E4-0A07-6B56-2014A7F176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8233" y="1263824"/>
            <a:ext cx="6691549" cy="5120640"/>
          </a:xfrm>
          <a:prstGeom prst="rect">
            <a:avLst/>
          </a:prstGeom>
        </p:spPr>
      </p:pic>
      <p:sp>
        <p:nvSpPr>
          <p:cNvPr id="3" name="Title 2">
            <a:extLst>
              <a:ext uri="{FF2B5EF4-FFF2-40B4-BE49-F238E27FC236}">
                <a16:creationId xmlns:a16="http://schemas.microsoft.com/office/drawing/2014/main" id="{D6E494CA-531F-673D-0EBF-1987DD9414E7}"/>
              </a:ext>
            </a:extLst>
          </p:cNvPr>
          <p:cNvSpPr>
            <a:spLocks noGrp="1"/>
          </p:cNvSpPr>
          <p:nvPr>
            <p:ph type="title"/>
          </p:nvPr>
        </p:nvSpPr>
        <p:spPr/>
        <p:txBody>
          <a:bodyPr/>
          <a:lstStyle/>
          <a:p>
            <a:r>
              <a:rPr lang="en-US" dirty="0"/>
              <a:t>Power Level Changes</a:t>
            </a:r>
          </a:p>
        </p:txBody>
      </p:sp>
      <p:sp>
        <p:nvSpPr>
          <p:cNvPr id="4" name="Text Placeholder 3">
            <a:extLst>
              <a:ext uri="{FF2B5EF4-FFF2-40B4-BE49-F238E27FC236}">
                <a16:creationId xmlns:a16="http://schemas.microsoft.com/office/drawing/2014/main" id="{366EFB31-D815-A2AC-A65F-FCF81EA9B6F8}"/>
              </a:ext>
            </a:extLst>
          </p:cNvPr>
          <p:cNvSpPr>
            <a:spLocks noGrp="1"/>
          </p:cNvSpPr>
          <p:nvPr>
            <p:ph type="body" sz="quarter" idx="37"/>
          </p:nvPr>
        </p:nvSpPr>
        <p:spPr/>
        <p:txBody>
          <a:bodyPr>
            <a:normAutofit lnSpcReduction="10000"/>
          </a:bodyPr>
          <a:lstStyle/>
          <a:p>
            <a:r>
              <a:rPr lang="en-US" dirty="0"/>
              <a:t>Measured on 9-cell 1.3GHz with LCLS-II HOM couplers, using standard 1.3GHz RF ignition procedure. Admin limit of </a:t>
            </a:r>
            <a:r>
              <a:rPr lang="en-US" dirty="0" err="1"/>
              <a:t>P</a:t>
            </a:r>
            <a:r>
              <a:rPr lang="en-US" baseline="-25000" dirty="0" err="1"/>
              <a:t>forward</a:t>
            </a:r>
            <a:r>
              <a:rPr lang="en-US" baseline="-25000" dirty="0"/>
              <a:t>, max</a:t>
            </a:r>
            <a:r>
              <a:rPr lang="en-US" dirty="0"/>
              <a:t> = 125W</a:t>
            </a:r>
          </a:p>
        </p:txBody>
      </p:sp>
      <p:sp>
        <p:nvSpPr>
          <p:cNvPr id="5" name="Slide Number Placeholder 4">
            <a:extLst>
              <a:ext uri="{FF2B5EF4-FFF2-40B4-BE49-F238E27FC236}">
                <a16:creationId xmlns:a16="http://schemas.microsoft.com/office/drawing/2014/main" id="{E4372D18-A28B-9957-3E3F-53A9774DA6EB}"/>
              </a:ext>
            </a:extLst>
          </p:cNvPr>
          <p:cNvSpPr>
            <a:spLocks noGrp="1"/>
          </p:cNvSpPr>
          <p:nvPr>
            <p:ph type="sldNum" sz="quarter" idx="40"/>
          </p:nvPr>
        </p:nvSpPr>
        <p:spPr/>
        <p:txBody>
          <a:bodyPr/>
          <a:lstStyle/>
          <a:p>
            <a:fld id="{F4BAA12D-5F28-3140-935A-44BF4B54B6B6}" type="slidenum">
              <a:rPr lang="en-US" smtClean="0"/>
              <a:pPr/>
              <a:t>8</a:t>
            </a:fld>
            <a:endParaRPr lang="en-US" dirty="0"/>
          </a:p>
        </p:txBody>
      </p:sp>
      <p:sp>
        <p:nvSpPr>
          <p:cNvPr id="12" name="Text Placeholder 3">
            <a:extLst>
              <a:ext uri="{FF2B5EF4-FFF2-40B4-BE49-F238E27FC236}">
                <a16:creationId xmlns:a16="http://schemas.microsoft.com/office/drawing/2014/main" id="{B9D47972-8E99-7F52-5970-D763BC1686B6}"/>
              </a:ext>
            </a:extLst>
          </p:cNvPr>
          <p:cNvSpPr txBox="1">
            <a:spLocks/>
          </p:cNvSpPr>
          <p:nvPr/>
        </p:nvSpPr>
        <p:spPr>
          <a:xfrm>
            <a:off x="453768" y="6301267"/>
            <a:ext cx="10915652" cy="5969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1"/>
                </a:solidFill>
              </a:rPr>
              <a:t>Work conducted at Fermilab in collaboration with Elisa Del Core and Bastiano Vitali (INFN LASA)</a:t>
            </a:r>
          </a:p>
        </p:txBody>
      </p:sp>
      <p:sp>
        <p:nvSpPr>
          <p:cNvPr id="24" name="Rounded Rectangle 23">
            <a:extLst>
              <a:ext uri="{FF2B5EF4-FFF2-40B4-BE49-F238E27FC236}">
                <a16:creationId xmlns:a16="http://schemas.microsoft.com/office/drawing/2014/main" id="{DEB48851-50EF-A066-5CAF-89B5ACE54E8A}"/>
              </a:ext>
            </a:extLst>
          </p:cNvPr>
          <p:cNvSpPr/>
          <p:nvPr/>
        </p:nvSpPr>
        <p:spPr>
          <a:xfrm>
            <a:off x="1074083" y="4675950"/>
            <a:ext cx="4731026" cy="464965"/>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6FBB0A51-BE7B-2E89-E915-99AF34E1800D}"/>
              </a:ext>
            </a:extLst>
          </p:cNvPr>
          <p:cNvSpPr/>
          <p:nvPr/>
        </p:nvSpPr>
        <p:spPr>
          <a:xfrm rot="19770713">
            <a:off x="687391" y="2956553"/>
            <a:ext cx="5114771" cy="983046"/>
          </a:xfrm>
          <a:prstGeom prst="round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F99A393-EB83-A59F-22CB-B0429725F06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458460" y="1256288"/>
            <a:ext cx="6691549" cy="5120640"/>
          </a:xfrm>
          <a:prstGeom prst="rect">
            <a:avLst/>
          </a:prstGeom>
        </p:spPr>
      </p:pic>
      <p:sp>
        <p:nvSpPr>
          <p:cNvPr id="6" name="Rounded Rectangle 5">
            <a:extLst>
              <a:ext uri="{FF2B5EF4-FFF2-40B4-BE49-F238E27FC236}">
                <a16:creationId xmlns:a16="http://schemas.microsoft.com/office/drawing/2014/main" id="{44CD6CA8-9B16-8F65-ACA0-097A502F0116}"/>
              </a:ext>
            </a:extLst>
          </p:cNvPr>
          <p:cNvSpPr/>
          <p:nvPr/>
        </p:nvSpPr>
        <p:spPr>
          <a:xfrm>
            <a:off x="6829021" y="2186609"/>
            <a:ext cx="4731026" cy="464965"/>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6F3584F9-F4B6-30B3-8A82-AC9E9E5F22DA}"/>
              </a:ext>
            </a:extLst>
          </p:cNvPr>
          <p:cNvSpPr/>
          <p:nvPr/>
        </p:nvSpPr>
        <p:spPr>
          <a:xfrm rot="1833034">
            <a:off x="6437053" y="3480927"/>
            <a:ext cx="4986402" cy="983046"/>
          </a:xfrm>
          <a:prstGeom prst="round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FDD0EF45-2A84-1A8C-557D-BAC20AD5C86B}"/>
              </a:ext>
            </a:extLst>
          </p:cNvPr>
          <p:cNvSpPr txBox="1">
            <a:spLocks/>
          </p:cNvSpPr>
          <p:nvPr/>
        </p:nvSpPr>
        <p:spPr>
          <a:xfrm>
            <a:off x="4144017" y="5160649"/>
            <a:ext cx="1767577"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0000"/>
                </a:solidFill>
              </a:rPr>
              <a:t>Pure inert gas</a:t>
            </a:r>
          </a:p>
        </p:txBody>
      </p:sp>
      <p:sp>
        <p:nvSpPr>
          <p:cNvPr id="9" name="Text Placeholder 3">
            <a:extLst>
              <a:ext uri="{FF2B5EF4-FFF2-40B4-BE49-F238E27FC236}">
                <a16:creationId xmlns:a16="http://schemas.microsoft.com/office/drawing/2014/main" id="{21A7D315-E60B-FFB6-1098-E26C864EFA08}"/>
              </a:ext>
            </a:extLst>
          </p:cNvPr>
          <p:cNvSpPr txBox="1">
            <a:spLocks/>
          </p:cNvSpPr>
          <p:nvPr/>
        </p:nvSpPr>
        <p:spPr>
          <a:xfrm>
            <a:off x="3540198" y="2237458"/>
            <a:ext cx="1767577"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0000"/>
                </a:solidFill>
              </a:rPr>
              <a:t>20% O2</a:t>
            </a:r>
          </a:p>
        </p:txBody>
      </p:sp>
    </p:spTree>
    <p:extLst>
      <p:ext uri="{BB962C8B-B14F-4D97-AF65-F5344CB8AC3E}">
        <p14:creationId xmlns:p14="http://schemas.microsoft.com/office/powerpoint/2010/main" val="173439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6" grpId="0" animBg="1"/>
      <p:bldP spid="7"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2BA2-0969-94FB-7E19-17D29B41F3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CD77A7-6DB7-8F9B-95B3-267C6B78561A}"/>
              </a:ext>
            </a:extLst>
          </p:cNvPr>
          <p:cNvSpPr>
            <a:spLocks noGrp="1"/>
          </p:cNvSpPr>
          <p:nvPr>
            <p:ph type="title"/>
          </p:nvPr>
        </p:nvSpPr>
        <p:spPr/>
        <p:txBody>
          <a:bodyPr/>
          <a:lstStyle/>
          <a:p>
            <a:r>
              <a:rPr lang="en-US" dirty="0"/>
              <a:t>Plasma at Ignition vs Pressure</a:t>
            </a:r>
          </a:p>
        </p:txBody>
      </p:sp>
      <p:sp>
        <p:nvSpPr>
          <p:cNvPr id="12" name="Text Placeholder 3">
            <a:extLst>
              <a:ext uri="{FF2B5EF4-FFF2-40B4-BE49-F238E27FC236}">
                <a16:creationId xmlns:a16="http://schemas.microsoft.com/office/drawing/2014/main" id="{2154B0EC-EAAA-B914-D6BF-9A22A86C39DD}"/>
              </a:ext>
            </a:extLst>
          </p:cNvPr>
          <p:cNvSpPr txBox="1">
            <a:spLocks/>
          </p:cNvSpPr>
          <p:nvPr/>
        </p:nvSpPr>
        <p:spPr>
          <a:xfrm>
            <a:off x="453768" y="6301267"/>
            <a:ext cx="10915652" cy="5969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1"/>
                </a:solidFill>
              </a:rPr>
              <a:t>Work conducted at Fermilab in collaboration with Elisa Del Core and Bastiano Vitali (INFN LASA)</a:t>
            </a:r>
          </a:p>
        </p:txBody>
      </p:sp>
      <p:pic>
        <p:nvPicPr>
          <p:cNvPr id="32" name="Picture 31">
            <a:extLst>
              <a:ext uri="{FF2B5EF4-FFF2-40B4-BE49-F238E27FC236}">
                <a16:creationId xmlns:a16="http://schemas.microsoft.com/office/drawing/2014/main" id="{9F1384F9-077E-5E4A-D6F7-C8D65630CA5E}"/>
              </a:ext>
            </a:extLst>
          </p:cNvPr>
          <p:cNvPicPr>
            <a:picLocks noChangeAspect="1"/>
          </p:cNvPicPr>
          <p:nvPr/>
        </p:nvPicPr>
        <p:blipFill>
          <a:blip r:embed="rId3"/>
          <a:stretch>
            <a:fillRect/>
          </a:stretch>
        </p:blipFill>
        <p:spPr>
          <a:xfrm>
            <a:off x="18512" y="4205088"/>
            <a:ext cx="1920240" cy="1920240"/>
          </a:xfrm>
          <a:prstGeom prst="rect">
            <a:avLst/>
          </a:prstGeom>
        </p:spPr>
      </p:pic>
      <p:pic>
        <p:nvPicPr>
          <p:cNvPr id="34" name="Picture 33">
            <a:extLst>
              <a:ext uri="{FF2B5EF4-FFF2-40B4-BE49-F238E27FC236}">
                <a16:creationId xmlns:a16="http://schemas.microsoft.com/office/drawing/2014/main" id="{30EF1A0D-D05A-E4DA-FAC6-20644E72C859}"/>
              </a:ext>
            </a:extLst>
          </p:cNvPr>
          <p:cNvPicPr>
            <a:picLocks noChangeAspect="1"/>
          </p:cNvPicPr>
          <p:nvPr/>
        </p:nvPicPr>
        <p:blipFill>
          <a:blip r:embed="rId4"/>
          <a:stretch>
            <a:fillRect/>
          </a:stretch>
        </p:blipFill>
        <p:spPr>
          <a:xfrm>
            <a:off x="1988520" y="4205088"/>
            <a:ext cx="1920240" cy="1920240"/>
          </a:xfrm>
          <a:prstGeom prst="rect">
            <a:avLst/>
          </a:prstGeom>
        </p:spPr>
      </p:pic>
      <p:pic>
        <p:nvPicPr>
          <p:cNvPr id="36" name="Picture 35">
            <a:extLst>
              <a:ext uri="{FF2B5EF4-FFF2-40B4-BE49-F238E27FC236}">
                <a16:creationId xmlns:a16="http://schemas.microsoft.com/office/drawing/2014/main" id="{5FF2A421-C05C-70CE-C8E6-80E78C8050FA}"/>
              </a:ext>
            </a:extLst>
          </p:cNvPr>
          <p:cNvPicPr>
            <a:picLocks noChangeAspect="1"/>
          </p:cNvPicPr>
          <p:nvPr/>
        </p:nvPicPr>
        <p:blipFill>
          <a:blip r:embed="rId5"/>
          <a:stretch>
            <a:fillRect/>
          </a:stretch>
        </p:blipFill>
        <p:spPr>
          <a:xfrm>
            <a:off x="3958528" y="4205088"/>
            <a:ext cx="1920240" cy="1920240"/>
          </a:xfrm>
          <a:prstGeom prst="rect">
            <a:avLst/>
          </a:prstGeom>
        </p:spPr>
      </p:pic>
      <p:pic>
        <p:nvPicPr>
          <p:cNvPr id="38" name="Picture 37">
            <a:extLst>
              <a:ext uri="{FF2B5EF4-FFF2-40B4-BE49-F238E27FC236}">
                <a16:creationId xmlns:a16="http://schemas.microsoft.com/office/drawing/2014/main" id="{D144ED5A-565C-BA18-CA45-D04E94F50D7A}"/>
              </a:ext>
            </a:extLst>
          </p:cNvPr>
          <p:cNvPicPr>
            <a:picLocks noChangeAspect="1"/>
          </p:cNvPicPr>
          <p:nvPr/>
        </p:nvPicPr>
        <p:blipFill>
          <a:blip r:embed="rId6"/>
          <a:stretch>
            <a:fillRect/>
          </a:stretch>
        </p:blipFill>
        <p:spPr>
          <a:xfrm>
            <a:off x="5928536" y="4205088"/>
            <a:ext cx="1920240" cy="1920240"/>
          </a:xfrm>
          <a:prstGeom prst="rect">
            <a:avLst/>
          </a:prstGeom>
        </p:spPr>
      </p:pic>
      <p:pic>
        <p:nvPicPr>
          <p:cNvPr id="40" name="Picture 39">
            <a:extLst>
              <a:ext uri="{FF2B5EF4-FFF2-40B4-BE49-F238E27FC236}">
                <a16:creationId xmlns:a16="http://schemas.microsoft.com/office/drawing/2014/main" id="{AFBC4BE0-1532-7E55-BC8C-669DEE73AAD2}"/>
              </a:ext>
            </a:extLst>
          </p:cNvPr>
          <p:cNvPicPr>
            <a:picLocks noChangeAspect="1"/>
          </p:cNvPicPr>
          <p:nvPr/>
        </p:nvPicPr>
        <p:blipFill>
          <a:blip r:embed="rId7"/>
          <a:stretch>
            <a:fillRect/>
          </a:stretch>
        </p:blipFill>
        <p:spPr>
          <a:xfrm>
            <a:off x="7898544" y="4205088"/>
            <a:ext cx="1920240" cy="1920240"/>
          </a:xfrm>
          <a:prstGeom prst="rect">
            <a:avLst/>
          </a:prstGeom>
        </p:spPr>
      </p:pic>
      <p:pic>
        <p:nvPicPr>
          <p:cNvPr id="42" name="Picture 41">
            <a:extLst>
              <a:ext uri="{FF2B5EF4-FFF2-40B4-BE49-F238E27FC236}">
                <a16:creationId xmlns:a16="http://schemas.microsoft.com/office/drawing/2014/main" id="{D6D8985E-740A-35C4-B60A-00B84A62D632}"/>
              </a:ext>
            </a:extLst>
          </p:cNvPr>
          <p:cNvPicPr>
            <a:picLocks noChangeAspect="1"/>
          </p:cNvPicPr>
          <p:nvPr/>
        </p:nvPicPr>
        <p:blipFill>
          <a:blip r:embed="rId8"/>
          <a:stretch>
            <a:fillRect/>
          </a:stretch>
        </p:blipFill>
        <p:spPr>
          <a:xfrm>
            <a:off x="9868551" y="4205088"/>
            <a:ext cx="1920240" cy="1920240"/>
          </a:xfrm>
          <a:prstGeom prst="rect">
            <a:avLst/>
          </a:prstGeom>
        </p:spPr>
      </p:pic>
      <p:sp>
        <p:nvSpPr>
          <p:cNvPr id="43" name="Text Placeholder 3">
            <a:extLst>
              <a:ext uri="{FF2B5EF4-FFF2-40B4-BE49-F238E27FC236}">
                <a16:creationId xmlns:a16="http://schemas.microsoft.com/office/drawing/2014/main" id="{AF06DF08-0851-958F-A81B-6F2C28E04CB8}"/>
              </a:ext>
            </a:extLst>
          </p:cNvPr>
          <p:cNvSpPr txBox="1">
            <a:spLocks/>
          </p:cNvSpPr>
          <p:nvPr/>
        </p:nvSpPr>
        <p:spPr>
          <a:xfrm>
            <a:off x="293214" y="5828368"/>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106 </a:t>
            </a:r>
            <a:r>
              <a:rPr lang="en-US" dirty="0" err="1">
                <a:solidFill>
                  <a:schemeClr val="bg1"/>
                </a:solidFill>
              </a:rPr>
              <a:t>mTorr</a:t>
            </a:r>
            <a:endParaRPr lang="en-US" dirty="0">
              <a:solidFill>
                <a:schemeClr val="bg1"/>
              </a:solidFill>
            </a:endParaRPr>
          </a:p>
        </p:txBody>
      </p:sp>
      <p:sp>
        <p:nvSpPr>
          <p:cNvPr id="44" name="Text Placeholder 3">
            <a:extLst>
              <a:ext uri="{FF2B5EF4-FFF2-40B4-BE49-F238E27FC236}">
                <a16:creationId xmlns:a16="http://schemas.microsoft.com/office/drawing/2014/main" id="{5C828BAB-B9DA-B780-9D41-9BC8976B941E}"/>
              </a:ext>
            </a:extLst>
          </p:cNvPr>
          <p:cNvSpPr txBox="1">
            <a:spLocks/>
          </p:cNvSpPr>
          <p:nvPr/>
        </p:nvSpPr>
        <p:spPr>
          <a:xfrm>
            <a:off x="2266744" y="5828368"/>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110 </a:t>
            </a:r>
            <a:r>
              <a:rPr lang="en-US" dirty="0" err="1">
                <a:solidFill>
                  <a:schemeClr val="bg1"/>
                </a:solidFill>
              </a:rPr>
              <a:t>mTorr</a:t>
            </a:r>
            <a:endParaRPr lang="en-US" dirty="0">
              <a:solidFill>
                <a:schemeClr val="bg1"/>
              </a:solidFill>
            </a:endParaRPr>
          </a:p>
        </p:txBody>
      </p:sp>
      <p:sp>
        <p:nvSpPr>
          <p:cNvPr id="45" name="Text Placeholder 3">
            <a:extLst>
              <a:ext uri="{FF2B5EF4-FFF2-40B4-BE49-F238E27FC236}">
                <a16:creationId xmlns:a16="http://schemas.microsoft.com/office/drawing/2014/main" id="{0EE2E7DE-38D3-1A1F-EDE5-7BCEBB2CEE49}"/>
              </a:ext>
            </a:extLst>
          </p:cNvPr>
          <p:cNvSpPr txBox="1">
            <a:spLocks/>
          </p:cNvSpPr>
          <p:nvPr/>
        </p:nvSpPr>
        <p:spPr>
          <a:xfrm>
            <a:off x="4236752" y="5828368"/>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117 </a:t>
            </a:r>
            <a:r>
              <a:rPr lang="en-US" dirty="0" err="1">
                <a:solidFill>
                  <a:schemeClr val="bg1"/>
                </a:solidFill>
              </a:rPr>
              <a:t>mTorr</a:t>
            </a:r>
            <a:endParaRPr lang="en-US" dirty="0">
              <a:solidFill>
                <a:schemeClr val="bg1"/>
              </a:solidFill>
            </a:endParaRPr>
          </a:p>
        </p:txBody>
      </p:sp>
      <p:sp>
        <p:nvSpPr>
          <p:cNvPr id="46" name="Text Placeholder 3">
            <a:extLst>
              <a:ext uri="{FF2B5EF4-FFF2-40B4-BE49-F238E27FC236}">
                <a16:creationId xmlns:a16="http://schemas.microsoft.com/office/drawing/2014/main" id="{D8828423-8C67-FF18-44F9-6BFDE71952B0}"/>
              </a:ext>
            </a:extLst>
          </p:cNvPr>
          <p:cNvSpPr txBox="1">
            <a:spLocks/>
          </p:cNvSpPr>
          <p:nvPr/>
        </p:nvSpPr>
        <p:spPr>
          <a:xfrm>
            <a:off x="6206761" y="5828368"/>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172 </a:t>
            </a:r>
            <a:r>
              <a:rPr lang="en-US" dirty="0" err="1">
                <a:solidFill>
                  <a:schemeClr val="bg1"/>
                </a:solidFill>
              </a:rPr>
              <a:t>mTorr</a:t>
            </a:r>
            <a:endParaRPr lang="en-US" dirty="0">
              <a:solidFill>
                <a:schemeClr val="bg1"/>
              </a:solidFill>
            </a:endParaRPr>
          </a:p>
        </p:txBody>
      </p:sp>
      <p:sp>
        <p:nvSpPr>
          <p:cNvPr id="47" name="Text Placeholder 3">
            <a:extLst>
              <a:ext uri="{FF2B5EF4-FFF2-40B4-BE49-F238E27FC236}">
                <a16:creationId xmlns:a16="http://schemas.microsoft.com/office/drawing/2014/main" id="{6739CDFE-7D6F-F292-B6E2-3EEEB0E60661}"/>
              </a:ext>
            </a:extLst>
          </p:cNvPr>
          <p:cNvSpPr txBox="1">
            <a:spLocks/>
          </p:cNvSpPr>
          <p:nvPr/>
        </p:nvSpPr>
        <p:spPr>
          <a:xfrm>
            <a:off x="8176768" y="5828368"/>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256 </a:t>
            </a:r>
            <a:r>
              <a:rPr lang="en-US" dirty="0" err="1">
                <a:solidFill>
                  <a:schemeClr val="bg1"/>
                </a:solidFill>
              </a:rPr>
              <a:t>mTorr</a:t>
            </a:r>
            <a:endParaRPr lang="en-US" dirty="0">
              <a:solidFill>
                <a:schemeClr val="bg1"/>
              </a:solidFill>
            </a:endParaRPr>
          </a:p>
        </p:txBody>
      </p:sp>
      <p:sp>
        <p:nvSpPr>
          <p:cNvPr id="48" name="Text Placeholder 3">
            <a:extLst>
              <a:ext uri="{FF2B5EF4-FFF2-40B4-BE49-F238E27FC236}">
                <a16:creationId xmlns:a16="http://schemas.microsoft.com/office/drawing/2014/main" id="{BECACAC1-312C-6E8E-438F-A5CE02637690}"/>
              </a:ext>
            </a:extLst>
          </p:cNvPr>
          <p:cNvSpPr txBox="1">
            <a:spLocks/>
          </p:cNvSpPr>
          <p:nvPr/>
        </p:nvSpPr>
        <p:spPr>
          <a:xfrm>
            <a:off x="10143253" y="5828368"/>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316 </a:t>
            </a:r>
            <a:r>
              <a:rPr lang="en-US" dirty="0" err="1">
                <a:solidFill>
                  <a:schemeClr val="bg1"/>
                </a:solidFill>
              </a:rPr>
              <a:t>mTorr</a:t>
            </a:r>
            <a:endParaRPr lang="en-US" dirty="0">
              <a:solidFill>
                <a:schemeClr val="bg1"/>
              </a:solidFill>
            </a:endParaRPr>
          </a:p>
        </p:txBody>
      </p:sp>
      <p:sp>
        <p:nvSpPr>
          <p:cNvPr id="51" name="Text Placeholder 3">
            <a:extLst>
              <a:ext uri="{FF2B5EF4-FFF2-40B4-BE49-F238E27FC236}">
                <a16:creationId xmlns:a16="http://schemas.microsoft.com/office/drawing/2014/main" id="{F708B057-E25E-A1AF-08C9-6B72750F33B7}"/>
              </a:ext>
            </a:extLst>
          </p:cNvPr>
          <p:cNvSpPr txBox="1">
            <a:spLocks/>
          </p:cNvSpPr>
          <p:nvPr/>
        </p:nvSpPr>
        <p:spPr>
          <a:xfrm>
            <a:off x="4227510" y="3730025"/>
            <a:ext cx="3386652" cy="365125"/>
          </a:xfrm>
          <a:prstGeom prst="rect">
            <a:avLst/>
          </a:prstGeom>
          <a:solidFill>
            <a:srgbClr val="FEFFB1"/>
          </a:solidFill>
        </p:spPr>
        <p:txBody>
          <a:bodyPr vert="horz" lIns="0" tIns="0" rIns="0" bIns="0" rtlCol="0" anchor="ctr">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4.5% O</a:t>
            </a:r>
            <a:r>
              <a:rPr lang="en-US" b="1" baseline="-25000" dirty="0"/>
              <a:t>2</a:t>
            </a:r>
            <a:r>
              <a:rPr lang="en-US" b="1" dirty="0"/>
              <a:t> balance Helium</a:t>
            </a:r>
          </a:p>
        </p:txBody>
      </p:sp>
      <p:sp>
        <p:nvSpPr>
          <p:cNvPr id="35" name="Slide Number Placeholder 4">
            <a:extLst>
              <a:ext uri="{FF2B5EF4-FFF2-40B4-BE49-F238E27FC236}">
                <a16:creationId xmlns:a16="http://schemas.microsoft.com/office/drawing/2014/main" id="{85A45BF6-998C-9BFE-D970-98BE7E6BDC38}"/>
              </a:ext>
            </a:extLst>
          </p:cNvPr>
          <p:cNvSpPr>
            <a:spLocks noGrp="1"/>
          </p:cNvSpPr>
          <p:nvPr>
            <p:ph type="sldNum" sz="quarter" idx="40"/>
          </p:nvPr>
        </p:nvSpPr>
        <p:spPr>
          <a:xfrm>
            <a:off x="11830050" y="6356350"/>
            <a:ext cx="358919" cy="365125"/>
          </a:xfrm>
        </p:spPr>
        <p:txBody>
          <a:bodyPr/>
          <a:lstStyle/>
          <a:p>
            <a:fld id="{F4BAA12D-5F28-3140-935A-44BF4B54B6B6}" type="slidenum">
              <a:rPr lang="en-US" smtClean="0"/>
              <a:pPr/>
              <a:t>9</a:t>
            </a:fld>
            <a:endParaRPr lang="en-US" dirty="0"/>
          </a:p>
        </p:txBody>
      </p:sp>
      <p:pic>
        <p:nvPicPr>
          <p:cNvPr id="5" name="Picture 4">
            <a:extLst>
              <a:ext uri="{FF2B5EF4-FFF2-40B4-BE49-F238E27FC236}">
                <a16:creationId xmlns:a16="http://schemas.microsoft.com/office/drawing/2014/main" id="{F2B6B3AA-89B2-4929-A0B7-0CB52E4822A1}"/>
              </a:ext>
            </a:extLst>
          </p:cNvPr>
          <p:cNvPicPr>
            <a:picLocks noChangeAspect="1"/>
          </p:cNvPicPr>
          <p:nvPr/>
        </p:nvPicPr>
        <p:blipFill>
          <a:blip r:embed="rId9"/>
          <a:stretch>
            <a:fillRect/>
          </a:stretch>
        </p:blipFill>
        <p:spPr>
          <a:xfrm>
            <a:off x="18512" y="1465071"/>
            <a:ext cx="1920240" cy="1920240"/>
          </a:xfrm>
          <a:prstGeom prst="rect">
            <a:avLst/>
          </a:prstGeom>
        </p:spPr>
      </p:pic>
      <p:pic>
        <p:nvPicPr>
          <p:cNvPr id="7" name="Picture 6">
            <a:extLst>
              <a:ext uri="{FF2B5EF4-FFF2-40B4-BE49-F238E27FC236}">
                <a16:creationId xmlns:a16="http://schemas.microsoft.com/office/drawing/2014/main" id="{FEF5DF97-54FB-6C9A-E019-E7F42A15E9E9}"/>
              </a:ext>
            </a:extLst>
          </p:cNvPr>
          <p:cNvPicPr>
            <a:picLocks noChangeAspect="1"/>
          </p:cNvPicPr>
          <p:nvPr/>
        </p:nvPicPr>
        <p:blipFill>
          <a:blip r:embed="rId10"/>
          <a:stretch>
            <a:fillRect/>
          </a:stretch>
        </p:blipFill>
        <p:spPr>
          <a:xfrm>
            <a:off x="1988520" y="1465071"/>
            <a:ext cx="1920240" cy="1920240"/>
          </a:xfrm>
          <a:prstGeom prst="rect">
            <a:avLst/>
          </a:prstGeom>
        </p:spPr>
      </p:pic>
      <p:pic>
        <p:nvPicPr>
          <p:cNvPr id="9" name="Picture 8">
            <a:extLst>
              <a:ext uri="{FF2B5EF4-FFF2-40B4-BE49-F238E27FC236}">
                <a16:creationId xmlns:a16="http://schemas.microsoft.com/office/drawing/2014/main" id="{04F85C55-5AE8-2982-C490-92A3092C52F9}"/>
              </a:ext>
            </a:extLst>
          </p:cNvPr>
          <p:cNvPicPr>
            <a:picLocks noChangeAspect="1"/>
          </p:cNvPicPr>
          <p:nvPr/>
        </p:nvPicPr>
        <p:blipFill>
          <a:blip r:embed="rId11"/>
          <a:stretch>
            <a:fillRect/>
          </a:stretch>
        </p:blipFill>
        <p:spPr>
          <a:xfrm>
            <a:off x="3958528" y="1465071"/>
            <a:ext cx="1920240" cy="1920240"/>
          </a:xfrm>
          <a:prstGeom prst="rect">
            <a:avLst/>
          </a:prstGeom>
        </p:spPr>
      </p:pic>
      <p:pic>
        <p:nvPicPr>
          <p:cNvPr id="11" name="Picture 10">
            <a:extLst>
              <a:ext uri="{FF2B5EF4-FFF2-40B4-BE49-F238E27FC236}">
                <a16:creationId xmlns:a16="http://schemas.microsoft.com/office/drawing/2014/main" id="{40F0C9C3-DB4D-3CC0-E621-6EB430436780}"/>
              </a:ext>
            </a:extLst>
          </p:cNvPr>
          <p:cNvPicPr>
            <a:picLocks noChangeAspect="1"/>
          </p:cNvPicPr>
          <p:nvPr/>
        </p:nvPicPr>
        <p:blipFill>
          <a:blip r:embed="rId12"/>
          <a:stretch>
            <a:fillRect/>
          </a:stretch>
        </p:blipFill>
        <p:spPr>
          <a:xfrm>
            <a:off x="5928536" y="1465071"/>
            <a:ext cx="1920240" cy="1920240"/>
          </a:xfrm>
          <a:prstGeom prst="rect">
            <a:avLst/>
          </a:prstGeom>
        </p:spPr>
      </p:pic>
      <p:pic>
        <p:nvPicPr>
          <p:cNvPr id="14" name="Picture 13">
            <a:extLst>
              <a:ext uri="{FF2B5EF4-FFF2-40B4-BE49-F238E27FC236}">
                <a16:creationId xmlns:a16="http://schemas.microsoft.com/office/drawing/2014/main" id="{53285DE8-FBCF-DB22-6A9E-18B148885EA4}"/>
              </a:ext>
            </a:extLst>
          </p:cNvPr>
          <p:cNvPicPr>
            <a:picLocks noChangeAspect="1"/>
          </p:cNvPicPr>
          <p:nvPr/>
        </p:nvPicPr>
        <p:blipFill>
          <a:blip r:embed="rId13"/>
          <a:stretch>
            <a:fillRect/>
          </a:stretch>
        </p:blipFill>
        <p:spPr>
          <a:xfrm>
            <a:off x="7898544" y="1465071"/>
            <a:ext cx="1920240" cy="1920240"/>
          </a:xfrm>
          <a:prstGeom prst="rect">
            <a:avLst/>
          </a:prstGeom>
        </p:spPr>
      </p:pic>
      <p:pic>
        <p:nvPicPr>
          <p:cNvPr id="16" name="Picture 15">
            <a:extLst>
              <a:ext uri="{FF2B5EF4-FFF2-40B4-BE49-F238E27FC236}">
                <a16:creationId xmlns:a16="http://schemas.microsoft.com/office/drawing/2014/main" id="{C6CD620A-4EBA-5267-CBAA-5333DBF44C08}"/>
              </a:ext>
            </a:extLst>
          </p:cNvPr>
          <p:cNvPicPr>
            <a:picLocks noChangeAspect="1"/>
          </p:cNvPicPr>
          <p:nvPr/>
        </p:nvPicPr>
        <p:blipFill>
          <a:blip r:embed="rId14"/>
          <a:stretch>
            <a:fillRect/>
          </a:stretch>
        </p:blipFill>
        <p:spPr>
          <a:xfrm>
            <a:off x="9868551" y="1465071"/>
            <a:ext cx="1920240" cy="1920240"/>
          </a:xfrm>
          <a:prstGeom prst="rect">
            <a:avLst/>
          </a:prstGeom>
        </p:spPr>
      </p:pic>
      <p:sp>
        <p:nvSpPr>
          <p:cNvPr id="18" name="Text Placeholder 3">
            <a:extLst>
              <a:ext uri="{FF2B5EF4-FFF2-40B4-BE49-F238E27FC236}">
                <a16:creationId xmlns:a16="http://schemas.microsoft.com/office/drawing/2014/main" id="{D6C448FB-6A10-5F14-50A4-B3939E9C4FEB}"/>
              </a:ext>
            </a:extLst>
          </p:cNvPr>
          <p:cNvSpPr txBox="1">
            <a:spLocks/>
          </p:cNvSpPr>
          <p:nvPr/>
        </p:nvSpPr>
        <p:spPr>
          <a:xfrm>
            <a:off x="293214" y="3097152"/>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115 </a:t>
            </a:r>
            <a:r>
              <a:rPr lang="en-US" dirty="0" err="1">
                <a:solidFill>
                  <a:schemeClr val="bg1"/>
                </a:solidFill>
              </a:rPr>
              <a:t>mTorr</a:t>
            </a:r>
            <a:endParaRPr lang="en-US" dirty="0">
              <a:solidFill>
                <a:schemeClr val="bg1"/>
              </a:solidFill>
            </a:endParaRPr>
          </a:p>
        </p:txBody>
      </p:sp>
      <p:sp>
        <p:nvSpPr>
          <p:cNvPr id="22" name="Text Placeholder 3">
            <a:extLst>
              <a:ext uri="{FF2B5EF4-FFF2-40B4-BE49-F238E27FC236}">
                <a16:creationId xmlns:a16="http://schemas.microsoft.com/office/drawing/2014/main" id="{DE30753A-A492-4CA2-664D-CD88E4402634}"/>
              </a:ext>
            </a:extLst>
          </p:cNvPr>
          <p:cNvSpPr txBox="1">
            <a:spLocks/>
          </p:cNvSpPr>
          <p:nvPr/>
        </p:nvSpPr>
        <p:spPr>
          <a:xfrm>
            <a:off x="2259700" y="3097152"/>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136 </a:t>
            </a:r>
            <a:r>
              <a:rPr lang="en-US" dirty="0" err="1">
                <a:solidFill>
                  <a:schemeClr val="bg1"/>
                </a:solidFill>
              </a:rPr>
              <a:t>mTorr</a:t>
            </a:r>
            <a:endParaRPr lang="en-US" dirty="0">
              <a:solidFill>
                <a:schemeClr val="bg1"/>
              </a:solidFill>
            </a:endParaRPr>
          </a:p>
        </p:txBody>
      </p:sp>
      <p:sp>
        <p:nvSpPr>
          <p:cNvPr id="24" name="Text Placeholder 3">
            <a:extLst>
              <a:ext uri="{FF2B5EF4-FFF2-40B4-BE49-F238E27FC236}">
                <a16:creationId xmlns:a16="http://schemas.microsoft.com/office/drawing/2014/main" id="{FBAA5B7B-26F9-E1C0-61F0-219D576DF656}"/>
              </a:ext>
            </a:extLst>
          </p:cNvPr>
          <p:cNvSpPr txBox="1">
            <a:spLocks/>
          </p:cNvSpPr>
          <p:nvPr/>
        </p:nvSpPr>
        <p:spPr>
          <a:xfrm>
            <a:off x="4229708" y="3097152"/>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148 </a:t>
            </a:r>
            <a:r>
              <a:rPr lang="en-US" dirty="0" err="1">
                <a:solidFill>
                  <a:schemeClr val="bg1"/>
                </a:solidFill>
              </a:rPr>
              <a:t>mTorr</a:t>
            </a:r>
            <a:endParaRPr lang="en-US" dirty="0">
              <a:solidFill>
                <a:schemeClr val="bg1"/>
              </a:solidFill>
            </a:endParaRPr>
          </a:p>
        </p:txBody>
      </p:sp>
      <p:sp>
        <p:nvSpPr>
          <p:cNvPr id="25" name="Text Placeholder 3">
            <a:extLst>
              <a:ext uri="{FF2B5EF4-FFF2-40B4-BE49-F238E27FC236}">
                <a16:creationId xmlns:a16="http://schemas.microsoft.com/office/drawing/2014/main" id="{64E42B91-EE09-7404-53D7-744F00D5B642}"/>
              </a:ext>
            </a:extLst>
          </p:cNvPr>
          <p:cNvSpPr txBox="1">
            <a:spLocks/>
          </p:cNvSpPr>
          <p:nvPr/>
        </p:nvSpPr>
        <p:spPr>
          <a:xfrm>
            <a:off x="6199717" y="3097152"/>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210 </a:t>
            </a:r>
            <a:r>
              <a:rPr lang="en-US" dirty="0" err="1">
                <a:solidFill>
                  <a:schemeClr val="bg1"/>
                </a:solidFill>
              </a:rPr>
              <a:t>mTorr</a:t>
            </a:r>
            <a:endParaRPr lang="en-US" dirty="0">
              <a:solidFill>
                <a:schemeClr val="bg1"/>
              </a:solidFill>
            </a:endParaRPr>
          </a:p>
        </p:txBody>
      </p:sp>
      <p:sp>
        <p:nvSpPr>
          <p:cNvPr id="26" name="Text Placeholder 3">
            <a:extLst>
              <a:ext uri="{FF2B5EF4-FFF2-40B4-BE49-F238E27FC236}">
                <a16:creationId xmlns:a16="http://schemas.microsoft.com/office/drawing/2014/main" id="{D6626D1D-B508-8F22-920C-CFC18B1B3865}"/>
              </a:ext>
            </a:extLst>
          </p:cNvPr>
          <p:cNvSpPr txBox="1">
            <a:spLocks/>
          </p:cNvSpPr>
          <p:nvPr/>
        </p:nvSpPr>
        <p:spPr>
          <a:xfrm>
            <a:off x="8169724" y="3097152"/>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275 </a:t>
            </a:r>
            <a:r>
              <a:rPr lang="en-US" dirty="0" err="1">
                <a:solidFill>
                  <a:schemeClr val="bg1"/>
                </a:solidFill>
              </a:rPr>
              <a:t>mTorr</a:t>
            </a:r>
            <a:endParaRPr lang="en-US" dirty="0">
              <a:solidFill>
                <a:schemeClr val="bg1"/>
              </a:solidFill>
            </a:endParaRPr>
          </a:p>
        </p:txBody>
      </p:sp>
      <p:sp>
        <p:nvSpPr>
          <p:cNvPr id="27" name="Text Placeholder 3">
            <a:extLst>
              <a:ext uri="{FF2B5EF4-FFF2-40B4-BE49-F238E27FC236}">
                <a16:creationId xmlns:a16="http://schemas.microsoft.com/office/drawing/2014/main" id="{5A256F1F-4560-56D0-2A43-787A225AEE70}"/>
              </a:ext>
            </a:extLst>
          </p:cNvPr>
          <p:cNvSpPr txBox="1">
            <a:spLocks/>
          </p:cNvSpPr>
          <p:nvPr/>
        </p:nvSpPr>
        <p:spPr>
          <a:xfrm>
            <a:off x="10143253" y="3097152"/>
            <a:ext cx="1370836" cy="43352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388 </a:t>
            </a:r>
            <a:r>
              <a:rPr lang="en-US" dirty="0" err="1">
                <a:solidFill>
                  <a:schemeClr val="bg1"/>
                </a:solidFill>
              </a:rPr>
              <a:t>mTorr</a:t>
            </a:r>
            <a:endParaRPr lang="en-US" dirty="0">
              <a:solidFill>
                <a:schemeClr val="bg1"/>
              </a:solidFill>
            </a:endParaRPr>
          </a:p>
        </p:txBody>
      </p:sp>
      <p:sp>
        <p:nvSpPr>
          <p:cNvPr id="28" name="Text Placeholder 3">
            <a:extLst>
              <a:ext uri="{FF2B5EF4-FFF2-40B4-BE49-F238E27FC236}">
                <a16:creationId xmlns:a16="http://schemas.microsoft.com/office/drawing/2014/main" id="{A99053B0-C038-E595-6973-775C91532898}"/>
              </a:ext>
            </a:extLst>
          </p:cNvPr>
          <p:cNvSpPr txBox="1">
            <a:spLocks/>
          </p:cNvSpPr>
          <p:nvPr/>
        </p:nvSpPr>
        <p:spPr>
          <a:xfrm>
            <a:off x="4227510" y="954578"/>
            <a:ext cx="3386652" cy="365125"/>
          </a:xfrm>
          <a:prstGeom prst="rect">
            <a:avLst/>
          </a:prstGeom>
          <a:solidFill>
            <a:srgbClr val="FEFFB1"/>
          </a:solidFill>
        </p:spPr>
        <p:txBody>
          <a:bodyPr vert="horz" lIns="0" tIns="0" rIns="0" bIns="0" rtlCol="0" anchor="ctr">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2% O</a:t>
            </a:r>
            <a:r>
              <a:rPr lang="en-US" b="1" baseline="-25000" dirty="0"/>
              <a:t>2</a:t>
            </a:r>
            <a:r>
              <a:rPr lang="en-US" b="1" dirty="0"/>
              <a:t> balance Helium</a:t>
            </a:r>
          </a:p>
        </p:txBody>
      </p:sp>
    </p:spTree>
    <p:extLst>
      <p:ext uri="{BB962C8B-B14F-4D97-AF65-F5344CB8AC3E}">
        <p14:creationId xmlns:p14="http://schemas.microsoft.com/office/powerpoint/2010/main" val="3026584268"/>
      </p:ext>
    </p:extLst>
  </p:cSld>
  <p:clrMapOvr>
    <a:masterClrMapping/>
  </p:clrMapOvr>
</p:sld>
</file>

<file path=ppt/theme/theme1.xml><?xml version="1.0" encoding="utf-8"?>
<a:theme xmlns:a="http://schemas.openxmlformats.org/drawingml/2006/main" name="Content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Presentation4" id="{C04F83FC-8C6F-6B47-BA17-1B37B30DEE7C}" vid="{407952EF-E492-6A4F-BEBE-159C6B942589}"/>
    </a:ext>
  </a:extLst>
</a:theme>
</file>

<file path=ppt/theme/theme2.xml><?xml version="1.0" encoding="utf-8"?>
<a:theme xmlns:a="http://schemas.openxmlformats.org/drawingml/2006/main" name="Section Title and Agenda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Presentation4" id="{C04F83FC-8C6F-6B47-BA17-1B37B30DEE7C}" vid="{BC4401D3-EC0E-5442-B3BC-EFEB3623E68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Content Slides</Template>
  <TotalTime>2348</TotalTime>
  <Words>1057</Words>
  <Application>Microsoft Macintosh PowerPoint</Application>
  <PresentationFormat>Widescreen</PresentationFormat>
  <Paragraphs>119</Paragraphs>
  <Slides>16</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Aptos</vt:lpstr>
      <vt:lpstr>Arial</vt:lpstr>
      <vt:lpstr>Courier New</vt:lpstr>
      <vt:lpstr>Helvetica</vt:lpstr>
      <vt:lpstr>Wingdings</vt:lpstr>
      <vt:lpstr>Content Slides</vt:lpstr>
      <vt:lpstr>Section Title and Agenda Slides</vt:lpstr>
      <vt:lpstr>Advancing In-Situ Plasma Processing for SRF Cavities at Fermilab</vt:lpstr>
      <vt:lpstr>Considerations on plasma processing development for elliptical vs low beta cavities</vt:lpstr>
      <vt:lpstr>Elliptical Multicell Cavities</vt:lpstr>
      <vt:lpstr>Low-Beta Cavities</vt:lpstr>
      <vt:lpstr>High-Beta vs Low-Beta: Key Differences</vt:lpstr>
      <vt:lpstr>Plasma Processing Recipe Optimization</vt:lpstr>
      <vt:lpstr>Paschen Curves for Neon and Helium</vt:lpstr>
      <vt:lpstr>Power Level Changes</vt:lpstr>
      <vt:lpstr>Plasma at Ignition vs Pressure</vt:lpstr>
      <vt:lpstr>Plasma at Ignition vs Pressure</vt:lpstr>
      <vt:lpstr>Qualitative considerations on plasma behavior</vt:lpstr>
      <vt:lpstr>Taking Into Account Cryomodule Constraints</vt:lpstr>
      <vt:lpstr>Plasma behavior with Helium vs standard LCLS-II recipe</vt:lpstr>
      <vt:lpstr>Plasma behavior with Helium vs standard LCLS-II recipe</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Bianca Giaccone</dc:creator>
  <cp:lastModifiedBy>Bianca Giaccone</cp:lastModifiedBy>
  <cp:revision>1</cp:revision>
  <dcterms:created xsi:type="dcterms:W3CDTF">2026-06-09T07:49:30Z</dcterms:created>
  <dcterms:modified xsi:type="dcterms:W3CDTF">2026-06-11T09:37:34Z</dcterms:modified>
</cp:coreProperties>
</file>