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0" r:id="rId1"/>
    <p:sldMasterId id="2147483969" r:id="rId2"/>
  </p:sldMasterIdLst>
  <p:notesMasterIdLst>
    <p:notesMasterId r:id="rId15"/>
  </p:notesMasterIdLst>
  <p:sldIdLst>
    <p:sldId id="374" r:id="rId3"/>
    <p:sldId id="394" r:id="rId4"/>
    <p:sldId id="393" r:id="rId5"/>
    <p:sldId id="378" r:id="rId6"/>
    <p:sldId id="395" r:id="rId7"/>
    <p:sldId id="381" r:id="rId8"/>
    <p:sldId id="409" r:id="rId9"/>
    <p:sldId id="410" r:id="rId10"/>
    <p:sldId id="377" r:id="rId11"/>
    <p:sldId id="413" r:id="rId12"/>
    <p:sldId id="412" r:id="rId13"/>
    <p:sldId id="35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D141"/>
    <a:srgbClr val="000000"/>
    <a:srgbClr val="002855"/>
    <a:srgbClr val="36573B"/>
    <a:srgbClr val="4C8C2B"/>
    <a:srgbClr val="B94700"/>
    <a:srgbClr val="C3CAD1"/>
    <a:srgbClr val="EAA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58"/>
  </p:normalViewPr>
  <p:slideViewPr>
    <p:cSldViewPr snapToGrid="0">
      <p:cViewPr varScale="1">
        <p:scale>
          <a:sx n="107" d="100"/>
          <a:sy n="107" d="100"/>
        </p:scale>
        <p:origin x="6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in Narug" userId="c9d78c7f-b9e4-493b-8784-4b398fdc799b" providerId="ADAL" clId="{589A415A-8800-4004-B0B3-930197F7D440}"/>
    <pc:docChg chg="undo redo custSel addSld delSld modSld sldOrd">
      <pc:chgData name="Colin Narug" userId="c9d78c7f-b9e4-493b-8784-4b398fdc799b" providerId="ADAL" clId="{589A415A-8800-4004-B0B3-930197F7D440}" dt="2026-06-09T09:09:18.022" v="7701" actId="113"/>
      <pc:docMkLst>
        <pc:docMk/>
      </pc:docMkLst>
      <pc:sldChg chg="addSp delSp modSp mod">
        <pc:chgData name="Colin Narug" userId="c9d78c7f-b9e4-493b-8784-4b398fdc799b" providerId="ADAL" clId="{589A415A-8800-4004-B0B3-930197F7D440}" dt="2026-06-05T15:16:05.384" v="6993" actId="478"/>
        <pc:sldMkLst>
          <pc:docMk/>
          <pc:sldMk cId="2934308801" sldId="374"/>
        </pc:sldMkLst>
        <pc:spChg chg="mod">
          <ac:chgData name="Colin Narug" userId="c9d78c7f-b9e4-493b-8784-4b398fdc799b" providerId="ADAL" clId="{589A415A-8800-4004-B0B3-930197F7D440}" dt="2026-06-05T15:16:03.539" v="6992"/>
          <ac:spMkLst>
            <pc:docMk/>
            <pc:sldMk cId="2934308801" sldId="374"/>
            <ac:spMk id="5" creationId="{1695ACB3-3E13-857E-398C-1BB7A3C1FFF8}"/>
          </ac:spMkLst>
        </pc:spChg>
      </pc:sldChg>
      <pc:sldChg chg="addSp modSp mod">
        <pc:chgData name="Colin Narug" userId="c9d78c7f-b9e4-493b-8784-4b398fdc799b" providerId="ADAL" clId="{589A415A-8800-4004-B0B3-930197F7D440}" dt="2026-06-05T14:55:14.127" v="6433" actId="1076"/>
        <pc:sldMkLst>
          <pc:docMk/>
          <pc:sldMk cId="1246244758" sldId="377"/>
        </pc:sldMkLst>
        <pc:spChg chg="mod">
          <ac:chgData name="Colin Narug" userId="c9d78c7f-b9e4-493b-8784-4b398fdc799b" providerId="ADAL" clId="{589A415A-8800-4004-B0B3-930197F7D440}" dt="2026-06-05T14:55:04.673" v="6430" actId="20577"/>
          <ac:spMkLst>
            <pc:docMk/>
            <pc:sldMk cId="1246244758" sldId="377"/>
            <ac:spMk id="2" creationId="{D894A154-CC78-0FAA-D233-878C8519B7B0}"/>
          </ac:spMkLst>
        </pc:spChg>
        <pc:spChg chg="mod">
          <ac:chgData name="Colin Narug" userId="c9d78c7f-b9e4-493b-8784-4b398fdc799b" providerId="ADAL" clId="{589A415A-8800-4004-B0B3-930197F7D440}" dt="2026-06-04T20:17:24.783" v="4177" actId="20577"/>
          <ac:spMkLst>
            <pc:docMk/>
            <pc:sldMk cId="1246244758" sldId="377"/>
            <ac:spMk id="3" creationId="{6BDA657E-201C-BFE7-A71C-2B80F539836E}"/>
          </ac:spMkLst>
        </pc:spChg>
        <pc:spChg chg="mod">
          <ac:chgData name="Colin Narug" userId="c9d78c7f-b9e4-493b-8784-4b398fdc799b" providerId="ADAL" clId="{589A415A-8800-4004-B0B3-930197F7D440}" dt="2026-06-04T20:21:50.562" v="4730" actId="20577"/>
          <ac:spMkLst>
            <pc:docMk/>
            <pc:sldMk cId="1246244758" sldId="377"/>
            <ac:spMk id="6" creationId="{51A8BE7E-8DA8-0898-9A99-04A45E875BD4}"/>
          </ac:spMkLst>
        </pc:spChg>
        <pc:picChg chg="add mod modCrop">
          <ac:chgData name="Colin Narug" userId="c9d78c7f-b9e4-493b-8784-4b398fdc799b" providerId="ADAL" clId="{589A415A-8800-4004-B0B3-930197F7D440}" dt="2026-06-05T14:55:14.127" v="6433" actId="1076"/>
          <ac:picMkLst>
            <pc:docMk/>
            <pc:sldMk cId="1246244758" sldId="377"/>
            <ac:picMk id="4" creationId="{FFEE7073-1C14-64D8-7629-5850746F72FD}"/>
          </ac:picMkLst>
        </pc:picChg>
      </pc:sldChg>
      <pc:sldChg chg="addSp delSp modSp add mod">
        <pc:chgData name="Colin Narug" userId="c9d78c7f-b9e4-493b-8784-4b398fdc799b" providerId="ADAL" clId="{589A415A-8800-4004-B0B3-930197F7D440}" dt="2026-06-05T16:31:11.769" v="7495" actId="14100"/>
        <pc:sldMkLst>
          <pc:docMk/>
          <pc:sldMk cId="948255678" sldId="378"/>
        </pc:sldMkLst>
        <pc:spChg chg="mod">
          <ac:chgData name="Colin Narug" userId="c9d78c7f-b9e4-493b-8784-4b398fdc799b" providerId="ADAL" clId="{589A415A-8800-4004-B0B3-930197F7D440}" dt="2026-06-05T16:23:01.444" v="7463" actId="20577"/>
          <ac:spMkLst>
            <pc:docMk/>
            <pc:sldMk cId="948255678" sldId="378"/>
            <ac:spMk id="2" creationId="{97589EAD-AC35-C4F4-8AD7-E3C2CFA95B66}"/>
          </ac:spMkLst>
        </pc:spChg>
        <pc:spChg chg="mod">
          <ac:chgData name="Colin Narug" userId="c9d78c7f-b9e4-493b-8784-4b398fdc799b" providerId="ADAL" clId="{589A415A-8800-4004-B0B3-930197F7D440}" dt="2026-05-26T21:26:39.440" v="71" actId="20577"/>
          <ac:spMkLst>
            <pc:docMk/>
            <pc:sldMk cId="948255678" sldId="378"/>
            <ac:spMk id="3" creationId="{235201EB-9EAA-F956-167B-D9FB996ABD5B}"/>
          </ac:spMkLst>
        </pc:spChg>
        <pc:spChg chg="mod">
          <ac:chgData name="Colin Narug" userId="c9d78c7f-b9e4-493b-8784-4b398fdc799b" providerId="ADAL" clId="{589A415A-8800-4004-B0B3-930197F7D440}" dt="2026-06-05T14:41:49.745" v="5898" actId="113"/>
          <ac:spMkLst>
            <pc:docMk/>
            <pc:sldMk cId="948255678" sldId="378"/>
            <ac:spMk id="6" creationId="{53BB4B5C-4305-8BFC-52BF-B395AEF9881E}"/>
          </ac:spMkLst>
        </pc:spChg>
        <pc:spChg chg="add mod">
          <ac:chgData name="Colin Narug" userId="c9d78c7f-b9e4-493b-8784-4b398fdc799b" providerId="ADAL" clId="{589A415A-8800-4004-B0B3-930197F7D440}" dt="2026-06-05T16:25:53.182" v="7480" actId="1076"/>
          <ac:spMkLst>
            <pc:docMk/>
            <pc:sldMk cId="948255678" sldId="378"/>
            <ac:spMk id="10" creationId="{3B1F6B15-1EB3-36AD-E541-5F9A4F49AA2A}"/>
          </ac:spMkLst>
        </pc:spChg>
        <pc:spChg chg="add mod">
          <ac:chgData name="Colin Narug" userId="c9d78c7f-b9e4-493b-8784-4b398fdc799b" providerId="ADAL" clId="{589A415A-8800-4004-B0B3-930197F7D440}" dt="2026-06-05T16:23:30.156" v="7476" actId="1076"/>
          <ac:spMkLst>
            <pc:docMk/>
            <pc:sldMk cId="948255678" sldId="378"/>
            <ac:spMk id="13" creationId="{23ADD765-711E-04A6-BC55-0CC44669C12E}"/>
          </ac:spMkLst>
        </pc:spChg>
        <pc:spChg chg="add mod">
          <ac:chgData name="Colin Narug" userId="c9d78c7f-b9e4-493b-8784-4b398fdc799b" providerId="ADAL" clId="{589A415A-8800-4004-B0B3-930197F7D440}" dt="2026-06-05T16:31:11.769" v="7495" actId="14100"/>
          <ac:spMkLst>
            <pc:docMk/>
            <pc:sldMk cId="948255678" sldId="378"/>
            <ac:spMk id="14" creationId="{87F8A000-ADD0-ABD2-3E21-DCAFD43016AD}"/>
          </ac:spMkLst>
        </pc:spChg>
        <pc:picChg chg="add mod">
          <ac:chgData name="Colin Narug" userId="c9d78c7f-b9e4-493b-8784-4b398fdc799b" providerId="ADAL" clId="{589A415A-8800-4004-B0B3-930197F7D440}" dt="2026-06-05T16:18:12.018" v="7356" actId="1076"/>
          <ac:picMkLst>
            <pc:docMk/>
            <pc:sldMk cId="948255678" sldId="378"/>
            <ac:picMk id="4" creationId="{EBA4F881-E81E-1EB7-FD23-986EF5BA9907}"/>
          </ac:picMkLst>
        </pc:picChg>
        <pc:picChg chg="add mod">
          <ac:chgData name="Colin Narug" userId="c9d78c7f-b9e4-493b-8784-4b398fdc799b" providerId="ADAL" clId="{589A415A-8800-4004-B0B3-930197F7D440}" dt="2026-06-05T16:25:44.831" v="7477" actId="14100"/>
          <ac:picMkLst>
            <pc:docMk/>
            <pc:sldMk cId="948255678" sldId="378"/>
            <ac:picMk id="5" creationId="{CB516785-3925-8E70-4309-CB2295F36C9F}"/>
          </ac:picMkLst>
        </pc:picChg>
        <pc:picChg chg="add mod modCrop">
          <ac:chgData name="Colin Narug" userId="c9d78c7f-b9e4-493b-8784-4b398fdc799b" providerId="ADAL" clId="{589A415A-8800-4004-B0B3-930197F7D440}" dt="2026-06-05T16:30:53.975" v="7491" actId="14100"/>
          <ac:picMkLst>
            <pc:docMk/>
            <pc:sldMk cId="948255678" sldId="378"/>
            <ac:picMk id="8" creationId="{672FD742-DC53-9C5F-BC7A-F0A99AA1C9A8}"/>
          </ac:picMkLst>
        </pc:picChg>
        <pc:picChg chg="add mod modCrop">
          <ac:chgData name="Colin Narug" userId="c9d78c7f-b9e4-493b-8784-4b398fdc799b" providerId="ADAL" clId="{589A415A-8800-4004-B0B3-930197F7D440}" dt="2026-06-05T16:30:37.796" v="7486" actId="1076"/>
          <ac:picMkLst>
            <pc:docMk/>
            <pc:sldMk cId="948255678" sldId="378"/>
            <ac:picMk id="9" creationId="{9C7BC5EE-61CD-E70B-447C-A6BDB1F0EFC8}"/>
          </ac:picMkLst>
        </pc:picChg>
        <pc:picChg chg="add mod modCrop">
          <ac:chgData name="Colin Narug" userId="c9d78c7f-b9e4-493b-8784-4b398fdc799b" providerId="ADAL" clId="{589A415A-8800-4004-B0B3-930197F7D440}" dt="2026-06-05T16:23:18.760" v="7470" actId="1076"/>
          <ac:picMkLst>
            <pc:docMk/>
            <pc:sldMk cId="948255678" sldId="378"/>
            <ac:picMk id="11" creationId="{8862899A-70F0-D594-E499-0B7277F536C2}"/>
          </ac:picMkLst>
        </pc:picChg>
        <pc:picChg chg="add del mod">
          <ac:chgData name="Colin Narug" userId="c9d78c7f-b9e4-493b-8784-4b398fdc799b" providerId="ADAL" clId="{589A415A-8800-4004-B0B3-930197F7D440}" dt="2026-06-05T16:23:18.760" v="7470" actId="1076"/>
          <ac:picMkLst>
            <pc:docMk/>
            <pc:sldMk cId="948255678" sldId="378"/>
            <ac:picMk id="12" creationId="{1C1BAD37-857D-4E3B-F9FD-384C4EAF08D8}"/>
          </ac:picMkLst>
        </pc:picChg>
      </pc:sldChg>
      <pc:sldChg chg="addSp modSp add mod ord replId">
        <pc:chgData name="Colin Narug" userId="c9d78c7f-b9e4-493b-8784-4b398fdc799b" providerId="ADAL" clId="{589A415A-8800-4004-B0B3-930197F7D440}" dt="2026-06-05T16:32:55.425" v="7527" actId="20577"/>
        <pc:sldMkLst>
          <pc:docMk/>
          <pc:sldMk cId="3341007899" sldId="381"/>
        </pc:sldMkLst>
        <pc:spChg chg="mod">
          <ac:chgData name="Colin Narug" userId="c9d78c7f-b9e4-493b-8784-4b398fdc799b" providerId="ADAL" clId="{589A415A-8800-4004-B0B3-930197F7D440}" dt="2026-06-05T15:44:51.114" v="7255" actId="113"/>
          <ac:spMkLst>
            <pc:docMk/>
            <pc:sldMk cId="3341007899" sldId="381"/>
            <ac:spMk id="2" creationId="{3930651B-DE15-F475-5976-0C2FE078D155}"/>
          </ac:spMkLst>
        </pc:spChg>
        <pc:spChg chg="mod">
          <ac:chgData name="Colin Narug" userId="c9d78c7f-b9e4-493b-8784-4b398fdc799b" providerId="ADAL" clId="{589A415A-8800-4004-B0B3-930197F7D440}" dt="2026-05-26T21:27:15.653" v="89" actId="20577"/>
          <ac:spMkLst>
            <pc:docMk/>
            <pc:sldMk cId="3341007899" sldId="381"/>
            <ac:spMk id="3" creationId="{BF3A5A64-E79D-A8F3-7719-22491EE10420}"/>
          </ac:spMkLst>
        </pc:spChg>
        <pc:spChg chg="add mod">
          <ac:chgData name="Colin Narug" userId="c9d78c7f-b9e4-493b-8784-4b398fdc799b" providerId="ADAL" clId="{589A415A-8800-4004-B0B3-930197F7D440}" dt="2026-06-04T18:59:07.574" v="3314" actId="164"/>
          <ac:spMkLst>
            <pc:docMk/>
            <pc:sldMk cId="3341007899" sldId="381"/>
            <ac:spMk id="5" creationId="{8B8AE32A-E918-FA18-24A5-9AE152D6AF20}"/>
          </ac:spMkLst>
        </pc:spChg>
        <pc:spChg chg="mod">
          <ac:chgData name="Colin Narug" userId="c9d78c7f-b9e4-493b-8784-4b398fdc799b" providerId="ADAL" clId="{589A415A-8800-4004-B0B3-930197F7D440}" dt="2026-06-05T16:32:55.425" v="7527" actId="20577"/>
          <ac:spMkLst>
            <pc:docMk/>
            <pc:sldMk cId="3341007899" sldId="381"/>
            <ac:spMk id="6" creationId="{7FB63F50-E892-55CE-64B1-E7155CEA97EE}"/>
          </ac:spMkLst>
        </pc:spChg>
        <pc:spChg chg="add mod">
          <ac:chgData name="Colin Narug" userId="c9d78c7f-b9e4-493b-8784-4b398fdc799b" providerId="ADAL" clId="{589A415A-8800-4004-B0B3-930197F7D440}" dt="2026-06-04T18:59:07.574" v="3314" actId="164"/>
          <ac:spMkLst>
            <pc:docMk/>
            <pc:sldMk cId="3341007899" sldId="381"/>
            <ac:spMk id="8" creationId="{7CFA1D76-8425-5FD8-5649-F1BED7A15ECC}"/>
          </ac:spMkLst>
        </pc:spChg>
        <pc:spChg chg="add mod">
          <ac:chgData name="Colin Narug" userId="c9d78c7f-b9e4-493b-8784-4b398fdc799b" providerId="ADAL" clId="{589A415A-8800-4004-B0B3-930197F7D440}" dt="2026-06-04T18:59:07.574" v="3314" actId="164"/>
          <ac:spMkLst>
            <pc:docMk/>
            <pc:sldMk cId="3341007899" sldId="381"/>
            <ac:spMk id="9" creationId="{6024FB34-2EFD-ECD9-C051-9CEAF6E0E743}"/>
          </ac:spMkLst>
        </pc:spChg>
        <pc:grpChg chg="add mod">
          <ac:chgData name="Colin Narug" userId="c9d78c7f-b9e4-493b-8784-4b398fdc799b" providerId="ADAL" clId="{589A415A-8800-4004-B0B3-930197F7D440}" dt="2026-06-04T19:25:00.522" v="3947" actId="1076"/>
          <ac:grpSpMkLst>
            <pc:docMk/>
            <pc:sldMk cId="3341007899" sldId="381"/>
            <ac:grpSpMk id="10" creationId="{3369CB07-3805-0C8A-5339-EBE6046AD9B7}"/>
          </ac:grpSpMkLst>
        </pc:grpChg>
        <pc:picChg chg="add mod">
          <ac:chgData name="Colin Narug" userId="c9d78c7f-b9e4-493b-8784-4b398fdc799b" providerId="ADAL" clId="{589A415A-8800-4004-B0B3-930197F7D440}" dt="2026-06-04T18:59:07.574" v="3314" actId="164"/>
          <ac:picMkLst>
            <pc:docMk/>
            <pc:sldMk cId="3341007899" sldId="381"/>
            <ac:picMk id="4" creationId="{70CF8FAC-08B7-0937-4FC3-0743993625B2}"/>
          </ac:picMkLst>
        </pc:picChg>
        <pc:picChg chg="add mod">
          <ac:chgData name="Colin Narug" userId="c9d78c7f-b9e4-493b-8784-4b398fdc799b" providerId="ADAL" clId="{589A415A-8800-4004-B0B3-930197F7D440}" dt="2026-06-04T19:14:42.655" v="3847" actId="1076"/>
          <ac:picMkLst>
            <pc:docMk/>
            <pc:sldMk cId="3341007899" sldId="381"/>
            <ac:picMk id="11" creationId="{FA8FB8B6-E85C-2112-CDED-231ACAB0CABC}"/>
          </ac:picMkLst>
        </pc:picChg>
      </pc:sldChg>
      <pc:sldChg chg="modSp add mod">
        <pc:chgData name="Colin Narug" userId="c9d78c7f-b9e4-493b-8784-4b398fdc799b" providerId="ADAL" clId="{589A415A-8800-4004-B0B3-930197F7D440}" dt="2026-06-05T16:36:56.048" v="7686" actId="20577"/>
        <pc:sldMkLst>
          <pc:docMk/>
          <pc:sldMk cId="3272099455" sldId="393"/>
        </pc:sldMkLst>
        <pc:spChg chg="mod">
          <ac:chgData name="Colin Narug" userId="c9d78c7f-b9e4-493b-8784-4b398fdc799b" providerId="ADAL" clId="{589A415A-8800-4004-B0B3-930197F7D440}" dt="2026-06-05T16:36:56.048" v="7686" actId="20577"/>
          <ac:spMkLst>
            <pc:docMk/>
            <pc:sldMk cId="3272099455" sldId="393"/>
            <ac:spMk id="2" creationId="{351573E9-E900-96EF-329B-56D0718C7FF3}"/>
          </ac:spMkLst>
        </pc:spChg>
        <pc:spChg chg="mod">
          <ac:chgData name="Colin Narug" userId="c9d78c7f-b9e4-493b-8784-4b398fdc799b" providerId="ADAL" clId="{589A415A-8800-4004-B0B3-930197F7D440}" dt="2026-06-05T15:23:48.327" v="7150" actId="20577"/>
          <ac:spMkLst>
            <pc:docMk/>
            <pc:sldMk cId="3272099455" sldId="393"/>
            <ac:spMk id="6" creationId="{67CFA5B8-ED41-4179-B9F2-56EE3D9BEDDD}"/>
          </ac:spMkLst>
        </pc:spChg>
        <pc:picChg chg="mod">
          <ac:chgData name="Colin Narug" userId="c9d78c7f-b9e4-493b-8784-4b398fdc799b" providerId="ADAL" clId="{589A415A-8800-4004-B0B3-930197F7D440}" dt="2026-06-04T19:27:40.129" v="4029" actId="1076"/>
          <ac:picMkLst>
            <pc:docMk/>
            <pc:sldMk cId="3272099455" sldId="393"/>
            <ac:picMk id="5" creationId="{80E74893-7A3B-23FF-8D01-C4D54D21BA94}"/>
          </ac:picMkLst>
        </pc:picChg>
      </pc:sldChg>
      <pc:sldChg chg="modSp add mod">
        <pc:chgData name="Colin Narug" userId="c9d78c7f-b9e4-493b-8784-4b398fdc799b" providerId="ADAL" clId="{589A415A-8800-4004-B0B3-930197F7D440}" dt="2026-06-05T17:01:34.501" v="7696" actId="20577"/>
        <pc:sldMkLst>
          <pc:docMk/>
          <pc:sldMk cId="474222449" sldId="394"/>
        </pc:sldMkLst>
        <pc:spChg chg="mod">
          <ac:chgData name="Colin Narug" userId="c9d78c7f-b9e4-493b-8784-4b398fdc799b" providerId="ADAL" clId="{589A415A-8800-4004-B0B3-930197F7D440}" dt="2026-06-05T17:01:34.501" v="7696" actId="20577"/>
          <ac:spMkLst>
            <pc:docMk/>
            <pc:sldMk cId="474222449" sldId="394"/>
            <ac:spMk id="6" creationId="{11FA7EEE-B87A-0B9C-FA6D-FF9FD7828A76}"/>
          </ac:spMkLst>
        </pc:spChg>
      </pc:sldChg>
      <pc:sldChg chg="addSp delSp modSp add mod">
        <pc:chgData name="Colin Narug" userId="c9d78c7f-b9e4-493b-8784-4b398fdc799b" providerId="ADAL" clId="{589A415A-8800-4004-B0B3-930197F7D440}" dt="2026-06-09T09:09:18.022" v="7701" actId="113"/>
        <pc:sldMkLst>
          <pc:docMk/>
          <pc:sldMk cId="3476461146" sldId="395"/>
        </pc:sldMkLst>
        <pc:spChg chg="mod">
          <ac:chgData name="Colin Narug" userId="c9d78c7f-b9e4-493b-8784-4b398fdc799b" providerId="ADAL" clId="{589A415A-8800-4004-B0B3-930197F7D440}" dt="2026-06-09T09:09:18.022" v="7701" actId="113"/>
          <ac:spMkLst>
            <pc:docMk/>
            <pc:sldMk cId="3476461146" sldId="395"/>
            <ac:spMk id="2" creationId="{AAE2F192-0153-A248-2600-418ADE8F579A}"/>
          </ac:spMkLst>
        </pc:spChg>
        <pc:spChg chg="mod">
          <ac:chgData name="Colin Narug" userId="c9d78c7f-b9e4-493b-8784-4b398fdc799b" providerId="ADAL" clId="{589A415A-8800-4004-B0B3-930197F7D440}" dt="2026-05-27T15:36:38.319" v="2254" actId="313"/>
          <ac:spMkLst>
            <pc:docMk/>
            <pc:sldMk cId="3476461146" sldId="395"/>
            <ac:spMk id="3" creationId="{885C5116-2C81-567A-047F-5584EDFEF7FC}"/>
          </ac:spMkLst>
        </pc:spChg>
        <pc:spChg chg="mod">
          <ac:chgData name="Colin Narug" userId="c9d78c7f-b9e4-493b-8784-4b398fdc799b" providerId="ADAL" clId="{589A415A-8800-4004-B0B3-930197F7D440}" dt="2026-05-27T15:37:26.371" v="2370" actId="20577"/>
          <ac:spMkLst>
            <pc:docMk/>
            <pc:sldMk cId="3476461146" sldId="395"/>
            <ac:spMk id="6" creationId="{6F3F5A35-8584-13AC-7772-1E59ED741F26}"/>
          </ac:spMkLst>
        </pc:spChg>
        <pc:picChg chg="add mod">
          <ac:chgData name="Colin Narug" userId="c9d78c7f-b9e4-493b-8784-4b398fdc799b" providerId="ADAL" clId="{589A415A-8800-4004-B0B3-930197F7D440}" dt="2026-06-04T19:34:22.869" v="4109" actId="1076"/>
          <ac:picMkLst>
            <pc:docMk/>
            <pc:sldMk cId="3476461146" sldId="395"/>
            <ac:picMk id="9" creationId="{2B9C6270-84CF-9AF0-4B27-FC0382616F4E}"/>
          </ac:picMkLst>
        </pc:picChg>
        <pc:picChg chg="add mod">
          <ac:chgData name="Colin Narug" userId="c9d78c7f-b9e4-493b-8784-4b398fdc799b" providerId="ADAL" clId="{589A415A-8800-4004-B0B3-930197F7D440}" dt="2026-06-04T19:34:21.863" v="4108" actId="1076"/>
          <ac:picMkLst>
            <pc:docMk/>
            <pc:sldMk cId="3476461146" sldId="395"/>
            <ac:picMk id="10" creationId="{69ACD6C1-2B23-A261-E052-C244D22A60DB}"/>
          </ac:picMkLst>
        </pc:picChg>
        <pc:picChg chg="add mod modCrop">
          <ac:chgData name="Colin Narug" userId="c9d78c7f-b9e4-493b-8784-4b398fdc799b" providerId="ADAL" clId="{589A415A-8800-4004-B0B3-930197F7D440}" dt="2026-06-04T19:36:36.871" v="4118" actId="1076"/>
          <ac:picMkLst>
            <pc:docMk/>
            <pc:sldMk cId="3476461146" sldId="395"/>
            <ac:picMk id="11" creationId="{A41461B8-B378-139E-8BDE-E945B955BA29}"/>
          </ac:picMkLst>
        </pc:picChg>
      </pc:sldChg>
      <pc:sldChg chg="modSp add mod ord">
        <pc:chgData name="Colin Narug" userId="c9d78c7f-b9e4-493b-8784-4b398fdc799b" providerId="ADAL" clId="{589A415A-8800-4004-B0B3-930197F7D440}" dt="2026-06-05T15:46:02.751" v="7275" actId="20577"/>
        <pc:sldMkLst>
          <pc:docMk/>
          <pc:sldMk cId="2221597597" sldId="409"/>
        </pc:sldMkLst>
        <pc:spChg chg="mod">
          <ac:chgData name="Colin Narug" userId="c9d78c7f-b9e4-493b-8784-4b398fdc799b" providerId="ADAL" clId="{589A415A-8800-4004-B0B3-930197F7D440}" dt="2026-06-05T15:46:02.751" v="7275" actId="20577"/>
          <ac:spMkLst>
            <pc:docMk/>
            <pc:sldMk cId="2221597597" sldId="409"/>
            <ac:spMk id="2" creationId="{0EA0FC04-10E2-9325-F140-1EC0DBD5F07A}"/>
          </ac:spMkLst>
        </pc:spChg>
      </pc:sldChg>
      <pc:sldChg chg="modSp add mod ord">
        <pc:chgData name="Colin Narug" userId="c9d78c7f-b9e4-493b-8784-4b398fdc799b" providerId="ADAL" clId="{589A415A-8800-4004-B0B3-930197F7D440}" dt="2026-06-05T16:34:25.381" v="7529" actId="113"/>
        <pc:sldMkLst>
          <pc:docMk/>
          <pc:sldMk cId="3468313669" sldId="410"/>
        </pc:sldMkLst>
        <pc:spChg chg="mod">
          <ac:chgData name="Colin Narug" userId="c9d78c7f-b9e4-493b-8784-4b398fdc799b" providerId="ADAL" clId="{589A415A-8800-4004-B0B3-930197F7D440}" dt="2026-06-05T16:34:25.381" v="7529" actId="113"/>
          <ac:spMkLst>
            <pc:docMk/>
            <pc:sldMk cId="3468313669" sldId="410"/>
            <ac:spMk id="2" creationId="{4B944188-B1A2-EFD2-249B-382ED82C9BD8}"/>
          </ac:spMkLst>
        </pc:spChg>
        <pc:spChg chg="mod">
          <ac:chgData name="Colin Narug" userId="c9d78c7f-b9e4-493b-8784-4b398fdc799b" providerId="ADAL" clId="{589A415A-8800-4004-B0B3-930197F7D440}" dt="2026-06-05T15:44:58.177" v="7256" actId="20577"/>
          <ac:spMkLst>
            <pc:docMk/>
            <pc:sldMk cId="3468313669" sldId="410"/>
            <ac:spMk id="3" creationId="{EE445B43-F4F7-8A8C-1753-7A3AE1E4308C}"/>
          </ac:spMkLst>
        </pc:spChg>
      </pc:sldChg>
      <pc:sldChg chg="modSp add mod">
        <pc:chgData name="Colin Narug" userId="c9d78c7f-b9e4-493b-8784-4b398fdc799b" providerId="ADAL" clId="{589A415A-8800-4004-B0B3-930197F7D440}" dt="2026-06-05T16:38:42.429" v="7690"/>
        <pc:sldMkLst>
          <pc:docMk/>
          <pc:sldMk cId="2153599831" sldId="412"/>
        </pc:sldMkLst>
        <pc:spChg chg="mod">
          <ac:chgData name="Colin Narug" userId="c9d78c7f-b9e4-493b-8784-4b398fdc799b" providerId="ADAL" clId="{589A415A-8800-4004-B0B3-930197F7D440}" dt="2026-06-05T16:38:42.429" v="7690"/>
          <ac:spMkLst>
            <pc:docMk/>
            <pc:sldMk cId="2153599831" sldId="412"/>
            <ac:spMk id="2" creationId="{578AC2B0-6E8B-4F4F-12DA-40D371179615}"/>
          </ac:spMkLst>
        </pc:spChg>
        <pc:spChg chg="mod">
          <ac:chgData name="Colin Narug" userId="c9d78c7f-b9e4-493b-8784-4b398fdc799b" providerId="ADAL" clId="{589A415A-8800-4004-B0B3-930197F7D440}" dt="2026-06-05T15:27:10.364" v="7209" actId="20577"/>
          <ac:spMkLst>
            <pc:docMk/>
            <pc:sldMk cId="2153599831" sldId="412"/>
            <ac:spMk id="6" creationId="{5455DA23-9B91-94C0-FB77-A9723F692F7F}"/>
          </ac:spMkLst>
        </pc:spChg>
      </pc:sldChg>
      <pc:sldChg chg="modSp new mod">
        <pc:chgData name="Colin Narug" userId="c9d78c7f-b9e4-493b-8784-4b398fdc799b" providerId="ADAL" clId="{589A415A-8800-4004-B0B3-930197F7D440}" dt="2026-06-05T16:35:07.304" v="7547" actId="20577"/>
        <pc:sldMkLst>
          <pc:docMk/>
          <pc:sldMk cId="3351599646" sldId="413"/>
        </pc:sldMkLst>
        <pc:spChg chg="mod">
          <ac:chgData name="Colin Narug" userId="c9d78c7f-b9e4-493b-8784-4b398fdc799b" providerId="ADAL" clId="{589A415A-8800-4004-B0B3-930197F7D440}" dt="2026-06-05T16:35:07.304" v="7547" actId="20577"/>
          <ac:spMkLst>
            <pc:docMk/>
            <pc:sldMk cId="3351599646" sldId="413"/>
            <ac:spMk id="2" creationId="{C63E9727-0CB9-8A46-8AF3-9171FFDF6AA5}"/>
          </ac:spMkLst>
        </pc:spChg>
        <pc:spChg chg="mod">
          <ac:chgData name="Colin Narug" userId="c9d78c7f-b9e4-493b-8784-4b398fdc799b" providerId="ADAL" clId="{589A415A-8800-4004-B0B3-930197F7D440}" dt="2026-05-27T14:59:14.753" v="831" actId="20577"/>
          <ac:spMkLst>
            <pc:docMk/>
            <pc:sldMk cId="3351599646" sldId="413"/>
            <ac:spMk id="3" creationId="{FD9682A3-D956-73D6-E3AB-BD4A327623AC}"/>
          </ac:spMkLst>
        </pc:spChg>
        <pc:spChg chg="mod">
          <ac:chgData name="Colin Narug" userId="c9d78c7f-b9e4-493b-8784-4b398fdc799b" providerId="ADAL" clId="{589A415A-8800-4004-B0B3-930197F7D440}" dt="2026-06-05T15:03:33.646" v="6532" actId="115"/>
          <ac:spMkLst>
            <pc:docMk/>
            <pc:sldMk cId="3351599646" sldId="413"/>
            <ac:spMk id="4" creationId="{239A43A4-336B-F138-A78F-1E22E46F285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F2451-84DD-1F4B-8AC6-346741B30F1F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B986E1-723D-3E4A-B2D8-02370382B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337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jpe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-ligh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56F1D6D-26C8-AC5C-A07B-6930103873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2530888"/>
            <a:ext cx="10003536" cy="2388558"/>
          </a:xfrm>
          <a:prstGeom prst="rect">
            <a:avLst/>
          </a:prstGeom>
          <a:noFill/>
        </p:spPr>
        <p:txBody>
          <a:bodyPr lIns="0" tIns="0" rIns="0" bIns="0" anchor="ctr">
            <a:normAutofit/>
          </a:bodyPr>
          <a:lstStyle>
            <a:lvl1pPr>
              <a:lnSpc>
                <a:spcPct val="90000"/>
              </a:lnSpc>
              <a:defRPr sz="6300" b="1" i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r>
              <a:rPr lang="en-US" dirty="0"/>
              <a:t>Presentation title</a:t>
            </a:r>
            <a:br>
              <a:rPr lang="en-US" dirty="0"/>
            </a:br>
            <a:r>
              <a:rPr lang="en-US" dirty="0"/>
              <a:t>placeholder text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90BF925A-4769-8F5E-E189-BA9570FDBF2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14401" y="5115756"/>
            <a:ext cx="10003536" cy="278477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11113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2000" b="1" i="0" kern="1200" spc="0" baseline="0" dirty="0">
                <a:solidFill>
                  <a:schemeClr val="accent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SPEAKER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AD9049D-EF89-EE33-32BB-A63D80B3DF9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399" y="5394233"/>
            <a:ext cx="10003537" cy="27847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indent="7938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1600" b="0" i="0" kern="1200" spc="-20" baseline="0" dirty="0">
                <a:solidFill>
                  <a:schemeClr val="tx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7453D-6C1B-3ABD-39FF-9C11A644112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2175056"/>
            <a:ext cx="10003536" cy="236324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>
            <a:noAutofit/>
          </a:bodyPr>
          <a:lstStyle>
            <a:lvl1pPr marL="0" indent="7938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1600" b="0" i="0" kern="1200" spc="-20" baseline="0" dirty="0">
                <a:solidFill>
                  <a:schemeClr val="tx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Month Day, Year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578A7C-428E-4D58-E4FB-CC0CFCB97EDB}"/>
              </a:ext>
            </a:extLst>
          </p:cNvPr>
          <p:cNvSpPr/>
          <p:nvPr userDrawn="1"/>
        </p:nvSpPr>
        <p:spPr>
          <a:xfrm>
            <a:off x="914399" y="2484850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8D5A5C-8820-F08B-5D55-E18FD6A1FD2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FA22FE4-143F-235A-C05B-B6F9FCECE2C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>
              <a:defRPr/>
            </a:pPr>
            <a:fld id="{82536FDB-A745-3D4B-9E72-E4EFB3DA237F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8A4EDC5-97BE-4275-C308-190517A9A21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D673A42-E09C-6821-C950-C083FE8808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366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column-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0A1F3CE8-9651-FEC3-BFB0-E0F6D74A4D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655566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BFD6FBCE-D66A-AFBF-8265-C096B00333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9">
            <a:extLst>
              <a:ext uri="{FF2B5EF4-FFF2-40B4-BE49-F238E27FC236}">
                <a16:creationId xmlns:a16="http://schemas.microsoft.com/office/drawing/2014/main" id="{AA0D5227-39A3-34BF-7B1F-230DE38C9DD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6" name="Picture 15" descr="Logo, company name&#10;&#10;AI-generated content may be incorrect.">
            <a:extLst>
              <a:ext uri="{FF2B5EF4-FFF2-40B4-BE49-F238E27FC236}">
                <a16:creationId xmlns:a16="http://schemas.microsoft.com/office/drawing/2014/main" id="{F528FF9F-A7C8-348A-D84B-6A3C28FC966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DEB94-273B-912E-C99B-C8948C839955}"/>
              </a:ext>
            </a:extLst>
          </p:cNvPr>
          <p:cNvSpPr>
            <a:spLocks noGrp="1"/>
          </p:cNvSpPr>
          <p:nvPr>
            <p:ph type="dt" sz="half" idx="38"/>
          </p:nvPr>
        </p:nvSpPr>
        <p:spPr/>
        <p:txBody>
          <a:bodyPr/>
          <a:lstStyle/>
          <a:p>
            <a:pPr>
              <a:defRPr/>
            </a:pPr>
            <a:fld id="{D67232FB-15EA-1643-9842-4C2AA8FD0F5D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5CB675-206F-B425-823E-69FCB8147860}"/>
              </a:ext>
            </a:extLst>
          </p:cNvPr>
          <p:cNvSpPr>
            <a:spLocks noGrp="1"/>
          </p:cNvSpPr>
          <p:nvPr>
            <p:ph type="ftr" sz="quarter" idx="39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4605C8-61D0-BA61-5EC6-6DB9D3BA2EF3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132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-column-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6AD0045-D845-5F01-C7D1-73624895ED88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914399" y="1700784"/>
            <a:ext cx="4791456" cy="4655566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86F0B1F9-C5B9-05EE-C328-8433B1CD3C65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117335" y="1700784"/>
            <a:ext cx="4791456" cy="4655566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62B43F-73DD-AD6A-8550-717E576350B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39E46303-DDA0-E56A-9B85-5B9068E3010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5" name="Picture 14" descr="Logo, company name&#10;&#10;AI-generated content may be incorrect.">
            <a:extLst>
              <a:ext uri="{FF2B5EF4-FFF2-40B4-BE49-F238E27FC236}">
                <a16:creationId xmlns:a16="http://schemas.microsoft.com/office/drawing/2014/main" id="{F23D0862-E3D5-559F-AB95-10F87934BC8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6" name="Title Placeholder 1">
            <a:extLst>
              <a:ext uri="{FF2B5EF4-FFF2-40B4-BE49-F238E27FC236}">
                <a16:creationId xmlns:a16="http://schemas.microsoft.com/office/drawing/2014/main" id="{EF36A026-F926-E3B5-8678-139BA7B31C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E50458-8D3F-2099-2356-3CA8793ECC7F}"/>
              </a:ext>
            </a:extLst>
          </p:cNvPr>
          <p:cNvSpPr>
            <a:spLocks noGrp="1"/>
          </p:cNvSpPr>
          <p:nvPr>
            <p:ph type="dt" sz="half" idx="40"/>
          </p:nvPr>
        </p:nvSpPr>
        <p:spPr/>
        <p:txBody>
          <a:bodyPr/>
          <a:lstStyle/>
          <a:p>
            <a:pPr>
              <a:defRPr/>
            </a:pPr>
            <a:fld id="{9AD83970-39EF-9A40-9D50-921919239528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1D48277-7A9B-6144-ED79-9AA496F6D46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BAB409-4206-E91C-1666-096D894399D9}"/>
              </a:ext>
            </a:extLst>
          </p:cNvPr>
          <p:cNvSpPr>
            <a:spLocks noGrp="1"/>
          </p:cNvSpPr>
          <p:nvPr>
            <p:ph type="sldNum" sz="quarter" idx="42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694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ragraph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, company name&#10;&#10;AI-generated content may be incorrect.">
            <a:extLst>
              <a:ext uri="{FF2B5EF4-FFF2-40B4-BE49-F238E27FC236}">
                <a16:creationId xmlns:a16="http://schemas.microsoft.com/office/drawing/2014/main" id="{CD38736F-0F40-792B-DD69-DC16A938160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3626" y="2365733"/>
            <a:ext cx="4496423" cy="4492268"/>
          </a:xfrm>
          <a:prstGeom prst="rect">
            <a:avLst/>
          </a:prstGeom>
        </p:spPr>
      </p:pic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E1356232-B7CE-B95F-FC29-52A074585832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743200" y="3072384"/>
            <a:ext cx="6345935" cy="1909208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kern="1200" spc="-20" baseline="0" dirty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1pPr>
          </a:lstStyle>
          <a:p>
            <a:r>
              <a:rPr lang="en-US" dirty="0"/>
              <a:t>This is placeholder paragraph text.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sed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Aenean </a:t>
            </a:r>
            <a:r>
              <a:rPr lang="en-US" dirty="0" err="1"/>
              <a:t>sagittis</a:t>
            </a:r>
            <a:r>
              <a:rPr lang="en-US" dirty="0"/>
              <a:t> ipsum non </a:t>
            </a:r>
            <a:r>
              <a:rPr lang="en-US" dirty="0" err="1"/>
              <a:t>mauris</a:t>
            </a:r>
            <a:r>
              <a:rPr lang="en-US" dirty="0"/>
              <a:t> </a:t>
            </a:r>
            <a:r>
              <a:rPr lang="en-US" dirty="0" err="1"/>
              <a:t>imperdiet</a:t>
            </a:r>
            <a:r>
              <a:rPr lang="en-US" dirty="0"/>
              <a:t> </a:t>
            </a:r>
            <a:r>
              <a:rPr lang="en-US" dirty="0" err="1"/>
              <a:t>congue</a:t>
            </a:r>
            <a:r>
              <a:rPr lang="en-US" dirty="0"/>
              <a:t>. </a:t>
            </a:r>
            <a:r>
              <a:rPr lang="en-US" dirty="0" err="1"/>
              <a:t>Fusce</a:t>
            </a:r>
            <a:r>
              <a:rPr lang="en-US" dirty="0"/>
              <a:t> </a:t>
            </a:r>
            <a:r>
              <a:rPr lang="en-US" dirty="0" err="1"/>
              <a:t>efficitur</a:t>
            </a:r>
            <a:r>
              <a:rPr lang="en-US" dirty="0"/>
              <a:t> </a:t>
            </a:r>
            <a:r>
              <a:rPr lang="en-US" dirty="0" err="1"/>
              <a:t>neque</a:t>
            </a:r>
            <a:r>
              <a:rPr lang="en-US" dirty="0"/>
              <a:t> sed ex </a:t>
            </a:r>
            <a:r>
              <a:rPr lang="en-US" dirty="0" err="1"/>
              <a:t>molestie</a:t>
            </a:r>
            <a:r>
              <a:rPr lang="en-US" dirty="0"/>
              <a:t>, a gravida </a:t>
            </a:r>
            <a:r>
              <a:rPr lang="en-US" dirty="0" err="1"/>
              <a:t>urna</a:t>
            </a:r>
            <a:r>
              <a:rPr lang="en-US" dirty="0"/>
              <a:t> </a:t>
            </a:r>
            <a:r>
              <a:rPr lang="en-US" dirty="0" err="1"/>
              <a:t>blandit</a:t>
            </a:r>
            <a:r>
              <a:rPr lang="en-US" dirty="0"/>
              <a:t>. Sed diam </a:t>
            </a:r>
            <a:r>
              <a:rPr lang="en-US" dirty="0" err="1"/>
              <a:t>purus</a:t>
            </a:r>
            <a:r>
              <a:rPr lang="en-US" dirty="0"/>
              <a:t>, gravida vel </a:t>
            </a:r>
            <a:r>
              <a:rPr lang="en-US" dirty="0" err="1"/>
              <a:t>lacus</a:t>
            </a:r>
            <a:r>
              <a:rPr lang="en-US" dirty="0"/>
              <a:t> ac, </a:t>
            </a:r>
            <a:r>
              <a:rPr lang="en-US" dirty="0" err="1"/>
              <a:t>condimentum</a:t>
            </a:r>
            <a:r>
              <a:rPr lang="en-US" dirty="0"/>
              <a:t> gravida </a:t>
            </a:r>
            <a:r>
              <a:rPr lang="en-US" dirty="0" err="1"/>
              <a:t>risus</a:t>
            </a:r>
            <a:r>
              <a:rPr lang="en-US" dirty="0"/>
              <a:t>. Nam </a:t>
            </a:r>
            <a:r>
              <a:rPr lang="en-US" dirty="0" err="1"/>
              <a:t>sapien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porta pulvinar. </a:t>
            </a:r>
            <a:r>
              <a:rPr lang="en-US" dirty="0" err="1"/>
              <a:t>Phasellus</a:t>
            </a:r>
            <a:r>
              <a:rPr lang="en-US" dirty="0"/>
              <a:t> </a:t>
            </a:r>
            <a:r>
              <a:rPr lang="en-US" dirty="0" err="1"/>
              <a:t>laoreet</a:t>
            </a:r>
            <a:r>
              <a:rPr lang="en-US" dirty="0"/>
              <a:t> </a:t>
            </a:r>
            <a:r>
              <a:rPr lang="en-US" dirty="0" err="1"/>
              <a:t>mollis</a:t>
            </a:r>
            <a:r>
              <a:rPr lang="en-US" dirty="0"/>
              <a:t> </a:t>
            </a:r>
            <a:r>
              <a:rPr lang="en-US" dirty="0" err="1"/>
              <a:t>neque</a:t>
            </a:r>
            <a:r>
              <a:rPr lang="en-US" dirty="0"/>
              <a:t> </a:t>
            </a:r>
            <a:r>
              <a:rPr lang="en-US" dirty="0" err="1"/>
              <a:t>vulputate</a:t>
            </a:r>
            <a:r>
              <a:rPr lang="en-US" dirty="0"/>
              <a:t> </a:t>
            </a:r>
            <a:r>
              <a:rPr lang="en-US" dirty="0" err="1"/>
              <a:t>efficitur</a:t>
            </a:r>
            <a:r>
              <a:rPr lang="en-US" dirty="0"/>
              <a:t>.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11D5F7C7-6AB1-79FE-EEB4-285A6CD6FAB0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2743199" y="2368296"/>
            <a:ext cx="6345936" cy="625033"/>
          </a:xfrm>
        </p:spPr>
        <p:txBody>
          <a:bodyPr lIns="0" rIns="0" anchor="b">
            <a:noAutofit/>
          </a:bodyPr>
          <a:lstStyle>
            <a:lvl1pPr marL="0" indent="0">
              <a:buNone/>
              <a:defRPr sz="36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A8D461-DD73-1CF7-34F5-9277A6C8D7C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8" name="Picture 17" descr="Logo, company name&#10;&#10;AI-generated content may be incorrect.">
            <a:extLst>
              <a:ext uri="{FF2B5EF4-FFF2-40B4-BE49-F238E27FC236}">
                <a16:creationId xmlns:a16="http://schemas.microsoft.com/office/drawing/2014/main" id="{16C105B6-4985-4A72-86A8-294F7A2F107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3DF65BB-D822-C07B-7887-79A08BCDCDA2}"/>
              </a:ext>
            </a:extLst>
          </p:cNvPr>
          <p:cNvSpPr/>
          <p:nvPr userDrawn="1"/>
        </p:nvSpPr>
        <p:spPr>
          <a:xfrm rot="16200000">
            <a:off x="2023503" y="2800073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3017B2-0EE7-AFCB-DDA3-603399951CA8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/>
          <a:lstStyle/>
          <a:p>
            <a:pPr>
              <a:defRPr/>
            </a:pPr>
            <a:fld id="{96A8F361-ADC9-B146-85A3-12EECE6FE39C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B0F08A-229C-A4A7-860F-0A6886870548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AD9F66-40DA-7542-0013-4B7B9B9BDC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47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line-paragrap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, company name&#10;&#10;AI-generated content may be incorrect.">
            <a:extLst>
              <a:ext uri="{FF2B5EF4-FFF2-40B4-BE49-F238E27FC236}">
                <a16:creationId xmlns:a16="http://schemas.microsoft.com/office/drawing/2014/main" id="{0F638F81-B8FB-5EFF-DFB1-9D0FF030B33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3626" y="2365733"/>
            <a:ext cx="4496423" cy="4492268"/>
          </a:xfrm>
          <a:prstGeom prst="rect">
            <a:avLst/>
          </a:prstGeom>
        </p:spPr>
      </p:pic>
      <p:sp>
        <p:nvSpPr>
          <p:cNvPr id="2" name="Text Placeholder 11">
            <a:extLst>
              <a:ext uri="{FF2B5EF4-FFF2-40B4-BE49-F238E27FC236}">
                <a16:creationId xmlns:a16="http://schemas.microsoft.com/office/drawing/2014/main" id="{8F21E745-BBC4-24D2-2D10-C3B2CD1C4B4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438401" y="2680962"/>
            <a:ext cx="2971800" cy="1496075"/>
          </a:xfrm>
        </p:spPr>
        <p:txBody>
          <a:bodyPr lIns="0" rIns="0" anchor="t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This is a placeholder headline. Lorem ipsum dolor sit </a:t>
            </a:r>
            <a:r>
              <a:rPr lang="en-US" dirty="0" err="1"/>
              <a:t>amet</a:t>
            </a:r>
            <a:r>
              <a:rPr lang="en-US" dirty="0"/>
              <a:t>, nec cu </a:t>
            </a:r>
            <a:r>
              <a:rPr lang="en-US" dirty="0" err="1"/>
              <a:t>legimus</a:t>
            </a:r>
            <a:r>
              <a:rPr lang="en-US" dirty="0"/>
              <a:t>.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3DC7DBDA-7A10-5E60-3F1B-555A97E684B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866544" y="2680962"/>
            <a:ext cx="3887056" cy="1496075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just">
              <a:lnSpc>
                <a:spcPct val="100000"/>
              </a:lnSpc>
              <a:buNone/>
              <a:defRPr lang="en-US" sz="1600" kern="1200" spc="-20" baseline="0" dirty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This is placeholder paragraph text.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Aenean </a:t>
            </a:r>
            <a:r>
              <a:rPr lang="en-US" dirty="0" err="1"/>
              <a:t>sagittis</a:t>
            </a:r>
            <a:r>
              <a:rPr lang="en-US" dirty="0"/>
              <a:t> ipsum non </a:t>
            </a:r>
            <a:r>
              <a:rPr lang="en-US" dirty="0" err="1"/>
              <a:t>mauris</a:t>
            </a:r>
            <a:r>
              <a:rPr lang="en-US" dirty="0"/>
              <a:t> </a:t>
            </a:r>
            <a:r>
              <a:rPr lang="en-US" dirty="0" err="1"/>
              <a:t>imperdiet</a:t>
            </a:r>
            <a:r>
              <a:rPr lang="en-US" dirty="0"/>
              <a:t> </a:t>
            </a:r>
            <a:r>
              <a:rPr lang="en-US" dirty="0" err="1"/>
              <a:t>congue</a:t>
            </a:r>
            <a:r>
              <a:rPr lang="en-US" dirty="0"/>
              <a:t>. </a:t>
            </a:r>
            <a:r>
              <a:rPr lang="en-US" dirty="0" err="1"/>
              <a:t>Fusce</a:t>
            </a:r>
            <a:r>
              <a:rPr lang="en-US" dirty="0"/>
              <a:t> </a:t>
            </a:r>
            <a:r>
              <a:rPr lang="en-US" dirty="0" err="1"/>
              <a:t>efficitur</a:t>
            </a:r>
            <a:r>
              <a:rPr lang="en-US" dirty="0"/>
              <a:t> </a:t>
            </a:r>
            <a:r>
              <a:rPr lang="en-US" dirty="0" err="1"/>
              <a:t>neque</a:t>
            </a:r>
            <a:r>
              <a:rPr lang="en-US" dirty="0"/>
              <a:t> sed ex </a:t>
            </a:r>
            <a:r>
              <a:rPr lang="en-US" dirty="0" err="1"/>
              <a:t>molestie</a:t>
            </a:r>
            <a:r>
              <a:rPr lang="en-US" dirty="0"/>
              <a:t>, a gravida </a:t>
            </a:r>
            <a:r>
              <a:rPr lang="en-US" dirty="0" err="1"/>
              <a:t>urna</a:t>
            </a:r>
            <a:r>
              <a:rPr lang="en-US" dirty="0"/>
              <a:t> </a:t>
            </a:r>
            <a:r>
              <a:rPr lang="en-US" dirty="0" err="1"/>
              <a:t>blandit</a:t>
            </a:r>
            <a:r>
              <a:rPr lang="en-US" dirty="0"/>
              <a:t>. Sed diam </a:t>
            </a:r>
            <a:r>
              <a:rPr lang="en-US" dirty="0" err="1"/>
              <a:t>purus</a:t>
            </a:r>
            <a:r>
              <a:rPr lang="en-US" dirty="0"/>
              <a:t>, gravida vel </a:t>
            </a:r>
            <a:r>
              <a:rPr lang="en-US" dirty="0" err="1"/>
              <a:t>lacus</a:t>
            </a:r>
            <a:r>
              <a:rPr lang="en-US" dirty="0"/>
              <a:t> ac, </a:t>
            </a:r>
            <a:r>
              <a:rPr lang="en-US" dirty="0" err="1"/>
              <a:t>condimentum</a:t>
            </a:r>
            <a:r>
              <a:rPr lang="en-US" dirty="0"/>
              <a:t> gravida </a:t>
            </a:r>
            <a:r>
              <a:rPr lang="en-US" dirty="0" err="1"/>
              <a:t>risus</a:t>
            </a:r>
            <a:r>
              <a:rPr lang="en-US" dirty="0"/>
              <a:t>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254DA6B-25F8-FB7A-310E-7B22616358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8" name="Picture 17" descr="Logo, company name&#10;&#10;AI-generated content may be incorrect.">
            <a:extLst>
              <a:ext uri="{FF2B5EF4-FFF2-40B4-BE49-F238E27FC236}">
                <a16:creationId xmlns:a16="http://schemas.microsoft.com/office/drawing/2014/main" id="{400B4D35-0B5E-5B93-DE8C-2ECCF2153C7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A3DA0C6-B1B1-9AB4-A879-03547B4E875C}"/>
              </a:ext>
            </a:extLst>
          </p:cNvPr>
          <p:cNvSpPr/>
          <p:nvPr userDrawn="1"/>
        </p:nvSpPr>
        <p:spPr>
          <a:xfrm rot="16200000">
            <a:off x="4495372" y="3415280"/>
            <a:ext cx="2286000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E461A5B-FD12-3D01-3752-09D39717EAB1}"/>
              </a:ext>
            </a:extLst>
          </p:cNvPr>
          <p:cNvSpPr>
            <a:spLocks noGrp="1"/>
          </p:cNvSpPr>
          <p:nvPr>
            <p:ph type="dt" sz="half" idx="31"/>
          </p:nvPr>
        </p:nvSpPr>
        <p:spPr/>
        <p:txBody>
          <a:bodyPr/>
          <a:lstStyle/>
          <a:p>
            <a:pPr>
              <a:defRPr/>
            </a:pPr>
            <a:fld id="{173AAD05-B77F-D646-9C15-80CE425910A0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2E9858C-0A87-39AF-9E78-4100CB3488A8}"/>
              </a:ext>
            </a:extLst>
          </p:cNvPr>
          <p:cNvSpPr>
            <a:spLocks noGrp="1"/>
          </p:cNvSpPr>
          <p:nvPr>
            <p:ph type="ftr" sz="quarter" idx="3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0D434DA-FA5F-A3F0-73D1-B7D59CAE5539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279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and-photo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25EDF766-7C4F-8198-CC00-1629745BA558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833104" y="820351"/>
            <a:ext cx="2630312" cy="1628814"/>
          </a:xfrm>
          <a:solidFill>
            <a:srgbClr val="C3CAD1"/>
          </a:solidFill>
          <a:ln>
            <a:noFill/>
          </a:ln>
        </p:spPr>
        <p:txBody>
          <a:bodyPr lIns="0" tIns="1005840" rIns="0" anchor="t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426E1C92-EEF8-8158-7DFA-25D472890BE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33104" y="2449165"/>
            <a:ext cx="2630312" cy="290296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5" name="Text Placeholder 13">
            <a:extLst>
              <a:ext uri="{FF2B5EF4-FFF2-40B4-BE49-F238E27FC236}">
                <a16:creationId xmlns:a16="http://schemas.microsoft.com/office/drawing/2014/main" id="{1E4BB0C1-1719-763D-2504-E6EAD0B6EF0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33104" y="4457874"/>
            <a:ext cx="2630312" cy="290296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8" name="Text Placeholder 13">
            <a:extLst>
              <a:ext uri="{FF2B5EF4-FFF2-40B4-BE49-F238E27FC236}">
                <a16:creationId xmlns:a16="http://schemas.microsoft.com/office/drawing/2014/main" id="{5F91DEBF-3B80-EC21-CD0E-574925D5D20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833104" y="6463327"/>
            <a:ext cx="2630312" cy="290296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31" name="Picture Placeholder 5">
            <a:extLst>
              <a:ext uri="{FF2B5EF4-FFF2-40B4-BE49-F238E27FC236}">
                <a16:creationId xmlns:a16="http://schemas.microsoft.com/office/drawing/2014/main" id="{F2081C81-0D31-1D33-D5C7-E800F20CAB35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8833104" y="2829060"/>
            <a:ext cx="2630312" cy="1628814"/>
          </a:xfrm>
          <a:solidFill>
            <a:srgbClr val="C3CAD1"/>
          </a:solidFill>
          <a:ln>
            <a:noFill/>
          </a:ln>
        </p:spPr>
        <p:txBody>
          <a:bodyPr lIns="0" tIns="1005840" rIns="0" anchor="t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3" name="Picture Placeholder 5">
            <a:extLst>
              <a:ext uri="{FF2B5EF4-FFF2-40B4-BE49-F238E27FC236}">
                <a16:creationId xmlns:a16="http://schemas.microsoft.com/office/drawing/2014/main" id="{CB5F92BD-A331-2033-6414-32DA4139D141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8833104" y="4834513"/>
            <a:ext cx="2630312" cy="1628814"/>
          </a:xfrm>
          <a:solidFill>
            <a:srgbClr val="C3CAD1"/>
          </a:solidFill>
          <a:ln>
            <a:noFill/>
          </a:ln>
        </p:spPr>
        <p:txBody>
          <a:bodyPr lIns="0" tIns="1005840" rIns="0" anchor="t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8BB65541-22E1-1824-D211-5F662B02BC91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914399" y="1700783"/>
            <a:ext cx="7552944" cy="4655567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2BA73D7-8F26-022A-C605-75C6FA96D3A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23" name="Title Placeholder 1">
            <a:extLst>
              <a:ext uri="{FF2B5EF4-FFF2-40B4-BE49-F238E27FC236}">
                <a16:creationId xmlns:a16="http://schemas.microsoft.com/office/drawing/2014/main" id="{FA4F7EE0-B642-86A5-1F51-02D846ED29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7552071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D6098F5F-613F-6068-B8EF-8517C054C55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7552071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25" name="Picture 24" descr="Logo, company name&#10;&#10;AI-generated content may be incorrect.">
            <a:extLst>
              <a:ext uri="{FF2B5EF4-FFF2-40B4-BE49-F238E27FC236}">
                <a16:creationId xmlns:a16="http://schemas.microsoft.com/office/drawing/2014/main" id="{33D8ACCB-93FC-A368-F65D-A1E01234593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533E998-2B0C-F60B-FC6D-4335AB2165DC}"/>
              </a:ext>
            </a:extLst>
          </p:cNvPr>
          <p:cNvSpPr>
            <a:spLocks noGrp="1"/>
          </p:cNvSpPr>
          <p:nvPr>
            <p:ph type="dt" sz="half" idx="39"/>
          </p:nvPr>
        </p:nvSpPr>
        <p:spPr/>
        <p:txBody>
          <a:bodyPr/>
          <a:lstStyle/>
          <a:p>
            <a:pPr>
              <a:defRPr/>
            </a:pPr>
            <a:fld id="{72AFC3B8-B505-2049-B838-6AB77D7A949C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CDED783-2E63-0F10-1566-F3BA680D7FF5}"/>
              </a:ext>
            </a:extLst>
          </p:cNvPr>
          <p:cNvSpPr>
            <a:spLocks noGrp="1"/>
          </p:cNvSpPr>
          <p:nvPr>
            <p:ph type="ftr" sz="quarter" idx="4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97FAA85-5895-B226-0E08-685A13E158F0}"/>
              </a:ext>
            </a:extLst>
          </p:cNvPr>
          <p:cNvSpPr>
            <a:spLocks noGrp="1"/>
          </p:cNvSpPr>
          <p:nvPr>
            <p:ph type="sldNum" sz="quarter" idx="4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264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photo-right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49909F63-04B4-4552-4C9B-34944CE806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26"/>
          <a:stretch/>
        </p:blipFill>
        <p:spPr>
          <a:xfrm>
            <a:off x="4103005" y="2425441"/>
            <a:ext cx="4423870" cy="4432559"/>
          </a:xfrm>
          <a:prstGeom prst="rect">
            <a:avLst/>
          </a:prstGeom>
        </p:spPr>
      </p:pic>
      <p:sp>
        <p:nvSpPr>
          <p:cNvPr id="5" name="Picture Placeholder 5">
            <a:extLst>
              <a:ext uri="{FF2B5EF4-FFF2-40B4-BE49-F238E27FC236}">
                <a16:creationId xmlns:a16="http://schemas.microsoft.com/office/drawing/2014/main" id="{B184D948-D65A-DC1D-AFEC-EB3C91F2BA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83424" y="0"/>
            <a:ext cx="4242816" cy="6858000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A6E3EA-A830-B168-79DF-164310C3A5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95460" y="1700784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E38EC1-AABA-F606-16BC-2EE6035022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95462" y="2325817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7C443C6E-C1D0-5FAA-AA07-CD776BA07A3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55280" y="6254496"/>
            <a:ext cx="3502152" cy="603504"/>
          </a:xfrm>
          <a:noFill/>
          <a:ln>
            <a:noFill/>
          </a:ln>
        </p:spPr>
        <p:txBody>
          <a:bodyPr lIns="0" tIns="0" rIns="0" bIns="137160" anchor="b" anchorCtr="0">
            <a:noAutofit/>
          </a:bodyPr>
          <a:lstStyle>
            <a:lvl1pPr marL="0" indent="0" algn="r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29948ED-E27D-5F98-EACD-DCAF63A451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26" name="Title Placeholder 1">
            <a:extLst>
              <a:ext uri="{FF2B5EF4-FFF2-40B4-BE49-F238E27FC236}">
                <a16:creationId xmlns:a16="http://schemas.microsoft.com/office/drawing/2014/main" id="{8DD8DAC1-7288-EEB9-267E-4FABB681DE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5751575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69F9AB23-23AD-4331-6F10-124422E7587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5751575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28" name="Picture 27" descr="Logo, company name&#10;&#10;AI-generated content may be incorrect.">
            <a:extLst>
              <a:ext uri="{FF2B5EF4-FFF2-40B4-BE49-F238E27FC236}">
                <a16:creationId xmlns:a16="http://schemas.microsoft.com/office/drawing/2014/main" id="{A9F6B776-108B-4A96-9AA6-9F1EE6A1E8E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F053A70-0654-457C-4676-5169A063CE3E}"/>
              </a:ext>
            </a:extLst>
          </p:cNvPr>
          <p:cNvSpPr/>
          <p:nvPr userDrawn="1"/>
        </p:nvSpPr>
        <p:spPr>
          <a:xfrm rot="16200000">
            <a:off x="462533" y="210210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8B4756C2-06F2-8784-8F5F-FB522EFBA23C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1195460" y="4668584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23" name="Text Placeholder 13">
            <a:extLst>
              <a:ext uri="{FF2B5EF4-FFF2-40B4-BE49-F238E27FC236}">
                <a16:creationId xmlns:a16="http://schemas.microsoft.com/office/drawing/2014/main" id="{345E30FA-B5D6-5E04-EF60-A0A70B81F999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195462" y="5293617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65EB0A-DB5D-B73A-3BDF-3A92FEB693B6}"/>
              </a:ext>
            </a:extLst>
          </p:cNvPr>
          <p:cNvSpPr/>
          <p:nvPr userDrawn="1"/>
        </p:nvSpPr>
        <p:spPr>
          <a:xfrm rot="16200000">
            <a:off x="462533" y="506990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655DBDA5-637B-7431-81F3-8CC97736658E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1195460" y="3188408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E1BBFC49-6774-CB5D-A10C-1E64228B47E5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1195462" y="3813441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D3945AA-519A-1380-1CC1-79AE3549B70C}"/>
              </a:ext>
            </a:extLst>
          </p:cNvPr>
          <p:cNvSpPr/>
          <p:nvPr userDrawn="1"/>
        </p:nvSpPr>
        <p:spPr>
          <a:xfrm rot="16200000">
            <a:off x="462533" y="3589732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820F791-B55A-8DF3-E9C3-DEA9E9C0BEC0}"/>
              </a:ext>
            </a:extLst>
          </p:cNvPr>
          <p:cNvSpPr>
            <a:spLocks noGrp="1"/>
          </p:cNvSpPr>
          <p:nvPr>
            <p:ph type="dt" sz="half" idx="42"/>
          </p:nvPr>
        </p:nvSpPr>
        <p:spPr/>
        <p:txBody>
          <a:bodyPr/>
          <a:lstStyle/>
          <a:p>
            <a:pPr>
              <a:defRPr/>
            </a:pPr>
            <a:fld id="{289D0A07-E2F3-D948-A266-456AF711A3C7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729F27-36E7-35AC-B79B-23F12C3C0496}"/>
              </a:ext>
            </a:extLst>
          </p:cNvPr>
          <p:cNvSpPr>
            <a:spLocks noGrp="1"/>
          </p:cNvSpPr>
          <p:nvPr>
            <p:ph type="ftr" sz="quarter" idx="43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E949B0-53E8-8ECF-9332-CAC08FBE7E60}"/>
              </a:ext>
            </a:extLst>
          </p:cNvPr>
          <p:cNvSpPr>
            <a:spLocks noGrp="1"/>
          </p:cNvSpPr>
          <p:nvPr>
            <p:ph type="sldNum" sz="quarter" idx="44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245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photo-left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5698E98C-5EF4-E02E-4D04-D17E225EFBA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429" b="4126"/>
          <a:stretch/>
        </p:blipFill>
        <p:spPr>
          <a:xfrm>
            <a:off x="8362184" y="2425441"/>
            <a:ext cx="3829816" cy="44325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84E48D-8A24-7C48-B59C-D2F648C00A2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0C79311F-2C3F-C507-E765-5D7DA5DEDA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242816" cy="6858000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B9480AD7-FFD4-EBEA-C887-D6921331046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856" y="6254496"/>
            <a:ext cx="3502152" cy="603504"/>
          </a:xfrm>
          <a:noFill/>
          <a:ln>
            <a:noFill/>
          </a:ln>
        </p:spPr>
        <p:txBody>
          <a:bodyPr lIns="0" tIns="0" rIns="0" bIns="137160" anchor="b" anchorCtr="0">
            <a:noAutofit/>
          </a:bodyPr>
          <a:lstStyle>
            <a:lvl1pPr marL="0" indent="0" algn="l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16" name="Title Placeholder 1">
            <a:extLst>
              <a:ext uri="{FF2B5EF4-FFF2-40B4-BE49-F238E27FC236}">
                <a16:creationId xmlns:a16="http://schemas.microsoft.com/office/drawing/2014/main" id="{614BAE17-7F11-EB6F-1C51-5B3FF6C652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57217" y="365760"/>
            <a:ext cx="5760720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Text Placeholder 19">
            <a:extLst>
              <a:ext uri="{FF2B5EF4-FFF2-40B4-BE49-F238E27FC236}">
                <a16:creationId xmlns:a16="http://schemas.microsoft.com/office/drawing/2014/main" id="{B8A6A485-675C-EE94-911E-0B54B90E6832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157217" y="822960"/>
            <a:ext cx="5760720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8" name="Picture 17" descr="Logo, company name&#10;&#10;AI-generated content may be incorrect.">
            <a:extLst>
              <a:ext uri="{FF2B5EF4-FFF2-40B4-BE49-F238E27FC236}">
                <a16:creationId xmlns:a16="http://schemas.microsoft.com/office/drawing/2014/main" id="{3A04F070-8450-0E87-18DD-3192DA8CDC2A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08576" y="347472"/>
            <a:ext cx="415981" cy="415981"/>
          </a:xfrm>
          <a:prstGeom prst="rect">
            <a:avLst/>
          </a:prstGeom>
        </p:spPr>
      </p:pic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08F951B0-68BF-2192-D399-475E494C0592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5447424" y="1700784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Text Placeholder 13">
            <a:extLst>
              <a:ext uri="{FF2B5EF4-FFF2-40B4-BE49-F238E27FC236}">
                <a16:creationId xmlns:a16="http://schemas.microsoft.com/office/drawing/2014/main" id="{B9827FE2-9D0B-A5AD-BAFA-F72DC18F31CD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5447426" y="2325817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41A4D8-AE7D-2DE6-B0CA-43D09F97FEC4}"/>
              </a:ext>
            </a:extLst>
          </p:cNvPr>
          <p:cNvSpPr/>
          <p:nvPr userDrawn="1"/>
        </p:nvSpPr>
        <p:spPr>
          <a:xfrm rot="16200000">
            <a:off x="4714497" y="210210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11">
            <a:extLst>
              <a:ext uri="{FF2B5EF4-FFF2-40B4-BE49-F238E27FC236}">
                <a16:creationId xmlns:a16="http://schemas.microsoft.com/office/drawing/2014/main" id="{7600CE08-B13C-E59B-FBAD-E6C38D06A2B1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447424" y="4668584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8" name="Text Placeholder 13">
            <a:extLst>
              <a:ext uri="{FF2B5EF4-FFF2-40B4-BE49-F238E27FC236}">
                <a16:creationId xmlns:a16="http://schemas.microsoft.com/office/drawing/2014/main" id="{AD938516-005A-EF48-88B3-4A3A61AF594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5447426" y="5293617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F86095-AE0D-275B-D134-0696CF70918D}"/>
              </a:ext>
            </a:extLst>
          </p:cNvPr>
          <p:cNvSpPr/>
          <p:nvPr userDrawn="1"/>
        </p:nvSpPr>
        <p:spPr>
          <a:xfrm rot="16200000">
            <a:off x="4714497" y="506990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 Placeholder 11">
            <a:extLst>
              <a:ext uri="{FF2B5EF4-FFF2-40B4-BE49-F238E27FC236}">
                <a16:creationId xmlns:a16="http://schemas.microsoft.com/office/drawing/2014/main" id="{9B698B8A-3C1A-BCD7-104F-5ED3C11432B0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5447424" y="3188408"/>
            <a:ext cx="5470513" cy="596900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2400" b="1" i="0" spc="-5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9402C06F-000D-03EE-5EF2-6F903053076A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5447426" y="3813441"/>
            <a:ext cx="5470511" cy="69638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A60C1D-8AE1-014F-A846-87B67F7C9205}"/>
              </a:ext>
            </a:extLst>
          </p:cNvPr>
          <p:cNvSpPr/>
          <p:nvPr userDrawn="1"/>
        </p:nvSpPr>
        <p:spPr>
          <a:xfrm rot="16200000">
            <a:off x="4714497" y="3589732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77705BBE-9146-D4F3-393A-D16CB1EA85F1}"/>
              </a:ext>
            </a:extLst>
          </p:cNvPr>
          <p:cNvSpPr>
            <a:spLocks noGrp="1"/>
          </p:cNvSpPr>
          <p:nvPr>
            <p:ph type="sldNum" sz="quarter" idx="46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883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photo-right-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C05AC3D5-5EFB-46A1-48B0-7DE42AE176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r="21412" b="3671"/>
          <a:stretch/>
        </p:blipFill>
        <p:spPr>
          <a:xfrm>
            <a:off x="4103005" y="2425441"/>
            <a:ext cx="3476609" cy="4453623"/>
          </a:xfrm>
          <a:prstGeom prst="rect">
            <a:avLst/>
          </a:prstGeom>
        </p:spPr>
      </p:pic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E4092E7B-EB81-9C0D-8F1F-0FB83D8AC767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913702" y="1700784"/>
            <a:ext cx="5751575" cy="4242816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BB331D-3283-1926-DB5A-5D22443CFE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B5F61D50-E0EA-DD3E-9A15-5F1540B241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5751575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9">
            <a:extLst>
              <a:ext uri="{FF2B5EF4-FFF2-40B4-BE49-F238E27FC236}">
                <a16:creationId xmlns:a16="http://schemas.microsoft.com/office/drawing/2014/main" id="{C589D903-C7CC-24AC-FE3E-DBF6FBD21EA4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5751575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3" name="Picture 12" descr="Logo, company name&#10;&#10;AI-generated content may be incorrect.">
            <a:extLst>
              <a:ext uri="{FF2B5EF4-FFF2-40B4-BE49-F238E27FC236}">
                <a16:creationId xmlns:a16="http://schemas.microsoft.com/office/drawing/2014/main" id="{1D58EF1F-7C81-3196-E6F7-D0C92C5218E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FC8B54C3-472A-4B45-CECF-57ABE3B649A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83424" y="0"/>
            <a:ext cx="4242816" cy="6858000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4AA3BFD7-9096-F068-222A-2881944B7B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55280" y="6254496"/>
            <a:ext cx="3502152" cy="603504"/>
          </a:xfrm>
          <a:noFill/>
          <a:ln>
            <a:noFill/>
          </a:ln>
        </p:spPr>
        <p:txBody>
          <a:bodyPr lIns="0" tIns="0" rIns="0" bIns="137160" anchor="b" anchorCtr="0">
            <a:noAutofit/>
          </a:bodyPr>
          <a:lstStyle>
            <a:lvl1pPr marL="0" indent="0" algn="r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B91485E-E19F-6302-348B-C0C66564B455}"/>
              </a:ext>
            </a:extLst>
          </p:cNvPr>
          <p:cNvSpPr>
            <a:spLocks noGrp="1"/>
          </p:cNvSpPr>
          <p:nvPr>
            <p:ph type="dt" sz="half" idx="39"/>
          </p:nvPr>
        </p:nvSpPr>
        <p:spPr/>
        <p:txBody>
          <a:bodyPr/>
          <a:lstStyle/>
          <a:p>
            <a:pPr>
              <a:defRPr/>
            </a:pPr>
            <a:fld id="{E883AD41-F0AC-594A-9FEC-EA2967E22ED7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72EDEEF-46E0-9A6F-15BB-EA74A6A8B232}"/>
              </a:ext>
            </a:extLst>
          </p:cNvPr>
          <p:cNvSpPr>
            <a:spLocks noGrp="1"/>
          </p:cNvSpPr>
          <p:nvPr>
            <p:ph type="ftr" sz="quarter" idx="4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F5603C5-F7E9-135D-08CF-E5B794439925}"/>
              </a:ext>
            </a:extLst>
          </p:cNvPr>
          <p:cNvSpPr>
            <a:spLocks noGrp="1"/>
          </p:cNvSpPr>
          <p:nvPr>
            <p:ph type="sldNum" sz="quarter" idx="4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6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-photo-left-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26064E41-DF59-6301-DE38-F0DFE24D713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1679" b="4126"/>
          <a:stretch/>
        </p:blipFill>
        <p:spPr>
          <a:xfrm>
            <a:off x="8362184" y="2425441"/>
            <a:ext cx="3464835" cy="4432559"/>
          </a:xfrm>
          <a:prstGeom prst="rect">
            <a:avLst/>
          </a:prstGeom>
        </p:spPr>
      </p:pic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1CE716CA-F3AD-BE9A-11EE-F4AE1FACBE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236021" cy="6858000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2D2C341C-5226-C6B0-870F-B3DA04CF8C0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4904" y="6254496"/>
            <a:ext cx="3502152" cy="603504"/>
          </a:xfrm>
          <a:noFill/>
          <a:ln>
            <a:noFill/>
          </a:ln>
        </p:spPr>
        <p:txBody>
          <a:bodyPr lIns="0" tIns="0" rIns="0" bIns="137160" anchor="b" anchorCtr="0">
            <a:noAutofit/>
          </a:bodyPr>
          <a:lstStyle>
            <a:lvl1pPr marL="0" indent="0" algn="l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4D21E25E-D547-BB0C-056B-1E4BED8276AA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5157216" y="1700784"/>
            <a:ext cx="5760720" cy="4242816"/>
          </a:xfrm>
        </p:spPr>
        <p:txBody>
          <a:bodyPr>
            <a:noAutofit/>
          </a:bodyPr>
          <a:lstStyle>
            <a:lvl1pPr>
              <a:defRPr spc="-20" baseline="0">
                <a:solidFill>
                  <a:schemeClr val="tx1"/>
                </a:solidFill>
              </a:defRPr>
            </a:lvl1pPr>
            <a:lvl2pPr>
              <a:defRPr sz="1600" spc="-20" baseline="0">
                <a:solidFill>
                  <a:schemeClr val="tx1"/>
                </a:solidFill>
              </a:defRPr>
            </a:lvl2pPr>
            <a:lvl3pPr>
              <a:defRPr spc="-20" baseline="0">
                <a:solidFill>
                  <a:schemeClr val="tx1"/>
                </a:solidFill>
              </a:defRPr>
            </a:lvl3pPr>
            <a:lvl4pPr>
              <a:defRPr spc="-20" baseline="0">
                <a:solidFill>
                  <a:schemeClr val="tx1"/>
                </a:solidFill>
              </a:defRPr>
            </a:lvl4pPr>
            <a:lvl5pPr>
              <a:defRPr spc="-2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6AA105-7DBD-9DF3-02C8-4B214942C57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4FF79C2B-39DB-F0FC-1C09-C45F7AF4DF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57217" y="365760"/>
            <a:ext cx="5760720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ext Placeholder 19">
            <a:extLst>
              <a:ext uri="{FF2B5EF4-FFF2-40B4-BE49-F238E27FC236}">
                <a16:creationId xmlns:a16="http://schemas.microsoft.com/office/drawing/2014/main" id="{B81A79C8-47D1-87B1-E39F-8BE75767B4A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157217" y="822960"/>
            <a:ext cx="5760720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2" name="Picture 11" descr="Logo, company name&#10;&#10;AI-generated content may be incorrect.">
            <a:extLst>
              <a:ext uri="{FF2B5EF4-FFF2-40B4-BE49-F238E27FC236}">
                <a16:creationId xmlns:a16="http://schemas.microsoft.com/office/drawing/2014/main" id="{5802CF21-D793-E9E0-76EE-6C64625C2F8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08576" y="347472"/>
            <a:ext cx="415981" cy="415981"/>
          </a:xfrm>
          <a:prstGeom prst="rect">
            <a:avLst/>
          </a:pr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7A82C0C-F619-67C1-0650-12EB4F6E4C92}"/>
              </a:ext>
            </a:extLst>
          </p:cNvPr>
          <p:cNvSpPr>
            <a:spLocks noGrp="1"/>
          </p:cNvSpPr>
          <p:nvPr>
            <p:ph type="sldNum" sz="quarter" idx="4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748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idea-with-support-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, company name&#10;&#10;AI-generated content may be incorrect.">
            <a:extLst>
              <a:ext uri="{FF2B5EF4-FFF2-40B4-BE49-F238E27FC236}">
                <a16:creationId xmlns:a16="http://schemas.microsoft.com/office/drawing/2014/main" id="{D026C6A1-CA77-A75B-8DF4-FCBEBEF63B1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2103" y="2365732"/>
            <a:ext cx="4496423" cy="44922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355CF2-BE45-5D15-57AB-87A35BEE8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923" y="775504"/>
            <a:ext cx="10003536" cy="2223125"/>
          </a:xfrm>
          <a:prstGeom prst="rect">
            <a:avLst/>
          </a:prstGeom>
        </p:spPr>
        <p:txBody>
          <a:bodyPr lIns="0" rIns="0" bIns="0" anchor="b">
            <a:no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E38EC1-AABA-F606-16BC-2EE60350226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14399" y="4121150"/>
            <a:ext cx="10003536" cy="1690335"/>
          </a:xfrm>
          <a:solidFill>
            <a:schemeClr val="tx2"/>
          </a:solidFill>
        </p:spPr>
        <p:txBody>
          <a:bodyPr wrap="square" lIns="548640" tIns="365760" rIns="548640" bIns="365760" anchor="ctr">
            <a:spAutoFit/>
          </a:bodyPr>
          <a:lstStyle>
            <a:lvl1pPr marL="0" indent="0">
              <a:lnSpc>
                <a:spcPct val="110000"/>
              </a:lnSpc>
              <a:buNone/>
              <a:defRPr sz="19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</a:t>
            </a:r>
            <a:r>
              <a:rPr lang="en-US" dirty="0" err="1"/>
              <a:t>Ineter</a:t>
            </a:r>
            <a:r>
              <a:rPr lang="en-US" dirty="0"/>
              <a:t> nec </a:t>
            </a:r>
            <a:r>
              <a:rPr lang="en-US" dirty="0" err="1"/>
              <a:t>odio</a:t>
            </a:r>
            <a:r>
              <a:rPr lang="en-US" dirty="0"/>
              <a:t>. </a:t>
            </a:r>
            <a:r>
              <a:rPr lang="en-US" dirty="0" err="1"/>
              <a:t>Praesent</a:t>
            </a:r>
            <a:r>
              <a:rPr lang="en-US" dirty="0"/>
              <a:t> </a:t>
            </a:r>
            <a:r>
              <a:rPr lang="en-US" dirty="0" err="1"/>
              <a:t>suspendisse</a:t>
            </a:r>
            <a:r>
              <a:rPr lang="en-US" dirty="0"/>
              <a:t> </a:t>
            </a:r>
            <a:r>
              <a:rPr lang="en-US" dirty="0" err="1"/>
              <a:t>laoreet</a:t>
            </a:r>
            <a:r>
              <a:rPr lang="en-US" dirty="0"/>
              <a:t> </a:t>
            </a:r>
            <a:r>
              <a:rPr lang="en-US" dirty="0" err="1"/>
              <a:t>purus</a:t>
            </a:r>
            <a:r>
              <a:rPr lang="en-US" dirty="0"/>
              <a:t> et </a:t>
            </a:r>
            <a:r>
              <a:rPr lang="en-US" dirty="0" err="1"/>
              <a:t>enim</a:t>
            </a:r>
            <a:r>
              <a:rPr lang="en-US" dirty="0"/>
              <a:t> auctor, vel </a:t>
            </a:r>
            <a:r>
              <a:rPr lang="en-US" dirty="0" err="1"/>
              <a:t>interdum</a:t>
            </a:r>
            <a:r>
              <a:rPr lang="en-US" dirty="0"/>
              <a:t> </a:t>
            </a:r>
            <a:r>
              <a:rPr lang="en-US" dirty="0" err="1"/>
              <a:t>justo</a:t>
            </a:r>
            <a:r>
              <a:rPr lang="en-US" dirty="0"/>
              <a:t> </a:t>
            </a:r>
            <a:r>
              <a:rPr lang="en-US" dirty="0" err="1"/>
              <a:t>tincidunt</a:t>
            </a:r>
            <a:r>
              <a:rPr lang="en-US" dirty="0"/>
              <a:t>. Donec </a:t>
            </a:r>
            <a:r>
              <a:rPr lang="en-US" dirty="0" err="1"/>
              <a:t>eleifend</a:t>
            </a:r>
            <a:r>
              <a:rPr lang="en-US" dirty="0"/>
              <a:t> </a:t>
            </a:r>
            <a:r>
              <a:rPr lang="en-US" dirty="0" err="1"/>
              <a:t>orci</a:t>
            </a:r>
            <a:r>
              <a:rPr lang="en-US" dirty="0"/>
              <a:t> non </a:t>
            </a:r>
            <a:r>
              <a:rPr lang="en-US" dirty="0" err="1"/>
              <a:t>porttitor</a:t>
            </a:r>
            <a:r>
              <a:rPr lang="en-US" dirty="0"/>
              <a:t> </a:t>
            </a:r>
            <a:r>
              <a:rPr lang="en-US" dirty="0" err="1"/>
              <a:t>scelerisque</a:t>
            </a:r>
            <a:r>
              <a:rPr lang="en-US" dirty="0"/>
              <a:t>.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E65BE62F-E256-0F4F-4A42-36112DA347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399" y="2998629"/>
            <a:ext cx="10003536" cy="1122521"/>
          </a:xfrm>
        </p:spPr>
        <p:txBody>
          <a:bodyPr anchor="ctr">
            <a:no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344B288-869E-FEF3-B2A3-57066717389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5" name="Picture 14" descr="Logo, company name&#10;&#10;AI-generated content may be incorrect.">
            <a:extLst>
              <a:ext uri="{FF2B5EF4-FFF2-40B4-BE49-F238E27FC236}">
                <a16:creationId xmlns:a16="http://schemas.microsoft.com/office/drawing/2014/main" id="{F42FD863-F4B6-B6D1-BAFB-D52DC4E044F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B2EEDEF-8C67-0FEE-7A5A-F9872906BB70}"/>
              </a:ext>
            </a:extLst>
          </p:cNvPr>
          <p:cNvSpPr/>
          <p:nvPr userDrawn="1"/>
        </p:nvSpPr>
        <p:spPr>
          <a:xfrm rot="10800000">
            <a:off x="912875" y="3123596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413611B-0AEB-E25E-602A-8BA07E7C7F3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2D33B04F-5D43-F748-9BEF-D5C038B77991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F78E56C-649B-84D7-883E-399BED309F9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4FCBB44-51F9-6FA3-085E-EB9F2164541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92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-ideas-with-phot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A6E3EA-A830-B168-79DF-164310C3A5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1873983"/>
            <a:ext cx="4791456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E38EC1-AABA-F606-16BC-2EE6035022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14400" y="2543085"/>
            <a:ext cx="4791456" cy="119786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3C11AC4-3132-DF00-E861-4EC706C3EB2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4105656"/>
            <a:ext cx="11830050" cy="2752344"/>
          </a:xfrm>
          <a:solidFill>
            <a:srgbClr val="C3CAD1"/>
          </a:solidFill>
          <a:ln>
            <a:noFill/>
          </a:ln>
        </p:spPr>
        <p:txBody>
          <a:bodyPr tIns="164592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825B179B-754F-E075-416F-58FDF815CA2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0" y="6400799"/>
            <a:ext cx="11529391" cy="457201"/>
          </a:xfrm>
          <a:noFill/>
          <a:ln>
            <a:noFill/>
          </a:ln>
        </p:spPr>
        <p:txBody>
          <a:bodyPr lIns="182880" tIns="0" rIns="182880" bIns="137160" anchor="b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14AD5D-B2B5-2D86-5607-F93500D5A829}"/>
              </a:ext>
            </a:extLst>
          </p:cNvPr>
          <p:cNvSpPr/>
          <p:nvPr userDrawn="1"/>
        </p:nvSpPr>
        <p:spPr>
          <a:xfrm rot="16200000">
            <a:off x="466342" y="2294872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B44406A-7064-09CD-0D32-B50A4C2A47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B1451569-253C-B587-A86F-4D190EF1B24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7" name="Picture 16" descr="Logo, company name&#10;&#10;AI-generated content may be incorrect.">
            <a:extLst>
              <a:ext uri="{FF2B5EF4-FFF2-40B4-BE49-F238E27FC236}">
                <a16:creationId xmlns:a16="http://schemas.microsoft.com/office/drawing/2014/main" id="{809A0A5D-5886-4562-448A-83FC8512DCB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8" name="Title Placeholder 1">
            <a:extLst>
              <a:ext uri="{FF2B5EF4-FFF2-40B4-BE49-F238E27FC236}">
                <a16:creationId xmlns:a16="http://schemas.microsoft.com/office/drawing/2014/main" id="{B38B5940-D626-697E-1DE2-483ADD73F4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5550671B-40D3-6B53-A651-02217D09EBC7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117335" y="1873983"/>
            <a:ext cx="4791456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57650E2F-D63F-64A0-264F-AB6835C74839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117335" y="2543085"/>
            <a:ext cx="4791456" cy="119786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368FBFD-4E2A-68B9-526C-938F5B7C839F}"/>
              </a:ext>
            </a:extLst>
          </p:cNvPr>
          <p:cNvSpPr/>
          <p:nvPr userDrawn="1"/>
        </p:nvSpPr>
        <p:spPr>
          <a:xfrm rot="16200000">
            <a:off x="5669277" y="2294872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5474D73-F9BE-8323-9710-2D943D074AA7}"/>
              </a:ext>
            </a:extLst>
          </p:cNvPr>
          <p:cNvSpPr>
            <a:spLocks noGrp="1"/>
          </p:cNvSpPr>
          <p:nvPr>
            <p:ph type="sldNum" sz="quarter" idx="42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894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-ideas-with-phot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E73DE767-6E27-2F6D-9DFB-476DFBA08AC4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378952" y="0"/>
            <a:ext cx="3447288" cy="6858001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45720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562FBDD1-DD88-5129-A1B4-F8213B472B8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740140" y="6251713"/>
            <a:ext cx="2724912" cy="606288"/>
          </a:xfrm>
          <a:noFill/>
          <a:ln>
            <a:noFill/>
          </a:ln>
        </p:spPr>
        <p:txBody>
          <a:bodyPr lIns="182880" tIns="0" rIns="182880" bIns="137160" anchor="b" anchorCtr="0">
            <a:noAutofit/>
          </a:bodyPr>
          <a:lstStyle>
            <a:lvl1pPr marL="0" indent="0" algn="r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F0A7BBE-ABB8-C2EC-5680-6576FD9F3FC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2" name="Picture 11" descr="Logo, company name&#10;&#10;AI-generated content may be incorrect.">
            <a:extLst>
              <a:ext uri="{FF2B5EF4-FFF2-40B4-BE49-F238E27FC236}">
                <a16:creationId xmlns:a16="http://schemas.microsoft.com/office/drawing/2014/main" id="{A20E4B7D-A2F4-E2C0-B651-BA709ADA79E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A5343729-79AD-1ED6-768D-6A792503B3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532561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7A6A44F0-F202-67D2-AA06-2C6B93FCC06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400" y="820351"/>
            <a:ext cx="6532560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18B7F31E-5DA9-AE9E-946C-DBEDE553E35E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914398" y="1874670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0" name="Text Placeholder 13">
            <a:extLst>
              <a:ext uri="{FF2B5EF4-FFF2-40B4-BE49-F238E27FC236}">
                <a16:creationId xmlns:a16="http://schemas.microsoft.com/office/drawing/2014/main" id="{E2CB8A18-7CC3-DC44-09AA-C5930608CB79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914398" y="2543772"/>
            <a:ext cx="3070730" cy="138074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8724181-2302-5B6D-8D9A-0FDFFA0EAC2A}"/>
              </a:ext>
            </a:extLst>
          </p:cNvPr>
          <p:cNvSpPr/>
          <p:nvPr userDrawn="1"/>
        </p:nvSpPr>
        <p:spPr>
          <a:xfrm rot="16200000">
            <a:off x="462533" y="2309010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 Placeholder 11">
            <a:extLst>
              <a:ext uri="{FF2B5EF4-FFF2-40B4-BE49-F238E27FC236}">
                <a16:creationId xmlns:a16="http://schemas.microsoft.com/office/drawing/2014/main" id="{E8C39114-AC4E-397F-2083-2D7D594E888D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376229" y="1880783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13">
            <a:extLst>
              <a:ext uri="{FF2B5EF4-FFF2-40B4-BE49-F238E27FC236}">
                <a16:creationId xmlns:a16="http://schemas.microsoft.com/office/drawing/2014/main" id="{E47A550C-93F7-8A24-C26C-808BEFCFC577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4376229" y="2549885"/>
            <a:ext cx="3070730" cy="138074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2D36219-087B-419B-9E96-63D476258513}"/>
              </a:ext>
            </a:extLst>
          </p:cNvPr>
          <p:cNvSpPr/>
          <p:nvPr userDrawn="1"/>
        </p:nvSpPr>
        <p:spPr>
          <a:xfrm rot="16200000">
            <a:off x="3924364" y="2315123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6096CCA3-6EF5-DABE-B6E8-DC02967800A7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914398" y="4318318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6" name="Text Placeholder 13">
            <a:extLst>
              <a:ext uri="{FF2B5EF4-FFF2-40B4-BE49-F238E27FC236}">
                <a16:creationId xmlns:a16="http://schemas.microsoft.com/office/drawing/2014/main" id="{1F561A6E-CA30-68DE-C30C-E3D04D574F82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914398" y="4987420"/>
            <a:ext cx="3070730" cy="1362817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393A29F-FA2C-9EBB-AEC6-3930FE314D14}"/>
              </a:ext>
            </a:extLst>
          </p:cNvPr>
          <p:cNvSpPr/>
          <p:nvPr userDrawn="1"/>
        </p:nvSpPr>
        <p:spPr>
          <a:xfrm rot="16200000">
            <a:off x="462533" y="475265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ext Placeholder 11">
            <a:extLst>
              <a:ext uri="{FF2B5EF4-FFF2-40B4-BE49-F238E27FC236}">
                <a16:creationId xmlns:a16="http://schemas.microsoft.com/office/drawing/2014/main" id="{D6464A17-58FF-1CEF-5B44-C332EEA11FA9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4376229" y="4324431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9" name="Text Placeholder 13">
            <a:extLst>
              <a:ext uri="{FF2B5EF4-FFF2-40B4-BE49-F238E27FC236}">
                <a16:creationId xmlns:a16="http://schemas.microsoft.com/office/drawing/2014/main" id="{8E44891D-B952-10F7-E744-374B1A1B2307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4376229" y="4993533"/>
            <a:ext cx="3070730" cy="1362817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52E0381-ADF4-8D24-C867-C900E35689E9}"/>
              </a:ext>
            </a:extLst>
          </p:cNvPr>
          <p:cNvSpPr/>
          <p:nvPr userDrawn="1"/>
        </p:nvSpPr>
        <p:spPr>
          <a:xfrm rot="16200000">
            <a:off x="3924364" y="4758771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2B2213-C7AE-6BAB-99BE-3FEB3626C9CD}"/>
              </a:ext>
            </a:extLst>
          </p:cNvPr>
          <p:cNvSpPr>
            <a:spLocks noGrp="1"/>
          </p:cNvSpPr>
          <p:nvPr>
            <p:ph type="dt" sz="half" idx="59"/>
          </p:nvPr>
        </p:nvSpPr>
        <p:spPr/>
        <p:txBody>
          <a:bodyPr/>
          <a:lstStyle/>
          <a:p>
            <a:pPr>
              <a:defRPr/>
            </a:pPr>
            <a:fld id="{0F0FC391-7050-F644-A3A3-A6FF6098AF9D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49E7BE-854D-1C7F-9ED9-A488BDBEA629}"/>
              </a:ext>
            </a:extLst>
          </p:cNvPr>
          <p:cNvSpPr>
            <a:spLocks noGrp="1"/>
          </p:cNvSpPr>
          <p:nvPr>
            <p:ph type="ftr" sz="quarter" idx="6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444157-9DBF-C378-F538-F7840483133D}"/>
              </a:ext>
            </a:extLst>
          </p:cNvPr>
          <p:cNvSpPr>
            <a:spLocks noGrp="1"/>
          </p:cNvSpPr>
          <p:nvPr>
            <p:ph type="sldNum" sz="quarter" idx="6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1504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-idea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7813F2B-33D1-CE0E-E387-D5B3B86BB6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9" name="Text Placeholder 19">
            <a:extLst>
              <a:ext uri="{FF2B5EF4-FFF2-40B4-BE49-F238E27FC236}">
                <a16:creationId xmlns:a16="http://schemas.microsoft.com/office/drawing/2014/main" id="{DCD67CB5-6160-A440-ED55-AD32D8B18E3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0" name="Picture 9" descr="Logo, company name&#10;&#10;AI-generated content may be incorrect.">
            <a:extLst>
              <a:ext uri="{FF2B5EF4-FFF2-40B4-BE49-F238E27FC236}">
                <a16:creationId xmlns:a16="http://schemas.microsoft.com/office/drawing/2014/main" id="{D7722649-BB7F-E00B-2BFE-CAA66451924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221A7E90-F175-1CC3-CCD9-CBD10099A0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9385C64-D0FC-E300-55DA-BCF7F9AE2D7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914398" y="1874670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923E6B3B-1082-004A-1ACD-E7066B97F00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914398" y="2543772"/>
            <a:ext cx="3070730" cy="138074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544981-8CC8-FD66-5962-8360F99F4D54}"/>
              </a:ext>
            </a:extLst>
          </p:cNvPr>
          <p:cNvSpPr/>
          <p:nvPr userDrawn="1"/>
        </p:nvSpPr>
        <p:spPr>
          <a:xfrm rot="16200000">
            <a:off x="462533" y="2309010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30F32B04-69CD-6970-1192-E9622B2A14F4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7838061" y="1874670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5686534F-895A-175D-9ECA-69644D7DB84C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7838061" y="2543772"/>
            <a:ext cx="3070730" cy="138074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F9C5E80-2D6A-7B81-F349-81A6C92D8B1B}"/>
              </a:ext>
            </a:extLst>
          </p:cNvPr>
          <p:cNvSpPr/>
          <p:nvPr userDrawn="1"/>
        </p:nvSpPr>
        <p:spPr>
          <a:xfrm rot="16200000">
            <a:off x="7386196" y="2309010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8B364BB1-2F03-07C5-EAB7-CB49A1EC3282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376229" y="1880783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5" name="Text Placeholder 13">
            <a:extLst>
              <a:ext uri="{FF2B5EF4-FFF2-40B4-BE49-F238E27FC236}">
                <a16:creationId xmlns:a16="http://schemas.microsoft.com/office/drawing/2014/main" id="{459A5D6D-C5DE-C8EE-F37F-3367BBA9F840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4376229" y="2549885"/>
            <a:ext cx="3070730" cy="1380744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449DD49-1A8D-76CC-A4AF-D0AD5C195FB8}"/>
              </a:ext>
            </a:extLst>
          </p:cNvPr>
          <p:cNvSpPr/>
          <p:nvPr userDrawn="1"/>
        </p:nvSpPr>
        <p:spPr>
          <a:xfrm rot="16200000">
            <a:off x="3924364" y="2315123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B29C255B-11E7-E49D-1EDD-C2F6FB66D083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914398" y="4318318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8" name="Text Placeholder 13">
            <a:extLst>
              <a:ext uri="{FF2B5EF4-FFF2-40B4-BE49-F238E27FC236}">
                <a16:creationId xmlns:a16="http://schemas.microsoft.com/office/drawing/2014/main" id="{F32E0527-0C17-B229-AE53-082144E5EC6C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914398" y="4987420"/>
            <a:ext cx="3070730" cy="1362817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8D1526-CCB8-95A3-3CF3-B935126F6D3B}"/>
              </a:ext>
            </a:extLst>
          </p:cNvPr>
          <p:cNvSpPr/>
          <p:nvPr userDrawn="1"/>
        </p:nvSpPr>
        <p:spPr>
          <a:xfrm rot="16200000">
            <a:off x="462533" y="475265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8F94305F-ACC4-02B6-29A1-4EFF95BB5331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7838061" y="4318318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13">
            <a:extLst>
              <a:ext uri="{FF2B5EF4-FFF2-40B4-BE49-F238E27FC236}">
                <a16:creationId xmlns:a16="http://schemas.microsoft.com/office/drawing/2014/main" id="{F4292675-527D-A6B4-E4DC-2415844F85F2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7838061" y="4987420"/>
            <a:ext cx="3070730" cy="1362817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085E3D5-CA56-CDAB-FA38-F7ED7B165DA8}"/>
              </a:ext>
            </a:extLst>
          </p:cNvPr>
          <p:cNvSpPr/>
          <p:nvPr userDrawn="1"/>
        </p:nvSpPr>
        <p:spPr>
          <a:xfrm rot="16200000">
            <a:off x="7386196" y="4752658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81F7DBF-CBB6-1C17-14EC-49A4683D985E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4376229" y="4324431"/>
            <a:ext cx="3070730" cy="625033"/>
          </a:xfrm>
          <a:noFill/>
        </p:spPr>
        <p:txBody>
          <a:bodyPr lIns="274320" rIns="0"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6" name="Text Placeholder 13">
            <a:extLst>
              <a:ext uri="{FF2B5EF4-FFF2-40B4-BE49-F238E27FC236}">
                <a16:creationId xmlns:a16="http://schemas.microsoft.com/office/drawing/2014/main" id="{155C0AAD-ABA7-E72D-77DF-67C494E98156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4376229" y="4993533"/>
            <a:ext cx="3070730" cy="1362817"/>
          </a:xfrm>
          <a:noFill/>
          <a:ln>
            <a:noFill/>
          </a:ln>
        </p:spPr>
        <p:txBody>
          <a:bodyPr lIns="27432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048C6CE-4BDC-C393-A7CE-46A7BDCD6840}"/>
              </a:ext>
            </a:extLst>
          </p:cNvPr>
          <p:cNvSpPr/>
          <p:nvPr userDrawn="1"/>
        </p:nvSpPr>
        <p:spPr>
          <a:xfrm rot="16200000">
            <a:off x="3924364" y="4758771"/>
            <a:ext cx="89611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FDBA3-89C7-4621-B40D-7DE83FA22F5A}"/>
              </a:ext>
            </a:extLst>
          </p:cNvPr>
          <p:cNvSpPr>
            <a:spLocks noGrp="1"/>
          </p:cNvSpPr>
          <p:nvPr>
            <p:ph type="dt" sz="half" idx="59"/>
          </p:nvPr>
        </p:nvSpPr>
        <p:spPr/>
        <p:txBody>
          <a:bodyPr/>
          <a:lstStyle/>
          <a:p>
            <a:pPr>
              <a:defRPr/>
            </a:pPr>
            <a:fld id="{7CD339AD-7025-CC4E-8705-3600855D375A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7AF3A4-EAA0-74A8-537D-7B63527E0231}"/>
              </a:ext>
            </a:extLst>
          </p:cNvPr>
          <p:cNvSpPr>
            <a:spLocks noGrp="1"/>
          </p:cNvSpPr>
          <p:nvPr>
            <p:ph type="ftr" sz="quarter" idx="6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8D8A77-0A01-BA2F-A32E-706B0FA90008}"/>
              </a:ext>
            </a:extLst>
          </p:cNvPr>
          <p:cNvSpPr>
            <a:spLocks noGrp="1"/>
          </p:cNvSpPr>
          <p:nvPr>
            <p:ph type="sldNum" sz="quarter" idx="6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3942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-with-caption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, company name&#10;&#10;AI-generated content may be incorrect.">
            <a:extLst>
              <a:ext uri="{FF2B5EF4-FFF2-40B4-BE49-F238E27FC236}">
                <a16:creationId xmlns:a16="http://schemas.microsoft.com/office/drawing/2014/main" id="{342CFCE2-B4C8-ABC2-3278-6BDD1A6BA4D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05563" y="3940021"/>
            <a:ext cx="2920677" cy="2917979"/>
          </a:xfrm>
          <a:prstGeom prst="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A6E3EA-A830-B168-79DF-164310C3A5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60" y="5938577"/>
            <a:ext cx="11091672" cy="383991"/>
          </a:xfrm>
        </p:spPr>
        <p:txBody>
          <a:bodyPr lIns="0" rIns="0" anchor="t">
            <a:noAutofit/>
          </a:bodyPr>
          <a:lstStyle>
            <a:lvl1pPr marL="0" indent="0">
              <a:buNone/>
              <a:defRPr sz="2400" b="1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A34CFE70-A9DA-519B-846A-B0978C9FFD7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11826240" cy="5509547"/>
          </a:xfrm>
          <a:solidFill>
            <a:srgbClr val="C3CAD1"/>
          </a:solidFill>
          <a:ln>
            <a:noFill/>
          </a:ln>
        </p:spPr>
        <p:txBody>
          <a:bodyPr lIns="457200" tIns="3108960" rIns="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E38EC1-AABA-F606-16BC-2EE6035022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5760" y="6289556"/>
            <a:ext cx="11091672" cy="238244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EC6AD6-BD59-A2C2-2F3A-CEF4E0667B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1" name="Picture 10" descr="Logo, company name&#10;&#10;AI-generated content may be incorrect.">
            <a:extLst>
              <a:ext uri="{FF2B5EF4-FFF2-40B4-BE49-F238E27FC236}">
                <a16:creationId xmlns:a16="http://schemas.microsoft.com/office/drawing/2014/main" id="{44B6D53A-92C9-55F9-0CA2-68EF8475BEA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F573D6D-30D5-5B7B-90C2-D7583296043C}"/>
              </a:ext>
            </a:extLst>
          </p:cNvPr>
          <p:cNvSpPr/>
          <p:nvPr userDrawn="1"/>
        </p:nvSpPr>
        <p:spPr>
          <a:xfrm rot="10800000">
            <a:off x="365061" y="5782203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06984-9DED-F33B-C04F-1C29849539A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7278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-with-caption-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3C11AC4-3132-DF00-E861-4EC706C3EB2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15924" y="640080"/>
            <a:ext cx="9994392" cy="5577840"/>
          </a:xfrm>
          <a:solidFill>
            <a:srgbClr val="C3CAD1"/>
          </a:solidFill>
          <a:ln>
            <a:noFill/>
          </a:ln>
        </p:spPr>
        <p:txBody>
          <a:bodyPr lIns="457200" tIns="3108960" rIns="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4F600118-8BF4-999C-96D0-38800692B13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15925" y="6245352"/>
            <a:ext cx="9994392" cy="310783"/>
          </a:xfr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D2A2E3-C451-68BF-12DA-0C5129B0694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1" name="Picture 10" descr="Logo, company name&#10;&#10;AI-generated content may be incorrect.">
            <a:extLst>
              <a:ext uri="{FF2B5EF4-FFF2-40B4-BE49-F238E27FC236}">
                <a16:creationId xmlns:a16="http://schemas.microsoft.com/office/drawing/2014/main" id="{E4E71F28-8E11-F8BF-0A77-7AAFA42184E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DFC97-7800-F5CC-5EBB-5D892475A33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874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-figur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702F704-D87B-DF16-D937-0C5723A4D346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5020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E187AF-3341-8854-383A-CA20D59A0AFD}"/>
              </a:ext>
            </a:extLst>
          </p:cNvPr>
          <p:cNvSpPr/>
          <p:nvPr userDrawn="1"/>
        </p:nvSpPr>
        <p:spPr>
          <a:xfrm>
            <a:off x="0" y="1678988"/>
            <a:ext cx="11830050" cy="35000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5C63DE5-8138-0D72-CE3E-25C89680D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257" y="2379072"/>
            <a:ext cx="10003536" cy="1668997"/>
          </a:xfrm>
          <a:prstGeom prst="rect">
            <a:avLst/>
          </a:prstGeom>
          <a:noFill/>
        </p:spPr>
        <p:txBody>
          <a:bodyPr lIns="0" tIns="0" rIns="0" bIns="0" anchor="b">
            <a:noAutofit/>
          </a:bodyPr>
          <a:lstStyle>
            <a:lvl1pPr algn="ctr">
              <a:defRPr sz="9600" spc="-1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07A8EC1-93D3-3D5B-9385-0BA6453AF19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13257" y="4048069"/>
            <a:ext cx="10003536" cy="709159"/>
          </a:xfrm>
        </p:spPr>
        <p:txBody>
          <a:bodyPr anchor="t">
            <a:noAutofit/>
          </a:bodyPr>
          <a:lstStyle>
            <a:lvl1pPr marL="0" indent="0" algn="ctr">
              <a:spcAft>
                <a:spcPts val="0"/>
              </a:spcAft>
              <a:buNone/>
              <a:defRPr sz="2800" spc="-50" baseline="0">
                <a:solidFill>
                  <a:schemeClr val="tx1"/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5F9F77-9433-0FA9-9CAB-50F8190170D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A0C5114-E7F3-FF3D-A850-564CA25BD4AA}"/>
              </a:ext>
            </a:extLst>
          </p:cNvPr>
          <p:cNvSpPr/>
          <p:nvPr userDrawn="1"/>
        </p:nvSpPr>
        <p:spPr>
          <a:xfrm rot="10800000">
            <a:off x="5215509" y="233303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D10C01-E502-C2A8-611B-3019CF9DFA7F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/>
          <a:lstStyle/>
          <a:p>
            <a:pPr>
              <a:defRPr/>
            </a:pPr>
            <a:fld id="{AFB0BF89-A491-6D43-8423-98DC6BEFD7AF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1728D-2C4C-4424-EC7C-F41CFAB91F3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AA6709-2DAE-D574-74A9-6F2352BB8C6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555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ple-key-figure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ABAEBB0B-FC49-0C96-1CA9-8CBAB51455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14399" y="820757"/>
            <a:ext cx="5000626" cy="5216486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tIns="283464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75CE5CA-6E88-5554-567E-566D0F3702C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97155" y="1520328"/>
            <a:ext cx="4617720" cy="694062"/>
          </a:xfrm>
          <a:solidFill>
            <a:schemeClr val="tx1"/>
          </a:solidFill>
        </p:spPr>
        <p:txBody>
          <a:bodyPr lIns="274320" tIns="45720" rIns="274320" anchor="ctr">
            <a:noAutofit/>
          </a:bodyPr>
          <a:lstStyle>
            <a:lvl1pPr marL="0" indent="0">
              <a:buClr>
                <a:schemeClr val="bg1"/>
              </a:buClr>
              <a:buNone/>
              <a:defRPr sz="19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4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13">
            <a:extLst>
              <a:ext uri="{FF2B5EF4-FFF2-40B4-BE49-F238E27FC236}">
                <a16:creationId xmlns:a16="http://schemas.microsoft.com/office/drawing/2014/main" id="{253F5A24-61CC-6326-2F0B-D0B2CD8054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14399" y="6144322"/>
            <a:ext cx="5000625" cy="212028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1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C79F1A4-8D7A-2A2A-13B1-007CC4DA4DD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290710" y="512899"/>
            <a:ext cx="4617720" cy="914400"/>
          </a:xfrm>
        </p:spPr>
        <p:txBody>
          <a:bodyPr lIns="274320" anchor="b">
            <a:normAutofit/>
          </a:bodyPr>
          <a:lstStyle>
            <a:lvl1pPr marL="0" indent="0">
              <a:lnSpc>
                <a:spcPts val="3600"/>
              </a:lnSpc>
              <a:spcAft>
                <a:spcPts val="0"/>
              </a:spcAft>
              <a:buNone/>
              <a:defRPr lang="en-US" sz="3600" b="1" i="0" kern="1200" spc="-100" baseline="0" dirty="0" smtClean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Key figure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4A9EC7-0A22-2867-5A93-04C549C7B24D}"/>
              </a:ext>
            </a:extLst>
          </p:cNvPr>
          <p:cNvSpPr/>
          <p:nvPr userDrawn="1"/>
        </p:nvSpPr>
        <p:spPr>
          <a:xfrm rot="16200000">
            <a:off x="5595766" y="1504465"/>
            <a:ext cx="1389888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C9AF806-A69B-CC52-7882-68CBACA47F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20" name="Picture 19" descr="Logo, company name&#10;&#10;AI-generated content may be incorrect.">
            <a:extLst>
              <a:ext uri="{FF2B5EF4-FFF2-40B4-BE49-F238E27FC236}">
                <a16:creationId xmlns:a16="http://schemas.microsoft.com/office/drawing/2014/main" id="{71A5B106-9DEE-8AB6-D922-D48EB8DF9D0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47C90278-399F-D985-B545-7DCF0DA7A63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97155" y="5337672"/>
            <a:ext cx="4617720" cy="694062"/>
          </a:xfrm>
          <a:solidFill>
            <a:schemeClr val="tx1"/>
          </a:solidFill>
        </p:spPr>
        <p:txBody>
          <a:bodyPr lIns="274320" tIns="45720" rIns="274320" anchor="ctr">
            <a:noAutofit/>
          </a:bodyPr>
          <a:lstStyle>
            <a:lvl1pPr marL="0" indent="0">
              <a:buClr>
                <a:schemeClr val="bg1"/>
              </a:buClr>
              <a:buNone/>
              <a:defRPr sz="19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4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7">
            <a:extLst>
              <a:ext uri="{FF2B5EF4-FFF2-40B4-BE49-F238E27FC236}">
                <a16:creationId xmlns:a16="http://schemas.microsoft.com/office/drawing/2014/main" id="{819A7FF5-547E-A603-F63A-B893DB8702C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90710" y="4330243"/>
            <a:ext cx="4617720" cy="914400"/>
          </a:xfrm>
        </p:spPr>
        <p:txBody>
          <a:bodyPr lIns="274320" anchor="b">
            <a:normAutofit/>
          </a:bodyPr>
          <a:lstStyle>
            <a:lvl1pPr marL="0" indent="0">
              <a:lnSpc>
                <a:spcPts val="3600"/>
              </a:lnSpc>
              <a:spcAft>
                <a:spcPts val="0"/>
              </a:spcAft>
              <a:buNone/>
              <a:defRPr lang="en-US" sz="3600" b="1" i="0" kern="1200" spc="-100" baseline="0" dirty="0" smtClean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Key figure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CF14232-891E-BF84-C925-6BB3EFCEB08D}"/>
              </a:ext>
            </a:extLst>
          </p:cNvPr>
          <p:cNvSpPr/>
          <p:nvPr userDrawn="1"/>
        </p:nvSpPr>
        <p:spPr>
          <a:xfrm rot="16200000">
            <a:off x="5595766" y="5321809"/>
            <a:ext cx="1389888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C5B0C835-92D5-EBA9-F2A4-BC31B439CFE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297155" y="3427735"/>
            <a:ext cx="4617720" cy="694062"/>
          </a:xfrm>
          <a:solidFill>
            <a:schemeClr val="tx1"/>
          </a:solidFill>
        </p:spPr>
        <p:txBody>
          <a:bodyPr lIns="274320" tIns="45720" rIns="274320" anchor="ctr">
            <a:noAutofit/>
          </a:bodyPr>
          <a:lstStyle>
            <a:lvl1pPr marL="0" indent="0">
              <a:buClr>
                <a:schemeClr val="bg1"/>
              </a:buClr>
              <a:buNone/>
              <a:defRPr sz="19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8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6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4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>
            <a:extLst>
              <a:ext uri="{FF2B5EF4-FFF2-40B4-BE49-F238E27FC236}">
                <a16:creationId xmlns:a16="http://schemas.microsoft.com/office/drawing/2014/main" id="{AFF8EEAA-8354-850E-1A0B-1EADAA1D7EB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90710" y="2420306"/>
            <a:ext cx="4617720" cy="914400"/>
          </a:xfrm>
        </p:spPr>
        <p:txBody>
          <a:bodyPr lIns="274320" anchor="b">
            <a:normAutofit/>
          </a:bodyPr>
          <a:lstStyle>
            <a:lvl1pPr marL="0" indent="0">
              <a:lnSpc>
                <a:spcPts val="3600"/>
              </a:lnSpc>
              <a:spcAft>
                <a:spcPts val="0"/>
              </a:spcAft>
              <a:buNone/>
              <a:defRPr lang="en-US" sz="3600" b="1" i="0" kern="1200" spc="-100" baseline="0" dirty="0" smtClean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Key figure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C30FE6C-CF61-D9B0-ABF1-6B526A2786D8}"/>
              </a:ext>
            </a:extLst>
          </p:cNvPr>
          <p:cNvSpPr/>
          <p:nvPr userDrawn="1"/>
        </p:nvSpPr>
        <p:spPr>
          <a:xfrm rot="16200000">
            <a:off x="5595766" y="3411872"/>
            <a:ext cx="1389888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FDCF037-3F22-455A-C167-1B9773617782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/>
          <a:p>
            <a:pPr>
              <a:defRPr/>
            </a:pPr>
            <a:fld id="{E617349E-1407-C04E-8754-1AC9BDDDF313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B849831-55D4-65FF-A7B1-CC84E9B252F7}"/>
              </a:ext>
            </a:extLst>
          </p:cNvPr>
          <p:cNvSpPr>
            <a:spLocks noGrp="1"/>
          </p:cNvSpPr>
          <p:nvPr>
            <p:ph type="ftr" sz="quarter" idx="27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1D6637D-9A02-B205-EF0A-87C0E8B5D314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496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03E171D5-30FC-537F-A514-48CD3674FC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10466" y="2852018"/>
            <a:ext cx="2298325" cy="7442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4400" b="0"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Year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1349D683-9A3C-3B31-0359-463DB290E72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400" y="2852018"/>
            <a:ext cx="2298325" cy="7442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4400" b="0"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Year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B2E158B-F6B7-4699-6081-B2D57ABF91B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3775583"/>
            <a:ext cx="2298325" cy="358688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Subhead</a:t>
            </a:r>
          </a:p>
          <a:p>
            <a:pPr lvl="0"/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EF49033D-66CB-33E0-1DBC-8928201CE7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14400" y="4226948"/>
            <a:ext cx="2298325" cy="1018572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F1CDCE25-1734-8F15-F850-140D20AC47B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10466" y="3775583"/>
            <a:ext cx="2298325" cy="358688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685289A2-5BDF-BFB7-0DE2-786AE926515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610466" y="4226948"/>
            <a:ext cx="2298325" cy="1018572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3CFA5C77-3A47-8088-7D44-41FA177B05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45110" y="3775583"/>
            <a:ext cx="2298325" cy="358688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BF923C8-904E-4223-3EB4-4B31AAE44E0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45110" y="4240724"/>
            <a:ext cx="2298325" cy="1018572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CF14EF-4C7F-F7FF-B974-B74AEA466A8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79755" y="3775583"/>
            <a:ext cx="2298325" cy="358688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73055581-1076-7DDA-CB8D-C153A93551A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79755" y="4240724"/>
            <a:ext cx="2298325" cy="1018572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98675C6D-0B35-795C-843D-D60026C9B8E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79756" y="2852018"/>
            <a:ext cx="2298324" cy="7442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4400" b="0"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Year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CF0A98D3-24F3-B6FB-0C8A-5A659B80362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045111" y="2852018"/>
            <a:ext cx="2298324" cy="7442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4400" b="0"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Clr>
                <a:schemeClr val="accent1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Year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845F05-CCE2-6A85-D3D4-65931BF0361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3" name="Text Placeholder 19">
            <a:extLst>
              <a:ext uri="{FF2B5EF4-FFF2-40B4-BE49-F238E27FC236}">
                <a16:creationId xmlns:a16="http://schemas.microsoft.com/office/drawing/2014/main" id="{6610B6D6-299C-0418-0AF3-619B25B544C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6" name="Picture 15" descr="Logo, company name&#10;&#10;AI-generated content may be incorrect.">
            <a:extLst>
              <a:ext uri="{FF2B5EF4-FFF2-40B4-BE49-F238E27FC236}">
                <a16:creationId xmlns:a16="http://schemas.microsoft.com/office/drawing/2014/main" id="{68DB6E35-74D5-6385-15A7-D3FFFECBE6C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3" name="Title Placeholder 1">
            <a:extLst>
              <a:ext uri="{FF2B5EF4-FFF2-40B4-BE49-F238E27FC236}">
                <a16:creationId xmlns:a16="http://schemas.microsoft.com/office/drawing/2014/main" id="{916BD9F2-83FA-DEE1-828F-C0131BE688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C08987A-C4D8-24A2-0633-7FD0D0BFD8F2}"/>
              </a:ext>
            </a:extLst>
          </p:cNvPr>
          <p:cNvSpPr/>
          <p:nvPr userDrawn="1"/>
        </p:nvSpPr>
        <p:spPr>
          <a:xfrm rot="10800000" flipV="1">
            <a:off x="2892132" y="3194302"/>
            <a:ext cx="90525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A1AF7D8-F39D-5D62-4B8B-A1E2D2280514}"/>
              </a:ext>
            </a:extLst>
          </p:cNvPr>
          <p:cNvSpPr/>
          <p:nvPr userDrawn="1"/>
        </p:nvSpPr>
        <p:spPr>
          <a:xfrm rot="10800000" flipV="1">
            <a:off x="5455268" y="3194302"/>
            <a:ext cx="90525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7AEB230-F944-F682-5C1A-0056FBFB52AB}"/>
              </a:ext>
            </a:extLst>
          </p:cNvPr>
          <p:cNvSpPr/>
          <p:nvPr userDrawn="1"/>
        </p:nvSpPr>
        <p:spPr>
          <a:xfrm rot="10800000" flipV="1">
            <a:off x="8024323" y="3194302"/>
            <a:ext cx="90525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FE7C9-EB8A-1A48-5F36-AEE87BC4EFFB}"/>
              </a:ext>
            </a:extLst>
          </p:cNvPr>
          <p:cNvSpPr>
            <a:spLocks noGrp="1"/>
          </p:cNvSpPr>
          <p:nvPr>
            <p:ph type="dt" sz="half" idx="38"/>
          </p:nvPr>
        </p:nvSpPr>
        <p:spPr/>
        <p:txBody>
          <a:bodyPr/>
          <a:lstStyle/>
          <a:p>
            <a:pPr>
              <a:defRPr/>
            </a:pPr>
            <a:fld id="{B040D19C-4966-0A41-B3E7-57A8DF9C8819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5CA788-9E66-27E4-B8B2-1B3DD9A0061C}"/>
              </a:ext>
            </a:extLst>
          </p:cNvPr>
          <p:cNvSpPr>
            <a:spLocks noGrp="1"/>
          </p:cNvSpPr>
          <p:nvPr>
            <p:ph type="ftr" sz="quarter" idx="39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F826E5-1E41-AE20-24CB-69936FA1646B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1023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99776E6-5838-C63E-68C8-E3EF99F46087}"/>
              </a:ext>
            </a:extLst>
          </p:cNvPr>
          <p:cNvSpPr txBox="1">
            <a:spLocks/>
          </p:cNvSpPr>
          <p:nvPr userDrawn="1"/>
        </p:nvSpPr>
        <p:spPr>
          <a:xfrm>
            <a:off x="6096000" y="4361861"/>
            <a:ext cx="5029200" cy="882168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i="0" kern="1200" spc="-100" baseline="0">
                <a:solidFill>
                  <a:schemeClr val="accent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B97A8FFA-98C0-7619-912E-7DE6824B8E0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3702" y="1700784"/>
            <a:ext cx="5000626" cy="625033"/>
          </a:xfrm>
          <a:solidFill>
            <a:schemeClr val="tx2"/>
          </a:solidFill>
        </p:spPr>
        <p:txBody>
          <a:bodyPr lIns="182880" tIns="0" rIns="0"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2400" b="0" i="0" spc="-100" baseline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Segment 1</a:t>
            </a:r>
          </a:p>
        </p:txBody>
      </p:sp>
      <p:sp>
        <p:nvSpPr>
          <p:cNvPr id="5" name="Text Placeholder 13">
            <a:extLst>
              <a:ext uri="{FF2B5EF4-FFF2-40B4-BE49-F238E27FC236}">
                <a16:creationId xmlns:a16="http://schemas.microsoft.com/office/drawing/2014/main" id="{E709C570-D515-D5C2-A7C9-873D4FB05DB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13702" y="2416667"/>
            <a:ext cx="5000626" cy="700720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D0D5251-ED14-8221-23B5-C338B9B136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13703" y="3126912"/>
            <a:ext cx="5000626" cy="625033"/>
          </a:xfrm>
          <a:solidFill>
            <a:schemeClr val="tx1"/>
          </a:solidFill>
        </p:spPr>
        <p:txBody>
          <a:bodyPr lIns="182880" tIns="0" rIns="0" anchor="ctr">
            <a:noAutofit/>
          </a:bodyPr>
          <a:lstStyle>
            <a:lvl1pPr marL="0" indent="0">
              <a:buNone/>
              <a:defRPr sz="2400" b="0" i="0" spc="-100" baseline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Segment 2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E80E855E-4FDC-9D49-7BC5-49761978BA5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3703" y="3841747"/>
            <a:ext cx="5000625" cy="704088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34349A97-5971-2B65-B59E-1C98524A4FB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3702" y="4567235"/>
            <a:ext cx="5000626" cy="631032"/>
          </a:xfrm>
          <a:solidFill>
            <a:schemeClr val="accent1"/>
          </a:solidFill>
        </p:spPr>
        <p:txBody>
          <a:bodyPr lIns="182880" tIns="0" rIns="0" anchor="ctr">
            <a:noAutofit/>
          </a:bodyPr>
          <a:lstStyle>
            <a:lvl1pPr marL="0" indent="0">
              <a:buNone/>
              <a:defRPr sz="2400" b="0" i="0" spc="-100" baseline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Segment 3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6E30477-B529-728A-AA86-F0BF32CC2C9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13702" y="5283162"/>
            <a:ext cx="5000626" cy="704088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2CD14E77-F429-15B1-F9A5-C98656B05D4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16009" y="5727814"/>
            <a:ext cx="3984937" cy="814025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insert caption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8EA2963-9726-4063-E7DA-0AB9CA39091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3" name="Text Placeholder 19">
            <a:extLst>
              <a:ext uri="{FF2B5EF4-FFF2-40B4-BE49-F238E27FC236}">
                <a16:creationId xmlns:a16="http://schemas.microsoft.com/office/drawing/2014/main" id="{74F00707-099E-FCA0-E7DE-AF763D1AF91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5" name="Picture 14" descr="Logo, company name&#10;&#10;AI-generated content may be incorrect.">
            <a:extLst>
              <a:ext uri="{FF2B5EF4-FFF2-40B4-BE49-F238E27FC236}">
                <a16:creationId xmlns:a16="http://schemas.microsoft.com/office/drawing/2014/main" id="{1E87DF5B-EBD1-93B2-E7F8-9194FC8AC74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6" name="Title Placeholder 1">
            <a:extLst>
              <a:ext uri="{FF2B5EF4-FFF2-40B4-BE49-F238E27FC236}">
                <a16:creationId xmlns:a16="http://schemas.microsoft.com/office/drawing/2014/main" id="{B92F8742-82D1-BB4D-234D-76D87357F9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hart Placeholder 33">
            <a:extLst>
              <a:ext uri="{FF2B5EF4-FFF2-40B4-BE49-F238E27FC236}">
                <a16:creationId xmlns:a16="http://schemas.microsoft.com/office/drawing/2014/main" id="{52C864BF-BCE8-AF09-5C28-6FB7C48C3E8E}"/>
              </a:ext>
            </a:extLst>
          </p:cNvPr>
          <p:cNvSpPr>
            <a:spLocks noGrp="1"/>
          </p:cNvSpPr>
          <p:nvPr>
            <p:ph type="chart" sz="quarter" idx="38"/>
          </p:nvPr>
        </p:nvSpPr>
        <p:spPr>
          <a:xfrm>
            <a:off x="6564303" y="1691264"/>
            <a:ext cx="3718252" cy="3820420"/>
          </a:xfrm>
          <a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6F6407B-2069-A156-F136-165066B97BB0}"/>
              </a:ext>
            </a:extLst>
          </p:cNvPr>
          <p:cNvSpPr>
            <a:spLocks noGrp="1"/>
          </p:cNvSpPr>
          <p:nvPr>
            <p:ph type="dt" sz="half" idx="39"/>
          </p:nvPr>
        </p:nvSpPr>
        <p:spPr/>
        <p:txBody>
          <a:bodyPr/>
          <a:lstStyle/>
          <a:p>
            <a:pPr>
              <a:defRPr/>
            </a:pPr>
            <a:fld id="{79FBDF87-C79C-7B46-A6D2-641F3B70B173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B8EB51C-6380-2192-1894-4C5355440D79}"/>
              </a:ext>
            </a:extLst>
          </p:cNvPr>
          <p:cNvSpPr>
            <a:spLocks noGrp="1"/>
          </p:cNvSpPr>
          <p:nvPr>
            <p:ph type="ftr" sz="quarter" idx="4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12A945B-BEEF-183C-ECC0-6AA2D38FD9C8}"/>
              </a:ext>
            </a:extLst>
          </p:cNvPr>
          <p:cNvSpPr>
            <a:spLocks noGrp="1"/>
          </p:cNvSpPr>
          <p:nvPr>
            <p:ph type="sldNum" sz="quarter" idx="4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5193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99776E6-5838-C63E-68C8-E3EF99F46087}"/>
              </a:ext>
            </a:extLst>
          </p:cNvPr>
          <p:cNvSpPr txBox="1">
            <a:spLocks/>
          </p:cNvSpPr>
          <p:nvPr userDrawn="1"/>
        </p:nvSpPr>
        <p:spPr>
          <a:xfrm>
            <a:off x="6095997" y="4281534"/>
            <a:ext cx="5074467" cy="890108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i="0" kern="1200" spc="-100" baseline="0">
                <a:solidFill>
                  <a:schemeClr val="accent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2CD14E77-F429-15B1-F9A5-C98656B05D4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4399" y="5910199"/>
            <a:ext cx="9994392" cy="371185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insert caption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5F47B5-4761-5144-F10D-D22CD753FBB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9" name="Text Placeholder 19">
            <a:extLst>
              <a:ext uri="{FF2B5EF4-FFF2-40B4-BE49-F238E27FC236}">
                <a16:creationId xmlns:a16="http://schemas.microsoft.com/office/drawing/2014/main" id="{4E7EC1F8-3C79-96EA-BAC5-4A16390EF4F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4399" y="820351"/>
            <a:ext cx="9994393" cy="596900"/>
          </a:xfrm>
        </p:spPr>
        <p:txBody>
          <a:bodyPr/>
          <a:lstStyle>
            <a:lvl1pPr marL="0" indent="0">
              <a:buNone/>
              <a:defRPr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subheading (optional)</a:t>
            </a:r>
          </a:p>
        </p:txBody>
      </p:sp>
      <p:pic>
        <p:nvPicPr>
          <p:cNvPr id="10" name="Picture 9" descr="Logo, company name&#10;&#10;AI-generated content may be incorrect.">
            <a:extLst>
              <a:ext uri="{FF2B5EF4-FFF2-40B4-BE49-F238E27FC236}">
                <a16:creationId xmlns:a16="http://schemas.microsoft.com/office/drawing/2014/main" id="{BA36F6E8-B09C-D7C6-E26B-D0323BCA25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80C1E4F0-DFA5-E9B1-59B4-18ECD9C9B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able Placeholder 5">
            <a:extLst>
              <a:ext uri="{FF2B5EF4-FFF2-40B4-BE49-F238E27FC236}">
                <a16:creationId xmlns:a16="http://schemas.microsoft.com/office/drawing/2014/main" id="{D2EDDB05-1AF6-97B9-8468-040314ECE410}"/>
              </a:ext>
            </a:extLst>
          </p:cNvPr>
          <p:cNvSpPr>
            <a:spLocks noGrp="1"/>
          </p:cNvSpPr>
          <p:nvPr>
            <p:ph type="tbl" sz="quarter" idx="25"/>
          </p:nvPr>
        </p:nvSpPr>
        <p:spPr>
          <a:xfrm>
            <a:off x="915924" y="1700784"/>
            <a:ext cx="9992867" cy="4105656"/>
          </a:xfrm>
          <a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088B00D-9B35-DB46-C790-1D78D3C30D91}"/>
              </a:ext>
            </a:extLst>
          </p:cNvPr>
          <p:cNvSpPr>
            <a:spLocks noGrp="1"/>
          </p:cNvSpPr>
          <p:nvPr>
            <p:ph type="dt" sz="half" idx="38"/>
          </p:nvPr>
        </p:nvSpPr>
        <p:spPr/>
        <p:txBody>
          <a:bodyPr/>
          <a:lstStyle/>
          <a:p>
            <a:pPr>
              <a:defRPr/>
            </a:pPr>
            <a:fld id="{2F439EB7-34CC-E644-AA79-7E15C5BDF09C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423629E-9729-19B2-D18F-696FC5DF7C80}"/>
              </a:ext>
            </a:extLst>
          </p:cNvPr>
          <p:cNvSpPr>
            <a:spLocks noGrp="1"/>
          </p:cNvSpPr>
          <p:nvPr>
            <p:ph type="ftr" sz="quarter" idx="39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F7ECEAE-4F90-EAE6-417B-EE2AEE8EB75D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6080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e-ligh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99776E6-5838-C63E-68C8-E3EF99F46087}"/>
              </a:ext>
            </a:extLst>
          </p:cNvPr>
          <p:cNvSpPr txBox="1">
            <a:spLocks/>
          </p:cNvSpPr>
          <p:nvPr userDrawn="1"/>
        </p:nvSpPr>
        <p:spPr>
          <a:xfrm>
            <a:off x="6096000" y="4361861"/>
            <a:ext cx="5029200" cy="882168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i="0" kern="1200" spc="-100" baseline="0">
                <a:solidFill>
                  <a:schemeClr val="accent1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95878C-4EDF-38C4-5287-2AEA2144FDE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048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-title-1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5CCE765-81F2-BAC8-4594-F05A8A98B209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5020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A81A3-EC67-4A3B-9F41-F416DA9AD7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4775545"/>
            <a:ext cx="10003536" cy="834011"/>
          </a:xfrm>
          <a:prstGeom prst="rect">
            <a:avLst/>
          </a:prstGeom>
          <a:noFill/>
        </p:spPr>
        <p:txBody>
          <a:bodyPr wrap="square" lIns="0" tIns="0" rIns="0" bIns="274320" anchor="t">
            <a:spAutoFit/>
          </a:bodyPr>
          <a:lstStyle>
            <a:lvl1pPr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title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45B20B8-EF94-AE94-949A-2FB6A948075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14400" y="3429001"/>
            <a:ext cx="1772454" cy="1114088"/>
          </a:xfrm>
          <a:prstGeom prst="rect">
            <a:avLst/>
          </a:prstGeom>
          <a:noFill/>
        </p:spPr>
        <p:txBody>
          <a:bodyPr lIns="0" tIns="182880" bIns="0" anchor="ctr">
            <a:noAutofit/>
          </a:bodyPr>
          <a:lstStyle>
            <a:lvl1pPr marL="0" indent="1270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7200" b="0" i="0" kern="1200" spc="-100" baseline="0" dirty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C440DD-C83E-5818-8D0D-4307DEB14634}"/>
              </a:ext>
            </a:extLst>
          </p:cNvPr>
          <p:cNvSpPr/>
          <p:nvPr userDrawn="1"/>
        </p:nvSpPr>
        <p:spPr>
          <a:xfrm>
            <a:off x="914400" y="4543089"/>
            <a:ext cx="177393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88DA3D-6125-4849-EF5D-E55FDE01FEE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F10B25E9-94DA-16D3-13E3-CAE2BEA2F4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ctr">
              <a:defRPr sz="900" b="1" i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534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-title-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28A2BF2-AEE9-3696-E274-55C9E049409F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5020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BA279D5-65D1-7EB0-3505-17CC33D880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4775545"/>
            <a:ext cx="10003536" cy="834011"/>
          </a:xfrm>
          <a:prstGeom prst="rect">
            <a:avLst/>
          </a:prstGeom>
          <a:noFill/>
        </p:spPr>
        <p:txBody>
          <a:bodyPr wrap="square" lIns="0" tIns="0" rIns="0" bIns="274320" anchor="t">
            <a:spAutoFit/>
          </a:bodyPr>
          <a:lstStyle>
            <a:lvl1pPr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title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0D56A39-C31F-0835-F346-AB4267AB2A5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14400" y="3429001"/>
            <a:ext cx="1772454" cy="1114088"/>
          </a:xfrm>
          <a:prstGeom prst="rect">
            <a:avLst/>
          </a:prstGeom>
          <a:noFill/>
        </p:spPr>
        <p:txBody>
          <a:bodyPr lIns="0" tIns="182880" bIns="0" anchor="ctr">
            <a:noAutofit/>
          </a:bodyPr>
          <a:lstStyle>
            <a:lvl1pPr marL="0" indent="1270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7200" b="0" i="0" kern="1200" spc="-100" baseline="0" dirty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D40C43A-6B15-0F57-3682-C2FEC305D74B}"/>
              </a:ext>
            </a:extLst>
          </p:cNvPr>
          <p:cNvSpPr/>
          <p:nvPr userDrawn="1"/>
        </p:nvSpPr>
        <p:spPr>
          <a:xfrm>
            <a:off x="914400" y="4543089"/>
            <a:ext cx="177393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DEA090-8736-22FF-0799-B9DD33028A4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CA4B4A60-8351-BF40-3841-F41FCE9B2F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ctr">
              <a:defRPr sz="900" b="1" i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0954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-title-3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B0E3FA5-DE31-AB6D-9B62-28830D79E1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4775545"/>
            <a:ext cx="10003536" cy="834011"/>
          </a:xfrm>
          <a:prstGeom prst="rect">
            <a:avLst/>
          </a:prstGeom>
          <a:noFill/>
        </p:spPr>
        <p:txBody>
          <a:bodyPr wrap="square" lIns="0" tIns="0" rIns="0" bIns="274320" anchor="t">
            <a:spAutoFit/>
          </a:bodyPr>
          <a:lstStyle>
            <a:lvl1pPr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title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F93DB2B-C096-0CA2-8B73-EC9DE94D29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14400" y="3429001"/>
            <a:ext cx="1772454" cy="1114088"/>
          </a:xfrm>
          <a:prstGeom prst="rect">
            <a:avLst/>
          </a:prstGeom>
          <a:noFill/>
        </p:spPr>
        <p:txBody>
          <a:bodyPr lIns="0" tIns="182880" bIns="0" anchor="ctr">
            <a:noAutofit/>
          </a:bodyPr>
          <a:lstStyle>
            <a:lvl1pPr marL="0" indent="1270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tabLst/>
              <a:defRPr lang="en-US" sz="7200" b="0" i="0" kern="1200" spc="-100" baseline="0" dirty="0">
                <a:solidFill>
                  <a:schemeClr val="tx2"/>
                </a:solidFill>
                <a:latin typeface="Helvetica" pitchFamily="2" charset="0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3C7BFC-CC60-7A87-8EC8-5BDBA55CAEAE}"/>
              </a:ext>
            </a:extLst>
          </p:cNvPr>
          <p:cNvSpPr/>
          <p:nvPr userDrawn="1"/>
        </p:nvSpPr>
        <p:spPr>
          <a:xfrm>
            <a:off x="914400" y="4543089"/>
            <a:ext cx="1773936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40D6175-3B5A-99BF-50CA-438C19FF1B8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C0A3FD-7314-8193-36AD-C546C75B7C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ctr">
              <a:defRPr sz="900" b="1" i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028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-section-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Logo, company name&#10;&#10;AI-generated content may be incorrect.">
            <a:extLst>
              <a:ext uri="{FF2B5EF4-FFF2-40B4-BE49-F238E27FC236}">
                <a16:creationId xmlns:a16="http://schemas.microsoft.com/office/drawing/2014/main" id="{F458E46B-0C39-CD93-F76B-90E76DC35EC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4" name="Title Placeholder 1">
            <a:extLst>
              <a:ext uri="{FF2B5EF4-FFF2-40B4-BE49-F238E27FC236}">
                <a16:creationId xmlns:a16="http://schemas.microsoft.com/office/drawing/2014/main" id="{A226F5EF-54EF-597D-C9E0-363980318B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532561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2" name="Text Placeholder 11">
            <a:extLst>
              <a:ext uri="{FF2B5EF4-FFF2-40B4-BE49-F238E27FC236}">
                <a16:creationId xmlns:a16="http://schemas.microsoft.com/office/drawing/2014/main" id="{7D25E6A6-20DF-4816-1517-8509EB288B9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11669" y="1700784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01</a:t>
            </a:r>
          </a:p>
        </p:txBody>
      </p:sp>
      <p:sp>
        <p:nvSpPr>
          <p:cNvPr id="53" name="Text Placeholder 13">
            <a:extLst>
              <a:ext uri="{FF2B5EF4-FFF2-40B4-BE49-F238E27FC236}">
                <a16:creationId xmlns:a16="http://schemas.microsoft.com/office/drawing/2014/main" id="{14A01821-D46E-3D52-4CAD-F7DBDCABE77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14400" y="2705790"/>
            <a:ext cx="3070728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54" name="Text Placeholder 11">
            <a:extLst>
              <a:ext uri="{FF2B5EF4-FFF2-40B4-BE49-F238E27FC236}">
                <a16:creationId xmlns:a16="http://schemas.microsoft.com/office/drawing/2014/main" id="{FD54C57D-8418-C7FC-C13C-73DFB518882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376229" y="1700784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02</a:t>
            </a:r>
          </a:p>
        </p:txBody>
      </p:sp>
      <p:sp>
        <p:nvSpPr>
          <p:cNvPr id="55" name="Text Placeholder 13">
            <a:extLst>
              <a:ext uri="{FF2B5EF4-FFF2-40B4-BE49-F238E27FC236}">
                <a16:creationId xmlns:a16="http://schemas.microsoft.com/office/drawing/2014/main" id="{A7ED865A-D8C1-84B1-ED7B-E4FD0EB527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79746" y="2705790"/>
            <a:ext cx="3067213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ED5B529-78BB-F29E-18B0-971B1535E859}"/>
              </a:ext>
            </a:extLst>
          </p:cNvPr>
          <p:cNvSpPr/>
          <p:nvPr userDrawn="1"/>
        </p:nvSpPr>
        <p:spPr>
          <a:xfrm rot="10800000">
            <a:off x="907074" y="2559377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04014A3-4C06-C81A-AC8E-980793F74342}"/>
              </a:ext>
            </a:extLst>
          </p:cNvPr>
          <p:cNvSpPr/>
          <p:nvPr userDrawn="1"/>
        </p:nvSpPr>
        <p:spPr>
          <a:xfrm rot="10800000">
            <a:off x="4369687" y="2559377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Text Placeholder 11">
            <a:extLst>
              <a:ext uri="{FF2B5EF4-FFF2-40B4-BE49-F238E27FC236}">
                <a16:creationId xmlns:a16="http://schemas.microsoft.com/office/drawing/2014/main" id="{4B74B708-A762-7133-2651-04F12E11F8A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1669" y="3749921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03</a:t>
            </a:r>
          </a:p>
        </p:txBody>
      </p:sp>
      <p:sp>
        <p:nvSpPr>
          <p:cNvPr id="59" name="Text Placeholder 13">
            <a:extLst>
              <a:ext uri="{FF2B5EF4-FFF2-40B4-BE49-F238E27FC236}">
                <a16:creationId xmlns:a16="http://schemas.microsoft.com/office/drawing/2014/main" id="{435E90AA-1C85-A9E4-87BC-C1AF24C3621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754927"/>
            <a:ext cx="3070728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60" name="Text Placeholder 11">
            <a:extLst>
              <a:ext uri="{FF2B5EF4-FFF2-40B4-BE49-F238E27FC236}">
                <a16:creationId xmlns:a16="http://schemas.microsoft.com/office/drawing/2014/main" id="{492F2493-8216-CD88-FA44-CC9A10608AF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376229" y="3749921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04</a:t>
            </a:r>
          </a:p>
        </p:txBody>
      </p:sp>
      <p:sp>
        <p:nvSpPr>
          <p:cNvPr id="61" name="Text Placeholder 13">
            <a:extLst>
              <a:ext uri="{FF2B5EF4-FFF2-40B4-BE49-F238E27FC236}">
                <a16:creationId xmlns:a16="http://schemas.microsoft.com/office/drawing/2014/main" id="{94974B5A-8E34-7804-BAF6-077E87EED7B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4379746" y="4754927"/>
            <a:ext cx="3067213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2AD98F0-4E6C-4977-7D6D-0539C61129D5}"/>
              </a:ext>
            </a:extLst>
          </p:cNvPr>
          <p:cNvSpPr/>
          <p:nvPr userDrawn="1"/>
        </p:nvSpPr>
        <p:spPr>
          <a:xfrm rot="10800000">
            <a:off x="907074" y="460851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EEA28208-467D-4A45-BC0C-0BC9588893EB}"/>
              </a:ext>
            </a:extLst>
          </p:cNvPr>
          <p:cNvSpPr/>
          <p:nvPr userDrawn="1"/>
        </p:nvSpPr>
        <p:spPr>
          <a:xfrm rot="10800000">
            <a:off x="4369687" y="460851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Picture Placeholder 5">
            <a:extLst>
              <a:ext uri="{FF2B5EF4-FFF2-40B4-BE49-F238E27FC236}">
                <a16:creationId xmlns:a16="http://schemas.microsoft.com/office/drawing/2014/main" id="{4FBFB9DE-AE2D-A7B7-4DB4-6859D9D5BC4B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378952" y="0"/>
            <a:ext cx="3447288" cy="6858001"/>
          </a:xfrm>
          <a:prstGeom prst="rect">
            <a:avLst/>
          </a:prstGeom>
          <a:solidFill>
            <a:srgbClr val="C3CAD1"/>
          </a:solidFill>
          <a:ln>
            <a:noFill/>
          </a:ln>
        </p:spPr>
        <p:txBody>
          <a:bodyPr lIns="457200" tIns="3657600" anchor="t"/>
          <a:lstStyle>
            <a:lvl1pPr marL="0" indent="0" algn="ctr">
              <a:buNone/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65" name="Text Placeholder 13">
            <a:extLst>
              <a:ext uri="{FF2B5EF4-FFF2-40B4-BE49-F238E27FC236}">
                <a16:creationId xmlns:a16="http://schemas.microsoft.com/office/drawing/2014/main" id="{D2A65777-78A4-1122-070C-13C5CC391FE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740140" y="6251713"/>
            <a:ext cx="2724912" cy="606288"/>
          </a:xfrm>
          <a:noFill/>
          <a:ln>
            <a:noFill/>
          </a:ln>
        </p:spPr>
        <p:txBody>
          <a:bodyPr lIns="182880" tIns="0" rIns="182880" bIns="137160" anchor="b" anchorCtr="0">
            <a:noAutofit/>
          </a:bodyPr>
          <a:lstStyle>
            <a:lvl1pPr marL="0" indent="0" algn="r">
              <a:lnSpc>
                <a:spcPct val="11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optional caption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2F3BB497-B176-4CA5-ECD7-4F398D8B4FE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3D427B-7FC7-1359-C26B-EE4E88413334}"/>
              </a:ext>
            </a:extLst>
          </p:cNvPr>
          <p:cNvSpPr>
            <a:spLocks noGrp="1"/>
          </p:cNvSpPr>
          <p:nvPr>
            <p:ph type="dt" sz="half" idx="41"/>
          </p:nvPr>
        </p:nvSpPr>
        <p:spPr/>
        <p:txBody>
          <a:bodyPr/>
          <a:lstStyle/>
          <a:p>
            <a:pPr>
              <a:defRPr/>
            </a:pPr>
            <a:fld id="{C19A5026-B52B-C147-B440-9EBB996BA922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6283E2-A570-ED3B-DFD5-070DE6D5FDE8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E33E59-3BC3-A711-E10E-552D2E1F77B5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3332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-section-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1BB2EFC9-1306-610A-7472-F5A409DAF87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40789" y="1700784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03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8DA22153-3FAA-4073-D5F7-B56934A1295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840789" y="2705790"/>
            <a:ext cx="3070730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34F7C635-74F3-E319-79C6-11DF58432BC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11669" y="1700784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01</a:t>
            </a:r>
          </a:p>
        </p:txBody>
      </p:sp>
      <p:sp>
        <p:nvSpPr>
          <p:cNvPr id="36" name="Text Placeholder 13">
            <a:extLst>
              <a:ext uri="{FF2B5EF4-FFF2-40B4-BE49-F238E27FC236}">
                <a16:creationId xmlns:a16="http://schemas.microsoft.com/office/drawing/2014/main" id="{0CB3ED8D-E886-FF54-5A83-1729951016D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14400" y="2705790"/>
            <a:ext cx="3070728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FEC18E3E-7D1C-8D3A-FA66-09B9E8AF96E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376229" y="1700784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02</a:t>
            </a:r>
          </a:p>
        </p:txBody>
      </p:sp>
      <p:sp>
        <p:nvSpPr>
          <p:cNvPr id="38" name="Text Placeholder 13">
            <a:extLst>
              <a:ext uri="{FF2B5EF4-FFF2-40B4-BE49-F238E27FC236}">
                <a16:creationId xmlns:a16="http://schemas.microsoft.com/office/drawing/2014/main" id="{F46C368A-CAE6-AB12-45DE-8C9AC108152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79746" y="2705790"/>
            <a:ext cx="3067213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81A30D-A0A7-8F72-0DB2-BAA0EF20371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pic>
        <p:nvPicPr>
          <p:cNvPr id="12" name="Picture 11" descr="Logo, company name&#10;&#10;AI-generated content may be incorrect.">
            <a:extLst>
              <a:ext uri="{FF2B5EF4-FFF2-40B4-BE49-F238E27FC236}">
                <a16:creationId xmlns:a16="http://schemas.microsoft.com/office/drawing/2014/main" id="{6BC60E22-555E-863E-A95E-1F364397E92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C8268B68-5038-1850-9129-6EBE6E73F9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F851C4B-EE7A-A84C-0FEB-76E839BCE7AE}"/>
              </a:ext>
            </a:extLst>
          </p:cNvPr>
          <p:cNvSpPr/>
          <p:nvPr userDrawn="1"/>
        </p:nvSpPr>
        <p:spPr>
          <a:xfrm rot="10800000">
            <a:off x="907074" y="2559377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9CC64-0203-C898-B985-39FB41EBBF57}"/>
              </a:ext>
            </a:extLst>
          </p:cNvPr>
          <p:cNvSpPr/>
          <p:nvPr userDrawn="1"/>
        </p:nvSpPr>
        <p:spPr>
          <a:xfrm rot="10800000">
            <a:off x="4369687" y="2559377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EB46FE0-DD6E-5635-0172-E4462AC6960A}"/>
              </a:ext>
            </a:extLst>
          </p:cNvPr>
          <p:cNvSpPr/>
          <p:nvPr userDrawn="1"/>
        </p:nvSpPr>
        <p:spPr>
          <a:xfrm rot="10800000">
            <a:off x="7844307" y="2559377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 Placeholder 11">
            <a:extLst>
              <a:ext uri="{FF2B5EF4-FFF2-40B4-BE49-F238E27FC236}">
                <a16:creationId xmlns:a16="http://schemas.microsoft.com/office/drawing/2014/main" id="{6E39647A-7DAB-491C-D78A-700609AE592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840789" y="3749921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06</a:t>
            </a:r>
          </a:p>
        </p:txBody>
      </p:sp>
      <p:sp>
        <p:nvSpPr>
          <p:cNvPr id="54" name="Text Placeholder 13">
            <a:extLst>
              <a:ext uri="{FF2B5EF4-FFF2-40B4-BE49-F238E27FC236}">
                <a16:creationId xmlns:a16="http://schemas.microsoft.com/office/drawing/2014/main" id="{1A2EE3EC-6F0A-04AA-D8CE-ACD79EC10DF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840789" y="4754927"/>
            <a:ext cx="3070730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55" name="Text Placeholder 11">
            <a:extLst>
              <a:ext uri="{FF2B5EF4-FFF2-40B4-BE49-F238E27FC236}">
                <a16:creationId xmlns:a16="http://schemas.microsoft.com/office/drawing/2014/main" id="{34257359-AC31-56B7-8B18-5EA207F7A424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1669" y="3749921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04</a:t>
            </a:r>
          </a:p>
        </p:txBody>
      </p:sp>
      <p:sp>
        <p:nvSpPr>
          <p:cNvPr id="56" name="Text Placeholder 13">
            <a:extLst>
              <a:ext uri="{FF2B5EF4-FFF2-40B4-BE49-F238E27FC236}">
                <a16:creationId xmlns:a16="http://schemas.microsoft.com/office/drawing/2014/main" id="{572C6531-6F1F-27C2-65C9-244BA7ADFA5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754927"/>
            <a:ext cx="3070728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57" name="Text Placeholder 11">
            <a:extLst>
              <a:ext uri="{FF2B5EF4-FFF2-40B4-BE49-F238E27FC236}">
                <a16:creationId xmlns:a16="http://schemas.microsoft.com/office/drawing/2014/main" id="{595E9E59-1788-1106-6D6E-4588D5BFC42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376229" y="3749921"/>
            <a:ext cx="1400978" cy="904631"/>
          </a:xfrm>
          <a:noFill/>
        </p:spPr>
        <p:txBody>
          <a:bodyPr lIns="0" rIns="0" anchor="b">
            <a:noAutofit/>
          </a:bodyPr>
          <a:lstStyle>
            <a:lvl1pPr marL="0" indent="0">
              <a:buNone/>
              <a:defRPr sz="6000" b="0" i="0" spc="-10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05</a:t>
            </a:r>
          </a:p>
        </p:txBody>
      </p:sp>
      <p:sp>
        <p:nvSpPr>
          <p:cNvPr id="58" name="Text Placeholder 13">
            <a:extLst>
              <a:ext uri="{FF2B5EF4-FFF2-40B4-BE49-F238E27FC236}">
                <a16:creationId xmlns:a16="http://schemas.microsoft.com/office/drawing/2014/main" id="{8199CACE-BEE2-2F7F-88AC-1185972B2BBA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4379746" y="4754927"/>
            <a:ext cx="3067213" cy="818421"/>
          </a:xfr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4F7BEFD-FB17-76F4-D1C3-A86A0C5DF431}"/>
              </a:ext>
            </a:extLst>
          </p:cNvPr>
          <p:cNvSpPr/>
          <p:nvPr userDrawn="1"/>
        </p:nvSpPr>
        <p:spPr>
          <a:xfrm rot="10800000">
            <a:off x="907074" y="460851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9098B664-2217-1188-9827-8BE49302AAB0}"/>
              </a:ext>
            </a:extLst>
          </p:cNvPr>
          <p:cNvSpPr/>
          <p:nvPr userDrawn="1"/>
        </p:nvSpPr>
        <p:spPr>
          <a:xfrm rot="10800000">
            <a:off x="4369687" y="460851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3E24A18-BE76-EFAD-8000-E51E5AB8B18D}"/>
              </a:ext>
            </a:extLst>
          </p:cNvPr>
          <p:cNvSpPr/>
          <p:nvPr userDrawn="1"/>
        </p:nvSpPr>
        <p:spPr>
          <a:xfrm rot="10800000">
            <a:off x="7844307" y="4608514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306B98-6C7B-5D9C-EB22-ADFE1D599AAB}"/>
              </a:ext>
            </a:extLst>
          </p:cNvPr>
          <p:cNvSpPr>
            <a:spLocks noGrp="1"/>
          </p:cNvSpPr>
          <p:nvPr>
            <p:ph type="dt" sz="half" idx="41"/>
          </p:nvPr>
        </p:nvSpPr>
        <p:spPr/>
        <p:txBody>
          <a:bodyPr/>
          <a:lstStyle/>
          <a:p>
            <a:pPr>
              <a:defRPr/>
            </a:pPr>
            <a:fld id="{A788AAE1-B61E-D541-B0EB-77D2B81022F4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5E37-5D32-15DD-E450-FB2064F63D72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AC6AA05-64AA-7F74-3379-4487B7FD1272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6424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-section-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ext Placeholder 13">
            <a:extLst>
              <a:ext uri="{FF2B5EF4-FFF2-40B4-BE49-F238E27FC236}">
                <a16:creationId xmlns:a16="http://schemas.microsoft.com/office/drawing/2014/main" id="{24D2F47F-A82C-896B-9074-0218039BA50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1700784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E38EC1-AABA-F606-16BC-2EE60350226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064871" y="1700784"/>
            <a:ext cx="3639311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13" name="Text Placeholder 13">
            <a:extLst>
              <a:ext uri="{FF2B5EF4-FFF2-40B4-BE49-F238E27FC236}">
                <a16:creationId xmlns:a16="http://schemas.microsoft.com/office/drawing/2014/main" id="{879203E9-4594-555A-231B-491719F4150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4398" y="2439376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02</a:t>
            </a:r>
          </a:p>
        </p:txBody>
      </p:sp>
      <p:sp>
        <p:nvSpPr>
          <p:cNvPr id="114" name="Text Placeholder 13">
            <a:extLst>
              <a:ext uri="{FF2B5EF4-FFF2-40B4-BE49-F238E27FC236}">
                <a16:creationId xmlns:a16="http://schemas.microsoft.com/office/drawing/2014/main" id="{84230C28-B165-EFA0-B74F-E666A786A99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064872" y="2439376"/>
            <a:ext cx="3640983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16" name="Text Placeholder 13">
            <a:extLst>
              <a:ext uri="{FF2B5EF4-FFF2-40B4-BE49-F238E27FC236}">
                <a16:creationId xmlns:a16="http://schemas.microsoft.com/office/drawing/2014/main" id="{2DF69C14-5330-E3B1-3493-6E4B64446AB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398" y="3177663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03</a:t>
            </a:r>
          </a:p>
        </p:txBody>
      </p:sp>
      <p:sp>
        <p:nvSpPr>
          <p:cNvPr id="117" name="Text Placeholder 13">
            <a:extLst>
              <a:ext uri="{FF2B5EF4-FFF2-40B4-BE49-F238E27FC236}">
                <a16:creationId xmlns:a16="http://schemas.microsoft.com/office/drawing/2014/main" id="{64FAB876-1E16-E235-990A-914CADA69D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064872" y="3177663"/>
            <a:ext cx="3640983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19" name="Text Placeholder 13">
            <a:extLst>
              <a:ext uri="{FF2B5EF4-FFF2-40B4-BE49-F238E27FC236}">
                <a16:creationId xmlns:a16="http://schemas.microsoft.com/office/drawing/2014/main" id="{932D7BD1-6785-E0E5-A294-8699619E073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4398" y="3909185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04</a:t>
            </a:r>
          </a:p>
        </p:txBody>
      </p:sp>
      <p:sp>
        <p:nvSpPr>
          <p:cNvPr id="120" name="Text Placeholder 13">
            <a:extLst>
              <a:ext uri="{FF2B5EF4-FFF2-40B4-BE49-F238E27FC236}">
                <a16:creationId xmlns:a16="http://schemas.microsoft.com/office/drawing/2014/main" id="{09FE5F1D-177D-3BC0-A83F-F3A8B841764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064872" y="3909185"/>
            <a:ext cx="3640983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22" name="Text Placeholder 13">
            <a:extLst>
              <a:ext uri="{FF2B5EF4-FFF2-40B4-BE49-F238E27FC236}">
                <a16:creationId xmlns:a16="http://schemas.microsoft.com/office/drawing/2014/main" id="{737A7788-0B5B-A35E-C701-E199CC87D2F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14398" y="4640707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05</a:t>
            </a:r>
          </a:p>
        </p:txBody>
      </p:sp>
      <p:sp>
        <p:nvSpPr>
          <p:cNvPr id="123" name="Text Placeholder 13">
            <a:extLst>
              <a:ext uri="{FF2B5EF4-FFF2-40B4-BE49-F238E27FC236}">
                <a16:creationId xmlns:a16="http://schemas.microsoft.com/office/drawing/2014/main" id="{CA244C11-B490-6C58-227E-AAE993D5763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2064872" y="4640707"/>
            <a:ext cx="3640983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25" name="Text Placeholder 13">
            <a:extLst>
              <a:ext uri="{FF2B5EF4-FFF2-40B4-BE49-F238E27FC236}">
                <a16:creationId xmlns:a16="http://schemas.microsoft.com/office/drawing/2014/main" id="{FB3C5B8D-511D-4620-D6C2-29244AE5A36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398" y="5372229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06</a:t>
            </a:r>
          </a:p>
        </p:txBody>
      </p:sp>
      <p:sp>
        <p:nvSpPr>
          <p:cNvPr id="126" name="Text Placeholder 13">
            <a:extLst>
              <a:ext uri="{FF2B5EF4-FFF2-40B4-BE49-F238E27FC236}">
                <a16:creationId xmlns:a16="http://schemas.microsoft.com/office/drawing/2014/main" id="{74E73A5C-9587-3638-1849-529EF20DA4A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4872" y="5372229"/>
            <a:ext cx="3640983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28" name="Text Placeholder 13">
            <a:extLst>
              <a:ext uri="{FF2B5EF4-FFF2-40B4-BE49-F238E27FC236}">
                <a16:creationId xmlns:a16="http://schemas.microsoft.com/office/drawing/2014/main" id="{D9958F8C-F86C-8945-339F-91C4B192BB7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121941" y="1700784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07</a:t>
            </a:r>
          </a:p>
        </p:txBody>
      </p:sp>
      <p:sp>
        <p:nvSpPr>
          <p:cNvPr id="129" name="Text Placeholder 13">
            <a:extLst>
              <a:ext uri="{FF2B5EF4-FFF2-40B4-BE49-F238E27FC236}">
                <a16:creationId xmlns:a16="http://schemas.microsoft.com/office/drawing/2014/main" id="{CF1D7A50-7443-E633-DD41-F6B79C3FF56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271056" y="1700784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31" name="Text Placeholder 13">
            <a:extLst>
              <a:ext uri="{FF2B5EF4-FFF2-40B4-BE49-F238E27FC236}">
                <a16:creationId xmlns:a16="http://schemas.microsoft.com/office/drawing/2014/main" id="{CFA56BDA-D236-1449-791D-D67B3432FAB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121941" y="2439376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08</a:t>
            </a:r>
          </a:p>
        </p:txBody>
      </p:sp>
      <p:sp>
        <p:nvSpPr>
          <p:cNvPr id="132" name="Text Placeholder 13">
            <a:extLst>
              <a:ext uri="{FF2B5EF4-FFF2-40B4-BE49-F238E27FC236}">
                <a16:creationId xmlns:a16="http://schemas.microsoft.com/office/drawing/2014/main" id="{EA4D9A6A-DBB7-348C-F89D-164E7413004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271056" y="2439376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34" name="Text Placeholder 13">
            <a:extLst>
              <a:ext uri="{FF2B5EF4-FFF2-40B4-BE49-F238E27FC236}">
                <a16:creationId xmlns:a16="http://schemas.microsoft.com/office/drawing/2014/main" id="{AF2C1657-B89C-2EE0-35F8-B79BD539AEF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121941" y="3177663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09</a:t>
            </a:r>
          </a:p>
        </p:txBody>
      </p:sp>
      <p:sp>
        <p:nvSpPr>
          <p:cNvPr id="135" name="Text Placeholder 13">
            <a:extLst>
              <a:ext uri="{FF2B5EF4-FFF2-40B4-BE49-F238E27FC236}">
                <a16:creationId xmlns:a16="http://schemas.microsoft.com/office/drawing/2014/main" id="{3AE3BE8C-2311-FEC2-AEAF-F66929C7421A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271056" y="3177663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37" name="Text Placeholder 13">
            <a:extLst>
              <a:ext uri="{FF2B5EF4-FFF2-40B4-BE49-F238E27FC236}">
                <a16:creationId xmlns:a16="http://schemas.microsoft.com/office/drawing/2014/main" id="{6BC6E3D7-C604-65BA-0EF3-149FD797F8F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121941" y="3909185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10</a:t>
            </a:r>
          </a:p>
        </p:txBody>
      </p:sp>
      <p:sp>
        <p:nvSpPr>
          <p:cNvPr id="138" name="Text Placeholder 13">
            <a:extLst>
              <a:ext uri="{FF2B5EF4-FFF2-40B4-BE49-F238E27FC236}">
                <a16:creationId xmlns:a16="http://schemas.microsoft.com/office/drawing/2014/main" id="{614D7BFE-8E61-2980-FCFD-07D72FEFE89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271056" y="3909185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40" name="Text Placeholder 13">
            <a:extLst>
              <a:ext uri="{FF2B5EF4-FFF2-40B4-BE49-F238E27FC236}">
                <a16:creationId xmlns:a16="http://schemas.microsoft.com/office/drawing/2014/main" id="{BFE1C3D8-A28B-308B-4E0D-6BF5775ABE48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121941" y="4640707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11</a:t>
            </a:r>
          </a:p>
        </p:txBody>
      </p:sp>
      <p:sp>
        <p:nvSpPr>
          <p:cNvPr id="141" name="Text Placeholder 13">
            <a:extLst>
              <a:ext uri="{FF2B5EF4-FFF2-40B4-BE49-F238E27FC236}">
                <a16:creationId xmlns:a16="http://schemas.microsoft.com/office/drawing/2014/main" id="{FB732F29-504E-1261-3F0E-602CAADDCEC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271056" y="4640707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sp>
        <p:nvSpPr>
          <p:cNvPr id="143" name="Text Placeholder 13">
            <a:extLst>
              <a:ext uri="{FF2B5EF4-FFF2-40B4-BE49-F238E27FC236}">
                <a16:creationId xmlns:a16="http://schemas.microsoft.com/office/drawing/2014/main" id="{35021FF4-3C1D-61CB-EC24-10046EF84155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121941" y="5372229"/>
            <a:ext cx="923544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4800" b="0" spc="-3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12</a:t>
            </a:r>
          </a:p>
        </p:txBody>
      </p:sp>
      <p:sp>
        <p:nvSpPr>
          <p:cNvPr id="144" name="Text Placeholder 13">
            <a:extLst>
              <a:ext uri="{FF2B5EF4-FFF2-40B4-BE49-F238E27FC236}">
                <a16:creationId xmlns:a16="http://schemas.microsoft.com/office/drawing/2014/main" id="{4E6D8817-7253-7DDF-DC41-DEB37620B21C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7271056" y="5372229"/>
            <a:ext cx="3637736" cy="685800"/>
          </a:xfrm>
          <a:noFill/>
          <a:ln>
            <a:noFill/>
          </a:ln>
        </p:spPr>
        <p:txBody>
          <a:bodyPr lIns="0" tIns="0" rIns="0" bIns="0" anchor="ctr" anchorCtr="0">
            <a:noAutofit/>
          </a:bodyPr>
          <a:lstStyle>
            <a:lvl1pPr marL="0" indent="0">
              <a:lnSpc>
                <a:spcPct val="100000"/>
              </a:lnSpc>
              <a:spcAft>
                <a:spcPts val="0"/>
              </a:spcAft>
              <a:buNone/>
              <a:defRPr sz="1800" b="0" spc="-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title</a:t>
            </a:r>
          </a:p>
        </p:txBody>
      </p:sp>
      <p:pic>
        <p:nvPicPr>
          <p:cNvPr id="22" name="Picture 21" descr="Logo, company name&#10;&#10;AI-generated content may be incorrect.">
            <a:extLst>
              <a:ext uri="{FF2B5EF4-FFF2-40B4-BE49-F238E27FC236}">
                <a16:creationId xmlns:a16="http://schemas.microsoft.com/office/drawing/2014/main" id="{A9E6E4F7-0584-EF34-FFFB-B4D12342EDB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23" name="Title Placeholder 1">
            <a:extLst>
              <a:ext uri="{FF2B5EF4-FFF2-40B4-BE49-F238E27FC236}">
                <a16:creationId xmlns:a16="http://schemas.microsoft.com/office/drawing/2014/main" id="{4969F255-D28D-EFC0-3ADC-C571145687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7966263-F5BA-1B96-DFF6-A810CFE6ED65}"/>
              </a:ext>
            </a:extLst>
          </p:cNvPr>
          <p:cNvSpPr/>
          <p:nvPr userDrawn="1"/>
        </p:nvSpPr>
        <p:spPr>
          <a:xfrm rot="16200000">
            <a:off x="-333761" y="3861980"/>
            <a:ext cx="43708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375657B-DD59-499B-29D6-ECC94C0CBF3A}"/>
              </a:ext>
            </a:extLst>
          </p:cNvPr>
          <p:cNvSpPr/>
          <p:nvPr userDrawn="1"/>
        </p:nvSpPr>
        <p:spPr>
          <a:xfrm rot="16200000">
            <a:off x="4865768" y="3861980"/>
            <a:ext cx="43708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001167-2535-4E93-B518-3CECA51A2CF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B6BFD8A-E7E0-527A-5D21-8D9C31BEC308}"/>
              </a:ext>
            </a:extLst>
          </p:cNvPr>
          <p:cNvSpPr>
            <a:spLocks noGrp="1"/>
          </p:cNvSpPr>
          <p:nvPr>
            <p:ph type="dt" sz="half" idx="46"/>
          </p:nvPr>
        </p:nvSpPr>
        <p:spPr/>
        <p:txBody>
          <a:bodyPr/>
          <a:lstStyle/>
          <a:p>
            <a:pPr>
              <a:defRPr/>
            </a:pPr>
            <a:fld id="{DBE10A3E-5D67-BD4E-AC54-1B7A19DBB21C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496E824-EFBF-1849-35E8-7D21ECBB3B68}"/>
              </a:ext>
            </a:extLst>
          </p:cNvPr>
          <p:cNvSpPr>
            <a:spLocks noGrp="1"/>
          </p:cNvSpPr>
          <p:nvPr>
            <p:ph type="ftr" sz="quarter" idx="47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743B2D2-A2A5-B0BB-78FD-0E231C66EFC6}"/>
              </a:ext>
            </a:extLst>
          </p:cNvPr>
          <p:cNvSpPr>
            <a:spLocks noGrp="1"/>
          </p:cNvSpPr>
          <p:nvPr>
            <p:ph type="sldNum" sz="quarter" idx="48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479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-section-agenda_not-number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EAC7C6E1-81A7-9044-9434-4D88EFE87D8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399" y="1777100"/>
            <a:ext cx="4789783" cy="499564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3200" b="0" i="0" spc="-2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Title</a:t>
            </a:r>
          </a:p>
        </p:txBody>
      </p:sp>
      <p:sp>
        <p:nvSpPr>
          <p:cNvPr id="6" name="Text Placeholder 13">
            <a:extLst>
              <a:ext uri="{FF2B5EF4-FFF2-40B4-BE49-F238E27FC236}">
                <a16:creationId xmlns:a16="http://schemas.microsoft.com/office/drawing/2014/main" id="{4CED7749-8D25-A90A-BC06-69A433AA0BF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14399" y="2466808"/>
            <a:ext cx="4789783" cy="3618654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342900" indent="-342900">
              <a:lnSpc>
                <a:spcPct val="10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ü"/>
              <a:defRPr sz="2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Topic 1</a:t>
            </a:r>
          </a:p>
          <a:p>
            <a:pPr lvl="0"/>
            <a:r>
              <a:rPr lang="en-US" dirty="0"/>
              <a:t>Topic 2</a:t>
            </a:r>
          </a:p>
          <a:p>
            <a:pPr lvl="0"/>
            <a:r>
              <a:rPr lang="en-US" dirty="0"/>
              <a:t>Topic 3</a:t>
            </a:r>
          </a:p>
          <a:p>
            <a:pPr lvl="0"/>
            <a:r>
              <a:rPr lang="en-US" dirty="0"/>
              <a:t>Topic 4</a:t>
            </a:r>
          </a:p>
          <a:p>
            <a:pPr lvl="0"/>
            <a:r>
              <a:rPr lang="en-US" dirty="0"/>
              <a:t>Topic 5</a:t>
            </a:r>
          </a:p>
          <a:p>
            <a:pPr lvl="0"/>
            <a:r>
              <a:rPr lang="en-US" dirty="0"/>
              <a:t>Topic 6</a:t>
            </a:r>
          </a:p>
        </p:txBody>
      </p:sp>
      <p:sp>
        <p:nvSpPr>
          <p:cNvPr id="10" name="Text Placeholder 11">
            <a:extLst>
              <a:ext uri="{FF2B5EF4-FFF2-40B4-BE49-F238E27FC236}">
                <a16:creationId xmlns:a16="http://schemas.microsoft.com/office/drawing/2014/main" id="{1DDFE44E-2ABA-6773-6AFE-A057849A0C5C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121942" y="1777100"/>
            <a:ext cx="4786850" cy="499564"/>
          </a:xfrm>
          <a:prstGeom prst="rect">
            <a:avLst/>
          </a:prstGeom>
        </p:spPr>
        <p:txBody>
          <a:bodyPr lIns="0" rIns="0" anchor="b">
            <a:noAutofit/>
          </a:bodyPr>
          <a:lstStyle>
            <a:lvl1pPr marL="0" indent="0">
              <a:buNone/>
              <a:defRPr sz="3200" b="0" i="0" spc="-20" baseline="0">
                <a:solidFill>
                  <a:schemeClr val="tx2"/>
                </a:solidFill>
                <a:latin typeface="Helvetica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Title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285926F5-51C9-C767-8B1C-05A48BEC44A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121942" y="2439375"/>
            <a:ext cx="4786850" cy="3618654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t" anchorCtr="0">
            <a:noAutofit/>
          </a:bodyPr>
          <a:lstStyle>
            <a:lvl1pPr marL="342900" indent="-342900">
              <a:lnSpc>
                <a:spcPct val="10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ü"/>
              <a:defRPr sz="2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Topic 1</a:t>
            </a:r>
          </a:p>
          <a:p>
            <a:pPr lvl="0"/>
            <a:r>
              <a:rPr lang="en-US" dirty="0"/>
              <a:t>Topic 2</a:t>
            </a:r>
          </a:p>
          <a:p>
            <a:pPr lvl="0"/>
            <a:r>
              <a:rPr lang="en-US" dirty="0"/>
              <a:t>Topic 3</a:t>
            </a:r>
          </a:p>
          <a:p>
            <a:pPr lvl="0"/>
            <a:r>
              <a:rPr lang="en-US" dirty="0"/>
              <a:t>Topic 4</a:t>
            </a:r>
          </a:p>
          <a:p>
            <a:pPr lvl="0"/>
            <a:r>
              <a:rPr lang="en-US" dirty="0"/>
              <a:t>Topic 5</a:t>
            </a:r>
          </a:p>
          <a:p>
            <a:pPr lvl="0"/>
            <a:r>
              <a:rPr lang="en-US" dirty="0"/>
              <a:t>Topic 6</a:t>
            </a:r>
          </a:p>
        </p:txBody>
      </p:sp>
      <p:pic>
        <p:nvPicPr>
          <p:cNvPr id="14" name="Picture 13" descr="Logo, company name&#10;&#10;AI-generated content may be incorrect.">
            <a:extLst>
              <a:ext uri="{FF2B5EF4-FFF2-40B4-BE49-F238E27FC236}">
                <a16:creationId xmlns:a16="http://schemas.microsoft.com/office/drawing/2014/main" id="{0A38FBEF-D968-BAAB-2F1A-C33DF1090A2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" y="345185"/>
            <a:ext cx="415981" cy="415981"/>
          </a:xfrm>
          <a:prstGeom prst="rect">
            <a:avLst/>
          </a:prstGeom>
        </p:spPr>
      </p:pic>
      <p:sp>
        <p:nvSpPr>
          <p:cNvPr id="15" name="Title Placeholder 1">
            <a:extLst>
              <a:ext uri="{FF2B5EF4-FFF2-40B4-BE49-F238E27FC236}">
                <a16:creationId xmlns:a16="http://schemas.microsoft.com/office/drawing/2014/main" id="{5C332878-8208-7EAA-4DB9-C54CF85EBF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9994393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91C4DF3-48EC-B58B-4268-5C15BF40467E}"/>
              </a:ext>
            </a:extLst>
          </p:cNvPr>
          <p:cNvSpPr/>
          <p:nvPr userDrawn="1"/>
        </p:nvSpPr>
        <p:spPr>
          <a:xfrm rot="10800000">
            <a:off x="910883" y="2292645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AC22AE-2868-1667-3C38-222AE62A0E83}"/>
              </a:ext>
            </a:extLst>
          </p:cNvPr>
          <p:cNvSpPr/>
          <p:nvPr userDrawn="1"/>
        </p:nvSpPr>
        <p:spPr>
          <a:xfrm rot="10800000">
            <a:off x="6121941" y="2292645"/>
            <a:ext cx="1399032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6D8D20-04D8-0306-5B9D-6596477A205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A1CB0B1E-5470-943A-A864-22A82A8FAB55}"/>
              </a:ext>
            </a:extLst>
          </p:cNvPr>
          <p:cNvSpPr>
            <a:spLocks noGrp="1"/>
          </p:cNvSpPr>
          <p:nvPr>
            <p:ph type="dt" sz="half" idx="49"/>
          </p:nvPr>
        </p:nvSpPr>
        <p:spPr/>
        <p:txBody>
          <a:bodyPr/>
          <a:lstStyle/>
          <a:p>
            <a:pPr>
              <a:defRPr/>
            </a:pPr>
            <a:fld id="{7DEFCF59-11E7-FF4E-AF72-246FC4293452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551ADB85-A509-E663-36AB-0B56E0503B7D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7D4987D2-BA74-5186-0602-DCCC94E6057E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305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04058F-D2D1-26D0-EB49-9010DA20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306022"/>
            <a:ext cx="10853928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889ED-333F-2A3E-CA42-C76F3A9D8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5924" y="1700784"/>
            <a:ext cx="10360152" cy="4297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86C5C5-BA40-ED91-0B8F-3E5B695BC2FA}"/>
              </a:ext>
            </a:extLst>
          </p:cNvPr>
          <p:cNvPicPr>
            <a:picLocks noChangeAspect="1"/>
          </p:cNvPicPr>
          <p:nvPr userDrawn="1"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4394AAFE-E3DF-B28D-63BF-3EFB9EF59B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ctr">
              <a:defRPr sz="900" b="1" i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CE553BB-E886-DE6F-F16C-696C36EA8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357618"/>
            <a:ext cx="675368" cy="365760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>
              <a:defRPr sz="900" smtClean="0">
                <a:solidFill>
                  <a:schemeClr val="accent1"/>
                </a:solidFill>
                <a:latin typeface="Helvetica" charset="0"/>
                <a:cs typeface="ＭＳ Ｐゴシック" charset="0"/>
              </a:defRPr>
            </a:lvl1pPr>
          </a:lstStyle>
          <a:p>
            <a:pPr>
              <a:defRPr/>
            </a:pPr>
            <a:fld id="{D2696730-93A2-1C40-A288-6C0ADF526623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7D89A822-DC7D-79CA-3EF6-AF26B05C52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63212" y="6356350"/>
            <a:ext cx="4542643" cy="365760"/>
          </a:xfrm>
          <a:prstGeom prst="rect">
            <a:avLst/>
          </a:prstGeom>
        </p:spPr>
        <p:txBody>
          <a:bodyPr lIns="0" tIns="0" rIns="0" bIns="0" anchor="b"/>
          <a:lstStyle>
            <a:lvl1pPr marL="0" algn="l" defTabSz="914400" rtl="0" eaLnBrk="1" latinLnBrk="0" hangingPunct="1">
              <a:defRPr lang="en-US" sz="900" kern="1200" smtClean="0">
                <a:solidFill>
                  <a:schemeClr val="accent1"/>
                </a:solidFill>
                <a:latin typeface="Helvetica" charset="0"/>
                <a:ea typeface="+mn-ea"/>
                <a:cs typeface="ＭＳ Ｐゴシック" charset="0"/>
              </a:defRPr>
            </a:lvl1pPr>
          </a:lstStyle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06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747" r:id="rId2"/>
    <p:sldLayoutId id="2147483748" r:id="rId3"/>
    <p:sldLayoutId id="2147483964" r:id="rId4"/>
    <p:sldLayoutId id="2147483965" r:id="rId5"/>
    <p:sldLayoutId id="2147483785" r:id="rId6"/>
    <p:sldLayoutId id="2147483814" r:id="rId7"/>
    <p:sldLayoutId id="2147483816" r:id="rId8"/>
    <p:sldLayoutId id="2147483786" r:id="rId9"/>
    <p:sldLayoutId id="2147483787" r:id="rId10"/>
    <p:sldLayoutId id="2147483742" r:id="rId11"/>
    <p:sldLayoutId id="2147483744" r:id="rId12"/>
    <p:sldLayoutId id="2147483781" r:id="rId13"/>
    <p:sldLayoutId id="2147483784" r:id="rId14"/>
    <p:sldLayoutId id="2147483756" r:id="rId15"/>
    <p:sldLayoutId id="2147483759" r:id="rId16"/>
    <p:sldLayoutId id="2147483791" r:id="rId17"/>
    <p:sldLayoutId id="2147483788" r:id="rId18"/>
    <p:sldLayoutId id="2147483778" r:id="rId19"/>
    <p:sldLayoutId id="2147483813" r:id="rId20"/>
    <p:sldLayoutId id="2147483815" r:id="rId21"/>
    <p:sldLayoutId id="2147483864" r:id="rId22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i="0" kern="1200" spc="-50" baseline="0">
          <a:solidFill>
            <a:schemeClr val="tx1"/>
          </a:solidFill>
          <a:latin typeface="Helvetica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tabLst/>
        <a:defRPr sz="20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04058F-D2D1-26D0-EB49-9010DA20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306022"/>
            <a:ext cx="10853928" cy="43352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889ED-333F-2A3E-CA42-C76F3A9D8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5924" y="1700784"/>
            <a:ext cx="10360152" cy="4297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DF5A06-F641-5EC3-D719-B34F1834A66B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30050" y="0"/>
            <a:ext cx="361950" cy="6858000"/>
          </a:xfrm>
          <a:prstGeom prst="rect">
            <a:avLst/>
          </a:prstGeom>
        </p:spPr>
      </p:pic>
      <p:sp>
        <p:nvSpPr>
          <p:cNvPr id="9" name="Slide Number Placeholder 9">
            <a:extLst>
              <a:ext uri="{FF2B5EF4-FFF2-40B4-BE49-F238E27FC236}">
                <a16:creationId xmlns:a16="http://schemas.microsoft.com/office/drawing/2014/main" id="{F04EE99E-B369-AEF4-31C2-D04F8CDD01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0050" y="6356350"/>
            <a:ext cx="358919" cy="365125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ctr">
              <a:defRPr sz="900" b="1" i="0">
                <a:solidFill>
                  <a:schemeClr val="bg1"/>
                </a:solidFill>
                <a:latin typeface="Helvetica" pitchFamily="2" charset="0"/>
              </a:defRPr>
            </a:lvl1pPr>
          </a:lstStyle>
          <a:p>
            <a:fld id="{F4BAA12D-5F28-3140-935A-44BF4B54B6B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FD664DD-4B4F-B6F9-44D8-026688A69C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357618"/>
            <a:ext cx="675368" cy="365760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>
              <a:defRPr sz="900" smtClean="0">
                <a:solidFill>
                  <a:schemeClr val="accent1"/>
                </a:solidFill>
                <a:latin typeface="Helvetica" charset="0"/>
                <a:cs typeface="ＭＳ Ｐゴシック" charset="0"/>
              </a:defRPr>
            </a:lvl1pPr>
          </a:lstStyle>
          <a:p>
            <a:pPr>
              <a:defRPr/>
            </a:pPr>
            <a:fld id="{BC968A07-0B94-C142-9CC9-B25991A27E9B}" type="datetime1">
              <a:rPr lang="en-US" smtClean="0"/>
              <a:t>6/9/2026</a:t>
            </a:fld>
            <a:endParaRPr lang="en-US" dirty="0"/>
          </a:p>
        </p:txBody>
      </p:sp>
      <p:sp>
        <p:nvSpPr>
          <p:cNvPr id="11" name="Footer Placeholder 8">
            <a:extLst>
              <a:ext uri="{FF2B5EF4-FFF2-40B4-BE49-F238E27FC236}">
                <a16:creationId xmlns:a16="http://schemas.microsoft.com/office/drawing/2014/main" id="{E736E786-2843-9B52-0847-6BFC3D1CBC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63212" y="6356350"/>
            <a:ext cx="4542643" cy="365760"/>
          </a:xfrm>
          <a:prstGeom prst="rect">
            <a:avLst/>
          </a:prstGeom>
        </p:spPr>
        <p:txBody>
          <a:bodyPr lIns="0" tIns="0" rIns="0" bIns="0" anchor="b"/>
          <a:lstStyle>
            <a:lvl1pPr marL="0" algn="l" defTabSz="914400" rtl="0" eaLnBrk="1" latinLnBrk="0" hangingPunct="1">
              <a:defRPr lang="en-US" sz="900" kern="1200" smtClean="0">
                <a:solidFill>
                  <a:schemeClr val="accent1"/>
                </a:solidFill>
                <a:latin typeface="Helvetica" charset="0"/>
                <a:ea typeface="+mn-ea"/>
                <a:cs typeface="ＭＳ Ｐゴシック" charset="0"/>
              </a:defRPr>
            </a:lvl1pPr>
          </a:lstStyle>
          <a:p>
            <a:pPr>
              <a:defRPr/>
            </a:pPr>
            <a:r>
              <a:rPr lang="en-US"/>
              <a:t>Presenter Name | Presentation Title or Meeting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648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5" r:id="rId2"/>
    <p:sldLayoutId id="2147483716" r:id="rId3"/>
    <p:sldLayoutId id="2147483970" r:id="rId4"/>
    <p:sldLayoutId id="2147483971" r:id="rId5"/>
    <p:sldLayoutId id="2147483972" r:id="rId6"/>
    <p:sldLayoutId id="2147483973" r:id="rId7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i="0" kern="1200" spc="-50" baseline="0">
          <a:solidFill>
            <a:schemeClr val="tx1"/>
          </a:solidFill>
          <a:latin typeface="Helvetica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tabLst/>
        <a:defRPr sz="20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1400" kern="1200" spc="-20" baseline="0">
          <a:solidFill>
            <a:schemeClr val="tx1"/>
          </a:solidFill>
          <a:latin typeface="Helvetica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github.com/ColinNarug/Robot-Alignmen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visp-doc.inria.fr/doxygen/visp-daily/tutorial-detection-apriltag.html#apriltag_detection_print_read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69230-1F0C-F08B-F8D1-4F09BE982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530888"/>
            <a:ext cx="10003536" cy="2388558"/>
          </a:xfrm>
        </p:spPr>
        <p:txBody>
          <a:bodyPr/>
          <a:lstStyle/>
          <a:p>
            <a:r>
              <a:rPr lang="en-US" dirty="0"/>
              <a:t>SRF Robotic Assembly Development at Fermilab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3C9EA7-4287-6D04-62E1-63AD0BECCB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1" y="5115756"/>
            <a:ext cx="10003536" cy="278477"/>
          </a:xfrm>
        </p:spPr>
        <p:txBody>
          <a:bodyPr/>
          <a:lstStyle/>
          <a:p>
            <a:r>
              <a:rPr lang="en-US" dirty="0"/>
              <a:t>Colin Narug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95ACB3-3E13-857E-398C-1BB7A3C1F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399" y="5394233"/>
            <a:ext cx="10003537" cy="278476"/>
          </a:xfrm>
        </p:spPr>
        <p:txBody>
          <a:bodyPr/>
          <a:lstStyle/>
          <a:p>
            <a:r>
              <a:rPr lang="en-US" dirty="0"/>
              <a:t>FERMILAB-SLIDES-26-0085-TD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4DF9DFB-54E9-184A-7F50-BF325F79EA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2175056"/>
            <a:ext cx="10003536" cy="236324"/>
          </a:xfrm>
        </p:spPr>
        <p:txBody>
          <a:bodyPr/>
          <a:lstStyle/>
          <a:p>
            <a:r>
              <a:rPr lang="en-US" dirty="0"/>
              <a:t>June 10</a:t>
            </a:r>
            <a:r>
              <a:rPr lang="en-US" baseline="30000" dirty="0"/>
              <a:t>th</a:t>
            </a:r>
            <a:r>
              <a:rPr lang="en-US" dirty="0"/>
              <a:t>, 2026</a:t>
            </a:r>
          </a:p>
        </p:txBody>
      </p:sp>
    </p:spTree>
    <p:extLst>
      <p:ext uri="{BB962C8B-B14F-4D97-AF65-F5344CB8AC3E}">
        <p14:creationId xmlns:p14="http://schemas.microsoft.com/office/powerpoint/2010/main" val="2934308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BFF41B6-3647-39FF-070A-4F4B1141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Robotic Assemblies in Cleanroom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747AE-9B6F-2283-AF17-A2CEDF3EF52C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11FA7EEE-B87A-0B9C-FA6D-FF9FD7828A7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25629" y="1266612"/>
            <a:ext cx="10940853" cy="2788029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Multiple </a:t>
            </a:r>
            <a:r>
              <a:rPr lang="en-US" sz="1800" b="1" dirty="0"/>
              <a:t>successful robotic assemblies</a:t>
            </a:r>
            <a:r>
              <a:rPr lang="en-US" sz="1800" dirty="0"/>
              <a:t> have been performed on SRF cavities at Fermilab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b="1" dirty="0"/>
              <a:t>Vacuum end couplers </a:t>
            </a:r>
            <a:r>
              <a:rPr lang="en-US" sz="1800" dirty="0"/>
              <a:t>assembled on SSR2 cavities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b="1" dirty="0">
                <a:latin typeface="Helvetica" panose="020B0604020202020204" pitchFamily="34" charset="0"/>
                <a:cs typeface="Helvetica" panose="020B0604020202020204" pitchFamily="34" charset="0"/>
              </a:rPr>
              <a:t>Beamline bellows assembled </a:t>
            </a:r>
            <a:r>
              <a:rPr lang="en-US" sz="1800" dirty="0">
                <a:latin typeface="Helvetica" panose="020B0604020202020204" pitchFamily="34" charset="0"/>
                <a:cs typeface="Helvetica" panose="020B0604020202020204" pitchFamily="34" charset="0"/>
              </a:rPr>
              <a:t>on SSR2 cavities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b="1" dirty="0"/>
              <a:t>Beam Flanges assembled</a:t>
            </a:r>
            <a:r>
              <a:rPr lang="en-US" sz="1800" dirty="0"/>
              <a:t> after HPR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US" sz="1800" dirty="0">
                <a:latin typeface="Helvetica" panose="020B0604020202020204" pitchFamily="34" charset="0"/>
                <a:cs typeface="Helvetica" panose="020B0604020202020204" pitchFamily="34" charset="0"/>
              </a:rPr>
              <a:t>The </a:t>
            </a:r>
            <a:r>
              <a:rPr lang="en-US" sz="1800" b="1" dirty="0">
                <a:latin typeface="Helvetica" panose="020B0604020202020204" pitchFamily="34" charset="0"/>
                <a:cs typeface="Helvetica" panose="020B0604020202020204" pitchFamily="34" charset="0"/>
              </a:rPr>
              <a:t>robotic assembly </a:t>
            </a:r>
            <a:r>
              <a:rPr lang="en-US" sz="1800" dirty="0">
                <a:latin typeface="Helvetica" panose="020B0604020202020204" pitchFamily="34" charset="0"/>
                <a:cs typeface="Helvetica" panose="020B0604020202020204" pitchFamily="34" charset="0"/>
              </a:rPr>
              <a:t>of couplers and beamline bellows on SSR2 cavities has been</a:t>
            </a:r>
            <a:r>
              <a:rPr lang="en-US" sz="1800" b="1" dirty="0">
                <a:latin typeface="Helvetica" panose="020B0604020202020204" pitchFamily="34" charset="0"/>
                <a:cs typeface="Helvetica" panose="020B0604020202020204" pitchFamily="34" charset="0"/>
              </a:rPr>
              <a:t> validated</a:t>
            </a:r>
            <a:r>
              <a:rPr lang="en-US" sz="1800" dirty="0">
                <a:latin typeface="Helvetica" panose="020B0604020202020204" pitchFamily="34" charset="0"/>
                <a:cs typeface="Helvetica" panose="020B0604020202020204" pitchFamily="34" charset="0"/>
              </a:rPr>
              <a:t> and is now part of the cleanroom </a:t>
            </a:r>
            <a:r>
              <a:rPr lang="en-US" sz="1800" b="1" dirty="0">
                <a:latin typeface="Helvetica" panose="020B0604020202020204" pitchFamily="34" charset="0"/>
                <a:cs typeface="Helvetica" panose="020B0604020202020204" pitchFamily="34" charset="0"/>
              </a:rPr>
              <a:t>assembly procedure </a:t>
            </a:r>
            <a:r>
              <a:rPr lang="en-US" sz="1800" dirty="0">
                <a:latin typeface="Helvetica" panose="020B0604020202020204" pitchFamily="34" charset="0"/>
                <a:cs typeface="Helvetica" panose="020B0604020202020204" pitchFamily="34" charset="0"/>
              </a:rPr>
              <a:t>for the PIP-II SSR2 cavity string assembly.</a:t>
            </a:r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18C30A-6666-AADC-8520-C9CE0BC10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068" y="3847999"/>
            <a:ext cx="3527428" cy="23537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858B42-FCBC-A4FA-BB06-5B46ECB6A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750" y="3847999"/>
            <a:ext cx="3537634" cy="2353745"/>
          </a:xfrm>
          <a:prstGeom prst="rect">
            <a:avLst/>
          </a:prstGeom>
        </p:spPr>
      </p:pic>
      <p:pic>
        <p:nvPicPr>
          <p:cNvPr id="2" name="Picture 1" descr="A picture containing indoor&#10;&#10;AI-generated content may be incorrect.">
            <a:extLst>
              <a:ext uri="{FF2B5EF4-FFF2-40B4-BE49-F238E27FC236}">
                <a16:creationId xmlns:a16="http://schemas.microsoft.com/office/drawing/2014/main" id="{6921B1DE-D611-0C45-04D5-BC7C57FF43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7559" y="3847999"/>
            <a:ext cx="3138329" cy="23537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6B672C-FE5B-3737-9268-128254A405B9}"/>
              </a:ext>
            </a:extLst>
          </p:cNvPr>
          <p:cNvSpPr txBox="1"/>
          <p:nvPr/>
        </p:nvSpPr>
        <p:spPr>
          <a:xfrm>
            <a:off x="4433774" y="6255178"/>
            <a:ext cx="2939587" cy="23706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>
              <a:spcAft>
                <a:spcPts val="800"/>
              </a:spcAft>
            </a:pPr>
            <a:r>
              <a:rPr lang="en-US" sz="1200" b="1">
                <a:solidFill>
                  <a:schemeClr val="accent1"/>
                </a:solidFill>
                <a:latin typeface="Helvetica" pitchFamily="2" charset="0"/>
              </a:rPr>
              <a:t>Beamline bellows assembly on SSR2 cavity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9E875D-DAC4-9E49-09E4-C172611F42C4}"/>
              </a:ext>
            </a:extLst>
          </p:cNvPr>
          <p:cNvSpPr txBox="1"/>
          <p:nvPr/>
        </p:nvSpPr>
        <p:spPr>
          <a:xfrm>
            <a:off x="8246930" y="6255178"/>
            <a:ext cx="2939587" cy="23706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>
              <a:spcAft>
                <a:spcPts val="800"/>
              </a:spcAft>
            </a:pPr>
            <a:r>
              <a:rPr lang="en-US" sz="1200" b="1" dirty="0">
                <a:solidFill>
                  <a:schemeClr val="accent1"/>
                </a:solidFill>
                <a:latin typeface="Helvetica" pitchFamily="2" charset="0"/>
              </a:rPr>
              <a:t>Assembly of flanges on 650 Cavity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D2353C-E721-B9B7-34A7-1F266E063CBA}"/>
              </a:ext>
            </a:extLst>
          </p:cNvPr>
          <p:cNvSpPr txBox="1"/>
          <p:nvPr/>
        </p:nvSpPr>
        <p:spPr>
          <a:xfrm>
            <a:off x="719989" y="6255178"/>
            <a:ext cx="2939587" cy="237062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ctr">
              <a:spcAft>
                <a:spcPts val="800"/>
              </a:spcAft>
            </a:pPr>
            <a:r>
              <a:rPr lang="en-US" sz="1200" b="1">
                <a:solidFill>
                  <a:schemeClr val="accent1"/>
                </a:solidFill>
                <a:latin typeface="Helvetica" pitchFamily="2" charset="0"/>
              </a:rPr>
              <a:t>Vacuum-end Coupler assembly on SSR2 cavity</a:t>
            </a:r>
          </a:p>
        </p:txBody>
      </p:sp>
    </p:spTree>
    <p:extLst>
      <p:ext uri="{BB962C8B-B14F-4D97-AF65-F5344CB8AC3E}">
        <p14:creationId xmlns:p14="http://schemas.microsoft.com/office/powerpoint/2010/main" val="474222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5AB9F-7FFA-BCA9-87F9-94442445C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51573E9-E900-96EF-329B-56D0718C7FF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SSR2</a:t>
            </a:r>
            <a:r>
              <a:rPr lang="en-US" dirty="0"/>
              <a:t> cavities used to validate initial assembly</a:t>
            </a:r>
          </a:p>
          <a:p>
            <a:r>
              <a:rPr lang="en-US" b="1" dirty="0"/>
              <a:t>4/5 cavities met project requirements</a:t>
            </a:r>
          </a:p>
          <a:p>
            <a:r>
              <a:rPr lang="en-US" dirty="0"/>
              <a:t>2 pre-production SSR2 </a:t>
            </a:r>
            <a:r>
              <a:rPr lang="en-US" b="1" dirty="0"/>
              <a:t>Field Emission Free </a:t>
            </a:r>
            <a:r>
              <a:rPr lang="en-US" dirty="0"/>
              <a:t>cavities have been produced</a:t>
            </a:r>
          </a:p>
          <a:p>
            <a:r>
              <a:rPr lang="en-US" dirty="0"/>
              <a:t>String assembly validation in process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SSR1 Cavities</a:t>
            </a:r>
            <a:endParaRPr lang="en-US" dirty="0"/>
          </a:p>
          <a:p>
            <a:r>
              <a:rPr lang="en-US" dirty="0"/>
              <a:t>First cavity assembled in </a:t>
            </a:r>
            <a:r>
              <a:rPr lang="en-US" b="1" dirty="0"/>
              <a:t>March</a:t>
            </a:r>
            <a:r>
              <a:rPr lang="en-US" dirty="0"/>
              <a:t> has been </a:t>
            </a:r>
            <a:r>
              <a:rPr lang="en-US" b="1" dirty="0"/>
              <a:t>qualified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Post-HPR Assembly </a:t>
            </a:r>
            <a:endParaRPr lang="en-US" dirty="0"/>
          </a:p>
          <a:p>
            <a:r>
              <a:rPr lang="en-US" dirty="0"/>
              <a:t>5 assemblies performed with 1 unqualified cavity</a:t>
            </a:r>
          </a:p>
          <a:p>
            <a:pPr lvl="1"/>
            <a:r>
              <a:rPr lang="en-US" dirty="0"/>
              <a:t>Improvement from manual installation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1E40ABE-A16E-9A03-3413-1FD0FC6B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Assembled Cavities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7CFA5B8-ED41-4179-B9F2-56EE3D9BEDDD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/>
          <a:lstStyle/>
          <a:p>
            <a:r>
              <a:rPr lang="en-US" dirty="0"/>
              <a:t>Validation of processes done by cavities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994E4C-BD70-AE8B-005F-3100FF3B5ED6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4" name="Picture 5" descr="Chart&#10;&#10;Description automatically generated">
            <a:extLst>
              <a:ext uri="{FF2B5EF4-FFF2-40B4-BE49-F238E27FC236}">
                <a16:creationId xmlns:a16="http://schemas.microsoft.com/office/drawing/2014/main" id="{4FA78848-8629-3E77-4E91-1773299DB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945" y="13118"/>
            <a:ext cx="4208317" cy="250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E74893-7A3B-23FF-8D01-C4D54D21B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6760" y="3463290"/>
            <a:ext cx="4536686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099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5D715-A8D4-D1EC-C55C-043250106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7589EAD-AC35-C4F4-8AD7-E3C2CFA95B6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Two assembly tasks performed: </a:t>
            </a:r>
            <a:r>
              <a:rPr lang="en-US" b="1" dirty="0"/>
              <a:t>Bellows</a:t>
            </a:r>
            <a:r>
              <a:rPr lang="en-US" dirty="0"/>
              <a:t> </a:t>
            </a:r>
            <a:r>
              <a:rPr lang="en-US" b="1" dirty="0"/>
              <a:t>Alignment</a:t>
            </a:r>
            <a:r>
              <a:rPr lang="en-US" dirty="0"/>
              <a:t> and </a:t>
            </a:r>
            <a:r>
              <a:rPr lang="en-US" b="1" dirty="0"/>
              <a:t>Coupler Assembly</a:t>
            </a:r>
          </a:p>
          <a:p>
            <a:pPr marL="0" indent="0">
              <a:buNone/>
            </a:pPr>
            <a:r>
              <a:rPr lang="en-US" dirty="0"/>
              <a:t>Removed from cleanroom in November </a:t>
            </a:r>
          </a:p>
          <a:p>
            <a:r>
              <a:rPr lang="en-US" dirty="0"/>
              <a:t>Results from Cryomodule will be known </a:t>
            </a:r>
            <a:r>
              <a:rPr lang="en-US" b="1" dirty="0"/>
              <a:t>Fall 2026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5201EB-9EAA-F956-167B-D9FB996AB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String Assembly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3BB4B5C-4305-8BFC-52BF-B395AEF9881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/>
          <a:lstStyle/>
          <a:p>
            <a:r>
              <a:rPr lang="en-US" dirty="0"/>
              <a:t>In </a:t>
            </a:r>
            <a:r>
              <a:rPr lang="en-US" b="1" dirty="0"/>
              <a:t>September 2025</a:t>
            </a:r>
            <a:r>
              <a:rPr lang="en-US" dirty="0"/>
              <a:t>, first string assembled with robotic assistance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9B2596-75F9-46FA-7182-CF2A261E5E99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516785-3925-8E70-4309-CB2295F36C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564" y="4035818"/>
            <a:ext cx="4309670" cy="27357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7BC5EE-61CD-E70B-447C-A6BDB1F0EF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0" r="3052"/>
          <a:stretch>
            <a:fillRect/>
          </a:stretch>
        </p:blipFill>
        <p:spPr>
          <a:xfrm>
            <a:off x="7948405" y="4659930"/>
            <a:ext cx="3389686" cy="2092137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B1F6B15-1EB3-36AD-E541-5F9A4F49AA2A}"/>
              </a:ext>
            </a:extLst>
          </p:cNvPr>
          <p:cNvSpPr/>
          <p:nvPr/>
        </p:nvSpPr>
        <p:spPr>
          <a:xfrm>
            <a:off x="7379546" y="5591915"/>
            <a:ext cx="568859" cy="2945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1BAD37-857D-4E3B-F9FD-384C4EAF08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657" y="4937947"/>
            <a:ext cx="2219699" cy="18141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A4F881-E81E-1EB7-FD23-986EF5BA99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028" y="0"/>
            <a:ext cx="2234022" cy="16755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2FD742-DC53-9C5F-BC7A-F0A99AA1C9A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7396"/>
          <a:stretch>
            <a:fillRect/>
          </a:stretch>
        </p:blipFill>
        <p:spPr>
          <a:xfrm>
            <a:off x="7948405" y="2229720"/>
            <a:ext cx="3389686" cy="21000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62899A-70F0-D594-E499-0B7277F536C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6072" b="16454"/>
          <a:stretch>
            <a:fillRect/>
          </a:stretch>
        </p:blipFill>
        <p:spPr>
          <a:xfrm>
            <a:off x="768657" y="3109693"/>
            <a:ext cx="2219699" cy="1701012"/>
          </a:xfrm>
          <a:prstGeom prst="rect">
            <a:avLst/>
          </a:prstGeom>
        </p:spPr>
      </p:pic>
      <p:sp>
        <p:nvSpPr>
          <p:cNvPr id="13" name="Arrow: Right 12">
            <a:extLst>
              <a:ext uri="{FF2B5EF4-FFF2-40B4-BE49-F238E27FC236}">
                <a16:creationId xmlns:a16="http://schemas.microsoft.com/office/drawing/2014/main" id="{23ADD765-711E-04A6-BC55-0CC44669C12E}"/>
              </a:ext>
            </a:extLst>
          </p:cNvPr>
          <p:cNvSpPr/>
          <p:nvPr/>
        </p:nvSpPr>
        <p:spPr>
          <a:xfrm rot="5400000">
            <a:off x="1590617" y="4785553"/>
            <a:ext cx="558504" cy="2766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87F8A000-ADD0-ABD2-3E21-DCAFD43016AD}"/>
              </a:ext>
            </a:extLst>
          </p:cNvPr>
          <p:cNvSpPr/>
          <p:nvPr/>
        </p:nvSpPr>
        <p:spPr>
          <a:xfrm rot="19778440">
            <a:off x="7436823" y="4180756"/>
            <a:ext cx="738507" cy="29453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55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CEA54-F539-A383-DAFC-3CFBF9052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AE2F192-0153-A248-2600-418ADE8F57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Assembly was able to be completed with minimal issues, but there is room for improvement.</a:t>
            </a:r>
          </a:p>
          <a:p>
            <a:r>
              <a:rPr lang="en-US" dirty="0"/>
              <a:t>Assembly takes </a:t>
            </a:r>
            <a:r>
              <a:rPr lang="en-US" b="1" dirty="0"/>
              <a:t>2x-4x longer </a:t>
            </a:r>
            <a:r>
              <a:rPr lang="en-US" dirty="0"/>
              <a:t>than “manual” assembly</a:t>
            </a:r>
          </a:p>
          <a:p>
            <a:endParaRPr lang="en-US" dirty="0"/>
          </a:p>
          <a:p>
            <a:r>
              <a:rPr lang="en-US" b="1" u="sng" dirty="0"/>
              <a:t>Small</a:t>
            </a:r>
            <a:r>
              <a:rPr lang="en-US" dirty="0"/>
              <a:t> </a:t>
            </a:r>
            <a:r>
              <a:rPr lang="en-US" b="1" dirty="0"/>
              <a:t>inefficient steps </a:t>
            </a:r>
            <a:r>
              <a:rPr lang="en-US" dirty="0"/>
              <a:t>create delays</a:t>
            </a:r>
          </a:p>
          <a:p>
            <a:pPr lvl="1"/>
            <a:r>
              <a:rPr lang="en-US" dirty="0"/>
              <a:t>Switching tooling, bolts in tooling, unclear program structures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5C5116-2C81-567A-047F-5584EDFEF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String Assembly – Lessons Learned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3F5A35-8584-13AC-7772-1E59ED741F26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/>
          <a:lstStyle/>
          <a:p>
            <a:r>
              <a:rPr lang="en-US" dirty="0"/>
              <a:t>Many things learned through doing assembly process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CBE22-C345-5A77-B7AD-05B27393DE02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9C6270-84CF-9AF0-4B27-FC0382616F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36" y="4282864"/>
            <a:ext cx="3438442" cy="24386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ACD6C1-2B23-A261-E052-C244D22A6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841" y="4282864"/>
            <a:ext cx="3866226" cy="243861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1461B8-B378-139E-8BDE-E945B955BA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803" r="35263"/>
          <a:stretch>
            <a:fillRect/>
          </a:stretch>
        </p:blipFill>
        <p:spPr>
          <a:xfrm>
            <a:off x="8842619" y="4282863"/>
            <a:ext cx="2434982" cy="243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461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C30A4-F592-69C0-5FDC-2CCCCF3E2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930651B-DE15-F475-5976-0C2FE078D1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To allow for continual development, </a:t>
            </a:r>
            <a:r>
              <a:rPr lang="en-US" b="1" dirty="0"/>
              <a:t>code and tutorials documented on </a:t>
            </a:r>
            <a:r>
              <a:rPr lang="en-US" b="1" dirty="0" err="1"/>
              <a:t>Github</a:t>
            </a:r>
            <a:endParaRPr lang="en-US" b="1" dirty="0"/>
          </a:p>
          <a:p>
            <a:r>
              <a:rPr lang="en-US" dirty="0">
                <a:hlinkClick r:id="rId2"/>
              </a:rPr>
              <a:t>Fermilab's SRF Robotics group's automated alignment program. </a:t>
            </a:r>
            <a:endParaRPr lang="en-US" dirty="0"/>
          </a:p>
          <a:p>
            <a:pPr lvl="1"/>
            <a:r>
              <a:rPr lang="en-US" dirty="0"/>
              <a:t>FERMILAB-CODE-2026-03-TD</a:t>
            </a:r>
          </a:p>
          <a:p>
            <a:r>
              <a:rPr lang="en-US" dirty="0"/>
              <a:t>Possible to </a:t>
            </a:r>
            <a:r>
              <a:rPr lang="en-US" b="1" dirty="0"/>
              <a:t>swap out nodes</a:t>
            </a:r>
            <a:r>
              <a:rPr lang="en-US" dirty="0"/>
              <a:t> for different </a:t>
            </a:r>
            <a:r>
              <a:rPr lang="en-US" b="1" dirty="0"/>
              <a:t>robots</a:t>
            </a:r>
            <a:r>
              <a:rPr lang="en-US" dirty="0"/>
              <a:t>, </a:t>
            </a:r>
            <a:r>
              <a:rPr lang="en-US" b="1" dirty="0"/>
              <a:t>cameras</a:t>
            </a:r>
            <a:r>
              <a:rPr lang="en-US" dirty="0"/>
              <a:t>, and </a:t>
            </a:r>
            <a:r>
              <a:rPr lang="en-US" b="1" dirty="0"/>
              <a:t>detection algorithms</a:t>
            </a:r>
            <a:r>
              <a:rPr lang="en-US" dirty="0"/>
              <a:t>. </a:t>
            </a:r>
          </a:p>
          <a:p>
            <a:r>
              <a:rPr lang="en-US" dirty="0"/>
              <a:t>Two methods setup:</a:t>
            </a:r>
          </a:p>
          <a:p>
            <a:pPr lvl="1"/>
            <a:r>
              <a:rPr lang="en-US" b="1" dirty="0"/>
              <a:t>April Tag</a:t>
            </a:r>
          </a:p>
          <a:p>
            <a:pPr lvl="1"/>
            <a:r>
              <a:rPr lang="en-US" b="1" dirty="0" err="1"/>
              <a:t>Markerless</a:t>
            </a:r>
            <a:endParaRPr lang="en-US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F3A5A64-E79D-A8F3-7719-22491EE10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Vision System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B63F50-E892-55CE-64B1-E7155CEA97E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Robotic Operating System (</a:t>
            </a:r>
            <a:r>
              <a:rPr lang="en-US" b="1" dirty="0"/>
              <a:t>ROS 2</a:t>
            </a:r>
            <a:r>
              <a:rPr lang="en-US" dirty="0"/>
              <a:t>) used to start creating a versatile environment for development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A9694-0297-73CB-536B-A1C6767E44A4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6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69CB07-3805-0C8A-5339-EBE6046AD9B7}"/>
              </a:ext>
            </a:extLst>
          </p:cNvPr>
          <p:cNvGrpSpPr/>
          <p:nvPr/>
        </p:nvGrpSpPr>
        <p:grpSpPr>
          <a:xfrm>
            <a:off x="0" y="4739361"/>
            <a:ext cx="8561614" cy="2118639"/>
            <a:chOff x="293914" y="4518925"/>
            <a:chExt cx="8561614" cy="211863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0CF8FAC-08B7-0937-4FC3-0743993625B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6507" y="4518925"/>
              <a:ext cx="8499021" cy="211863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B8AE32A-E918-FA18-24A5-9AE152D6AF20}"/>
                </a:ext>
              </a:extLst>
            </p:cNvPr>
            <p:cNvSpPr/>
            <p:nvPr/>
          </p:nvSpPr>
          <p:spPr>
            <a:xfrm>
              <a:off x="293914" y="6000750"/>
              <a:ext cx="1681843" cy="35560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CFA1D76-8425-5FD8-5649-F1BED7A15ECC}"/>
                </a:ext>
              </a:extLst>
            </p:cNvPr>
            <p:cNvSpPr/>
            <p:nvPr/>
          </p:nvSpPr>
          <p:spPr>
            <a:xfrm>
              <a:off x="3565072" y="5859849"/>
              <a:ext cx="1260022" cy="39399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024FB34-2EFD-ECD9-C051-9CEAF6E0E743}"/>
                </a:ext>
              </a:extLst>
            </p:cNvPr>
            <p:cNvSpPr/>
            <p:nvPr/>
          </p:nvSpPr>
          <p:spPr>
            <a:xfrm>
              <a:off x="5970815" y="5184250"/>
              <a:ext cx="797378" cy="39399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FA8FB8B6-E85C-2112-CDED-231ACAB0CA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0530" y="4319757"/>
            <a:ext cx="2987077" cy="196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007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2CEF7-3271-9724-7625-BE5971B29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EA0FC04-10E2-9325-F140-1EC0DBD5F07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To avoid focus on code framework, April tags chosen as initial alignment method. </a:t>
            </a:r>
          </a:p>
          <a:p>
            <a:r>
              <a:rPr lang="en-US" dirty="0"/>
              <a:t>Part of </a:t>
            </a:r>
            <a:r>
              <a:rPr lang="en-US" b="1" dirty="0"/>
              <a:t>Visual </a:t>
            </a:r>
            <a:r>
              <a:rPr lang="en-US" b="1" dirty="0" err="1"/>
              <a:t>Servoing</a:t>
            </a:r>
            <a:r>
              <a:rPr lang="en-US" b="1" dirty="0"/>
              <a:t> Platform (VISP)</a:t>
            </a:r>
            <a:r>
              <a:rPr lang="en-US" dirty="0"/>
              <a:t>: </a:t>
            </a:r>
          </a:p>
          <a:p>
            <a:pPr lvl="1"/>
            <a:r>
              <a:rPr lang="en-US" dirty="0">
                <a:hlinkClick r:id="rId2"/>
              </a:rPr>
              <a:t>Visual </a:t>
            </a:r>
            <a:r>
              <a:rPr lang="en-US" dirty="0" err="1">
                <a:hlinkClick r:id="rId2"/>
              </a:rPr>
              <a:t>Servoing</a:t>
            </a:r>
            <a:r>
              <a:rPr lang="en-US" dirty="0">
                <a:hlinkClick r:id="rId2"/>
              </a:rPr>
              <a:t> Platform: Tutorial: </a:t>
            </a:r>
            <a:r>
              <a:rPr lang="en-US" dirty="0" err="1">
                <a:hlinkClick r:id="rId2"/>
              </a:rPr>
              <a:t>AprilTag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ArUco</a:t>
            </a:r>
            <a:r>
              <a:rPr lang="en-US" dirty="0">
                <a:hlinkClick r:id="rId2"/>
              </a:rPr>
              <a:t> marker detection</a:t>
            </a:r>
            <a:endParaRPr lang="en-US" dirty="0"/>
          </a:p>
          <a:p>
            <a:r>
              <a:rPr lang="en-US" dirty="0"/>
              <a:t>Automatically </a:t>
            </a:r>
            <a:r>
              <a:rPr lang="en-US" b="1" dirty="0"/>
              <a:t>detect 3D pose of marker</a:t>
            </a:r>
          </a:p>
          <a:p>
            <a:r>
              <a:rPr lang="en-US" dirty="0"/>
              <a:t>By placing 4 around desired position, </a:t>
            </a:r>
            <a:r>
              <a:rPr lang="en-US" b="1" dirty="0"/>
              <a:t>center can be found while minimizing error</a:t>
            </a:r>
          </a:p>
          <a:p>
            <a:pPr lvl="1"/>
            <a:r>
              <a:rPr lang="en-US" dirty="0"/>
              <a:t>Less reliant on precision of detected parts and geometric design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77428A7-CD80-8AB1-D5FD-FE452757B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April Tag Framework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A83E1E-57F0-C2DA-6284-3199678EAD08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/>
          <a:lstStyle/>
          <a:p>
            <a:r>
              <a:rPr lang="en-US" dirty="0"/>
              <a:t>Developed by A. Ciaramella and N. Giffen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C63DCA-A439-EB62-4236-021ED9B7016B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DFE2BE-CFC0-9229-9D9B-7B72E62AA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1050" y="4693412"/>
            <a:ext cx="2704084" cy="2028063"/>
          </a:xfrm>
          <a:prstGeom prst="rect">
            <a:avLst/>
          </a:prstGeom>
        </p:spPr>
      </p:pic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4E768DD0-18E9-BFFC-3A9C-F4BCE27157F4}"/>
              </a:ext>
            </a:extLst>
          </p:cNvPr>
          <p:cNvSpPr txBox="1">
            <a:spLocks/>
          </p:cNvSpPr>
          <p:nvPr/>
        </p:nvSpPr>
        <p:spPr>
          <a:xfrm>
            <a:off x="2522865" y="4271442"/>
            <a:ext cx="2484664" cy="5969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Font typeface="Arial" panose="020B0604020202020204" pitchFamily="34" charset="0"/>
              <a:buNone/>
              <a:tabLst/>
              <a:defRPr sz="2000" kern="1200" spc="-20" baseline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 spc="-20" baseline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 spc="-20" baseline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 spc="-20" baseline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 spc="-20" baseline="0">
                <a:solidFill>
                  <a:schemeClr val="tx1"/>
                </a:solidFill>
                <a:latin typeface="Helvetica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dirty="0"/>
              <a:t>Image Source: </a:t>
            </a:r>
            <a:r>
              <a:rPr lang="en-US" sz="1100" dirty="0">
                <a:hlinkClick r:id="rId2"/>
              </a:rPr>
              <a:t>Visual </a:t>
            </a:r>
            <a:r>
              <a:rPr lang="en-US" sz="1100" dirty="0" err="1">
                <a:hlinkClick r:id="rId2"/>
              </a:rPr>
              <a:t>Servoing</a:t>
            </a:r>
            <a:r>
              <a:rPr lang="en-US" sz="1100" dirty="0">
                <a:hlinkClick r:id="rId2"/>
              </a:rPr>
              <a:t> Platform: Tutorial: </a:t>
            </a:r>
            <a:r>
              <a:rPr lang="en-US" sz="1100" dirty="0" err="1">
                <a:hlinkClick r:id="rId2"/>
              </a:rPr>
              <a:t>AprilTag</a:t>
            </a:r>
            <a:r>
              <a:rPr lang="en-US" sz="1100" dirty="0">
                <a:hlinkClick r:id="rId2"/>
              </a:rPr>
              <a:t>/</a:t>
            </a:r>
            <a:r>
              <a:rPr lang="en-US" sz="1100" dirty="0" err="1">
                <a:hlinkClick r:id="rId2"/>
              </a:rPr>
              <a:t>ArUco</a:t>
            </a:r>
            <a:r>
              <a:rPr lang="en-US" sz="1100" dirty="0">
                <a:hlinkClick r:id="rId2"/>
              </a:rPr>
              <a:t> marker detection</a:t>
            </a:r>
            <a:endParaRPr lang="en-US" sz="11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94FAA9-AC95-B012-B771-73DA5F9C92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8102" y="4699523"/>
            <a:ext cx="2407283" cy="202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59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B944188-B1A2-EFD2-249B-382ED82C9BD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Optimal configuration allows for open cavity to be aligned. </a:t>
            </a:r>
          </a:p>
          <a:p>
            <a:r>
              <a:rPr lang="en-US" dirty="0"/>
              <a:t>6D point estimation performed using Perspective-n-Point pose computation</a:t>
            </a:r>
          </a:p>
          <a:p>
            <a:pPr lvl="1"/>
            <a:r>
              <a:rPr lang="en-US" b="1" dirty="0"/>
              <a:t>Detects and extracts holes</a:t>
            </a:r>
            <a:r>
              <a:rPr lang="en-US" dirty="0"/>
              <a:t>, fits ellipse, then tracks points.  </a:t>
            </a:r>
          </a:p>
          <a:p>
            <a:endParaRPr lang="en-US" dirty="0"/>
          </a:p>
          <a:p>
            <a:r>
              <a:rPr lang="en-US" dirty="0"/>
              <a:t>Edge segmentation used to improve tracking</a:t>
            </a:r>
          </a:p>
          <a:p>
            <a:pPr lvl="1"/>
            <a:r>
              <a:rPr lang="en-US" b="1" dirty="0"/>
              <a:t>Neural network trained detection algorithm to fit ellipse</a:t>
            </a:r>
            <a:endParaRPr lang="en-US" dirty="0"/>
          </a:p>
          <a:p>
            <a:endParaRPr lang="en-US" b="1" dirty="0"/>
          </a:p>
          <a:p>
            <a:r>
              <a:rPr lang="en-US" b="1" dirty="0"/>
              <a:t>0.11mm </a:t>
            </a:r>
            <a:r>
              <a:rPr lang="en-US" dirty="0"/>
              <a:t>of precision achieved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E445B43-F4F7-8A8C-1753-7A3AE1E4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Markerless</a:t>
            </a:r>
            <a:r>
              <a:rPr lang="en-US" dirty="0"/>
              <a:t> Framework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B7321-8CC4-5BD5-4D9D-1EF7C4C6CB47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US" dirty="0"/>
              <a:t>Developed by A. Vivai and N. Giffen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9C26ED-149C-04BC-A4CC-512BA9739322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comparison_video">
            <a:hlinkClick r:id="" action="ppaction://media"/>
            <a:extLst>
              <a:ext uri="{FF2B5EF4-FFF2-40B4-BE49-F238E27FC236}">
                <a16:creationId xmlns:a16="http://schemas.microsoft.com/office/drawing/2014/main" id="{355EE732-446A-96AD-6054-F68274B25A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19944" y="2655735"/>
            <a:ext cx="4065739" cy="40657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FD6FF1-15DA-616B-7F76-65E8F4820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97" y="5352479"/>
            <a:ext cx="3138578" cy="11114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71B51D-BAC5-D1E8-A4E3-75959F9BBD0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784"/>
          <a:stretch>
            <a:fillRect/>
          </a:stretch>
        </p:blipFill>
        <p:spPr>
          <a:xfrm>
            <a:off x="4766910" y="4960272"/>
            <a:ext cx="2658179" cy="186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1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51DB4-EB5D-2855-B200-E584F4D55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894A154-CC78-0FAA-D233-878C8519B7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Both assemblies </a:t>
            </a:r>
            <a:r>
              <a:rPr lang="en-US" dirty="0"/>
              <a:t>showed </a:t>
            </a:r>
            <a:r>
              <a:rPr lang="en-US" b="1" dirty="0"/>
              <a:t>mixed results</a:t>
            </a:r>
            <a:r>
              <a:rPr lang="en-US" dirty="0"/>
              <a:t> for implementation of vision system due to setup errors. </a:t>
            </a:r>
          </a:p>
          <a:p>
            <a:r>
              <a:rPr lang="en-US" dirty="0"/>
              <a:t>Algorithm able to </a:t>
            </a:r>
            <a:r>
              <a:rPr lang="en-US" b="1" dirty="0"/>
              <a:t>detect flanges</a:t>
            </a:r>
            <a:r>
              <a:rPr lang="en-US" dirty="0"/>
              <a:t> however…</a:t>
            </a:r>
          </a:p>
          <a:p>
            <a:r>
              <a:rPr lang="en-US" dirty="0"/>
              <a:t>For first installation, manual creation of “Goal” position, lead to </a:t>
            </a:r>
            <a:r>
              <a:rPr lang="en-US" b="1" dirty="0"/>
              <a:t>errors in desired position</a:t>
            </a:r>
          </a:p>
          <a:p>
            <a:pPr lvl="1"/>
            <a:r>
              <a:rPr lang="en-US" b="1" dirty="0"/>
              <a:t>Both algorithms moved arm </a:t>
            </a:r>
            <a:r>
              <a:rPr lang="en-US" dirty="0"/>
              <a:t>to a position, however </a:t>
            </a:r>
            <a:r>
              <a:rPr lang="en-US" b="1" dirty="0"/>
              <a:t>final position was not correct</a:t>
            </a:r>
            <a:r>
              <a:rPr lang="en-US" dirty="0"/>
              <a:t>. </a:t>
            </a:r>
          </a:p>
          <a:p>
            <a:r>
              <a:rPr lang="en-US" dirty="0"/>
              <a:t>Second installation fixed goal position, however </a:t>
            </a:r>
            <a:r>
              <a:rPr lang="en-US" b="1" dirty="0"/>
              <a:t>networking issues </a:t>
            </a:r>
            <a:r>
              <a:rPr lang="en-US" dirty="0"/>
              <a:t>prevented marker-less alignment from being performed. </a:t>
            </a:r>
          </a:p>
          <a:p>
            <a:pPr marL="0" indent="0">
              <a:buNone/>
            </a:pPr>
            <a:r>
              <a:rPr lang="en-US" dirty="0"/>
              <a:t>Additional setup time planned for next installation</a:t>
            </a:r>
          </a:p>
          <a:p>
            <a:r>
              <a:rPr lang="en-US" dirty="0"/>
              <a:t>Planned </a:t>
            </a:r>
            <a:r>
              <a:rPr lang="en-US" b="1" dirty="0"/>
              <a:t>July 2026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DA657E-201C-BFE7-A71C-2B80F5398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Vision Implementation in Cleanroom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1A8BE7E-8DA8-0898-9A99-04A45E875BD4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>
            <a:normAutofit/>
          </a:bodyPr>
          <a:lstStyle/>
          <a:p>
            <a:r>
              <a:rPr lang="en-US" dirty="0"/>
              <a:t>Two installations have been performed using an automated alignment process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18F599-66CB-79A4-FBF1-98DF79EA134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EE7073-1C14-64D8-7629-5850746F72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9" t="6547"/>
          <a:stretch>
            <a:fillRect/>
          </a:stretch>
        </p:blipFill>
        <p:spPr>
          <a:xfrm>
            <a:off x="7142973" y="4400550"/>
            <a:ext cx="4327848" cy="237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244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63E9727-0CB9-8A46-8AF3-9171FFDF6AA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While process have improved,</a:t>
            </a:r>
            <a:r>
              <a:rPr lang="en-US" b="1" dirty="0"/>
              <a:t> to ensure long-term stability</a:t>
            </a:r>
            <a:r>
              <a:rPr lang="en-US" dirty="0"/>
              <a:t>, work focus will shift from specifically R&amp;D to </a:t>
            </a:r>
            <a:r>
              <a:rPr lang="en-US" b="1" dirty="0"/>
              <a:t>process improvements </a:t>
            </a:r>
          </a:p>
          <a:p>
            <a:r>
              <a:rPr lang="en-US" dirty="0"/>
              <a:t>Work focusing on improving </a:t>
            </a:r>
            <a:r>
              <a:rPr lang="en-US" b="1" u="sng" dirty="0"/>
              <a:t>efficiency</a:t>
            </a:r>
            <a:r>
              <a:rPr lang="en-US" b="1" dirty="0"/>
              <a:t>, cleanliness</a:t>
            </a:r>
            <a:r>
              <a:rPr lang="en-US" dirty="0"/>
              <a:t>,</a:t>
            </a:r>
            <a:r>
              <a:rPr lang="en-US" b="1" dirty="0"/>
              <a:t> </a:t>
            </a:r>
            <a:r>
              <a:rPr lang="en-US" dirty="0"/>
              <a:t>and</a:t>
            </a:r>
            <a:r>
              <a:rPr lang="en-US" b="1" dirty="0"/>
              <a:t> Work Planning Controls</a:t>
            </a:r>
            <a:endParaRPr lang="en-US" dirty="0"/>
          </a:p>
          <a:p>
            <a:r>
              <a:rPr lang="en-US" b="1" dirty="0"/>
              <a:t>Adapting work to “similar” assemblies.</a:t>
            </a:r>
            <a:r>
              <a:rPr lang="en-US" dirty="0"/>
              <a:t> </a:t>
            </a:r>
          </a:p>
          <a:p>
            <a:r>
              <a:rPr lang="en-US" dirty="0"/>
              <a:t>Future R&amp;D tasks should be pursued in parallel</a:t>
            </a:r>
            <a:r>
              <a:rPr lang="en-US" b="1" dirty="0"/>
              <a:t> </a:t>
            </a:r>
            <a:r>
              <a:rPr lang="en-US" dirty="0"/>
              <a:t>when opportunities are available. </a:t>
            </a:r>
          </a:p>
          <a:p>
            <a:r>
              <a:rPr lang="en-US" dirty="0"/>
              <a:t>Some outstanding risk:</a:t>
            </a:r>
          </a:p>
          <a:p>
            <a:pPr lvl="1"/>
            <a:r>
              <a:rPr lang="en-US" dirty="0"/>
              <a:t>Maintaining and expanding existing codebases consistency</a:t>
            </a:r>
          </a:p>
          <a:p>
            <a:pPr lvl="1"/>
            <a:r>
              <a:rPr lang="en-US" dirty="0"/>
              <a:t>Maintaining design coherency 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Next Milestone:</a:t>
            </a:r>
            <a:r>
              <a:rPr lang="en-US" b="1" dirty="0"/>
              <a:t> SSR1 String Assembly planned for Fall 2026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D9682A3-D956-73D6-E3AB-BD4A32762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Path Forward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9A43A4-336B-F138-A78F-1E22E46F285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>
            <a:normAutofit lnSpcReduction="10000"/>
          </a:bodyPr>
          <a:lstStyle/>
          <a:p>
            <a:r>
              <a:rPr lang="en-US" u="sng" dirty="0"/>
              <a:t>Robotics have consistently been shown to enhance assembly capabilities over multiple projects.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4C4AC9-64EB-3E95-D0FA-E01AD285D4CB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F4BAA12D-5F28-3140-935A-44BF4B54B6B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599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3B4DC-5212-6E5E-DB24-5B88D7AE4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78AC2B0-6E8B-4F4F-12DA-40D37117961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14399" y="1700784"/>
            <a:ext cx="9994392" cy="479145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Engineers/Scientists</a:t>
            </a:r>
          </a:p>
          <a:p>
            <a:r>
              <a:rPr lang="en-US" b="1" dirty="0"/>
              <a:t>D. Passarelli</a:t>
            </a:r>
            <a:r>
              <a:rPr lang="en-US" dirty="0"/>
              <a:t>, </a:t>
            </a:r>
            <a:r>
              <a:rPr lang="en-US" b="1" dirty="0"/>
              <a:t>G. Wu</a:t>
            </a:r>
            <a:r>
              <a:rPr lang="en-US" dirty="0"/>
              <a:t>, </a:t>
            </a:r>
            <a:r>
              <a:rPr lang="en-US" b="1" dirty="0"/>
              <a:t>M. Parise</a:t>
            </a:r>
            <a:r>
              <a:rPr lang="en-US" dirty="0"/>
              <a:t>, </a:t>
            </a:r>
            <a:r>
              <a:rPr lang="en-US" b="1" dirty="0"/>
              <a:t>T. Aiazzi</a:t>
            </a:r>
            <a:r>
              <a:rPr lang="en-US" dirty="0"/>
              <a:t>, J. Bernardini, J. Helsper, M. Quinlan, Y. Xie</a:t>
            </a:r>
          </a:p>
          <a:p>
            <a:pPr marL="0" indent="0">
              <a:buNone/>
            </a:pPr>
            <a:r>
              <a:rPr lang="en-US" dirty="0"/>
              <a:t>Cleanroom Team and Machinists</a:t>
            </a:r>
          </a:p>
          <a:p>
            <a:r>
              <a:rPr lang="en-US" dirty="0"/>
              <a:t>D. Bice, </a:t>
            </a:r>
            <a:r>
              <a:rPr lang="en-US" b="1" dirty="0"/>
              <a:t>R. Kirschbaum</a:t>
            </a:r>
            <a:r>
              <a:rPr lang="en-US" dirty="0"/>
              <a:t>, </a:t>
            </a:r>
            <a:r>
              <a:rPr lang="en-US" b="1" dirty="0"/>
              <a:t>T. Fermanich</a:t>
            </a:r>
            <a:r>
              <a:rPr lang="en-US" dirty="0"/>
              <a:t>, </a:t>
            </a:r>
            <a:r>
              <a:rPr lang="en-US" b="1" dirty="0"/>
              <a:t>M. Battistoni</a:t>
            </a:r>
            <a:r>
              <a:rPr lang="en-US" dirty="0"/>
              <a:t>, </a:t>
            </a:r>
            <a:r>
              <a:rPr lang="en-US" b="1" dirty="0"/>
              <a:t>M. Chlebek</a:t>
            </a:r>
            <a:r>
              <a:rPr lang="en-US" dirty="0"/>
              <a:t>, T. Ring, D. Santucci, P. Alexander, T. Kelly, and the village machine shop </a:t>
            </a:r>
          </a:p>
          <a:p>
            <a:pPr marL="0" indent="0">
              <a:buNone/>
            </a:pPr>
            <a:r>
              <a:rPr lang="en-US" dirty="0"/>
              <a:t>University Partners</a:t>
            </a:r>
          </a:p>
          <a:p>
            <a:r>
              <a:rPr lang="en-US" b="1" dirty="0"/>
              <a:t>A. Ciaramella</a:t>
            </a:r>
            <a:r>
              <a:rPr lang="en-US" dirty="0"/>
              <a:t>, </a:t>
            </a:r>
            <a:r>
              <a:rPr lang="en-US" b="1" dirty="0"/>
              <a:t>A. Vivai </a:t>
            </a:r>
            <a:r>
              <a:rPr lang="en-US" dirty="0"/>
              <a:t>[</a:t>
            </a:r>
            <a:r>
              <a:rPr lang="en-US" dirty="0" err="1"/>
              <a:t>UniPi</a:t>
            </a:r>
            <a:r>
              <a:rPr lang="en-US" dirty="0"/>
              <a:t>] </a:t>
            </a:r>
          </a:p>
          <a:p>
            <a:r>
              <a:rPr lang="en-US" b="1" dirty="0"/>
              <a:t>N. Giffen</a:t>
            </a:r>
            <a:r>
              <a:rPr lang="en-US" dirty="0"/>
              <a:t>, </a:t>
            </a:r>
            <a:r>
              <a:rPr lang="en-US" b="1" dirty="0"/>
              <a:t>J. Imburgia</a:t>
            </a:r>
            <a:r>
              <a:rPr lang="en-US" dirty="0"/>
              <a:t>, C. Denton, I. </a:t>
            </a:r>
            <a:r>
              <a:rPr lang="en-US" dirty="0" err="1"/>
              <a:t>Salehina</a:t>
            </a:r>
            <a:r>
              <a:rPr lang="en-US" dirty="0"/>
              <a:t>, J. Ryu  [NIU]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Work supported, in part, by the U.S. Department of Energy, Office of Science, Office of High Energy Physics, under U.S. DOE Contract No. DE-AC02-07CH11359. 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CBA51C-3E25-5DBA-682E-E0515DB90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365760"/>
            <a:ext cx="9994393" cy="433527"/>
          </a:xfrm>
        </p:spPr>
        <p:txBody>
          <a:bodyPr/>
          <a:lstStyle/>
          <a:p>
            <a:r>
              <a:rPr lang="en-US" dirty="0"/>
              <a:t>Special Thanks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455DA23-9B91-94C0-FB77-A9723F692F7F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14399" y="820351"/>
            <a:ext cx="9994393" cy="596900"/>
          </a:xfrm>
        </p:spPr>
        <p:txBody>
          <a:bodyPr/>
          <a:lstStyle/>
          <a:p>
            <a:r>
              <a:rPr lang="en-US" dirty="0"/>
              <a:t>Work presented was a result of a large collaboration between many groups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CCF26-066D-A1D4-6DF8-0E750BB7B039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830050" y="6356350"/>
            <a:ext cx="358919" cy="365125"/>
          </a:xfrm>
        </p:spPr>
        <p:txBody>
          <a:bodyPr/>
          <a:lstStyle/>
          <a:p>
            <a:fld id="{F4BAA12D-5F28-3140-935A-44BF4B54B6B6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F3E9E8-FDE2-2EE7-0CA6-7CCA677F2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5565" y="70651"/>
            <a:ext cx="1033514" cy="775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2F9541-8843-22CE-ECE0-BC32F9F6C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0465" y="-120130"/>
            <a:ext cx="1169585" cy="116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599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DFD50-5F54-9303-D553-FDA7E8C46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78000351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 Slides">
  <a:themeElements>
    <a:clrScheme name="Fermilab Palette">
      <a:dk1>
        <a:srgbClr val="343A40"/>
      </a:dk1>
      <a:lt1>
        <a:srgbClr val="FFFFFF"/>
      </a:lt1>
      <a:dk2>
        <a:srgbClr val="002855"/>
      </a:dk2>
      <a:lt2>
        <a:srgbClr val="EAEBEA"/>
      </a:lt2>
      <a:accent1>
        <a:srgbClr val="004C97"/>
      </a:accent1>
      <a:accent2>
        <a:srgbClr val="2B8282"/>
      </a:accent2>
      <a:accent3>
        <a:srgbClr val="33B9B5"/>
      </a:accent3>
      <a:accent4>
        <a:srgbClr val="CB6015"/>
      </a:accent4>
      <a:accent5>
        <a:srgbClr val="F68D2E"/>
      </a:accent5>
      <a:accent6>
        <a:srgbClr val="AF272F"/>
      </a:accent6>
      <a:hlink>
        <a:srgbClr val="004C97"/>
      </a:hlink>
      <a:folHlink>
        <a:srgbClr val="004C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solidFill>
          <a:schemeClr val="accent1"/>
        </a:solidFill>
      </a:spPr>
      <a:bodyPr wrap="square" lIns="365760" tIns="274320" rIns="365760" bIns="274320" rtlCol="0">
        <a:spAutoFit/>
      </a:bodyPr>
      <a:lstStyle>
        <a:defPPr algn="ctr">
          <a:spcAft>
            <a:spcPts val="800"/>
          </a:spcAft>
          <a:defRPr sz="1900" b="1" dirty="0" smtClean="0">
            <a:solidFill>
              <a:schemeClr val="bg1"/>
            </a:solidFill>
            <a:latin typeface="Helvetica" pitchFamily="2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FNAL-Slide-Deck-Tempate_4.2025_Light" id="{3DCFA99A-0E37-DC4B-8B4A-F2C026698732}" vid="{90A0F859-CD59-5A4C-90B3-A4548FA782D3}"/>
    </a:ext>
  </a:extLst>
</a:theme>
</file>

<file path=ppt/theme/theme2.xml><?xml version="1.0" encoding="utf-8"?>
<a:theme xmlns:a="http://schemas.openxmlformats.org/drawingml/2006/main" name="Section Title and Agenda Slides">
  <a:themeElements>
    <a:clrScheme name="Fermilab Palette">
      <a:dk1>
        <a:srgbClr val="343A40"/>
      </a:dk1>
      <a:lt1>
        <a:srgbClr val="FFFFFF"/>
      </a:lt1>
      <a:dk2>
        <a:srgbClr val="002855"/>
      </a:dk2>
      <a:lt2>
        <a:srgbClr val="EAEBEA"/>
      </a:lt2>
      <a:accent1>
        <a:srgbClr val="004C97"/>
      </a:accent1>
      <a:accent2>
        <a:srgbClr val="2B8282"/>
      </a:accent2>
      <a:accent3>
        <a:srgbClr val="33B9B5"/>
      </a:accent3>
      <a:accent4>
        <a:srgbClr val="CB6015"/>
      </a:accent4>
      <a:accent5>
        <a:srgbClr val="F68D2E"/>
      </a:accent5>
      <a:accent6>
        <a:srgbClr val="AF272F"/>
      </a:accent6>
      <a:hlink>
        <a:srgbClr val="004C97"/>
      </a:hlink>
      <a:folHlink>
        <a:srgbClr val="004C97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solidFill>
          <a:schemeClr val="accent1"/>
        </a:solidFill>
      </a:spPr>
      <a:bodyPr wrap="square" lIns="365760" tIns="274320" rIns="365760" bIns="274320" rtlCol="0">
        <a:spAutoFit/>
      </a:bodyPr>
      <a:lstStyle>
        <a:defPPr algn="ctr">
          <a:spcAft>
            <a:spcPts val="800"/>
          </a:spcAft>
          <a:defRPr sz="1900" b="1" dirty="0" smtClean="0">
            <a:solidFill>
              <a:schemeClr val="bg1"/>
            </a:solidFill>
            <a:latin typeface="Helvetica" pitchFamily="2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FNAL-Slide-Deck-Tempate_4.2025_Light" id="{3DCFA99A-0E37-DC4B-8B4A-F2C026698732}" vid="{A9E3CD16-76D1-D74C-BB61-EE9806476B4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FNAL-Slide-Deck-Tempate_4.9.2025_Light</Template>
  <TotalTime>424</TotalTime>
  <Words>816</Words>
  <Application>Microsoft Office PowerPoint</Application>
  <PresentationFormat>Widescreen</PresentationFormat>
  <Paragraphs>108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Helvetica</vt:lpstr>
      <vt:lpstr>Wingdings</vt:lpstr>
      <vt:lpstr>Content Slides</vt:lpstr>
      <vt:lpstr>Section Title and Agenda Slides</vt:lpstr>
      <vt:lpstr>SRF Robotic Assembly Development at Fermilab</vt:lpstr>
      <vt:lpstr>Robotic Assemblies in Cleanroom</vt:lpstr>
      <vt:lpstr>Assembled Cavities</vt:lpstr>
      <vt:lpstr>String Assembly</vt:lpstr>
      <vt:lpstr>String Assembly – Lessons Learned</vt:lpstr>
      <vt:lpstr>Vision System</vt:lpstr>
      <vt:lpstr>April Tag Framework</vt:lpstr>
      <vt:lpstr>Markerless Framework</vt:lpstr>
      <vt:lpstr>Vision Implementation in Cleanroom</vt:lpstr>
      <vt:lpstr>Path Forward</vt:lpstr>
      <vt:lpstr>Special Thanks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Colin S. Narug</dc:creator>
  <cp:lastModifiedBy>Colin Narug</cp:lastModifiedBy>
  <cp:revision>2</cp:revision>
  <dcterms:created xsi:type="dcterms:W3CDTF">2025-04-10T05:17:57Z</dcterms:created>
  <dcterms:modified xsi:type="dcterms:W3CDTF">2026-06-09T09:09:26Z</dcterms:modified>
</cp:coreProperties>
</file>