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0B_0.xml" ContentType="application/vnd.ms-powerpoint.comments+xml"/>
  <Override PartName="/ppt/comments/modernComment_113_0.xml" ContentType="application/vnd.ms-powerpoint.comment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6" r:id="rId10"/>
    <p:sldId id="277" r:id="rId11"/>
    <p:sldId id="264" r:id="rId12"/>
    <p:sldId id="265" r:id="rId13"/>
    <p:sldId id="266" r:id="rId14"/>
    <p:sldId id="267" r:id="rId15"/>
    <p:sldId id="275" r:id="rId16"/>
    <p:sldId id="273" r:id="rId17"/>
    <p:sldId id="274" r:id="rId18"/>
    <p:sldId id="278" r:id="rId19"/>
    <p:sldId id="279" r:id="rId20"/>
    <p:sldId id="280" r:id="rId21"/>
    <p:sldId id="28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0FD886-3644-CC88-75FA-2BCD9C97296B}" name="Matteo Lazzari" initials="ML" userId="S::malazzar@infn.it::8b321805-c90e-4043-9fbb-ac7426de916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DAE8"/>
    <a:srgbClr val="2C6E88"/>
    <a:srgbClr val="D8E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eo Lazzari" userId="8b321805-c90e-4043-9fbb-ac7426de9162" providerId="ADAL" clId="{70B393B5-D94B-4305-99D7-3BABA8076D8C}"/>
    <pc:docChg chg="undo redo custSel addSld delSld modSld">
      <pc:chgData name="Matteo Lazzari" userId="8b321805-c90e-4043-9fbb-ac7426de9162" providerId="ADAL" clId="{70B393B5-D94B-4305-99D7-3BABA8076D8C}" dt="2026-06-10T19:37:59.867" v="597" actId="1076"/>
      <pc:docMkLst>
        <pc:docMk/>
      </pc:docMkLst>
      <pc:sldChg chg="addSp delSp modSp mod">
        <pc:chgData name="Matteo Lazzari" userId="8b321805-c90e-4043-9fbb-ac7426de9162" providerId="ADAL" clId="{70B393B5-D94B-4305-99D7-3BABA8076D8C}" dt="2026-06-02T08:46:06.301" v="206" actId="1076"/>
        <pc:sldMkLst>
          <pc:docMk/>
          <pc:sldMk cId="0" sldId="257"/>
        </pc:sldMkLst>
        <pc:spChg chg="mod">
          <ac:chgData name="Matteo Lazzari" userId="8b321805-c90e-4043-9fbb-ac7426de9162" providerId="ADAL" clId="{70B393B5-D94B-4305-99D7-3BABA8076D8C}" dt="2026-06-02T08:45:32.002" v="192" actId="1076"/>
          <ac:spMkLst>
            <pc:docMk/>
            <pc:sldMk cId="0" sldId="257"/>
            <ac:spMk id="33" creationId="{00000000-0000-0000-0000-000000000000}"/>
          </ac:spMkLst>
        </pc:spChg>
        <pc:picChg chg="mod">
          <ac:chgData name="Matteo Lazzari" userId="8b321805-c90e-4043-9fbb-ac7426de9162" providerId="ADAL" clId="{70B393B5-D94B-4305-99D7-3BABA8076D8C}" dt="2026-06-02T08:46:04.093" v="205" actId="1076"/>
          <ac:picMkLst>
            <pc:docMk/>
            <pc:sldMk cId="0" sldId="257"/>
            <ac:picMk id="14" creationId="{00000000-0000-0000-0000-000000000000}"/>
          </ac:picMkLst>
        </pc:picChg>
        <pc:picChg chg="mod">
          <ac:chgData name="Matteo Lazzari" userId="8b321805-c90e-4043-9fbb-ac7426de9162" providerId="ADAL" clId="{70B393B5-D94B-4305-99D7-3BABA8076D8C}" dt="2026-06-02T08:46:02.100" v="204" actId="1076"/>
          <ac:picMkLst>
            <pc:docMk/>
            <pc:sldMk cId="0" sldId="257"/>
            <ac:picMk id="15" creationId="{00000000-0000-0000-0000-000000000000}"/>
          </ac:picMkLst>
        </pc:picChg>
        <pc:picChg chg="mod">
          <ac:chgData name="Matteo Lazzari" userId="8b321805-c90e-4043-9fbb-ac7426de9162" providerId="ADAL" clId="{70B393B5-D94B-4305-99D7-3BABA8076D8C}" dt="2026-06-02T08:46:00.606" v="203" actId="1076"/>
          <ac:picMkLst>
            <pc:docMk/>
            <pc:sldMk cId="0" sldId="257"/>
            <ac:picMk id="16" creationId="{00000000-0000-0000-0000-000000000000}"/>
          </ac:picMkLst>
        </pc:picChg>
        <pc:picChg chg="mod">
          <ac:chgData name="Matteo Lazzari" userId="8b321805-c90e-4043-9fbb-ac7426de9162" providerId="ADAL" clId="{70B393B5-D94B-4305-99D7-3BABA8076D8C}" dt="2026-06-02T08:45:59.211" v="202" actId="1076"/>
          <ac:picMkLst>
            <pc:docMk/>
            <pc:sldMk cId="0" sldId="257"/>
            <ac:picMk id="17" creationId="{00000000-0000-0000-0000-000000000000}"/>
          </ac:picMkLst>
        </pc:picChg>
        <pc:picChg chg="mod">
          <ac:chgData name="Matteo Lazzari" userId="8b321805-c90e-4043-9fbb-ac7426de9162" providerId="ADAL" clId="{70B393B5-D94B-4305-99D7-3BABA8076D8C}" dt="2026-06-02T08:45:56.890" v="201" actId="1076"/>
          <ac:picMkLst>
            <pc:docMk/>
            <pc:sldMk cId="0" sldId="257"/>
            <ac:picMk id="18" creationId="{00000000-0000-0000-0000-000000000000}"/>
          </ac:picMkLst>
        </pc:picChg>
        <pc:picChg chg="add mod">
          <ac:chgData name="Matteo Lazzari" userId="8b321805-c90e-4043-9fbb-ac7426de9162" providerId="ADAL" clId="{70B393B5-D94B-4305-99D7-3BABA8076D8C}" dt="2026-06-02T08:46:06.301" v="206" actId="1076"/>
          <ac:picMkLst>
            <pc:docMk/>
            <pc:sldMk cId="0" sldId="257"/>
            <ac:picMk id="44" creationId="{CBCFE1F3-1CFC-B107-AE8B-0716C36375A0}"/>
          </ac:picMkLst>
        </pc:picChg>
      </pc:sldChg>
      <pc:sldChg chg="modSp mod">
        <pc:chgData name="Matteo Lazzari" userId="8b321805-c90e-4043-9fbb-ac7426de9162" providerId="ADAL" clId="{70B393B5-D94B-4305-99D7-3BABA8076D8C}" dt="2026-06-10T19:37:15.632" v="593" actId="20577"/>
        <pc:sldMkLst>
          <pc:docMk/>
          <pc:sldMk cId="0" sldId="258"/>
        </pc:sldMkLst>
        <pc:spChg chg="mod">
          <ac:chgData name="Matteo Lazzari" userId="8b321805-c90e-4043-9fbb-ac7426de9162" providerId="ADAL" clId="{70B393B5-D94B-4305-99D7-3BABA8076D8C}" dt="2026-06-10T19:37:15.632" v="593" actId="20577"/>
          <ac:spMkLst>
            <pc:docMk/>
            <pc:sldMk cId="0" sldId="258"/>
            <ac:spMk id="29" creationId="{00000000-0000-0000-0000-000000000000}"/>
          </ac:spMkLst>
        </pc:spChg>
      </pc:sldChg>
      <pc:sldChg chg="modSp mod">
        <pc:chgData name="Matteo Lazzari" userId="8b321805-c90e-4043-9fbb-ac7426de9162" providerId="ADAL" clId="{70B393B5-D94B-4305-99D7-3BABA8076D8C}" dt="2026-06-10T19:37:59.867" v="597" actId="1076"/>
        <pc:sldMkLst>
          <pc:docMk/>
          <pc:sldMk cId="0" sldId="260"/>
        </pc:sldMkLst>
        <pc:spChg chg="mod">
          <ac:chgData name="Matteo Lazzari" userId="8b321805-c90e-4043-9fbb-ac7426de9162" providerId="ADAL" clId="{70B393B5-D94B-4305-99D7-3BABA8076D8C}" dt="2026-06-10T19:37:31.822" v="594" actId="1076"/>
          <ac:spMkLst>
            <pc:docMk/>
            <pc:sldMk cId="0" sldId="260"/>
            <ac:spMk id="23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10T19:37:31.822" v="594" actId="1076"/>
          <ac:spMkLst>
            <pc:docMk/>
            <pc:sldMk cId="0" sldId="260"/>
            <ac:spMk id="24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10T19:37:38.134" v="595" actId="1076"/>
          <ac:spMkLst>
            <pc:docMk/>
            <pc:sldMk cId="0" sldId="260"/>
            <ac:spMk id="25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10T19:37:38.134" v="595" actId="1076"/>
          <ac:spMkLst>
            <pc:docMk/>
            <pc:sldMk cId="0" sldId="260"/>
            <ac:spMk id="26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10T19:37:59.867" v="597" actId="1076"/>
          <ac:spMkLst>
            <pc:docMk/>
            <pc:sldMk cId="0" sldId="260"/>
            <ac:spMk id="27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10T19:37:59.867" v="597" actId="1076"/>
          <ac:spMkLst>
            <pc:docMk/>
            <pc:sldMk cId="0" sldId="260"/>
            <ac:spMk id="28" creationId="{00000000-0000-0000-0000-000000000000}"/>
          </ac:spMkLst>
        </pc:spChg>
      </pc:sldChg>
      <pc:sldChg chg="addSp modSp mod">
        <pc:chgData name="Matteo Lazzari" userId="8b321805-c90e-4043-9fbb-ac7426de9162" providerId="ADAL" clId="{70B393B5-D94B-4305-99D7-3BABA8076D8C}" dt="2026-06-10T08:11:23.220" v="523" actId="14100"/>
        <pc:sldMkLst>
          <pc:docMk/>
          <pc:sldMk cId="0" sldId="262"/>
        </pc:sldMkLst>
        <pc:spChg chg="mod">
          <ac:chgData name="Matteo Lazzari" userId="8b321805-c90e-4043-9fbb-ac7426de9162" providerId="ADAL" clId="{70B393B5-D94B-4305-99D7-3BABA8076D8C}" dt="2026-06-09T20:26:48.648" v="413" actId="1076"/>
          <ac:spMkLst>
            <pc:docMk/>
            <pc:sldMk cId="0" sldId="262"/>
            <ac:spMk id="4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09T09:25:51.007" v="378"/>
          <ac:spMkLst>
            <pc:docMk/>
            <pc:sldMk cId="0" sldId="262"/>
            <ac:spMk id="5" creationId="{00000000-0000-0000-0000-000000000000}"/>
          </ac:spMkLst>
        </pc:spChg>
        <pc:spChg chg="add mod">
          <ac:chgData name="Matteo Lazzari" userId="8b321805-c90e-4043-9fbb-ac7426de9162" providerId="ADAL" clId="{70B393B5-D94B-4305-99D7-3BABA8076D8C}" dt="2026-06-09T09:25:13.331" v="376"/>
          <ac:spMkLst>
            <pc:docMk/>
            <pc:sldMk cId="0" sldId="262"/>
            <ac:spMk id="11" creationId="{49C9DB5B-15A3-11DC-565B-8A99E6E7F254}"/>
          </ac:spMkLst>
        </pc:spChg>
        <pc:spChg chg="mod">
          <ac:chgData name="Matteo Lazzari" userId="8b321805-c90e-4043-9fbb-ac7426de9162" providerId="ADAL" clId="{70B393B5-D94B-4305-99D7-3BABA8076D8C}" dt="2026-06-10T08:11:23.220" v="523" actId="14100"/>
          <ac:spMkLst>
            <pc:docMk/>
            <pc:sldMk cId="0" sldId="262"/>
            <ac:spMk id="33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09T20:28:22.895" v="424" actId="14100"/>
          <ac:spMkLst>
            <pc:docMk/>
            <pc:sldMk cId="0" sldId="262"/>
            <ac:spMk id="34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09T09:25:30.743" v="377"/>
          <ac:spMkLst>
            <pc:docMk/>
            <pc:sldMk cId="0" sldId="262"/>
            <ac:spMk id="41" creationId="{00000000-0000-0000-0000-000000000000}"/>
          </ac:spMkLst>
        </pc:spChg>
      </pc:sldChg>
      <pc:sldChg chg="addSp delSp modSp mod">
        <pc:chgData name="Matteo Lazzari" userId="8b321805-c90e-4043-9fbb-ac7426de9162" providerId="ADAL" clId="{70B393B5-D94B-4305-99D7-3BABA8076D8C}" dt="2026-06-09T20:26:30.332" v="404" actId="20577"/>
        <pc:sldMkLst>
          <pc:docMk/>
          <pc:sldMk cId="0" sldId="263"/>
        </pc:sldMkLst>
        <pc:spChg chg="mod">
          <ac:chgData name="Matteo Lazzari" userId="8b321805-c90e-4043-9fbb-ac7426de9162" providerId="ADAL" clId="{70B393B5-D94B-4305-99D7-3BABA8076D8C}" dt="2026-06-01T18:51:55.500" v="18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09T20:26:30.332" v="404" actId="20577"/>
          <ac:spMkLst>
            <pc:docMk/>
            <pc:sldMk cId="0" sldId="263"/>
            <ac:spMk id="108" creationId="{00000000-0000-0000-0000-000000000000}"/>
          </ac:spMkLst>
        </pc:spChg>
      </pc:sldChg>
      <pc:sldChg chg="addSp delSp modSp mod">
        <pc:chgData name="Matteo Lazzari" userId="8b321805-c90e-4043-9fbb-ac7426de9162" providerId="ADAL" clId="{70B393B5-D94B-4305-99D7-3BABA8076D8C}" dt="2026-06-10T07:20:13.429" v="513" actId="20577"/>
        <pc:sldMkLst>
          <pc:docMk/>
          <pc:sldMk cId="0" sldId="264"/>
        </pc:sldMkLst>
        <pc:spChg chg="mod">
          <ac:chgData name="Matteo Lazzari" userId="8b321805-c90e-4043-9fbb-ac7426de9162" providerId="ADAL" clId="{70B393B5-D94B-4305-99D7-3BABA8076D8C}" dt="2026-06-02T09:33:43.793" v="292" actId="1076"/>
          <ac:spMkLst>
            <pc:docMk/>
            <pc:sldMk cId="0" sldId="264"/>
            <ac:spMk id="2" creationId="{00000000-0000-0000-0000-000000000000}"/>
          </ac:spMkLst>
        </pc:spChg>
        <pc:spChg chg="add mod">
          <ac:chgData name="Matteo Lazzari" userId="8b321805-c90e-4043-9fbb-ac7426de9162" providerId="ADAL" clId="{70B393B5-D94B-4305-99D7-3BABA8076D8C}" dt="2026-06-10T07:17:19.105" v="456" actId="14100"/>
          <ac:spMkLst>
            <pc:docMk/>
            <pc:sldMk cId="0" sldId="264"/>
            <ac:spMk id="13" creationId="{6E528FFF-4EE1-925B-0279-A8EFFF252A59}"/>
          </ac:spMkLst>
        </pc:spChg>
        <pc:spChg chg="add mod">
          <ac:chgData name="Matteo Lazzari" userId="8b321805-c90e-4043-9fbb-ac7426de9162" providerId="ADAL" clId="{70B393B5-D94B-4305-99D7-3BABA8076D8C}" dt="2026-06-10T07:17:42.923" v="460" actId="1076"/>
          <ac:spMkLst>
            <pc:docMk/>
            <pc:sldMk cId="0" sldId="264"/>
            <ac:spMk id="15" creationId="{03EADADA-2D63-B4BB-E4F8-4B41D04A9CCD}"/>
          </ac:spMkLst>
        </pc:spChg>
        <pc:spChg chg="add mod">
          <ac:chgData name="Matteo Lazzari" userId="8b321805-c90e-4043-9fbb-ac7426de9162" providerId="ADAL" clId="{70B393B5-D94B-4305-99D7-3BABA8076D8C}" dt="2026-06-10T07:18:58.100" v="465" actId="1076"/>
          <ac:spMkLst>
            <pc:docMk/>
            <pc:sldMk cId="0" sldId="264"/>
            <ac:spMk id="17" creationId="{1711E3AD-F9B5-4085-1E5E-48832FB29D52}"/>
          </ac:spMkLst>
        </pc:spChg>
        <pc:spChg chg="add del mod">
          <ac:chgData name="Matteo Lazzari" userId="8b321805-c90e-4043-9fbb-ac7426de9162" providerId="ADAL" clId="{70B393B5-D94B-4305-99D7-3BABA8076D8C}" dt="2026-06-10T07:19:07.493" v="468" actId="478"/>
          <ac:spMkLst>
            <pc:docMk/>
            <pc:sldMk cId="0" sldId="264"/>
            <ac:spMk id="19" creationId="{A59DA8A1-1F93-CC19-FD35-DAA091AC55CC}"/>
          </ac:spMkLst>
        </pc:spChg>
        <pc:spChg chg="add mod">
          <ac:chgData name="Matteo Lazzari" userId="8b321805-c90e-4043-9fbb-ac7426de9162" providerId="ADAL" clId="{70B393B5-D94B-4305-99D7-3BABA8076D8C}" dt="2026-06-10T07:20:13.429" v="513" actId="20577"/>
          <ac:spMkLst>
            <pc:docMk/>
            <pc:sldMk cId="0" sldId="264"/>
            <ac:spMk id="23" creationId="{3E75708B-DFFA-C74D-F2FB-0C874EAFCAE2}"/>
          </ac:spMkLst>
        </pc:spChg>
        <pc:spChg chg="mod">
          <ac:chgData name="Matteo Lazzari" userId="8b321805-c90e-4043-9fbb-ac7426de9162" providerId="ADAL" clId="{70B393B5-D94B-4305-99D7-3BABA8076D8C}" dt="2026-06-09T20:25:35.826" v="390" actId="14100"/>
          <ac:spMkLst>
            <pc:docMk/>
            <pc:sldMk cId="0" sldId="264"/>
            <ac:spMk id="118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09T20:25:46.934" v="393" actId="14100"/>
          <ac:spMkLst>
            <pc:docMk/>
            <pc:sldMk cId="0" sldId="264"/>
            <ac:spMk id="119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09T20:25:53.108" v="394" actId="14100"/>
          <ac:spMkLst>
            <pc:docMk/>
            <pc:sldMk cId="0" sldId="264"/>
            <ac:spMk id="120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09T20:25:40.912" v="391" actId="14100"/>
          <ac:spMkLst>
            <pc:docMk/>
            <pc:sldMk cId="0" sldId="264"/>
            <ac:spMk id="121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09T20:26:05.016" v="396" actId="14100"/>
          <ac:spMkLst>
            <pc:docMk/>
            <pc:sldMk cId="0" sldId="264"/>
            <ac:spMk id="123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10T07:17:03.027" v="451" actId="14100"/>
          <ac:spMkLst>
            <pc:docMk/>
            <pc:sldMk cId="0" sldId="264"/>
            <ac:spMk id="124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10T07:16:59.240" v="450" actId="14100"/>
          <ac:spMkLst>
            <pc:docMk/>
            <pc:sldMk cId="0" sldId="264"/>
            <ac:spMk id="125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10T07:16:53.324" v="449" actId="14100"/>
          <ac:spMkLst>
            <pc:docMk/>
            <pc:sldMk cId="0" sldId="264"/>
            <ac:spMk id="126" creationId="{00000000-0000-0000-0000-000000000000}"/>
          </ac:spMkLst>
        </pc:spChg>
        <pc:picChg chg="add mod">
          <ac:chgData name="Matteo Lazzari" userId="8b321805-c90e-4043-9fbb-ac7426de9162" providerId="ADAL" clId="{70B393B5-D94B-4305-99D7-3BABA8076D8C}" dt="2026-06-10T07:19:51.906" v="476" actId="1076"/>
          <ac:picMkLst>
            <pc:docMk/>
            <pc:sldMk cId="0" sldId="264"/>
            <ac:picMk id="11" creationId="{6E81121D-C46C-27AF-0944-73C0C2B2B0EA}"/>
          </ac:picMkLst>
        </pc:picChg>
        <pc:picChg chg="add mod">
          <ac:chgData name="Matteo Lazzari" userId="8b321805-c90e-4043-9fbb-ac7426de9162" providerId="ADAL" clId="{70B393B5-D94B-4305-99D7-3BABA8076D8C}" dt="2026-06-10T07:19:42.625" v="473" actId="1076"/>
          <ac:picMkLst>
            <pc:docMk/>
            <pc:sldMk cId="0" sldId="264"/>
            <ac:picMk id="21" creationId="{FD9816BE-9937-D002-84A8-0D4B5BBD0899}"/>
          </ac:picMkLst>
        </pc:picChg>
        <pc:picChg chg="mod">
          <ac:chgData name="Matteo Lazzari" userId="8b321805-c90e-4043-9fbb-ac7426de9162" providerId="ADAL" clId="{70B393B5-D94B-4305-99D7-3BABA8076D8C}" dt="2026-06-09T20:25:43.537" v="392" actId="1076"/>
          <ac:picMkLst>
            <pc:docMk/>
            <pc:sldMk cId="0" sldId="264"/>
            <ac:picMk id="122" creationId="{00000000-0000-0000-0000-000000000000}"/>
          </ac:picMkLst>
        </pc:picChg>
        <pc:picChg chg="del">
          <ac:chgData name="Matteo Lazzari" userId="8b321805-c90e-4043-9fbb-ac7426de9162" providerId="ADAL" clId="{70B393B5-D94B-4305-99D7-3BABA8076D8C}" dt="2026-06-10T07:16:38.810" v="445" actId="478"/>
          <ac:picMkLst>
            <pc:docMk/>
            <pc:sldMk cId="0" sldId="264"/>
            <ac:picMk id="127" creationId="{00000000-0000-0000-0000-000000000000}"/>
          </ac:picMkLst>
        </pc:picChg>
      </pc:sldChg>
      <pc:sldChg chg="addSp delSp modSp mod">
        <pc:chgData name="Matteo Lazzari" userId="8b321805-c90e-4043-9fbb-ac7426de9162" providerId="ADAL" clId="{70B393B5-D94B-4305-99D7-3BABA8076D8C}" dt="2026-06-02T08:37:11.930" v="184" actId="1076"/>
        <pc:sldMkLst>
          <pc:docMk/>
          <pc:sldMk cId="0" sldId="266"/>
        </pc:sldMkLst>
        <pc:spChg chg="mod">
          <ac:chgData name="Matteo Lazzari" userId="8b321805-c90e-4043-9fbb-ac7426de9162" providerId="ADAL" clId="{70B393B5-D94B-4305-99D7-3BABA8076D8C}" dt="2026-06-02T08:36:28.266" v="177" actId="1076"/>
          <ac:spMkLst>
            <pc:docMk/>
            <pc:sldMk cId="0" sldId="266"/>
            <ac:spMk id="23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02T08:36:35.523" v="180" actId="14100"/>
          <ac:spMkLst>
            <pc:docMk/>
            <pc:sldMk cId="0" sldId="266"/>
            <ac:spMk id="25" creationId="{00000000-0000-0000-0000-000000000000}"/>
          </ac:spMkLst>
        </pc:spChg>
        <pc:picChg chg="add mod">
          <ac:chgData name="Matteo Lazzari" userId="8b321805-c90e-4043-9fbb-ac7426de9162" providerId="ADAL" clId="{70B393B5-D94B-4305-99D7-3BABA8076D8C}" dt="2026-06-02T08:36:28.266" v="177" actId="1076"/>
          <ac:picMkLst>
            <pc:docMk/>
            <pc:sldMk cId="0" sldId="266"/>
            <ac:picMk id="11" creationId="{C0F22357-BAC5-0B00-7CED-DD6E46949F23}"/>
          </ac:picMkLst>
        </pc:picChg>
        <pc:picChg chg="mod modCrop">
          <ac:chgData name="Matteo Lazzari" userId="8b321805-c90e-4043-9fbb-ac7426de9162" providerId="ADAL" clId="{70B393B5-D94B-4305-99D7-3BABA8076D8C}" dt="2026-06-02T08:37:11.930" v="184" actId="1076"/>
          <ac:picMkLst>
            <pc:docMk/>
            <pc:sldMk cId="0" sldId="266"/>
            <ac:picMk id="26" creationId="{00000000-0000-0000-0000-000000000000}"/>
          </ac:picMkLst>
        </pc:picChg>
      </pc:sldChg>
      <pc:sldChg chg="addSp delSp modSp mod">
        <pc:chgData name="Matteo Lazzari" userId="8b321805-c90e-4043-9fbb-ac7426de9162" providerId="ADAL" clId="{70B393B5-D94B-4305-99D7-3BABA8076D8C}" dt="2026-06-10T05:44:05.119" v="444" actId="20577"/>
        <pc:sldMkLst>
          <pc:docMk/>
          <pc:sldMk cId="0" sldId="267"/>
        </pc:sldMkLst>
        <pc:spChg chg="mod">
          <ac:chgData name="Matteo Lazzari" userId="8b321805-c90e-4043-9fbb-ac7426de9162" providerId="ADAL" clId="{70B393B5-D94B-4305-99D7-3BABA8076D8C}" dt="2026-06-02T08:55:58.458" v="283" actId="1076"/>
          <ac:spMkLst>
            <pc:docMk/>
            <pc:sldMk cId="0" sldId="267"/>
            <ac:spMk id="2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10T05:44:05.119" v="444" actId="20577"/>
          <ac:spMkLst>
            <pc:docMk/>
            <pc:sldMk cId="0" sldId="267"/>
            <ac:spMk id="26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09T09:10:49.710" v="296" actId="14100"/>
          <ac:spMkLst>
            <pc:docMk/>
            <pc:sldMk cId="0" sldId="267"/>
            <ac:spMk id="39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09T09:11:03.876" v="297" actId="1076"/>
          <ac:spMkLst>
            <pc:docMk/>
            <pc:sldMk cId="0" sldId="267"/>
            <ac:spMk id="41" creationId="{00000000-0000-0000-0000-000000000000}"/>
          </ac:spMkLst>
        </pc:spChg>
        <pc:spChg chg="del mod">
          <ac:chgData name="Matteo Lazzari" userId="8b321805-c90e-4043-9fbb-ac7426de9162" providerId="ADAL" clId="{70B393B5-D94B-4305-99D7-3BABA8076D8C}" dt="2026-06-09T09:14:37.950" v="300" actId="478"/>
          <ac:spMkLst>
            <pc:docMk/>
            <pc:sldMk cId="0" sldId="267"/>
            <ac:spMk id="42" creationId="{00000000-0000-0000-0000-000000000000}"/>
          </ac:spMkLst>
        </pc:spChg>
        <pc:spChg chg="del mod">
          <ac:chgData name="Matteo Lazzari" userId="8b321805-c90e-4043-9fbb-ac7426de9162" providerId="ADAL" clId="{70B393B5-D94B-4305-99D7-3BABA8076D8C}" dt="2026-06-09T09:14:42.010" v="301" actId="478"/>
          <ac:spMkLst>
            <pc:docMk/>
            <pc:sldMk cId="0" sldId="267"/>
            <ac:spMk id="44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09T09:10:01.560" v="295" actId="1076"/>
          <ac:spMkLst>
            <pc:docMk/>
            <pc:sldMk cId="0" sldId="267"/>
            <ac:spMk id="45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09T09:10:01.560" v="295" actId="1076"/>
          <ac:spMkLst>
            <pc:docMk/>
            <pc:sldMk cId="0" sldId="267"/>
            <ac:spMk id="47" creationId="{00000000-0000-0000-0000-000000000000}"/>
          </ac:spMkLst>
        </pc:spChg>
        <pc:spChg chg="add mod">
          <ac:chgData name="Matteo Lazzari" userId="8b321805-c90e-4043-9fbb-ac7426de9162" providerId="ADAL" clId="{70B393B5-D94B-4305-99D7-3BABA8076D8C}" dt="2026-06-09T09:19:19.852" v="327" actId="1076"/>
          <ac:spMkLst>
            <pc:docMk/>
            <pc:sldMk cId="0" sldId="267"/>
            <ac:spMk id="50" creationId="{2263E3F0-5E61-793F-D9F5-0B6DB0774225}"/>
          </ac:spMkLst>
        </pc:spChg>
        <pc:spChg chg="add mod">
          <ac:chgData name="Matteo Lazzari" userId="8b321805-c90e-4043-9fbb-ac7426de9162" providerId="ADAL" clId="{70B393B5-D94B-4305-99D7-3BABA8076D8C}" dt="2026-06-09T09:19:40.925" v="334" actId="20577"/>
          <ac:spMkLst>
            <pc:docMk/>
            <pc:sldMk cId="0" sldId="267"/>
            <ac:spMk id="51" creationId="{F504B55C-30B0-99EC-DA63-73ACEA6350BC}"/>
          </ac:spMkLst>
        </pc:spChg>
        <pc:spChg chg="add mod">
          <ac:chgData name="Matteo Lazzari" userId="8b321805-c90e-4043-9fbb-ac7426de9162" providerId="ADAL" clId="{70B393B5-D94B-4305-99D7-3BABA8076D8C}" dt="2026-06-09T09:20:59.230" v="348" actId="207"/>
          <ac:spMkLst>
            <pc:docMk/>
            <pc:sldMk cId="0" sldId="267"/>
            <ac:spMk id="52" creationId="{BA232B37-99E6-D127-7008-858843B0E267}"/>
          </ac:spMkLst>
        </pc:spChg>
        <pc:spChg chg="add mod">
          <ac:chgData name="Matteo Lazzari" userId="8b321805-c90e-4043-9fbb-ac7426de9162" providerId="ADAL" clId="{70B393B5-D94B-4305-99D7-3BABA8076D8C}" dt="2026-06-09T09:21:07.781" v="350" actId="207"/>
          <ac:spMkLst>
            <pc:docMk/>
            <pc:sldMk cId="0" sldId="267"/>
            <ac:spMk id="53" creationId="{0483C573-35D7-91AF-8635-72DE506F5CA2}"/>
          </ac:spMkLst>
        </pc:spChg>
        <pc:spChg chg="add mod">
          <ac:chgData name="Matteo Lazzari" userId="8b321805-c90e-4043-9fbb-ac7426de9162" providerId="ADAL" clId="{70B393B5-D94B-4305-99D7-3BABA8076D8C}" dt="2026-06-09T09:21:18.696" v="352" actId="207"/>
          <ac:spMkLst>
            <pc:docMk/>
            <pc:sldMk cId="0" sldId="267"/>
            <ac:spMk id="54" creationId="{91B9B72F-B760-1FF5-372E-000D3680EEBA}"/>
          </ac:spMkLst>
        </pc:spChg>
        <pc:spChg chg="add mod">
          <ac:chgData name="Matteo Lazzari" userId="8b321805-c90e-4043-9fbb-ac7426de9162" providerId="ADAL" clId="{70B393B5-D94B-4305-99D7-3BABA8076D8C}" dt="2026-06-09T09:21:21.547" v="354" actId="20577"/>
          <ac:spMkLst>
            <pc:docMk/>
            <pc:sldMk cId="0" sldId="267"/>
            <ac:spMk id="55" creationId="{AB780708-6965-D657-0F38-12B92A93785C}"/>
          </ac:spMkLst>
        </pc:spChg>
        <pc:spChg chg="add mod">
          <ac:chgData name="Matteo Lazzari" userId="8b321805-c90e-4043-9fbb-ac7426de9162" providerId="ADAL" clId="{70B393B5-D94B-4305-99D7-3BABA8076D8C}" dt="2026-06-09T09:21:24.453" v="356" actId="20577"/>
          <ac:spMkLst>
            <pc:docMk/>
            <pc:sldMk cId="0" sldId="267"/>
            <ac:spMk id="56" creationId="{1CCE8DA9-EFA8-FD77-ECC0-7B56DA0DCB04}"/>
          </ac:spMkLst>
        </pc:spChg>
        <pc:picChg chg="del">
          <ac:chgData name="Matteo Lazzari" userId="8b321805-c90e-4043-9fbb-ac7426de9162" providerId="ADAL" clId="{70B393B5-D94B-4305-99D7-3BABA8076D8C}" dt="2026-06-09T09:14:29.191" v="298" actId="478"/>
          <ac:picMkLst>
            <pc:docMk/>
            <pc:sldMk cId="0" sldId="267"/>
            <ac:picMk id="40" creationId="{00000000-0000-0000-0000-000000000000}"/>
          </ac:picMkLst>
        </pc:picChg>
        <pc:picChg chg="mod">
          <ac:chgData name="Matteo Lazzari" userId="8b321805-c90e-4043-9fbb-ac7426de9162" providerId="ADAL" clId="{70B393B5-D94B-4305-99D7-3BABA8076D8C}" dt="2026-06-09T20:37:45.151" v="426" actId="1036"/>
          <ac:picMkLst>
            <pc:docMk/>
            <pc:sldMk cId="0" sldId="267"/>
            <ac:picMk id="43" creationId="{00000000-0000-0000-0000-000000000000}"/>
          </ac:picMkLst>
        </pc:picChg>
        <pc:picChg chg="mod">
          <ac:chgData name="Matteo Lazzari" userId="8b321805-c90e-4043-9fbb-ac7426de9162" providerId="ADAL" clId="{70B393B5-D94B-4305-99D7-3BABA8076D8C}" dt="2026-06-09T09:10:01.560" v="295" actId="1076"/>
          <ac:picMkLst>
            <pc:docMk/>
            <pc:sldMk cId="0" sldId="267"/>
            <ac:picMk id="46" creationId="{00000000-0000-0000-0000-000000000000}"/>
          </ac:picMkLst>
        </pc:picChg>
        <pc:picChg chg="add mod">
          <ac:chgData name="Matteo Lazzari" userId="8b321805-c90e-4043-9fbb-ac7426de9162" providerId="ADAL" clId="{70B393B5-D94B-4305-99D7-3BABA8076D8C}" dt="2026-06-09T09:19:35.291" v="331" actId="1076"/>
          <ac:picMkLst>
            <pc:docMk/>
            <pc:sldMk cId="0" sldId="267"/>
            <ac:picMk id="49" creationId="{38599BC2-D2D7-D693-71BF-416ADA444D6E}"/>
          </ac:picMkLst>
        </pc:picChg>
      </pc:sldChg>
      <pc:sldChg chg="modSp mod">
        <pc:chgData name="Matteo Lazzari" userId="8b321805-c90e-4043-9fbb-ac7426de9162" providerId="ADAL" clId="{70B393B5-D94B-4305-99D7-3BABA8076D8C}" dt="2026-06-02T08:44:25.310" v="188" actId="1076"/>
        <pc:sldMkLst>
          <pc:docMk/>
          <pc:sldMk cId="0" sldId="274"/>
        </pc:sldMkLst>
        <pc:spChg chg="mod">
          <ac:chgData name="Matteo Lazzari" userId="8b321805-c90e-4043-9fbb-ac7426de9162" providerId="ADAL" clId="{70B393B5-D94B-4305-99D7-3BABA8076D8C}" dt="2026-06-02T08:44:25.310" v="188" actId="1076"/>
          <ac:spMkLst>
            <pc:docMk/>
            <pc:sldMk cId="0" sldId="274"/>
            <ac:spMk id="16" creationId="{00000000-0000-0000-0000-000000000000}"/>
          </ac:spMkLst>
        </pc:spChg>
      </pc:sldChg>
      <pc:sldChg chg="modSp add mod">
        <pc:chgData name="Matteo Lazzari" userId="8b321805-c90e-4043-9fbb-ac7426de9162" providerId="ADAL" clId="{70B393B5-D94B-4305-99D7-3BABA8076D8C}" dt="2026-06-10T07:33:03.763" v="522" actId="113"/>
        <pc:sldMkLst>
          <pc:docMk/>
          <pc:sldMk cId="0" sldId="275"/>
        </pc:sldMkLst>
        <pc:spChg chg="mod">
          <ac:chgData name="Matteo Lazzari" userId="8b321805-c90e-4043-9fbb-ac7426de9162" providerId="ADAL" clId="{70B393B5-D94B-4305-99D7-3BABA8076D8C}" dt="2026-06-02T09:16:56.333" v="290" actId="14100"/>
          <ac:spMkLst>
            <pc:docMk/>
            <pc:sldMk cId="0" sldId="275"/>
            <ac:spMk id="15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10T07:32:53.953" v="521" actId="108"/>
          <ac:spMkLst>
            <pc:docMk/>
            <pc:sldMk cId="0" sldId="275"/>
            <ac:spMk id="31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10T07:32:45.070" v="520" actId="1076"/>
          <ac:spMkLst>
            <pc:docMk/>
            <pc:sldMk cId="0" sldId="275"/>
            <ac:spMk id="36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10T07:33:03.763" v="522" actId="113"/>
          <ac:spMkLst>
            <pc:docMk/>
            <pc:sldMk cId="0" sldId="275"/>
            <ac:spMk id="41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09T09:18:03.604" v="320" actId="113"/>
          <ac:spMkLst>
            <pc:docMk/>
            <pc:sldMk cId="0" sldId="275"/>
            <ac:spMk id="42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09T09:17:59.737" v="319" actId="113"/>
          <ac:spMkLst>
            <pc:docMk/>
            <pc:sldMk cId="0" sldId="275"/>
            <ac:spMk id="43" creationId="{00000000-0000-0000-0000-000000000000}"/>
          </ac:spMkLst>
        </pc:spChg>
        <pc:spChg chg="mod">
          <ac:chgData name="Matteo Lazzari" userId="8b321805-c90e-4043-9fbb-ac7426de9162" providerId="ADAL" clId="{70B393B5-D94B-4305-99D7-3BABA8076D8C}" dt="2026-06-09T09:17:52.222" v="317" actId="113"/>
          <ac:spMkLst>
            <pc:docMk/>
            <pc:sldMk cId="0" sldId="275"/>
            <ac:spMk id="44" creationId="{00000000-0000-0000-0000-000000000000}"/>
          </ac:spMkLst>
        </pc:spChg>
      </pc:sldChg>
      <pc:sldChg chg="delSp modSp mod">
        <pc:chgData name="Matteo Lazzari" userId="8b321805-c90e-4043-9fbb-ac7426de9162" providerId="ADAL" clId="{70B393B5-D94B-4305-99D7-3BABA8076D8C}" dt="2026-06-09T09:22:56.288" v="360" actId="403"/>
        <pc:sldMkLst>
          <pc:docMk/>
          <pc:sldMk cId="1011278029" sldId="276"/>
        </pc:sldMkLst>
        <pc:spChg chg="del">
          <ac:chgData name="Matteo Lazzari" userId="8b321805-c90e-4043-9fbb-ac7426de9162" providerId="ADAL" clId="{70B393B5-D94B-4305-99D7-3BABA8076D8C}" dt="2026-06-09T09:22:47.328" v="357" actId="478"/>
          <ac:spMkLst>
            <pc:docMk/>
            <pc:sldMk cId="1011278029" sldId="276"/>
            <ac:spMk id="43" creationId="{C40E65B7-F058-DB1E-BBC7-E4D79F723E0C}"/>
          </ac:spMkLst>
        </pc:spChg>
        <pc:spChg chg="mod">
          <ac:chgData name="Matteo Lazzari" userId="8b321805-c90e-4043-9fbb-ac7426de9162" providerId="ADAL" clId="{70B393B5-D94B-4305-99D7-3BABA8076D8C}" dt="2026-06-09T09:22:56.288" v="360" actId="403"/>
          <ac:spMkLst>
            <pc:docMk/>
            <pc:sldMk cId="1011278029" sldId="276"/>
            <ac:spMk id="139" creationId="{00000000-0000-0000-0000-000000000000}"/>
          </ac:spMkLst>
        </pc:spChg>
      </pc:sldChg>
      <pc:sldChg chg="addSp delSp modSp mod">
        <pc:chgData name="Matteo Lazzari" userId="8b321805-c90e-4043-9fbb-ac7426de9162" providerId="ADAL" clId="{70B393B5-D94B-4305-99D7-3BABA8076D8C}" dt="2026-06-10T07:32:10.207" v="516" actId="1076"/>
        <pc:sldMkLst>
          <pc:docMk/>
          <pc:sldMk cId="4176138082" sldId="277"/>
        </pc:sldMkLst>
        <pc:graphicFrameChg chg="add mod">
          <ac:chgData name="Matteo Lazzari" userId="8b321805-c90e-4043-9fbb-ac7426de9162" providerId="ADAL" clId="{70B393B5-D94B-4305-99D7-3BABA8076D8C}" dt="2026-06-10T07:32:10.207" v="516" actId="1076"/>
          <ac:graphicFrameMkLst>
            <pc:docMk/>
            <pc:sldMk cId="4176138082" sldId="277"/>
            <ac:graphicFrameMk id="11" creationId="{3A279760-D846-C0A4-A3DC-7442D6CCCE87}"/>
          </ac:graphicFrameMkLst>
        </pc:graphicFrameChg>
        <pc:picChg chg="del">
          <ac:chgData name="Matteo Lazzari" userId="8b321805-c90e-4043-9fbb-ac7426de9162" providerId="ADAL" clId="{70B393B5-D94B-4305-99D7-3BABA8076D8C}" dt="2026-06-10T07:31:57.887" v="514" actId="478"/>
          <ac:picMkLst>
            <pc:docMk/>
            <pc:sldMk cId="4176138082" sldId="277"/>
            <ac:picMk id="111" creationId="{00000000-0000-0000-0000-000000000000}"/>
          </ac:picMkLst>
        </pc:picChg>
      </pc:sldChg>
      <pc:sldChg chg="addSp delSp modSp add mod">
        <pc:chgData name="Matteo Lazzari" userId="8b321805-c90e-4043-9fbb-ac7426de9162" providerId="ADAL" clId="{70B393B5-D94B-4305-99D7-3BABA8076D8C}" dt="2026-06-10T12:10:11.904" v="570"/>
        <pc:sldMkLst>
          <pc:docMk/>
          <pc:sldMk cId="3003215617" sldId="278"/>
        </pc:sldMkLst>
        <pc:spChg chg="add del">
          <ac:chgData name="Matteo Lazzari" userId="8b321805-c90e-4043-9fbb-ac7426de9162" providerId="ADAL" clId="{70B393B5-D94B-4305-99D7-3BABA8076D8C}" dt="2026-06-10T12:08:18.585" v="550" actId="478"/>
          <ac:spMkLst>
            <pc:docMk/>
            <pc:sldMk cId="3003215617" sldId="278"/>
            <ac:spMk id="2" creationId="{E8AF3107-4A4A-7148-85D4-DC594DC51EE6}"/>
          </ac:spMkLst>
        </pc:spChg>
        <pc:spChg chg="mod">
          <ac:chgData name="Matteo Lazzari" userId="8b321805-c90e-4043-9fbb-ac7426de9162" providerId="ADAL" clId="{70B393B5-D94B-4305-99D7-3BABA8076D8C}" dt="2026-06-10T12:07:37.938" v="534" actId="20577"/>
          <ac:spMkLst>
            <pc:docMk/>
            <pc:sldMk cId="3003215617" sldId="278"/>
            <ac:spMk id="4" creationId="{556D6E73-D007-4217-70AB-E1F26E3CF94B}"/>
          </ac:spMkLst>
        </pc:spChg>
        <pc:spChg chg="del">
          <ac:chgData name="Matteo Lazzari" userId="8b321805-c90e-4043-9fbb-ac7426de9162" providerId="ADAL" clId="{70B393B5-D94B-4305-99D7-3BABA8076D8C}" dt="2026-06-10T12:07:46.127" v="535" actId="478"/>
          <ac:spMkLst>
            <pc:docMk/>
            <pc:sldMk cId="3003215617" sldId="278"/>
            <ac:spMk id="5" creationId="{32000A92-EF5E-7714-9393-4AD3319E5515}"/>
          </ac:spMkLst>
        </pc:spChg>
        <pc:spChg chg="del">
          <ac:chgData name="Matteo Lazzari" userId="8b321805-c90e-4043-9fbb-ac7426de9162" providerId="ADAL" clId="{70B393B5-D94B-4305-99D7-3BABA8076D8C}" dt="2026-06-10T12:08:33.221" v="555" actId="478"/>
          <ac:spMkLst>
            <pc:docMk/>
            <pc:sldMk cId="3003215617" sldId="278"/>
            <ac:spMk id="8" creationId="{A7B85FAB-AE82-2AFB-DFBB-877D431CF6B4}"/>
          </ac:spMkLst>
        </pc:spChg>
        <pc:spChg chg="del">
          <ac:chgData name="Matteo Lazzari" userId="8b321805-c90e-4043-9fbb-ac7426de9162" providerId="ADAL" clId="{70B393B5-D94B-4305-99D7-3BABA8076D8C}" dt="2026-06-10T12:07:57.784" v="540" actId="478"/>
          <ac:spMkLst>
            <pc:docMk/>
            <pc:sldMk cId="3003215617" sldId="278"/>
            <ac:spMk id="9" creationId="{7801C6A2-F32D-E59D-BF25-8C069E0CF234}"/>
          </ac:spMkLst>
        </pc:spChg>
        <pc:spChg chg="del">
          <ac:chgData name="Matteo Lazzari" userId="8b321805-c90e-4043-9fbb-ac7426de9162" providerId="ADAL" clId="{70B393B5-D94B-4305-99D7-3BABA8076D8C}" dt="2026-06-10T12:07:57.083" v="539" actId="478"/>
          <ac:spMkLst>
            <pc:docMk/>
            <pc:sldMk cId="3003215617" sldId="278"/>
            <ac:spMk id="10" creationId="{C6E0CFD1-0812-F857-7970-FEE8F1B22335}"/>
          </ac:spMkLst>
        </pc:spChg>
        <pc:spChg chg="del mod">
          <ac:chgData name="Matteo Lazzari" userId="8b321805-c90e-4043-9fbb-ac7426de9162" providerId="ADAL" clId="{70B393B5-D94B-4305-99D7-3BABA8076D8C}" dt="2026-06-10T12:08:22.115" v="551" actId="478"/>
          <ac:spMkLst>
            <pc:docMk/>
            <pc:sldMk cId="3003215617" sldId="278"/>
            <ac:spMk id="11" creationId="{C5F43839-4A41-824E-3A42-A99930780D2E}"/>
          </ac:spMkLst>
        </pc:spChg>
        <pc:spChg chg="del">
          <ac:chgData name="Matteo Lazzari" userId="8b321805-c90e-4043-9fbb-ac7426de9162" providerId="ADAL" clId="{70B393B5-D94B-4305-99D7-3BABA8076D8C}" dt="2026-06-10T12:08:00.400" v="542" actId="478"/>
          <ac:spMkLst>
            <pc:docMk/>
            <pc:sldMk cId="3003215617" sldId="278"/>
            <ac:spMk id="12" creationId="{90D11C9D-B838-0FB6-3D42-19B5900F0AA4}"/>
          </ac:spMkLst>
        </pc:spChg>
        <pc:spChg chg="del">
          <ac:chgData name="Matteo Lazzari" userId="8b321805-c90e-4043-9fbb-ac7426de9162" providerId="ADAL" clId="{70B393B5-D94B-4305-99D7-3BABA8076D8C}" dt="2026-06-10T12:07:58.709" v="541" actId="478"/>
          <ac:spMkLst>
            <pc:docMk/>
            <pc:sldMk cId="3003215617" sldId="278"/>
            <ac:spMk id="13" creationId="{D014825C-EB6B-269C-F10B-B761256C6E32}"/>
          </ac:spMkLst>
        </pc:spChg>
        <pc:spChg chg="del">
          <ac:chgData name="Matteo Lazzari" userId="8b321805-c90e-4043-9fbb-ac7426de9162" providerId="ADAL" clId="{70B393B5-D94B-4305-99D7-3BABA8076D8C}" dt="2026-06-10T12:08:24.567" v="552" actId="478"/>
          <ac:spMkLst>
            <pc:docMk/>
            <pc:sldMk cId="3003215617" sldId="278"/>
            <ac:spMk id="14" creationId="{F8521043-C5B9-25C4-6FE9-427162166FB3}"/>
          </ac:spMkLst>
        </pc:spChg>
        <pc:spChg chg="del">
          <ac:chgData name="Matteo Lazzari" userId="8b321805-c90e-4043-9fbb-ac7426de9162" providerId="ADAL" clId="{70B393B5-D94B-4305-99D7-3BABA8076D8C}" dt="2026-06-10T12:08:05.105" v="544" actId="478"/>
          <ac:spMkLst>
            <pc:docMk/>
            <pc:sldMk cId="3003215617" sldId="278"/>
            <ac:spMk id="15" creationId="{64E4FC7B-D787-2E24-C965-36FCCEAB21DE}"/>
          </ac:spMkLst>
        </pc:spChg>
        <pc:spChg chg="del mod">
          <ac:chgData name="Matteo Lazzari" userId="8b321805-c90e-4043-9fbb-ac7426de9162" providerId="ADAL" clId="{70B393B5-D94B-4305-99D7-3BABA8076D8C}" dt="2026-06-10T12:08:05.109" v="546"/>
          <ac:spMkLst>
            <pc:docMk/>
            <pc:sldMk cId="3003215617" sldId="278"/>
            <ac:spMk id="16" creationId="{1C518704-98A2-140F-1E98-A03A82FE75FA}"/>
          </ac:spMkLst>
        </pc:spChg>
        <pc:spChg chg="del">
          <ac:chgData name="Matteo Lazzari" userId="8b321805-c90e-4043-9fbb-ac7426de9162" providerId="ADAL" clId="{70B393B5-D94B-4305-99D7-3BABA8076D8C}" dt="2026-06-10T12:08:26.892" v="553" actId="478"/>
          <ac:spMkLst>
            <pc:docMk/>
            <pc:sldMk cId="3003215617" sldId="278"/>
            <ac:spMk id="17" creationId="{49AE4BCA-CE55-0E47-7D57-CD31A619F308}"/>
          </ac:spMkLst>
        </pc:spChg>
        <pc:spChg chg="del">
          <ac:chgData name="Matteo Lazzari" userId="8b321805-c90e-4043-9fbb-ac7426de9162" providerId="ADAL" clId="{70B393B5-D94B-4305-99D7-3BABA8076D8C}" dt="2026-06-10T12:08:08.683" v="548" actId="478"/>
          <ac:spMkLst>
            <pc:docMk/>
            <pc:sldMk cId="3003215617" sldId="278"/>
            <ac:spMk id="18" creationId="{937132AA-CEF7-DBD6-1CE9-6A74C196B353}"/>
          </ac:spMkLst>
        </pc:spChg>
        <pc:spChg chg="del">
          <ac:chgData name="Matteo Lazzari" userId="8b321805-c90e-4043-9fbb-ac7426de9162" providerId="ADAL" clId="{70B393B5-D94B-4305-99D7-3BABA8076D8C}" dt="2026-06-10T12:08:07.366" v="547" actId="478"/>
          <ac:spMkLst>
            <pc:docMk/>
            <pc:sldMk cId="3003215617" sldId="278"/>
            <ac:spMk id="19" creationId="{1A0B7AC4-149E-E024-0CA0-E3D4D9885EF4}"/>
          </ac:spMkLst>
        </pc:spChg>
        <pc:spChg chg="del">
          <ac:chgData name="Matteo Lazzari" userId="8b321805-c90e-4043-9fbb-ac7426de9162" providerId="ADAL" clId="{70B393B5-D94B-4305-99D7-3BABA8076D8C}" dt="2026-06-10T12:08:29.758" v="554" actId="478"/>
          <ac:spMkLst>
            <pc:docMk/>
            <pc:sldMk cId="3003215617" sldId="278"/>
            <ac:spMk id="20" creationId="{72E76C06-C39E-17CF-3A74-0720BE36DA6C}"/>
          </ac:spMkLst>
        </pc:spChg>
        <pc:spChg chg="add mod">
          <ac:chgData name="Matteo Lazzari" userId="8b321805-c90e-4043-9fbb-ac7426de9162" providerId="ADAL" clId="{70B393B5-D94B-4305-99D7-3BABA8076D8C}" dt="2026-06-10T12:09:51.771" v="557"/>
          <ac:spMkLst>
            <pc:docMk/>
            <pc:sldMk cId="3003215617" sldId="278"/>
            <ac:spMk id="21" creationId="{FCB794CA-6021-5207-B0F3-5D259F4E8CB7}"/>
          </ac:spMkLst>
        </pc:spChg>
        <pc:spChg chg="add mod">
          <ac:chgData name="Matteo Lazzari" userId="8b321805-c90e-4043-9fbb-ac7426de9162" providerId="ADAL" clId="{70B393B5-D94B-4305-99D7-3BABA8076D8C}" dt="2026-06-10T12:09:40.090" v="556"/>
          <ac:spMkLst>
            <pc:docMk/>
            <pc:sldMk cId="3003215617" sldId="278"/>
            <ac:spMk id="23" creationId="{40217B7A-FE8E-7E6C-F0F9-75D09A3988FF}"/>
          </ac:spMkLst>
        </pc:spChg>
        <pc:spChg chg="add mod">
          <ac:chgData name="Matteo Lazzari" userId="8b321805-c90e-4043-9fbb-ac7426de9162" providerId="ADAL" clId="{70B393B5-D94B-4305-99D7-3BABA8076D8C}" dt="2026-06-10T12:09:40.090" v="556"/>
          <ac:spMkLst>
            <pc:docMk/>
            <pc:sldMk cId="3003215617" sldId="278"/>
            <ac:spMk id="24" creationId="{60289A2F-269B-94FA-3D5C-9A7DCBFD4B5B}"/>
          </ac:spMkLst>
        </pc:spChg>
        <pc:spChg chg="add mod">
          <ac:chgData name="Matteo Lazzari" userId="8b321805-c90e-4043-9fbb-ac7426de9162" providerId="ADAL" clId="{70B393B5-D94B-4305-99D7-3BABA8076D8C}" dt="2026-06-10T12:10:11.904" v="570"/>
          <ac:spMkLst>
            <pc:docMk/>
            <pc:sldMk cId="3003215617" sldId="278"/>
            <ac:spMk id="25" creationId="{15BF1663-A098-E813-DA33-9F6FDB1C75D5}"/>
          </ac:spMkLst>
        </pc:spChg>
        <pc:spChg chg="add mod">
          <ac:chgData name="Matteo Lazzari" userId="8b321805-c90e-4043-9fbb-ac7426de9162" providerId="ADAL" clId="{70B393B5-D94B-4305-99D7-3BABA8076D8C}" dt="2026-06-10T12:10:11.904" v="570"/>
          <ac:spMkLst>
            <pc:docMk/>
            <pc:sldMk cId="3003215617" sldId="278"/>
            <ac:spMk id="27" creationId="{A45EF91F-B220-7246-2223-91ED87CD5E34}"/>
          </ac:spMkLst>
        </pc:spChg>
        <pc:spChg chg="add mod">
          <ac:chgData name="Matteo Lazzari" userId="8b321805-c90e-4043-9fbb-ac7426de9162" providerId="ADAL" clId="{70B393B5-D94B-4305-99D7-3BABA8076D8C}" dt="2026-06-10T12:10:11.904" v="570"/>
          <ac:spMkLst>
            <pc:docMk/>
            <pc:sldMk cId="3003215617" sldId="278"/>
            <ac:spMk id="28" creationId="{32D73EC0-016A-1798-C1AA-590D830DB83D}"/>
          </ac:spMkLst>
        </pc:spChg>
        <pc:picChg chg="add mod">
          <ac:chgData name="Matteo Lazzari" userId="8b321805-c90e-4043-9fbb-ac7426de9162" providerId="ADAL" clId="{70B393B5-D94B-4305-99D7-3BABA8076D8C}" dt="2026-06-10T12:09:40.090" v="556"/>
          <ac:picMkLst>
            <pc:docMk/>
            <pc:sldMk cId="3003215617" sldId="278"/>
            <ac:picMk id="22" creationId="{84EB69AC-92EF-5D29-EB4A-45F76466647A}"/>
          </ac:picMkLst>
        </pc:picChg>
        <pc:picChg chg="add mod">
          <ac:chgData name="Matteo Lazzari" userId="8b321805-c90e-4043-9fbb-ac7426de9162" providerId="ADAL" clId="{70B393B5-D94B-4305-99D7-3BABA8076D8C}" dt="2026-06-10T12:10:11.904" v="570"/>
          <ac:picMkLst>
            <pc:docMk/>
            <pc:sldMk cId="3003215617" sldId="278"/>
            <ac:picMk id="26" creationId="{2F9FC70E-F11E-6B26-BEA7-9431036C279D}"/>
          </ac:picMkLst>
        </pc:picChg>
      </pc:sldChg>
      <pc:sldChg chg="addSp delSp modSp add mod">
        <pc:chgData name="Matteo Lazzari" userId="8b321805-c90e-4043-9fbb-ac7426de9162" providerId="ADAL" clId="{70B393B5-D94B-4305-99D7-3BABA8076D8C}" dt="2026-06-10T12:12:06.142" v="577" actId="1076"/>
        <pc:sldMkLst>
          <pc:docMk/>
          <pc:sldMk cId="2370998734" sldId="279"/>
        </pc:sldMkLst>
        <pc:spChg chg="mod">
          <ac:chgData name="Matteo Lazzari" userId="8b321805-c90e-4043-9fbb-ac7426de9162" providerId="ADAL" clId="{70B393B5-D94B-4305-99D7-3BABA8076D8C}" dt="2026-06-10T12:11:35.672" v="571"/>
          <ac:spMkLst>
            <pc:docMk/>
            <pc:sldMk cId="2370998734" sldId="279"/>
            <ac:spMk id="9" creationId="{E06349F0-23AA-061B-A8F8-23E864FDB3F8}"/>
          </ac:spMkLst>
        </pc:spChg>
        <pc:spChg chg="mod">
          <ac:chgData name="Matteo Lazzari" userId="8b321805-c90e-4043-9fbb-ac7426de9162" providerId="ADAL" clId="{70B393B5-D94B-4305-99D7-3BABA8076D8C}" dt="2026-06-10T12:12:06.142" v="577" actId="1076"/>
          <ac:spMkLst>
            <pc:docMk/>
            <pc:sldMk cId="2370998734" sldId="279"/>
            <ac:spMk id="12" creationId="{E688179A-9946-0F4C-E0B1-FF965D173AD9}"/>
          </ac:spMkLst>
        </pc:spChg>
        <pc:grpChg chg="add del mod">
          <ac:chgData name="Matteo Lazzari" userId="8b321805-c90e-4043-9fbb-ac7426de9162" providerId="ADAL" clId="{70B393B5-D94B-4305-99D7-3BABA8076D8C}" dt="2026-06-10T12:11:38.462" v="572" actId="478"/>
          <ac:grpSpMkLst>
            <pc:docMk/>
            <pc:sldMk cId="2370998734" sldId="279"/>
            <ac:grpSpMk id="5" creationId="{6228E72A-52F0-16BE-9D7C-DF0C955DA26C}"/>
          </ac:grpSpMkLst>
        </pc:grpChg>
        <pc:grpChg chg="add mod">
          <ac:chgData name="Matteo Lazzari" userId="8b321805-c90e-4043-9fbb-ac7426de9162" providerId="ADAL" clId="{70B393B5-D94B-4305-99D7-3BABA8076D8C}" dt="2026-06-10T12:11:57.475" v="575" actId="1076"/>
          <ac:grpSpMkLst>
            <pc:docMk/>
            <pc:sldMk cId="2370998734" sldId="279"/>
            <ac:grpSpMk id="10" creationId="{C4FD64FD-063C-5BF1-E0FA-671876705532}"/>
          </ac:grpSpMkLst>
        </pc:grpChg>
        <pc:picChg chg="mod">
          <ac:chgData name="Matteo Lazzari" userId="8b321805-c90e-4043-9fbb-ac7426de9162" providerId="ADAL" clId="{70B393B5-D94B-4305-99D7-3BABA8076D8C}" dt="2026-06-10T12:11:35.672" v="571"/>
          <ac:picMkLst>
            <pc:docMk/>
            <pc:sldMk cId="2370998734" sldId="279"/>
            <ac:picMk id="8" creationId="{4F85160D-B401-F6B5-F0C7-984C3BA384D8}"/>
          </ac:picMkLst>
        </pc:picChg>
        <pc:picChg chg="mod">
          <ac:chgData name="Matteo Lazzari" userId="8b321805-c90e-4043-9fbb-ac7426de9162" providerId="ADAL" clId="{70B393B5-D94B-4305-99D7-3BABA8076D8C}" dt="2026-06-10T12:11:35.672" v="571"/>
          <ac:picMkLst>
            <pc:docMk/>
            <pc:sldMk cId="2370998734" sldId="279"/>
            <ac:picMk id="11" creationId="{00B925B9-3833-0C7A-C586-16B8B815B1D9}"/>
          </ac:picMkLst>
        </pc:picChg>
        <pc:picChg chg="add mod">
          <ac:chgData name="Matteo Lazzari" userId="8b321805-c90e-4043-9fbb-ac7426de9162" providerId="ADAL" clId="{70B393B5-D94B-4305-99D7-3BABA8076D8C}" dt="2026-06-10T12:12:00.288" v="576" actId="1076"/>
          <ac:picMkLst>
            <pc:docMk/>
            <pc:sldMk cId="2370998734" sldId="279"/>
            <ac:picMk id="13" creationId="{08003E20-0BED-E632-91D8-408DFA0BFAD8}"/>
          </ac:picMkLst>
        </pc:picChg>
      </pc:sldChg>
      <pc:sldChg chg="addSp modSp add">
        <pc:chgData name="Matteo Lazzari" userId="8b321805-c90e-4043-9fbb-ac7426de9162" providerId="ADAL" clId="{70B393B5-D94B-4305-99D7-3BABA8076D8C}" dt="2026-06-10T12:13:10.431" v="578"/>
        <pc:sldMkLst>
          <pc:docMk/>
          <pc:sldMk cId="1953367997" sldId="280"/>
        </pc:sldMkLst>
        <pc:spChg chg="add mod">
          <ac:chgData name="Matteo Lazzari" userId="8b321805-c90e-4043-9fbb-ac7426de9162" providerId="ADAL" clId="{70B393B5-D94B-4305-99D7-3BABA8076D8C}" dt="2026-06-10T12:13:10.431" v="578"/>
          <ac:spMkLst>
            <pc:docMk/>
            <pc:sldMk cId="1953367997" sldId="280"/>
            <ac:spMk id="5" creationId="{B4F217C5-6913-4676-BAD1-5E03D1921603}"/>
          </ac:spMkLst>
        </pc:spChg>
        <pc:spChg chg="mod">
          <ac:chgData name="Matteo Lazzari" userId="8b321805-c90e-4043-9fbb-ac7426de9162" providerId="ADAL" clId="{70B393B5-D94B-4305-99D7-3BABA8076D8C}" dt="2026-06-10T12:13:10.431" v="578"/>
          <ac:spMkLst>
            <pc:docMk/>
            <pc:sldMk cId="1953367997" sldId="280"/>
            <ac:spMk id="10" creationId="{87B24E8E-604C-0ADC-FBAC-77360AE01DC7}"/>
          </ac:spMkLst>
        </pc:spChg>
        <pc:spChg chg="mod">
          <ac:chgData name="Matteo Lazzari" userId="8b321805-c90e-4043-9fbb-ac7426de9162" providerId="ADAL" clId="{70B393B5-D94B-4305-99D7-3BABA8076D8C}" dt="2026-06-10T12:13:10.431" v="578"/>
          <ac:spMkLst>
            <pc:docMk/>
            <pc:sldMk cId="1953367997" sldId="280"/>
            <ac:spMk id="13" creationId="{9662B233-F2AD-DF16-C5DE-367B4DE4D9D0}"/>
          </ac:spMkLst>
        </pc:spChg>
        <pc:spChg chg="add mod">
          <ac:chgData name="Matteo Lazzari" userId="8b321805-c90e-4043-9fbb-ac7426de9162" providerId="ADAL" clId="{70B393B5-D94B-4305-99D7-3BABA8076D8C}" dt="2026-06-10T12:13:10.431" v="578"/>
          <ac:spMkLst>
            <pc:docMk/>
            <pc:sldMk cId="1953367997" sldId="280"/>
            <ac:spMk id="14" creationId="{C92511DE-BE14-0614-1D54-CBCD69F91F50}"/>
          </ac:spMkLst>
        </pc:spChg>
        <pc:spChg chg="add mod">
          <ac:chgData name="Matteo Lazzari" userId="8b321805-c90e-4043-9fbb-ac7426de9162" providerId="ADAL" clId="{70B393B5-D94B-4305-99D7-3BABA8076D8C}" dt="2026-06-10T12:13:10.431" v="578"/>
          <ac:spMkLst>
            <pc:docMk/>
            <pc:sldMk cId="1953367997" sldId="280"/>
            <ac:spMk id="15" creationId="{570E97BB-7595-2C07-6686-1CD4EACFBAC1}"/>
          </ac:spMkLst>
        </pc:spChg>
        <pc:grpChg chg="add mod">
          <ac:chgData name="Matteo Lazzari" userId="8b321805-c90e-4043-9fbb-ac7426de9162" providerId="ADAL" clId="{70B393B5-D94B-4305-99D7-3BABA8076D8C}" dt="2026-06-10T12:13:10.431" v="578"/>
          <ac:grpSpMkLst>
            <pc:docMk/>
            <pc:sldMk cId="1953367997" sldId="280"/>
            <ac:grpSpMk id="8" creationId="{82DA3242-4ED6-81DA-B7AD-5778030EC1E1}"/>
          </ac:grpSpMkLst>
        </pc:grpChg>
        <pc:grpChg chg="add mod">
          <ac:chgData name="Matteo Lazzari" userId="8b321805-c90e-4043-9fbb-ac7426de9162" providerId="ADAL" clId="{70B393B5-D94B-4305-99D7-3BABA8076D8C}" dt="2026-06-10T12:13:10.431" v="578"/>
          <ac:grpSpMkLst>
            <pc:docMk/>
            <pc:sldMk cId="1953367997" sldId="280"/>
            <ac:grpSpMk id="11" creationId="{58B1BE08-F96A-605E-6937-F27364354CFD}"/>
          </ac:grpSpMkLst>
        </pc:grpChg>
        <pc:picChg chg="mod">
          <ac:chgData name="Matteo Lazzari" userId="8b321805-c90e-4043-9fbb-ac7426de9162" providerId="ADAL" clId="{70B393B5-D94B-4305-99D7-3BABA8076D8C}" dt="2026-06-10T12:13:10.431" v="578"/>
          <ac:picMkLst>
            <pc:docMk/>
            <pc:sldMk cId="1953367997" sldId="280"/>
            <ac:picMk id="9" creationId="{20A02F9B-3032-38EA-14E1-68BB2EC9A236}"/>
          </ac:picMkLst>
        </pc:picChg>
        <pc:picChg chg="mod">
          <ac:chgData name="Matteo Lazzari" userId="8b321805-c90e-4043-9fbb-ac7426de9162" providerId="ADAL" clId="{70B393B5-D94B-4305-99D7-3BABA8076D8C}" dt="2026-06-10T12:13:10.431" v="578"/>
          <ac:picMkLst>
            <pc:docMk/>
            <pc:sldMk cId="1953367997" sldId="280"/>
            <ac:picMk id="12" creationId="{F1AB2507-6283-CCBE-C8BB-7698FE6C908E}"/>
          </ac:picMkLst>
        </pc:picChg>
      </pc:sldChg>
      <pc:sldChg chg="addSp modSp add mod">
        <pc:chgData name="Matteo Lazzari" userId="8b321805-c90e-4043-9fbb-ac7426de9162" providerId="ADAL" clId="{70B393B5-D94B-4305-99D7-3BABA8076D8C}" dt="2026-06-10T12:16:59.588" v="580" actId="1076"/>
        <pc:sldMkLst>
          <pc:docMk/>
          <pc:sldMk cId="1877843009" sldId="281"/>
        </pc:sldMkLst>
        <pc:picChg chg="add mod">
          <ac:chgData name="Matteo Lazzari" userId="8b321805-c90e-4043-9fbb-ac7426de9162" providerId="ADAL" clId="{70B393B5-D94B-4305-99D7-3BABA8076D8C}" dt="2026-06-10T12:16:59.588" v="580" actId="1076"/>
          <ac:picMkLst>
            <pc:docMk/>
            <pc:sldMk cId="1877843009" sldId="281"/>
            <ac:picMk id="8" creationId="{4C08FBC8-E240-29C9-A20B-D4495670FD9F}"/>
          </ac:picMkLst>
        </pc:picChg>
      </pc:sldChg>
      <pc:sldChg chg="add del">
        <pc:chgData name="Matteo Lazzari" userId="8b321805-c90e-4043-9fbb-ac7426de9162" providerId="ADAL" clId="{70B393B5-D94B-4305-99D7-3BABA8076D8C}" dt="2026-06-10T12:18:21.617" v="581" actId="47"/>
        <pc:sldMkLst>
          <pc:docMk/>
          <pc:sldMk cId="2263881860" sldId="282"/>
        </pc:sldMkLst>
      </pc:sldChg>
      <pc:sldChg chg="add del">
        <pc:chgData name="Matteo Lazzari" userId="8b321805-c90e-4043-9fbb-ac7426de9162" providerId="ADAL" clId="{70B393B5-D94B-4305-99D7-3BABA8076D8C}" dt="2026-06-10T12:18:22.494" v="582" actId="47"/>
        <pc:sldMkLst>
          <pc:docMk/>
          <pc:sldMk cId="851298392" sldId="283"/>
        </pc:sldMkLst>
      </pc:sldChg>
      <pc:sldChg chg="add del">
        <pc:chgData name="Matteo Lazzari" userId="8b321805-c90e-4043-9fbb-ac7426de9162" providerId="ADAL" clId="{70B393B5-D94B-4305-99D7-3BABA8076D8C}" dt="2026-06-10T12:18:23.202" v="583" actId="47"/>
        <pc:sldMkLst>
          <pc:docMk/>
          <pc:sldMk cId="3802645911" sldId="284"/>
        </pc:sldMkLst>
      </pc:sldChg>
      <pc:sldChg chg="add del">
        <pc:chgData name="Matteo Lazzari" userId="8b321805-c90e-4043-9fbb-ac7426de9162" providerId="ADAL" clId="{70B393B5-D94B-4305-99D7-3BABA8076D8C}" dt="2026-06-10T12:18:23.602" v="584" actId="47"/>
        <pc:sldMkLst>
          <pc:docMk/>
          <pc:sldMk cId="2430783658" sldId="285"/>
        </pc:sldMkLst>
      </pc:sldChg>
      <pc:sldChg chg="add del">
        <pc:chgData name="Matteo Lazzari" userId="8b321805-c90e-4043-9fbb-ac7426de9162" providerId="ADAL" clId="{70B393B5-D94B-4305-99D7-3BABA8076D8C}" dt="2026-06-10T12:18:24.069" v="585" actId="47"/>
        <pc:sldMkLst>
          <pc:docMk/>
          <pc:sldMk cId="2749712445" sldId="286"/>
        </pc:sldMkLst>
      </pc:sldChg>
      <pc:sldChg chg="add del">
        <pc:chgData name="Matteo Lazzari" userId="8b321805-c90e-4043-9fbb-ac7426de9162" providerId="ADAL" clId="{70B393B5-D94B-4305-99D7-3BABA8076D8C}" dt="2026-06-10T12:18:24.489" v="586" actId="47"/>
        <pc:sldMkLst>
          <pc:docMk/>
          <pc:sldMk cId="3865108469" sldId="287"/>
        </pc:sldMkLst>
      </pc:sldChg>
      <pc:sldChg chg="add del">
        <pc:chgData name="Matteo Lazzari" userId="8b321805-c90e-4043-9fbb-ac7426de9162" providerId="ADAL" clId="{70B393B5-D94B-4305-99D7-3BABA8076D8C}" dt="2026-06-10T12:18:24.936" v="587" actId="47"/>
        <pc:sldMkLst>
          <pc:docMk/>
          <pc:sldMk cId="2351372042" sldId="288"/>
        </pc:sldMkLst>
      </pc:sldChg>
      <pc:sldChg chg="add del">
        <pc:chgData name="Matteo Lazzari" userId="8b321805-c90e-4043-9fbb-ac7426de9162" providerId="ADAL" clId="{70B393B5-D94B-4305-99D7-3BABA8076D8C}" dt="2026-06-10T12:18:25.372" v="588" actId="47"/>
        <pc:sldMkLst>
          <pc:docMk/>
          <pc:sldMk cId="2557257339" sldId="289"/>
        </pc:sldMkLst>
      </pc:sldChg>
      <pc:sldChg chg="add del">
        <pc:chgData name="Matteo Lazzari" userId="8b321805-c90e-4043-9fbb-ac7426de9162" providerId="ADAL" clId="{70B393B5-D94B-4305-99D7-3BABA8076D8C}" dt="2026-06-10T12:18:25.802" v="589" actId="47"/>
        <pc:sldMkLst>
          <pc:docMk/>
          <pc:sldMk cId="3093990977" sldId="290"/>
        </pc:sldMkLst>
      </pc:sldChg>
    </pc:docChg>
  </pc:docChgLst>
  <pc:docChgLst>
    <pc:chgData name="Matteo Lazzari" userId="8b321805-c90e-4043-9fbb-ac7426de9162" providerId="ADAL" clId="{56953F44-CFFD-4D47-ACCA-73A29E422BF3}"/>
    <pc:docChg chg="undo custSel addSld modSld sldOrd">
      <pc:chgData name="Matteo Lazzari" userId="8b321805-c90e-4043-9fbb-ac7426de9162" providerId="ADAL" clId="{56953F44-CFFD-4D47-ACCA-73A29E422BF3}" dt="2026-06-05T15:04:41.033" v="1199" actId="20577"/>
      <pc:docMkLst>
        <pc:docMk/>
      </pc:docMkLst>
      <pc:sldChg chg="addSp delSp modSp mod">
        <pc:chgData name="Matteo Lazzari" userId="8b321805-c90e-4043-9fbb-ac7426de9162" providerId="ADAL" clId="{56953F44-CFFD-4D47-ACCA-73A29E422BF3}" dt="2026-06-05T07:43:50.786" v="655" actId="1076"/>
        <pc:sldMkLst>
          <pc:docMk/>
          <pc:sldMk cId="0" sldId="256"/>
        </pc:sldMkLst>
        <pc:spChg chg="mod">
          <ac:chgData name="Matteo Lazzari" userId="8b321805-c90e-4043-9fbb-ac7426de9162" providerId="ADAL" clId="{56953F44-CFFD-4D47-ACCA-73A29E422BF3}" dt="2026-06-01T13:17:20.579" v="202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5T07:43:21.504" v="652" actId="1076"/>
          <ac:spMkLst>
            <pc:docMk/>
            <pc:sldMk cId="0" sldId="256"/>
            <ac:spMk id="7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5T07:43:02.071" v="647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5T07:43:32.024" v="653" actId="1076"/>
          <ac:spMkLst>
            <pc:docMk/>
            <pc:sldMk cId="0" sldId="256"/>
            <ac:spMk id="10" creationId="{00000000-0000-0000-0000-000000000000}"/>
          </ac:spMkLst>
        </pc:spChg>
        <pc:spChg chg="del mod">
          <ac:chgData name="Matteo Lazzari" userId="8b321805-c90e-4043-9fbb-ac7426de9162" providerId="ADAL" clId="{56953F44-CFFD-4D47-ACCA-73A29E422BF3}" dt="2026-06-01T13:15:40.309" v="185" actId="478"/>
          <ac:spMkLst>
            <pc:docMk/>
            <pc:sldMk cId="0" sldId="256"/>
            <ac:spMk id="14" creationId="{00000000-0000-0000-0000-000000000000}"/>
          </ac:spMkLst>
        </pc:spChg>
        <pc:picChg chg="mod">
          <ac:chgData name="Matteo Lazzari" userId="8b321805-c90e-4043-9fbb-ac7426de9162" providerId="ADAL" clId="{56953F44-CFFD-4D47-ACCA-73A29E422BF3}" dt="2026-06-01T14:35:31.457" v="205" actId="554"/>
          <ac:picMkLst>
            <pc:docMk/>
            <pc:sldMk cId="0" sldId="256"/>
            <ac:picMk id="4" creationId="{00000000-0000-0000-0000-000000000000}"/>
          </ac:picMkLst>
        </pc:picChg>
        <pc:picChg chg="mod">
          <ac:chgData name="Matteo Lazzari" userId="8b321805-c90e-4043-9fbb-ac7426de9162" providerId="ADAL" clId="{56953F44-CFFD-4D47-ACCA-73A29E422BF3}" dt="2026-06-01T14:35:31.457" v="205" actId="554"/>
          <ac:picMkLst>
            <pc:docMk/>
            <pc:sldMk cId="0" sldId="256"/>
            <ac:picMk id="5" creationId="{00000000-0000-0000-0000-000000000000}"/>
          </ac:picMkLst>
        </pc:picChg>
        <pc:picChg chg="mod">
          <ac:chgData name="Matteo Lazzari" userId="8b321805-c90e-4043-9fbb-ac7426de9162" providerId="ADAL" clId="{56953F44-CFFD-4D47-ACCA-73A29E422BF3}" dt="2026-06-01T14:35:31.457" v="205" actId="554"/>
          <ac:picMkLst>
            <pc:docMk/>
            <pc:sldMk cId="0" sldId="256"/>
            <ac:picMk id="6" creationId="{00000000-0000-0000-0000-000000000000}"/>
          </ac:picMkLst>
        </pc:picChg>
        <pc:picChg chg="mod ord">
          <ac:chgData name="Matteo Lazzari" userId="8b321805-c90e-4043-9fbb-ac7426de9162" providerId="ADAL" clId="{56953F44-CFFD-4D47-ACCA-73A29E422BF3}" dt="2026-06-01T13:16:31.276" v="194" actId="1076"/>
          <ac:picMkLst>
            <pc:docMk/>
            <pc:sldMk cId="0" sldId="256"/>
            <ac:picMk id="12" creationId="{00000000-0000-0000-0000-000000000000}"/>
          </ac:picMkLst>
        </pc:picChg>
        <pc:picChg chg="del mod">
          <ac:chgData name="Matteo Lazzari" userId="8b321805-c90e-4043-9fbb-ac7426de9162" providerId="ADAL" clId="{56953F44-CFFD-4D47-ACCA-73A29E422BF3}" dt="2026-06-05T07:42:52.704" v="646" actId="1076"/>
          <ac:picMkLst>
            <pc:docMk/>
            <pc:sldMk cId="0" sldId="256"/>
            <ac:picMk id="16" creationId="{00000000-0000-0000-0000-000000000000}"/>
          </ac:picMkLst>
        </pc:picChg>
        <pc:picChg chg="del mod">
          <ac:chgData name="Matteo Lazzari" userId="8b321805-c90e-4043-9fbb-ac7426de9162" providerId="ADAL" clId="{56953F44-CFFD-4D47-ACCA-73A29E422BF3}" dt="2026-06-01T14:36:29.265" v="216" actId="1076"/>
          <ac:picMkLst>
            <pc:docMk/>
            <pc:sldMk cId="0" sldId="256"/>
            <ac:picMk id="17" creationId="{00000000-0000-0000-0000-000000000000}"/>
          </ac:picMkLst>
        </pc:picChg>
        <pc:picChg chg="mod">
          <ac:chgData name="Matteo Lazzari" userId="8b321805-c90e-4043-9fbb-ac7426de9162" providerId="ADAL" clId="{56953F44-CFFD-4D47-ACCA-73A29E422BF3}" dt="2026-06-01T14:36:29.265" v="216" actId="1076"/>
          <ac:picMkLst>
            <pc:docMk/>
            <pc:sldMk cId="0" sldId="256"/>
            <ac:picMk id="18" creationId="{00000000-0000-0000-0000-000000000000}"/>
          </ac:picMkLst>
        </pc:picChg>
        <pc:picChg chg="mod">
          <ac:chgData name="Matteo Lazzari" userId="8b321805-c90e-4043-9fbb-ac7426de9162" providerId="ADAL" clId="{56953F44-CFFD-4D47-ACCA-73A29E422BF3}" dt="2026-06-01T14:36:29.265" v="216" actId="1076"/>
          <ac:picMkLst>
            <pc:docMk/>
            <pc:sldMk cId="0" sldId="256"/>
            <ac:picMk id="19" creationId="{00000000-0000-0000-0000-000000000000}"/>
          </ac:picMkLst>
        </pc:picChg>
        <pc:picChg chg="mod">
          <ac:chgData name="Matteo Lazzari" userId="8b321805-c90e-4043-9fbb-ac7426de9162" providerId="ADAL" clId="{56953F44-CFFD-4D47-ACCA-73A29E422BF3}" dt="2026-06-01T14:36:29.265" v="216" actId="1076"/>
          <ac:picMkLst>
            <pc:docMk/>
            <pc:sldMk cId="0" sldId="256"/>
            <ac:picMk id="20" creationId="{00000000-0000-0000-0000-000000000000}"/>
          </ac:picMkLst>
        </pc:picChg>
        <pc:picChg chg="mod">
          <ac:chgData name="Matteo Lazzari" userId="8b321805-c90e-4043-9fbb-ac7426de9162" providerId="ADAL" clId="{56953F44-CFFD-4D47-ACCA-73A29E422BF3}" dt="2026-06-01T14:36:29.265" v="216" actId="1076"/>
          <ac:picMkLst>
            <pc:docMk/>
            <pc:sldMk cId="0" sldId="256"/>
            <ac:picMk id="21" creationId="{00000000-0000-0000-0000-000000000000}"/>
          </ac:picMkLst>
        </pc:picChg>
      </pc:sldChg>
      <pc:sldChg chg="delSp modSp mod">
        <pc:chgData name="Matteo Lazzari" userId="8b321805-c90e-4043-9fbb-ac7426de9162" providerId="ADAL" clId="{56953F44-CFFD-4D47-ACCA-73A29E422BF3}" dt="2026-06-05T09:40:48.829" v="711" actId="478"/>
        <pc:sldMkLst>
          <pc:docMk/>
          <pc:sldMk cId="0" sldId="258"/>
        </pc:sldMkLst>
        <pc:spChg chg="del">
          <ac:chgData name="Matteo Lazzari" userId="8b321805-c90e-4043-9fbb-ac7426de9162" providerId="ADAL" clId="{56953F44-CFFD-4D47-ACCA-73A29E422BF3}" dt="2026-06-05T07:45:36.048" v="683" actId="478"/>
          <ac:spMkLst>
            <pc:docMk/>
            <pc:sldMk cId="0" sldId="258"/>
            <ac:spMk id="10" creationId="{00000000-0000-0000-0000-000000000000}"/>
          </ac:spMkLst>
        </pc:spChg>
        <pc:spChg chg="del">
          <ac:chgData name="Matteo Lazzari" userId="8b321805-c90e-4043-9fbb-ac7426de9162" providerId="ADAL" clId="{56953F44-CFFD-4D47-ACCA-73A29E422BF3}" dt="2026-06-05T07:45:40.024" v="684" actId="478"/>
          <ac:spMkLst>
            <pc:docMk/>
            <pc:sldMk cId="0" sldId="258"/>
            <ac:spMk id="11" creationId="{00000000-0000-0000-0000-000000000000}"/>
          </ac:spMkLst>
        </pc:spChg>
        <pc:spChg chg="del">
          <ac:chgData name="Matteo Lazzari" userId="8b321805-c90e-4043-9fbb-ac7426de9162" providerId="ADAL" clId="{56953F44-CFFD-4D47-ACCA-73A29E422BF3}" dt="2026-06-05T07:45:40.024" v="684" actId="478"/>
          <ac:spMkLst>
            <pc:docMk/>
            <pc:sldMk cId="0" sldId="258"/>
            <ac:spMk id="12" creationId="{00000000-0000-0000-0000-000000000000}"/>
          </ac:spMkLst>
        </pc:spChg>
        <pc:spChg chg="del mod">
          <ac:chgData name="Matteo Lazzari" userId="8b321805-c90e-4043-9fbb-ac7426de9162" providerId="ADAL" clId="{56953F44-CFFD-4D47-ACCA-73A29E422BF3}" dt="2026-06-05T07:45:36.048" v="683" actId="478"/>
          <ac:spMkLst>
            <pc:docMk/>
            <pc:sldMk cId="0" sldId="258"/>
            <ac:spMk id="13" creationId="{00000000-0000-0000-0000-000000000000}"/>
          </ac:spMkLst>
        </pc:spChg>
        <pc:spChg chg="del">
          <ac:chgData name="Matteo Lazzari" userId="8b321805-c90e-4043-9fbb-ac7426de9162" providerId="ADAL" clId="{56953F44-CFFD-4D47-ACCA-73A29E422BF3}" dt="2026-06-05T07:45:36.048" v="683" actId="478"/>
          <ac:spMkLst>
            <pc:docMk/>
            <pc:sldMk cId="0" sldId="258"/>
            <ac:spMk id="14" creationId="{00000000-0000-0000-0000-000000000000}"/>
          </ac:spMkLst>
        </pc:spChg>
        <pc:spChg chg="del">
          <ac:chgData name="Matteo Lazzari" userId="8b321805-c90e-4043-9fbb-ac7426de9162" providerId="ADAL" clId="{56953F44-CFFD-4D47-ACCA-73A29E422BF3}" dt="2026-06-05T07:45:36.048" v="683" actId="478"/>
          <ac:spMkLst>
            <pc:docMk/>
            <pc:sldMk cId="0" sldId="258"/>
            <ac:spMk id="16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5T07:45:26.366" v="681" actId="20577"/>
          <ac:spMkLst>
            <pc:docMk/>
            <pc:sldMk cId="0" sldId="258"/>
            <ac:spMk id="24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3T14:53:01.044" v="645" actId="1076"/>
          <ac:spMkLst>
            <pc:docMk/>
            <pc:sldMk cId="0" sldId="258"/>
            <ac:spMk id="44" creationId="{00000000-0000-0000-0000-000000000000}"/>
          </ac:spMkLst>
        </pc:spChg>
        <pc:picChg chg="del">
          <ac:chgData name="Matteo Lazzari" userId="8b321805-c90e-4043-9fbb-ac7426de9162" providerId="ADAL" clId="{56953F44-CFFD-4D47-ACCA-73A29E422BF3}" dt="2026-06-05T07:45:36.048" v="683" actId="478"/>
          <ac:picMkLst>
            <pc:docMk/>
            <pc:sldMk cId="0" sldId="258"/>
            <ac:picMk id="15" creationId="{00000000-0000-0000-0000-000000000000}"/>
          </ac:picMkLst>
        </pc:picChg>
      </pc:sldChg>
      <pc:sldChg chg="delSp modSp mod">
        <pc:chgData name="Matteo Lazzari" userId="8b321805-c90e-4043-9fbb-ac7426de9162" providerId="ADAL" clId="{56953F44-CFFD-4D47-ACCA-73A29E422BF3}" dt="2026-06-05T09:41:04.266" v="735" actId="20577"/>
        <pc:sldMkLst>
          <pc:docMk/>
          <pc:sldMk cId="0" sldId="260"/>
        </pc:sldMkLst>
        <pc:spChg chg="mod">
          <ac:chgData name="Matteo Lazzari" userId="8b321805-c90e-4043-9fbb-ac7426de9162" providerId="ADAL" clId="{56953F44-CFFD-4D47-ACCA-73A29E422BF3}" dt="2026-06-05T09:10:38.233" v="701" actId="20577"/>
          <ac:spMkLst>
            <pc:docMk/>
            <pc:sldMk cId="0" sldId="260"/>
            <ac:spMk id="4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5T09:11:01.917" v="702" actId="20577"/>
          <ac:spMkLst>
            <pc:docMk/>
            <pc:sldMk cId="0" sldId="260"/>
            <ac:spMk id="5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5T09:41:04.266" v="735" actId="20577"/>
          <ac:spMkLst>
            <pc:docMk/>
            <pc:sldMk cId="0" sldId="260"/>
            <ac:spMk id="9" creationId="{00000000-0000-0000-0000-000000000000}"/>
          </ac:spMkLst>
        </pc:spChg>
        <pc:spChg chg="del">
          <ac:chgData name="Matteo Lazzari" userId="8b321805-c90e-4043-9fbb-ac7426de9162" providerId="ADAL" clId="{56953F44-CFFD-4D47-ACCA-73A29E422BF3}" dt="2026-06-05T07:47:23.432" v="687" actId="478"/>
          <ac:spMkLst>
            <pc:docMk/>
            <pc:sldMk cId="0" sldId="260"/>
            <ac:spMk id="16" creationId="{00000000-0000-0000-0000-000000000000}"/>
          </ac:spMkLst>
        </pc:spChg>
        <pc:spChg chg="del">
          <ac:chgData name="Matteo Lazzari" userId="8b321805-c90e-4043-9fbb-ac7426de9162" providerId="ADAL" clId="{56953F44-CFFD-4D47-ACCA-73A29E422BF3}" dt="2026-06-05T07:47:23.001" v="686" actId="478"/>
          <ac:spMkLst>
            <pc:docMk/>
            <pc:sldMk cId="0" sldId="260"/>
            <ac:spMk id="17" creationId="{00000000-0000-0000-0000-000000000000}"/>
          </ac:spMkLst>
        </pc:spChg>
        <pc:spChg chg="del">
          <ac:chgData name="Matteo Lazzari" userId="8b321805-c90e-4043-9fbb-ac7426de9162" providerId="ADAL" clId="{56953F44-CFFD-4D47-ACCA-73A29E422BF3}" dt="2026-06-05T07:47:21.701" v="685" actId="478"/>
          <ac:spMkLst>
            <pc:docMk/>
            <pc:sldMk cId="0" sldId="260"/>
            <ac:spMk id="18" creationId="{00000000-0000-0000-0000-000000000000}"/>
          </ac:spMkLst>
        </pc:spChg>
      </pc:sldChg>
      <pc:sldChg chg="modSp mod">
        <pc:chgData name="Matteo Lazzari" userId="8b321805-c90e-4043-9fbb-ac7426de9162" providerId="ADAL" clId="{56953F44-CFFD-4D47-ACCA-73A29E422BF3}" dt="2026-06-05T09:40:35.918" v="710" actId="20577"/>
        <pc:sldMkLst>
          <pc:docMk/>
          <pc:sldMk cId="0" sldId="261"/>
        </pc:sldMkLst>
        <pc:spChg chg="mod">
          <ac:chgData name="Matteo Lazzari" userId="8b321805-c90e-4043-9fbb-ac7426de9162" providerId="ADAL" clId="{56953F44-CFFD-4D47-ACCA-73A29E422BF3}" dt="2026-06-05T09:40:31.950" v="708" actId="20577"/>
          <ac:spMkLst>
            <pc:docMk/>
            <pc:sldMk cId="0" sldId="261"/>
            <ac:spMk id="18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1T12:19:19.363" v="15" actId="1076"/>
          <ac:spMkLst>
            <pc:docMk/>
            <pc:sldMk cId="0" sldId="261"/>
            <ac:spMk id="19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5T09:40:24.915" v="706" actId="20577"/>
          <ac:spMkLst>
            <pc:docMk/>
            <pc:sldMk cId="0" sldId="261"/>
            <ac:spMk id="21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5T09:40:35.918" v="710" actId="20577"/>
          <ac:spMkLst>
            <pc:docMk/>
            <pc:sldMk cId="0" sldId="261"/>
            <ac:spMk id="24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1T12:19:02.670" v="10" actId="1076"/>
          <ac:spMkLst>
            <pc:docMk/>
            <pc:sldMk cId="0" sldId="261"/>
            <ac:spMk id="25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5T09:40:18.276" v="704" actId="20577"/>
          <ac:spMkLst>
            <pc:docMk/>
            <pc:sldMk cId="0" sldId="261"/>
            <ac:spMk id="27" creationId="{00000000-0000-0000-0000-000000000000}"/>
          </ac:spMkLst>
        </pc:spChg>
      </pc:sldChg>
      <pc:sldChg chg="delSp modSp mod">
        <pc:chgData name="Matteo Lazzari" userId="8b321805-c90e-4043-9fbb-ac7426de9162" providerId="ADAL" clId="{56953F44-CFFD-4D47-ACCA-73A29E422BF3}" dt="2026-06-05T13:07:49.738" v="1084" actId="20577"/>
        <pc:sldMkLst>
          <pc:docMk/>
          <pc:sldMk cId="0" sldId="262"/>
        </pc:sldMkLst>
        <pc:spChg chg="mod">
          <ac:chgData name="Matteo Lazzari" userId="8b321805-c90e-4043-9fbb-ac7426de9162" providerId="ADAL" clId="{56953F44-CFFD-4D47-ACCA-73A29E422BF3}" dt="2026-06-05T09:43:56.983" v="779" actId="20577"/>
          <ac:spMkLst>
            <pc:docMk/>
            <pc:sldMk cId="0" sldId="262"/>
            <ac:spMk id="32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5T13:07:36.014" v="1082" actId="207"/>
          <ac:spMkLst>
            <pc:docMk/>
            <pc:sldMk cId="0" sldId="262"/>
            <ac:spMk id="33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5T13:07:49.738" v="1084" actId="20577"/>
          <ac:spMkLst>
            <pc:docMk/>
            <pc:sldMk cId="0" sldId="262"/>
            <ac:spMk id="34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1T12:18:26.453" v="4" actId="1076"/>
          <ac:spMkLst>
            <pc:docMk/>
            <pc:sldMk cId="0" sldId="262"/>
            <ac:spMk id="39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1T12:18:31.601" v="5" actId="1076"/>
          <ac:spMkLst>
            <pc:docMk/>
            <pc:sldMk cId="0" sldId="262"/>
            <ac:spMk id="41" creationId="{00000000-0000-0000-0000-000000000000}"/>
          </ac:spMkLst>
        </pc:spChg>
      </pc:sldChg>
      <pc:sldChg chg="addSp delSp modSp mod">
        <pc:chgData name="Matteo Lazzari" userId="8b321805-c90e-4043-9fbb-ac7426de9162" providerId="ADAL" clId="{56953F44-CFFD-4D47-ACCA-73A29E422BF3}" dt="2026-06-05T13:01:52.636" v="1013" actId="1076"/>
        <pc:sldMkLst>
          <pc:docMk/>
          <pc:sldMk cId="0" sldId="263"/>
        </pc:sldMkLst>
        <pc:spChg chg="mod">
          <ac:chgData name="Matteo Lazzari" userId="8b321805-c90e-4043-9fbb-ac7426de9162" providerId="ADAL" clId="{56953F44-CFFD-4D47-ACCA-73A29E422BF3}" dt="2026-06-01T12:21:38.657" v="24" actId="1076"/>
          <ac:spMkLst>
            <pc:docMk/>
            <pc:sldMk cId="0" sldId="263"/>
            <ac:spMk id="2" creationId="{00000000-0000-0000-0000-000000000000}"/>
          </ac:spMkLst>
        </pc:spChg>
      </pc:sldChg>
      <pc:sldChg chg="addSp delSp modSp mod">
        <pc:chgData name="Matteo Lazzari" userId="8b321805-c90e-4043-9fbb-ac7426de9162" providerId="ADAL" clId="{56953F44-CFFD-4D47-ACCA-73A29E422BF3}" dt="2026-06-05T14:26:01.742" v="1105" actId="14100"/>
        <pc:sldMkLst>
          <pc:docMk/>
          <pc:sldMk cId="0" sldId="264"/>
        </pc:sldMkLst>
        <pc:spChg chg="add del mod">
          <ac:chgData name="Matteo Lazzari" userId="8b321805-c90e-4043-9fbb-ac7426de9162" providerId="ADAL" clId="{56953F44-CFFD-4D47-ACCA-73A29E422BF3}" dt="2026-06-01T12:33:27.464" v="149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1T12:29:34.461" v="87" actId="20577"/>
          <ac:spMkLst>
            <pc:docMk/>
            <pc:sldMk cId="0" sldId="264"/>
            <ac:spMk id="4" creationId="{00000000-0000-0000-0000-000000000000}"/>
          </ac:spMkLst>
        </pc:spChg>
        <pc:picChg chg="mod">
          <ac:chgData name="Matteo Lazzari" userId="8b321805-c90e-4043-9fbb-ac7426de9162" providerId="ADAL" clId="{56953F44-CFFD-4D47-ACCA-73A29E422BF3}" dt="2026-06-05T14:26:01.742" v="1105" actId="14100"/>
          <ac:picMkLst>
            <pc:docMk/>
            <pc:sldMk cId="0" sldId="264"/>
            <ac:picMk id="122" creationId="{00000000-0000-0000-0000-000000000000}"/>
          </ac:picMkLst>
        </pc:picChg>
      </pc:sldChg>
      <pc:sldChg chg="modSp mod">
        <pc:chgData name="Matteo Lazzari" userId="8b321805-c90e-4043-9fbb-ac7426de9162" providerId="ADAL" clId="{56953F44-CFFD-4D47-ACCA-73A29E422BF3}" dt="2026-06-03T09:13:29.304" v="552" actId="1076"/>
        <pc:sldMkLst>
          <pc:docMk/>
          <pc:sldMk cId="0" sldId="266"/>
        </pc:sldMkLst>
        <pc:spChg chg="mod">
          <ac:chgData name="Matteo Lazzari" userId="8b321805-c90e-4043-9fbb-ac7426de9162" providerId="ADAL" clId="{56953F44-CFFD-4D47-ACCA-73A29E422BF3}" dt="2026-06-03T09:13:26.365" v="551" actId="1076"/>
          <ac:spMkLst>
            <pc:docMk/>
            <pc:sldMk cId="0" sldId="266"/>
            <ac:spMk id="2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3T09:13:29.304" v="552" actId="1076"/>
          <ac:spMkLst>
            <pc:docMk/>
            <pc:sldMk cId="0" sldId="266"/>
            <ac:spMk id="29" creationId="{00000000-0000-0000-0000-000000000000}"/>
          </ac:spMkLst>
        </pc:spChg>
      </pc:sldChg>
      <pc:sldChg chg="addSp delSp modSp mod">
        <pc:chgData name="Matteo Lazzari" userId="8b321805-c90e-4043-9fbb-ac7426de9162" providerId="ADAL" clId="{56953F44-CFFD-4D47-ACCA-73A29E422BF3}" dt="2026-06-05T14:46:54.787" v="1126" actId="478"/>
        <pc:sldMkLst>
          <pc:docMk/>
          <pc:sldMk cId="0" sldId="267"/>
        </pc:sldMkLst>
        <pc:spChg chg="mod">
          <ac:chgData name="Matteo Lazzari" userId="8b321805-c90e-4043-9fbb-ac7426de9162" providerId="ADAL" clId="{56953F44-CFFD-4D47-ACCA-73A29E422BF3}" dt="2026-06-03T08:32:07.825" v="549" actId="1076"/>
          <ac:spMkLst>
            <pc:docMk/>
            <pc:sldMk cId="0" sldId="267"/>
            <ac:spMk id="31" creationId="{00000000-0000-0000-0000-000000000000}"/>
          </ac:spMkLst>
        </pc:spChg>
        <pc:picChg chg="del">
          <ac:chgData name="Matteo Lazzari" userId="8b321805-c90e-4043-9fbb-ac7426de9162" providerId="ADAL" clId="{56953F44-CFFD-4D47-ACCA-73A29E422BF3}" dt="2026-06-05T14:22:09.163" v="1085" actId="478"/>
          <ac:picMkLst>
            <pc:docMk/>
            <pc:sldMk cId="0" sldId="267"/>
            <ac:picMk id="43" creationId="{00000000-0000-0000-0000-000000000000}"/>
          </ac:picMkLst>
        </pc:picChg>
      </pc:sldChg>
      <pc:sldChg chg="modSp mod">
        <pc:chgData name="Matteo Lazzari" userId="8b321805-c90e-4043-9fbb-ac7426de9162" providerId="ADAL" clId="{56953F44-CFFD-4D47-ACCA-73A29E422BF3}" dt="2026-06-05T14:49:12.614" v="1195" actId="20577"/>
        <pc:sldMkLst>
          <pc:docMk/>
          <pc:sldMk cId="0" sldId="273"/>
        </pc:sldMkLst>
        <pc:spChg chg="mod">
          <ac:chgData name="Matteo Lazzari" userId="8b321805-c90e-4043-9fbb-ac7426de9162" providerId="ADAL" clId="{56953F44-CFFD-4D47-ACCA-73A29E422BF3}" dt="2026-06-05T14:49:12.614" v="1195" actId="20577"/>
          <ac:spMkLst>
            <pc:docMk/>
            <pc:sldMk cId="0" sldId="273"/>
            <ac:spMk id="20" creationId="{00000000-0000-0000-0000-000000000000}"/>
          </ac:spMkLst>
        </pc:spChg>
      </pc:sldChg>
      <pc:sldChg chg="addSp delSp modSp mod">
        <pc:chgData name="Matteo Lazzari" userId="8b321805-c90e-4043-9fbb-ac7426de9162" providerId="ADAL" clId="{56953F44-CFFD-4D47-ACCA-73A29E422BF3}" dt="2026-06-05T14:49:00.096" v="1193" actId="20577"/>
        <pc:sldMkLst>
          <pc:docMk/>
          <pc:sldMk cId="0" sldId="275"/>
        </pc:sldMkLst>
        <pc:spChg chg="mod">
          <ac:chgData name="Matteo Lazzari" userId="8b321805-c90e-4043-9fbb-ac7426de9162" providerId="ADAL" clId="{56953F44-CFFD-4D47-ACCA-73A29E422BF3}" dt="2026-06-03T12:01:48.537" v="594" actId="14861"/>
          <ac:spMkLst>
            <pc:docMk/>
            <pc:sldMk cId="0" sldId="275"/>
            <ac:spMk id="2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5T14:48:21.406" v="1164" actId="20577"/>
          <ac:spMkLst>
            <pc:docMk/>
            <pc:sldMk cId="0" sldId="275"/>
            <ac:spMk id="5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3T08:26:33.698" v="481" actId="1076"/>
          <ac:spMkLst>
            <pc:docMk/>
            <pc:sldMk cId="0" sldId="275"/>
            <ac:spMk id="10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3T08:25:22.839" v="410" actId="1076"/>
          <ac:spMkLst>
            <pc:docMk/>
            <pc:sldMk cId="0" sldId="275"/>
            <ac:spMk id="15" creationId="{00000000-0000-0000-0000-000000000000}"/>
          </ac:spMkLst>
        </pc:spChg>
        <pc:spChg chg="ord">
          <ac:chgData name="Matteo Lazzari" userId="8b321805-c90e-4043-9fbb-ac7426de9162" providerId="ADAL" clId="{56953F44-CFFD-4D47-ACCA-73A29E422BF3}" dt="2026-06-03T08:28:07.385" v="540" actId="170"/>
          <ac:spMkLst>
            <pc:docMk/>
            <pc:sldMk cId="0" sldId="275"/>
            <ac:spMk id="19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3T08:23:17.115" v="336" actId="20577"/>
          <ac:spMkLst>
            <pc:docMk/>
            <pc:sldMk cId="0" sldId="275"/>
            <ac:spMk id="22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3T08:23:28.329" v="345" actId="6549"/>
          <ac:spMkLst>
            <pc:docMk/>
            <pc:sldMk cId="0" sldId="275"/>
            <ac:spMk id="26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5T14:48:10.454" v="1154" actId="20577"/>
          <ac:spMkLst>
            <pc:docMk/>
            <pc:sldMk cId="0" sldId="275"/>
            <ac:spMk id="31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5T14:49:00.096" v="1193" actId="20577"/>
          <ac:spMkLst>
            <pc:docMk/>
            <pc:sldMk cId="0" sldId="275"/>
            <ac:spMk id="36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3T11:59:28.453" v="564" actId="20577"/>
          <ac:spMkLst>
            <pc:docMk/>
            <pc:sldMk cId="0" sldId="275"/>
            <ac:spMk id="41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5T14:47:57.569" v="1142" actId="20577"/>
          <ac:spMkLst>
            <pc:docMk/>
            <pc:sldMk cId="0" sldId="275"/>
            <ac:spMk id="42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5T14:48:33.687" v="1178" actId="20577"/>
          <ac:spMkLst>
            <pc:docMk/>
            <pc:sldMk cId="0" sldId="275"/>
            <ac:spMk id="43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5T14:48:52.550" v="1188" actId="20577"/>
          <ac:spMkLst>
            <pc:docMk/>
            <pc:sldMk cId="0" sldId="275"/>
            <ac:spMk id="44" creationId="{00000000-0000-0000-0000-000000000000}"/>
          </ac:spMkLst>
        </pc:spChg>
        <pc:spChg chg="add mod ord">
          <ac:chgData name="Matteo Lazzari" userId="8b321805-c90e-4043-9fbb-ac7426de9162" providerId="ADAL" clId="{56953F44-CFFD-4D47-ACCA-73A29E422BF3}" dt="2026-06-03T08:24:52.957" v="399" actId="170"/>
          <ac:spMkLst>
            <pc:docMk/>
            <pc:sldMk cId="0" sldId="275"/>
            <ac:spMk id="51" creationId="{814BD80C-A9BA-B641-FD1A-27E506F62414}"/>
          </ac:spMkLst>
        </pc:spChg>
        <pc:spChg chg="add mod ord">
          <ac:chgData name="Matteo Lazzari" userId="8b321805-c90e-4043-9fbb-ac7426de9162" providerId="ADAL" clId="{56953F44-CFFD-4D47-ACCA-73A29E422BF3}" dt="2026-06-03T08:25:49.332" v="437" actId="171"/>
          <ac:spMkLst>
            <pc:docMk/>
            <pc:sldMk cId="0" sldId="275"/>
            <ac:spMk id="53" creationId="{8DBCC7AF-DAAD-5B59-9227-37FDF95D014D}"/>
          </ac:spMkLst>
        </pc:spChg>
        <pc:spChg chg="add mod ord">
          <ac:chgData name="Matteo Lazzari" userId="8b321805-c90e-4043-9fbb-ac7426de9162" providerId="ADAL" clId="{56953F44-CFFD-4D47-ACCA-73A29E422BF3}" dt="2026-06-03T08:25:49.332" v="437" actId="171"/>
          <ac:spMkLst>
            <pc:docMk/>
            <pc:sldMk cId="0" sldId="275"/>
            <ac:spMk id="54" creationId="{34F06FA5-5098-4904-6FDD-57FC1699A0EC}"/>
          </ac:spMkLst>
        </pc:spChg>
        <pc:spChg chg="add mod ord">
          <ac:chgData name="Matteo Lazzari" userId="8b321805-c90e-4043-9fbb-ac7426de9162" providerId="ADAL" clId="{56953F44-CFFD-4D47-ACCA-73A29E422BF3}" dt="2026-06-03T08:26:01.669" v="460" actId="171"/>
          <ac:spMkLst>
            <pc:docMk/>
            <pc:sldMk cId="0" sldId="275"/>
            <ac:spMk id="55" creationId="{A3E3AD35-107D-4B37-CCE4-5CE14AD0023F}"/>
          </ac:spMkLst>
        </pc:spChg>
        <pc:spChg chg="add mod ord">
          <ac:chgData name="Matteo Lazzari" userId="8b321805-c90e-4043-9fbb-ac7426de9162" providerId="ADAL" clId="{56953F44-CFFD-4D47-ACCA-73A29E422BF3}" dt="2026-06-03T08:26:01.669" v="460" actId="171"/>
          <ac:spMkLst>
            <pc:docMk/>
            <pc:sldMk cId="0" sldId="275"/>
            <ac:spMk id="56" creationId="{2582D5ED-1776-CDF4-B624-141FA68AB6DF}"/>
          </ac:spMkLst>
        </pc:spChg>
        <pc:spChg chg="add mod ord">
          <ac:chgData name="Matteo Lazzari" userId="8b321805-c90e-4043-9fbb-ac7426de9162" providerId="ADAL" clId="{56953F44-CFFD-4D47-ACCA-73A29E422BF3}" dt="2026-06-03T08:26:25.712" v="479" actId="1076"/>
          <ac:spMkLst>
            <pc:docMk/>
            <pc:sldMk cId="0" sldId="275"/>
            <ac:spMk id="57" creationId="{DA35C1A0-BD4F-6DC5-A8E5-A12776880E15}"/>
          </ac:spMkLst>
        </pc:spChg>
        <pc:spChg chg="add mod ord">
          <ac:chgData name="Matteo Lazzari" userId="8b321805-c90e-4043-9fbb-ac7426de9162" providerId="ADAL" clId="{56953F44-CFFD-4D47-ACCA-73A29E422BF3}" dt="2026-06-03T08:26:25.712" v="479" actId="1076"/>
          <ac:spMkLst>
            <pc:docMk/>
            <pc:sldMk cId="0" sldId="275"/>
            <ac:spMk id="58" creationId="{51E072C4-52C4-2E4D-CF25-EF3923471656}"/>
          </ac:spMkLst>
        </pc:spChg>
        <pc:spChg chg="add mod ord">
          <ac:chgData name="Matteo Lazzari" userId="8b321805-c90e-4043-9fbb-ac7426de9162" providerId="ADAL" clId="{56953F44-CFFD-4D47-ACCA-73A29E422BF3}" dt="2026-06-03T12:02:35.193" v="597" actId="14100"/>
          <ac:spMkLst>
            <pc:docMk/>
            <pc:sldMk cId="0" sldId="275"/>
            <ac:spMk id="59" creationId="{BB5A01BB-403D-B996-F378-D759399312DC}"/>
          </ac:spMkLst>
        </pc:spChg>
      </pc:sldChg>
      <pc:sldChg chg="addSp delSp modSp add mod">
        <pc:chgData name="Matteo Lazzari" userId="8b321805-c90e-4043-9fbb-ac7426de9162" providerId="ADAL" clId="{56953F44-CFFD-4D47-ACCA-73A29E422BF3}" dt="2026-06-05T15:04:41.033" v="1199" actId="20577"/>
        <pc:sldMkLst>
          <pc:docMk/>
          <pc:sldMk cId="1011278029" sldId="276"/>
        </pc:sldMkLst>
        <pc:spChg chg="mod">
          <ac:chgData name="Matteo Lazzari" userId="8b321805-c90e-4043-9fbb-ac7426de9162" providerId="ADAL" clId="{56953F44-CFFD-4D47-ACCA-73A29E422BF3}" dt="2026-06-05T15:04:41.033" v="1199" actId="20577"/>
          <ac:spMkLst>
            <pc:docMk/>
            <pc:sldMk cId="1011278029" sldId="276"/>
            <ac:spMk id="134" creationId="{00000000-0000-0000-0000-000000000000}"/>
          </ac:spMkLst>
        </pc:spChg>
        <pc:spChg chg="mod">
          <ac:chgData name="Matteo Lazzari" userId="8b321805-c90e-4043-9fbb-ac7426de9162" providerId="ADAL" clId="{56953F44-CFFD-4D47-ACCA-73A29E422BF3}" dt="2026-06-05T15:04:37.242" v="1197" actId="113"/>
          <ac:spMkLst>
            <pc:docMk/>
            <pc:sldMk cId="1011278029" sldId="276"/>
            <ac:spMk id="135" creationId="{00000000-0000-0000-0000-000000000000}"/>
          </ac:spMkLst>
        </pc:spChg>
      </pc:sldChg>
      <pc:sldChg chg="addSp delSp modSp add mod ord">
        <pc:chgData name="Matteo Lazzari" userId="8b321805-c90e-4043-9fbb-ac7426de9162" providerId="ADAL" clId="{56953F44-CFFD-4D47-ACCA-73A29E422BF3}" dt="2026-06-05T12:48:01.102" v="949" actId="1076"/>
        <pc:sldMkLst>
          <pc:docMk/>
          <pc:sldMk cId="4176138082" sldId="277"/>
        </pc:sldMkLst>
        <pc:spChg chg="mod">
          <ac:chgData name="Matteo Lazzari" userId="8b321805-c90e-4043-9fbb-ac7426de9162" providerId="ADAL" clId="{56953F44-CFFD-4D47-ACCA-73A29E422BF3}" dt="2026-06-05T12:26:15.179" v="793" actId="1076"/>
          <ac:spMkLst>
            <pc:docMk/>
            <pc:sldMk cId="4176138082" sldId="277"/>
            <ac:spMk id="2" creationId="{81E13D55-F7F7-6F69-019F-C27EA99A28B2}"/>
          </ac:spMkLst>
        </pc:spChg>
        <pc:spChg chg="mod">
          <ac:chgData name="Matteo Lazzari" userId="8b321805-c90e-4043-9fbb-ac7426de9162" providerId="ADAL" clId="{56953F44-CFFD-4D47-ACCA-73A29E422BF3}" dt="2026-06-05T12:45:34.705" v="946" actId="20577"/>
          <ac:spMkLst>
            <pc:docMk/>
            <pc:sldMk cId="4176138082" sldId="277"/>
            <ac:spMk id="5" creationId="{C6B45FCB-E79C-189F-BE34-BC0DB704FE29}"/>
          </ac:spMkLst>
        </pc:spChg>
        <pc:spChg chg="mod">
          <ac:chgData name="Matteo Lazzari" userId="8b321805-c90e-4043-9fbb-ac7426de9162" providerId="ADAL" clId="{56953F44-CFFD-4D47-ACCA-73A29E422BF3}" dt="2026-06-05T12:47:54.338" v="947"/>
          <ac:spMkLst>
            <pc:docMk/>
            <pc:sldMk cId="4176138082" sldId="277"/>
            <ac:spMk id="64" creationId="{E60E4C86-C25A-47A4-FDF7-49D8CC3728AA}"/>
          </ac:spMkLst>
        </pc:spChg>
        <pc:grpChg chg="add mod">
          <ac:chgData name="Matteo Lazzari" userId="8b321805-c90e-4043-9fbb-ac7426de9162" providerId="ADAL" clId="{56953F44-CFFD-4D47-ACCA-73A29E422BF3}" dt="2026-06-05T12:48:01.102" v="949" actId="1076"/>
          <ac:grpSpMkLst>
            <pc:docMk/>
            <pc:sldMk cId="4176138082" sldId="277"/>
            <ac:grpSpMk id="61" creationId="{DB5B01F6-3687-4DC9-6165-03AD8F61FEB8}"/>
          </ac:grpSpMkLst>
        </pc:grpChg>
        <pc:picChg chg="mod">
          <ac:chgData name="Matteo Lazzari" userId="8b321805-c90e-4043-9fbb-ac7426de9162" providerId="ADAL" clId="{56953F44-CFFD-4D47-ACCA-73A29E422BF3}" dt="2026-06-05T12:47:54.338" v="947"/>
          <ac:picMkLst>
            <pc:docMk/>
            <pc:sldMk cId="4176138082" sldId="277"/>
            <ac:picMk id="62" creationId="{3AB2329A-6352-61F4-1C61-B9651564C651}"/>
          </ac:picMkLst>
        </pc:picChg>
        <pc:cxnChg chg="mod">
          <ac:chgData name="Matteo Lazzari" userId="8b321805-c90e-4043-9fbb-ac7426de9162" providerId="ADAL" clId="{56953F44-CFFD-4D47-ACCA-73A29E422BF3}" dt="2026-06-05T12:47:54.338" v="947"/>
          <ac:cxnSpMkLst>
            <pc:docMk/>
            <pc:sldMk cId="4176138082" sldId="277"/>
            <ac:cxnSpMk id="63" creationId="{62749BC7-F26A-6CCC-147A-C2E29FCA0FA1}"/>
          </ac:cxnSpMkLst>
        </pc:cxnChg>
      </pc:sldChg>
    </pc:docChg>
  </pc:docChgLst>
</pc:chgInfo>
</file>

<file path=ppt/comments/modernComment_10B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39FCD3-4214-411C-B6CB-E3436652F0CA}" authorId="{0D0FD886-3644-CC88-75FA-2BCD9C97296B}" created="2026-06-09T20:35:26.1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7"/>
      <ac:picMk id="43" creationId="{00000000-0000-0000-0000-000000000000}"/>
    </ac:deMkLst>
    <p188:txBody>
      <a:bodyPr/>
      <a:lstStyle/>
      <a:p>
        <a:r>
          <a:rPr lang="it-IT"/>
          <a:t>Parla di più su questa slide</a:t>
        </a:r>
      </a:p>
    </p188:txBody>
  </p188:cm>
  <p188:cm id="{DB823660-4D70-43CF-98EC-A84D1F2F896D}" authorId="{0D0FD886-3644-CC88-75FA-2BCD9C97296B}" created="2026-06-09T20:36:54.74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7"/>
      <ac:picMk id="43" creationId="{00000000-0000-0000-0000-000000000000}"/>
    </ac:deMkLst>
    <p188:txBody>
      <a:bodyPr/>
      <a:lstStyle/>
      <a:p>
        <a:r>
          <a:rPr lang="it-IT"/>
          <a:t>Cercare di minimizzare le differenze tra la cella di DR tra cella e cut off</a:t>
        </a:r>
      </a:p>
    </p188:txBody>
  </p188:cm>
</p188:cmLst>
</file>

<file path=ppt/comments/modernComment_11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C18D3A5-B8C9-4B3E-B108-F485347D58B3}" authorId="{0D0FD886-3644-CC88-75FA-2BCD9C97296B}" status="resolved" created="2026-06-09T20:39:46.506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75"/>
      <ac:spMk id="31" creationId="{00000000-0000-0000-0000-000000000000}"/>
      <ac:txMk cp="0" len="7">
        <ac:context len="13" hash="1814499696"/>
      </ac:txMk>
    </ac:txMkLst>
    <p188:pos x="1565910" y="242405"/>
    <p188:txBody>
      <a:bodyPr/>
      <a:lstStyle/>
      <a:p>
        <a:r>
          <a:rPr lang="it-IT"/>
          <a:t>Fare tre colori in modo da distinguere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7A1CD-4046-472F-A183-CE091610E2BB}" type="datetimeFigureOut">
              <a:rPr lang="it-IT" smtClean="0"/>
              <a:t>10/06/2026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AAFD6-7451-4E57-BCBD-645E52AA2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142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AAFD6-7451-4E57-BCBD-645E52AA28F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1945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AAFD6-7451-4E57-BCBD-645E52AA28F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637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6D277-BC27-6993-D5B0-244AEB89E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7943A53-F7BE-B6B2-3456-7A2579513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6CB0A81-A13A-9D51-B943-933E581D4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0696F8-7FDC-0212-C75F-B25F601E0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AAFD6-7451-4E57-BCBD-645E52AA28F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40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microsoft.com/office/2018/10/relationships/comments" Target="../comments/modernComment_10B_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3_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6858000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419" y="457200"/>
            <a:ext cx="1266962" cy="384048"/>
          </a:xfrm>
          <a:prstGeom prst="rect">
            <a:avLst/>
          </a:prstGeom>
        </p:spPr>
      </p:pic>
      <p:pic>
        <p:nvPicPr>
          <p:cNvPr id="5" name="Picture 4" descr="padova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422" y="457200"/>
            <a:ext cx="1207007" cy="548640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8470" y="457200"/>
            <a:ext cx="1006297" cy="566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6656" y="4018772"/>
            <a:ext cx="786384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50" b="1" i="0" dirty="0">
                <a:solidFill>
                  <a:srgbClr val="9ACBDC"/>
                </a:solidFill>
                <a:latin typeface="Segoe UI"/>
              </a:rPr>
              <a:t>TTC 2026  ·  TESLA TECHNOLOGY COLLABORATION  ·  GIF-SUR-YVETTE, 9–12 JUNE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0594" y="2112296"/>
            <a:ext cx="8869680" cy="21031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2000"/>
              </a:lnSpc>
              <a:spcAft>
                <a:spcPts val="400"/>
              </a:spcAft>
            </a:pPr>
            <a:r>
              <a:rPr sz="4000" b="0" i="0" dirty="0" err="1">
                <a:solidFill>
                  <a:srgbClr val="FFFFFF"/>
                </a:solidFill>
                <a:latin typeface="Segoe UI Semibold"/>
              </a:rPr>
              <a:t>Nb₃Sn-coated</a:t>
            </a:r>
            <a:r>
              <a:rPr sz="4000" b="0" i="0" dirty="0">
                <a:solidFill>
                  <a:srgbClr val="FFFFFF"/>
                </a:solidFill>
                <a:latin typeface="Segoe UI Semibold"/>
              </a:rPr>
              <a:t> copper cavities</a:t>
            </a:r>
          </a:p>
          <a:p>
            <a:pPr algn="l">
              <a:lnSpc>
                <a:spcPct val="105000"/>
              </a:lnSpc>
            </a:pPr>
            <a:r>
              <a:rPr sz="2400" b="0" i="1" dirty="0">
                <a:solidFill>
                  <a:srgbClr val="9ACBDC"/>
                </a:solidFill>
                <a:latin typeface="Segoe UI Light"/>
              </a:rPr>
              <a:t>from an optimized film to a 1.3 GHz coating system</a:t>
            </a:r>
          </a:p>
        </p:txBody>
      </p:sp>
      <p:sp>
        <p:nvSpPr>
          <p:cNvPr id="9" name="Rectangle 8"/>
          <p:cNvSpPr/>
          <p:nvPr/>
        </p:nvSpPr>
        <p:spPr>
          <a:xfrm>
            <a:off x="676656" y="3913632"/>
            <a:ext cx="2743200" cy="27432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676656" y="338328"/>
            <a:ext cx="7315200" cy="13716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spcAft>
                <a:spcPts val="300"/>
              </a:spcAft>
            </a:pPr>
            <a:r>
              <a:rPr sz="2100" b="1" i="0" dirty="0">
                <a:solidFill>
                  <a:srgbClr val="FFFFFF"/>
                </a:solidFill>
                <a:latin typeface="Segoe UI Semibold"/>
              </a:rPr>
              <a:t>Matteo Lazzari</a:t>
            </a:r>
          </a:p>
          <a:p>
            <a:pPr algn="l">
              <a:spcAft>
                <a:spcPts val="100"/>
              </a:spcAft>
            </a:pPr>
            <a:r>
              <a:rPr sz="1350" b="0" i="0" dirty="0">
                <a:solidFill>
                  <a:srgbClr val="9ACBDC"/>
                </a:solidFill>
                <a:latin typeface="Segoe UI"/>
              </a:rPr>
              <a:t>INFN – </a:t>
            </a:r>
            <a:r>
              <a:rPr sz="1350" b="0" i="0" dirty="0" err="1">
                <a:solidFill>
                  <a:srgbClr val="9ACBDC"/>
                </a:solidFill>
                <a:latin typeface="Segoe UI"/>
              </a:rPr>
              <a:t>Legnaro</a:t>
            </a:r>
            <a:r>
              <a:rPr sz="1350" b="0" i="0" dirty="0">
                <a:solidFill>
                  <a:srgbClr val="9ACBDC"/>
                </a:solidFill>
                <a:latin typeface="Segoe UI"/>
              </a:rPr>
              <a:t> National Laboratories  ·  Università degli Studi di Padova</a:t>
            </a:r>
          </a:p>
          <a:p>
            <a:pPr algn="l">
              <a:spcAft>
                <a:spcPts val="600"/>
              </a:spcAft>
            </a:pPr>
            <a:r>
              <a:rPr sz="1200" b="0" i="1" dirty="0">
                <a:solidFill>
                  <a:srgbClr val="AEC6D6"/>
                </a:solidFill>
                <a:latin typeface="Segoe UI"/>
              </a:rPr>
              <a:t>on behalf of the LNL Surface Treatments &amp; Superconductivity Team</a:t>
            </a:r>
          </a:p>
          <a:p>
            <a:pPr algn="l"/>
            <a:r>
              <a:rPr sz="1100" b="0" i="0" dirty="0">
                <a:solidFill>
                  <a:srgbClr val="F634AF"/>
                </a:solidFill>
                <a:latin typeface="Segoe UI"/>
              </a:rPr>
              <a:t>◆  </a:t>
            </a:r>
            <a:r>
              <a:rPr sz="1200" b="0" i="1" dirty="0">
                <a:solidFill>
                  <a:srgbClr val="9ACBDC"/>
                </a:solidFill>
                <a:latin typeface="Segoe UI"/>
              </a:rPr>
              <a:t>PhD scholarship fully funded by Zanon Research &amp; Innovation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09967" y="4041648"/>
            <a:ext cx="4114800" cy="20116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1" i="0">
                <a:solidFill>
                  <a:srgbClr val="8FA6BC"/>
                </a:solidFill>
                <a:latin typeface="Segoe UI"/>
              </a:rPr>
              <a:t>SUPPORTED BY</a:t>
            </a:r>
          </a:p>
        </p:txBody>
      </p:sp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967" y="4297680"/>
            <a:ext cx="6858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78647" y="4279392"/>
            <a:ext cx="3246120" cy="10972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8000"/>
              </a:lnSpc>
            </a:pPr>
            <a:r>
              <a:rPr sz="900" b="0" i="0">
                <a:solidFill>
                  <a:srgbClr val="BFCEDC"/>
                </a:solidFill>
                <a:latin typeface="Segoe UI"/>
              </a:rPr>
              <a:t>EU Horizon — iSAS (GA 101131435) &amp; I.FAST (GA 101004730).  INFN CSN5 SuperMAD · CSN1 SRF, RD_FCC.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6928" y="5596128"/>
            <a:ext cx="5486400" cy="21945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1" i="0">
                <a:solidFill>
                  <a:srgbClr val="8FA6BC"/>
                </a:solidFill>
                <a:latin typeface="Segoe UI"/>
              </a:rPr>
              <a:t>HOSTED BY  ·  PROJECTS &amp; COLLABORATIONS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66928" y="5870448"/>
            <a:ext cx="11057839" cy="749808"/>
          </a:xfrm>
          <a:prstGeom prst="roundRect">
            <a:avLst>
              <a:gd name="adj" fmla="val 1200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Picture 15" descr="TTC_wh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803" y="1389888"/>
            <a:ext cx="1175629" cy="566928"/>
          </a:xfrm>
          <a:prstGeom prst="rect">
            <a:avLst/>
          </a:prstGeom>
        </p:spPr>
      </p:pic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614" y="6108192"/>
            <a:ext cx="1371600" cy="274320"/>
          </a:xfrm>
          <a:prstGeom prst="rect">
            <a:avLst/>
          </a:prstGeom>
        </p:spPr>
      </p:pic>
      <p:pic>
        <p:nvPicPr>
          <p:cNvPr id="18" name="Picture 1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8294" y="6016752"/>
            <a:ext cx="806186" cy="457200"/>
          </a:xfrm>
          <a:prstGeom prst="rect">
            <a:avLst/>
          </a:prstGeom>
        </p:spPr>
      </p:pic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3976" y="6053328"/>
            <a:ext cx="1180768" cy="384048"/>
          </a:xfrm>
          <a:prstGeom prst="rect">
            <a:avLst/>
          </a:prstGeom>
        </p:spPr>
      </p:pic>
      <p:pic>
        <p:nvPicPr>
          <p:cNvPr id="20" name="Picture 1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1600" y="6089904"/>
            <a:ext cx="1151466" cy="310896"/>
          </a:xfrm>
          <a:prstGeom prst="rect">
            <a:avLst/>
          </a:prstGeom>
        </p:spPr>
      </p:pic>
      <p:pic>
        <p:nvPicPr>
          <p:cNvPr id="21" name="Picture 2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1660" y="5989320"/>
            <a:ext cx="837293" cy="512064"/>
          </a:xfrm>
          <a:prstGeom prst="rect">
            <a:avLst/>
          </a:prstGeom>
        </p:spPr>
      </p:pic>
      <p:pic>
        <p:nvPicPr>
          <p:cNvPr id="22" name="Picture 21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7636" y="6035040"/>
            <a:ext cx="1011287" cy="4206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22611-BA91-62D3-5F50-C69A53A6A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E13D55-F7F7-6F69-019F-C27EA99A28B2}"/>
              </a:ext>
            </a:extLst>
          </p:cNvPr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F1F5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8F9289-AE40-3ACC-3EE0-F71FE18D3701}"/>
              </a:ext>
            </a:extLst>
          </p:cNvPr>
          <p:cNvSpPr/>
          <p:nvPr/>
        </p:nvSpPr>
        <p:spPr>
          <a:xfrm>
            <a:off x="566928" y="475488"/>
            <a:ext cx="155448" cy="15544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E6671-84D6-2030-2091-12358EFF46A1}"/>
              </a:ext>
            </a:extLst>
          </p:cNvPr>
          <p:cNvSpPr txBox="1"/>
          <p:nvPr/>
        </p:nvSpPr>
        <p:spPr>
          <a:xfrm>
            <a:off x="822960" y="411480"/>
            <a:ext cx="7765999" cy="2926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50" b="1" i="0" dirty="0">
                <a:solidFill>
                  <a:srgbClr val="2C6E88"/>
                </a:solidFill>
                <a:latin typeface="Segoe UI"/>
              </a:rPr>
              <a:t>RF VALIDATION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45FCB-E79C-189F-BE34-BC0DB704FE29}"/>
              </a:ext>
            </a:extLst>
          </p:cNvPr>
          <p:cNvSpPr txBox="1"/>
          <p:nvPr/>
        </p:nvSpPr>
        <p:spPr>
          <a:xfrm>
            <a:off x="566928" y="713232"/>
            <a:ext cx="7877556" cy="40011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it-IT" sz="2600" b="0" i="0" dirty="0">
                <a:solidFill>
                  <a:srgbClr val="092049"/>
                </a:solidFill>
                <a:latin typeface="Segoe UI Semibold"/>
              </a:rPr>
              <a:t>A </a:t>
            </a:r>
            <a:r>
              <a:rPr lang="it-IT" sz="2600" b="0" i="0" dirty="0" err="1">
                <a:solidFill>
                  <a:srgbClr val="092049"/>
                </a:solidFill>
                <a:latin typeface="Segoe UI Semibold"/>
              </a:rPr>
              <a:t>specific</a:t>
            </a:r>
            <a:r>
              <a:rPr lang="it-IT" sz="2600" b="0" i="0" dirty="0">
                <a:solidFill>
                  <a:srgbClr val="092049"/>
                </a:solidFill>
                <a:latin typeface="Segoe UI Semibold"/>
              </a:rPr>
              <a:t> RF </a:t>
            </a:r>
            <a:r>
              <a:rPr lang="it-IT" sz="2600" b="0" i="0" dirty="0" err="1">
                <a:solidFill>
                  <a:srgbClr val="092049"/>
                </a:solidFill>
                <a:latin typeface="Segoe UI Semibold"/>
              </a:rPr>
              <a:t>Measured</a:t>
            </a:r>
            <a:r>
              <a:rPr lang="it-IT" sz="2600" b="0" i="0" dirty="0">
                <a:solidFill>
                  <a:srgbClr val="092049"/>
                </a:solidFill>
                <a:latin typeface="Segoe UI Semibold"/>
              </a:rPr>
              <a:t> on </a:t>
            </a:r>
            <a:r>
              <a:rPr lang="it-IT" sz="2600" b="0" i="0" dirty="0" err="1">
                <a:solidFill>
                  <a:srgbClr val="092049"/>
                </a:solidFill>
                <a:latin typeface="Segoe UI Semibold"/>
              </a:rPr>
              <a:t>tailored</a:t>
            </a:r>
            <a:r>
              <a:rPr lang="it-IT" sz="2600" b="0" i="0" dirty="0">
                <a:solidFill>
                  <a:srgbClr val="092049"/>
                </a:solidFill>
                <a:latin typeface="Segoe UI Semibold"/>
              </a:rPr>
              <a:t> samples</a:t>
            </a:r>
            <a:endParaRPr sz="2600" b="0" i="0" dirty="0">
              <a:solidFill>
                <a:srgbClr val="092049"/>
              </a:solidFill>
              <a:latin typeface="Segoe UI Semibold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601424-86BB-062F-EF1E-ADFA22F21C1F}"/>
              </a:ext>
            </a:extLst>
          </p:cNvPr>
          <p:cNvSpPr/>
          <p:nvPr/>
        </p:nvSpPr>
        <p:spPr>
          <a:xfrm>
            <a:off x="8673084" y="457200"/>
            <a:ext cx="2951683" cy="420624"/>
          </a:xfrm>
          <a:prstGeom prst="roundRect">
            <a:avLst>
              <a:gd name="adj" fmla="val 50000"/>
            </a:avLst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A4C731-2AC5-DBA5-5E41-903E8D9D459E}"/>
              </a:ext>
            </a:extLst>
          </p:cNvPr>
          <p:cNvSpPr txBox="1"/>
          <p:nvPr/>
        </p:nvSpPr>
        <p:spPr>
          <a:xfrm>
            <a:off x="8673084" y="457200"/>
            <a:ext cx="2951683" cy="42062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100" b="1" i="0">
                <a:solidFill>
                  <a:srgbClr val="9ACBDC"/>
                </a:solidFill>
                <a:latin typeface="Segoe UI"/>
              </a:rPr>
              <a:t>01</a:t>
            </a:r>
            <a:r>
              <a:rPr sz="1100" b="0" i="0">
                <a:solidFill>
                  <a:srgbClr val="FFFFFF"/>
                </a:solidFill>
                <a:latin typeface="Segoe UI"/>
              </a:rPr>
              <a:t> · Film &amp; technical solutions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7521E3-808C-C6F9-2174-5CE8BE1C9C02}"/>
              </a:ext>
            </a:extLst>
          </p:cNvPr>
          <p:cNvSpPr/>
          <p:nvPr/>
        </p:nvSpPr>
        <p:spPr>
          <a:xfrm>
            <a:off x="566928" y="6437376"/>
            <a:ext cx="11057839" cy="16459"/>
          </a:xfrm>
          <a:prstGeom prst="rect">
            <a:avLst/>
          </a:prstGeom>
          <a:solidFill>
            <a:srgbClr val="CF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3F9AB1-1AF2-1493-4B6E-9A95D0761AA1}"/>
              </a:ext>
            </a:extLst>
          </p:cNvPr>
          <p:cNvSpPr txBox="1"/>
          <p:nvPr/>
        </p:nvSpPr>
        <p:spPr>
          <a:xfrm>
            <a:off x="566928" y="6492240"/>
            <a:ext cx="64008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>
                <a:solidFill>
                  <a:srgbClr val="5A6A7A"/>
                </a:solidFill>
                <a:latin typeface="Segoe UI"/>
              </a:rPr>
              <a:t>TTC 2026  ·  M. Lazzari, INFN–LNL, malazzar@lnl.infn.it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1454EA-4605-FEF0-611F-4D3C77E2AF14}"/>
              </a:ext>
            </a:extLst>
          </p:cNvPr>
          <p:cNvSpPr txBox="1"/>
          <p:nvPr/>
        </p:nvSpPr>
        <p:spPr>
          <a:xfrm>
            <a:off x="10664647" y="6492240"/>
            <a:ext cx="9601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900" b="1" i="0">
                <a:solidFill>
                  <a:srgbClr val="2C6E88"/>
                </a:solidFill>
                <a:latin typeface="Segoe UI"/>
              </a:rPr>
              <a:t>10 / 17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44634F2-C41F-FD49-9997-4A66FE31A1FA}"/>
              </a:ext>
            </a:extLst>
          </p:cNvPr>
          <p:cNvSpPr/>
          <p:nvPr/>
        </p:nvSpPr>
        <p:spPr>
          <a:xfrm>
            <a:off x="625958" y="1719072"/>
            <a:ext cx="4865418" cy="429768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5FCEF9-584A-8CC2-334D-74570597D99E}"/>
              </a:ext>
            </a:extLst>
          </p:cNvPr>
          <p:cNvSpPr txBox="1"/>
          <p:nvPr/>
        </p:nvSpPr>
        <p:spPr>
          <a:xfrm>
            <a:off x="566928" y="6099048"/>
            <a:ext cx="498348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860" b="0" i="1">
                <a:solidFill>
                  <a:srgbClr val="5A6A7A"/>
                </a:solidFill>
                <a:latin typeface="Segoe UI"/>
              </a:rPr>
              <a:t>Surface resistance vs peak RF field · 4 K, 400 MHz   (courtesy O. </a:t>
            </a:r>
            <a:r>
              <a:rPr sz="860" b="0" i="1" err="1">
                <a:solidFill>
                  <a:srgbClr val="5A6A7A"/>
                </a:solidFill>
                <a:latin typeface="Segoe UI"/>
              </a:rPr>
              <a:t>Kugeler</a:t>
            </a:r>
            <a:r>
              <a:rPr sz="860" b="0" i="1">
                <a:solidFill>
                  <a:srgbClr val="5A6A7A"/>
                </a:solidFill>
                <a:latin typeface="Segoe UI"/>
              </a:rPr>
              <a:t>, S. </a:t>
            </a:r>
            <a:r>
              <a:rPr sz="860" b="0" i="1" err="1">
                <a:solidFill>
                  <a:srgbClr val="5A6A7A"/>
                </a:solidFill>
                <a:latin typeface="Segoe UI"/>
              </a:rPr>
              <a:t>Keckert</a:t>
            </a:r>
            <a:r>
              <a:rPr sz="860" b="0" i="1">
                <a:solidFill>
                  <a:srgbClr val="5A6A7A"/>
                </a:solidFill>
                <a:latin typeface="Segoe UI"/>
              </a:rPr>
              <a:t>, HZB)</a:t>
            </a:r>
          </a:p>
        </p:txBody>
      </p:sp>
      <p:grpSp>
        <p:nvGrpSpPr>
          <p:cNvPr id="61" name="Group 29">
            <a:extLst>
              <a:ext uri="{FF2B5EF4-FFF2-40B4-BE49-F238E27FC236}">
                <a16:creationId xmlns:a16="http://schemas.microsoft.com/office/drawing/2014/main" id="{DB5B01F6-3687-4DC9-6165-03AD8F61FEB8}"/>
              </a:ext>
            </a:extLst>
          </p:cNvPr>
          <p:cNvGrpSpPr/>
          <p:nvPr/>
        </p:nvGrpSpPr>
        <p:grpSpPr>
          <a:xfrm>
            <a:off x="6053328" y="3639312"/>
            <a:ext cx="2150023" cy="2212848"/>
            <a:chOff x="3177936" y="3580210"/>
            <a:chExt cx="2815556" cy="2898980"/>
          </a:xfrm>
        </p:grpSpPr>
        <p:pic>
          <p:nvPicPr>
            <p:cNvPr id="62" name="Picture 26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3AB2329A-6352-61F4-1C61-B9651564C651}"/>
                </a:ext>
              </a:extLst>
            </p:cNvPr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313" b="98813" l="8917" r="93250">
                          <a14:foregroundMark x1="30417" y1="30062" x2="45583" y2="29625"/>
                          <a14:foregroundMark x1="45583" y1="29625" x2="74667" y2="35375"/>
                          <a14:foregroundMark x1="74667" y1="35375" x2="86333" y2="42375"/>
                          <a14:foregroundMark x1="86333" y1="42375" x2="88417" y2="46750"/>
                          <a14:foregroundMark x1="49667" y1="26313" x2="73000" y2="30375"/>
                          <a14:foregroundMark x1="73000" y1="30375" x2="86417" y2="38625"/>
                          <a14:foregroundMark x1="86417" y1="38625" x2="89417" y2="43938"/>
                          <a14:foregroundMark x1="74750" y1="30188" x2="79167" y2="31750"/>
                          <a14:foregroundMark x1="72917" y1="29188" x2="74333" y2="29625"/>
                          <a14:foregroundMark x1="63500" y1="62250" x2="90750" y2="52625"/>
                          <a14:foregroundMark x1="90750" y1="52625" x2="88833" y2="52063"/>
                          <a14:foregroundMark x1="91583" y1="43750" x2="90833" y2="49000"/>
                          <a14:foregroundMark x1="91583" y1="43438" x2="91833" y2="45563"/>
                          <a14:foregroundMark x1="21192" y1="75299" x2="25583" y2="92875"/>
                          <a14:foregroundMark x1="20899" y1="74128" x2="21186" y2="75276"/>
                          <a14:foregroundMark x1="16167" y1="55188" x2="20861" y2="73976"/>
                          <a14:foregroundMark x1="25583" y1="92875" x2="37333" y2="98813"/>
                          <a14:foregroundMark x1="37333" y1="98813" x2="55417" y2="98688"/>
                          <a14:foregroundMark x1="55417" y1="98688" x2="71500" y2="95313"/>
                          <a14:foregroundMark x1="71500" y1="95313" x2="81333" y2="75750"/>
                          <a14:foregroundMark x1="81333" y1="75750" x2="83667" y2="61687"/>
                          <a14:foregroundMark x1="83667" y1="61687" x2="85167" y2="58938"/>
                          <a14:foregroundMark x1="21167" y1="77188" x2="18583" y2="84313"/>
                          <a14:foregroundMark x1="18583" y1="84313" x2="18750" y2="84813"/>
                          <a14:foregroundMark x1="21000" y1="88625" x2="25583" y2="95063"/>
                          <a14:foregroundMark x1="25583" y1="95063" x2="36500" y2="98813"/>
                          <a14:foregroundMark x1="36500" y1="98813" x2="37250" y2="98813"/>
                          <a14:foregroundMark x1="83000" y1="81813" x2="71750" y2="97000"/>
                          <a14:foregroundMark x1="81750" y1="85875" x2="76083" y2="95750"/>
                          <a14:foregroundMark x1="76083" y1="95750" x2="73750" y2="97188"/>
                          <a14:foregroundMark x1="82750" y1="83188" x2="80167" y2="91000"/>
                          <a14:foregroundMark x1="83167" y1="84375" x2="80000" y2="91313"/>
                          <a14:foregroundMark x1="75167" y1="97313" x2="69333" y2="98813"/>
                          <a14:foregroundMark x1="77000" y1="96750" x2="79750" y2="91938"/>
                          <a14:foregroundMark x1="79333" y1="94188" x2="80000" y2="91625"/>
                          <a14:foregroundMark x1="81000" y1="92813" x2="83167" y2="88625"/>
                          <a14:foregroundMark x1="83583" y1="84813" x2="83417" y2="87563"/>
                          <a14:foregroundMark x1="84000" y1="83313" x2="84000" y2="85438"/>
                          <a14:foregroundMark x1="83167" y1="80000" x2="84167" y2="83063"/>
                          <a14:foregroundMark x1="82417" y1="75813" x2="83583" y2="78688"/>
                          <a14:foregroundMark x1="83750" y1="79563" x2="84000" y2="81688"/>
                          <a14:foregroundMark x1="83417" y1="78813" x2="83417" y2="81063"/>
                          <a14:foregroundMark x1="83750" y1="79125" x2="84167" y2="81500"/>
                          <a14:foregroundMark x1="83750" y1="78688" x2="83750" y2="80750"/>
                          <a14:foregroundMark x1="80167" y1="92688" x2="80167" y2="92688"/>
                          <a14:foregroundMark x1="81000" y1="92938" x2="80167" y2="94750"/>
                          <a14:foregroundMark x1="83750" y1="66000" x2="83000" y2="67688"/>
                          <a14:foregroundMark x1="88167" y1="53813" x2="87833" y2="54875"/>
                          <a14:foregroundMark x1="89167" y1="55625" x2="89167" y2="54313"/>
                          <a14:foregroundMark x1="92000" y1="49188" x2="91417" y2="50688"/>
                          <a14:foregroundMark x1="89583" y1="38625" x2="91000" y2="43000"/>
                          <a14:foregroundMark x1="20000" y1="85125" x2="22417" y2="90125"/>
                          <a14:foregroundMark x1="19167" y1="86500" x2="20750" y2="91000"/>
                          <a14:foregroundMark x1="19000" y1="85313" x2="20167" y2="87875"/>
                          <a14:foregroundMark x1="19000" y1="86813" x2="19000" y2="85125"/>
                          <a14:foregroundMark x1="18750" y1="84813" x2="18750" y2="87125"/>
                          <a14:foregroundMark x1="19743" y1="77217" x2="19583" y2="85313"/>
                          <a14:foregroundMark x1="22833" y1="87688" x2="22833" y2="87688"/>
                          <a14:foregroundMark x1="18583" y1="84250" x2="19417" y2="78188"/>
                          <a14:foregroundMark x1="80167" y1="31750" x2="82000" y2="32500"/>
                          <a14:foregroundMark x1="81417" y1="31750" x2="83000" y2="32313"/>
                          <a14:foregroundMark x1="91583" y1="41938" x2="93250" y2="45438"/>
                          <a14:foregroundMark x1="72333" y1="28563" x2="75333" y2="29313"/>
                          <a14:foregroundMark x1="90583" y1="39375" x2="91417" y2="42875"/>
                          <a14:foregroundMark x1="92417" y1="46313" x2="91417" y2="49938"/>
                          <a14:foregroundMark x1="92417" y1="47500" x2="91583" y2="49500"/>
                          <a14:foregroundMark x1="90417" y1="51500" x2="89333" y2="54563"/>
                          <a14:foregroundMark x1="90750" y1="52312" x2="90917" y2="51125"/>
                          <a14:foregroundMark x1="10000" y1="44188" x2="11250" y2="52063"/>
                          <a14:foregroundMark x1="12833" y1="54875" x2="10917" y2="50875"/>
                          <a14:foregroundMark x1="12333" y1="53750" x2="9667" y2="46563"/>
                          <a14:foregroundMark x1="9667" y1="46563" x2="11917" y2="40250"/>
                          <a14:foregroundMark x1="11917" y1="40250" x2="12083" y2="40188"/>
                          <a14:backgroundMark x1="13167" y1="36375" x2="15167" y2="34563"/>
                          <a14:backgroundMark x1="21583" y1="30375" x2="24000" y2="29438"/>
                          <a14:backgroundMark x1="86000" y1="70063" x2="90583" y2="79125"/>
                          <a14:backgroundMark x1="21167" y1="31250" x2="22583" y2="30688"/>
                          <a14:backgroundMark x1="23417" y1="29938" x2="24000" y2="29750"/>
                          <a14:backgroundMark x1="16000" y1="34125" x2="15583" y2="34875"/>
                          <a14:backgroundMark x1="69500" y1="26875" x2="72333" y2="27938"/>
                          <a14:backgroundMark x1="23167" y1="97625" x2="26167" y2="99750"/>
                          <a14:backgroundMark x1="26000" y1="99313" x2="26583" y2="99625"/>
                          <a14:backgroundMark x1="26167" y1="98938" x2="27583" y2="99875"/>
                          <a14:backgroundMark x1="19667" y1="74625" x2="17417" y2="77250"/>
                          <a14:backgroundMark x1="18083" y1="76750" x2="17917" y2="77125"/>
                          <a14:backgroundMark x1="20750" y1="73813" x2="16500" y2="64188"/>
                          <a14:backgroundMark x1="23167" y1="30312" x2="24250" y2="29938"/>
                          <a14:backgroundMark x1="24583" y1="29688" x2="24583" y2="29688"/>
                          <a14:backgroundMark x1="80500" y1="95125" x2="79583" y2="96188"/>
                          <a14:backgroundMark x1="93250" y1="45813" x2="92667" y2="43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78"/>
            <a:stretch/>
          </p:blipFill>
          <p:spPr>
            <a:xfrm>
              <a:off x="3177936" y="3580210"/>
              <a:ext cx="2815556" cy="2898980"/>
            </a:xfrm>
            <a:prstGeom prst="rect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63" name="Straight Connector 24">
              <a:extLst>
                <a:ext uri="{FF2B5EF4-FFF2-40B4-BE49-F238E27FC236}">
                  <a16:creationId xmlns:a16="http://schemas.microsoft.com/office/drawing/2014/main" id="{62749BC7-F26A-6CCC-147A-C2E29FCA0FA1}"/>
                </a:ext>
              </a:extLst>
            </p:cNvPr>
            <p:cNvCxnSpPr/>
            <p:nvPr/>
          </p:nvCxnSpPr>
          <p:spPr>
            <a:xfrm flipH="1">
              <a:off x="3478274" y="4392365"/>
              <a:ext cx="22555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25">
              <a:extLst>
                <a:ext uri="{FF2B5EF4-FFF2-40B4-BE49-F238E27FC236}">
                  <a16:creationId xmlns:a16="http://schemas.microsoft.com/office/drawing/2014/main" id="{E60E4C86-C25A-47A4-FDF7-49D8CC3728AA}"/>
                </a:ext>
              </a:extLst>
            </p:cNvPr>
            <p:cNvSpPr txBox="1"/>
            <p:nvPr/>
          </p:nvSpPr>
          <p:spPr>
            <a:xfrm>
              <a:off x="4145384" y="4373682"/>
              <a:ext cx="93233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Montserrat" panose="00000500000000000000" pitchFamily="2" charset="0"/>
                </a:rPr>
                <a:t>10 cm</a:t>
              </a:r>
              <a:endParaRPr lang="en-US" sz="1600" dirty="0"/>
            </a:p>
          </p:txBody>
        </p:sp>
      </p:grpSp>
      <p:sp>
        <p:nvSpPr>
          <p:cNvPr id="104" name="DotProg 104"/>
          <p:cNvSpPr/>
          <p:nvPr/>
        </p:nvSpPr>
        <p:spPr>
          <a:xfrm>
            <a:off x="9471355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05" name="DotProg 105"/>
          <p:cNvSpPr/>
          <p:nvPr/>
        </p:nvSpPr>
        <p:spPr>
          <a:xfrm>
            <a:off x="9622231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06" name="DotProg 106"/>
          <p:cNvSpPr/>
          <p:nvPr/>
        </p:nvSpPr>
        <p:spPr>
          <a:xfrm>
            <a:off x="9773107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DotProg 107"/>
          <p:cNvSpPr/>
          <p:nvPr/>
        </p:nvSpPr>
        <p:spPr>
          <a:xfrm>
            <a:off x="9923983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08" name="DotProg 108"/>
          <p:cNvSpPr/>
          <p:nvPr/>
        </p:nvSpPr>
        <p:spPr>
          <a:xfrm>
            <a:off x="10074859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09" name="DotProg 109"/>
          <p:cNvSpPr/>
          <p:nvPr/>
        </p:nvSpPr>
        <p:spPr>
          <a:xfrm>
            <a:off x="10225735" y="6524244"/>
            <a:ext cx="84124" cy="84124"/>
          </a:xfrm>
          <a:prstGeom prst="ellipse">
            <a:avLst/>
          </a:prstGeom>
          <a:solidFill>
            <a:srgbClr val="4297B4"/>
          </a:solidFill>
          <a:ln>
            <a:noFill/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10" name="DotProg 110"/>
          <p:cNvSpPr/>
          <p:nvPr/>
        </p:nvSpPr>
        <p:spPr>
          <a:xfrm>
            <a:off x="10376611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Rounded Rectangle 111"/>
          <p:cNvSpPr/>
          <p:nvPr/>
        </p:nvSpPr>
        <p:spPr>
          <a:xfrm>
            <a:off x="5760720" y="1719072"/>
            <a:ext cx="5852160" cy="1755648"/>
          </a:xfrm>
          <a:prstGeom prst="roundRect">
            <a:avLst>
              <a:gd name="adj" fmla="val 6000"/>
            </a:avLst>
          </a:prstGeom>
          <a:solidFill>
            <a:srgbClr val="092049"/>
          </a:solidFill>
          <a:ln>
            <a:noFill/>
          </a:ln>
          <a:effectLst>
            <a:outerShdw blurRad="64008" dist="41148" dir="5400000" rotWithShape="0">
              <a:srgbClr val="0A1B33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3" name="TextBox 112"/>
          <p:cNvSpPr txBox="1"/>
          <p:nvPr/>
        </p:nvSpPr>
        <p:spPr>
          <a:xfrm>
            <a:off x="6071616" y="1920240"/>
            <a:ext cx="5303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00" b="1" i="0">
                <a:solidFill>
                  <a:srgbClr val="9ACBDC"/>
                </a:solidFill>
                <a:latin typeface="Segoe UI Semibold"/>
              </a:rPr>
              <a:t>COOL-DOWN BEHAVIOUR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071616" y="2286000"/>
            <a:ext cx="5248656" cy="10972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8000"/>
              </a:lnSpc>
              <a:spcAft>
                <a:spcPts val="800"/>
              </a:spcAft>
            </a:pPr>
            <a:r>
              <a:rPr sz="1300" b="0" i="0">
                <a:solidFill>
                  <a:srgbClr val="FFFFFF"/>
                </a:solidFill>
                <a:latin typeface="Segoe UI"/>
              </a:rPr>
              <a:t>→  Slow cool-down data  </a:t>
            </a:r>
            <a:r>
              <a:rPr sz="1300" b="1" i="0">
                <a:solidFill>
                  <a:srgbClr val="9ACBDC"/>
                </a:solidFill>
                <a:latin typeface="Segoe UI Semibold"/>
              </a:rPr>
              <a:t>suggest flux trapping</a:t>
            </a:r>
          </a:p>
          <a:p>
            <a:pPr algn="l">
              <a:lnSpc>
                <a:spcPct val="118000"/>
              </a:lnSpc>
              <a:spcAft>
                <a:spcPts val="800"/>
              </a:spcAft>
            </a:pPr>
            <a:r>
              <a:rPr sz="1300" b="0" i="0">
                <a:solidFill>
                  <a:srgbClr val="FFFFFF"/>
                </a:solidFill>
                <a:latin typeface="Segoe UI"/>
              </a:rPr>
              <a:t>→  Steep rise &gt; 40 mT  </a:t>
            </a:r>
            <a:r>
              <a:rPr sz="1300" b="1" i="0">
                <a:solidFill>
                  <a:srgbClr val="9ACBDC"/>
                </a:solidFill>
                <a:latin typeface="Segoe UI Semibold"/>
              </a:rPr>
              <a:t>→ likely thermal dissipation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5989320" y="5943600"/>
            <a:ext cx="2332903" cy="23774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000" b="0" i="1">
                <a:solidFill>
                  <a:srgbClr val="5A6A7A"/>
                </a:solidFill>
                <a:latin typeface="Segoe UI"/>
              </a:rPr>
              <a:t>QPR sample · ⌀ ≈ 10 cm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8523391" y="3794760"/>
            <a:ext cx="3089489" cy="18288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6000"/>
              </a:lnSpc>
              <a:spcAft>
                <a:spcPts val="800"/>
              </a:spcAft>
            </a:pPr>
            <a:r>
              <a:rPr sz="1300" b="1" i="0">
                <a:solidFill>
                  <a:srgbClr val="092049"/>
                </a:solidFill>
                <a:latin typeface="Segoe UI Semibold"/>
              </a:rPr>
              <a:t>Same sample, two cool-downs</a:t>
            </a:r>
          </a:p>
          <a:p>
            <a:pPr algn="l">
              <a:lnSpc>
                <a:spcPct val="116000"/>
              </a:lnSpc>
              <a:spcAft>
                <a:spcPts val="800"/>
              </a:spcAft>
            </a:pPr>
            <a:r>
              <a:rPr sz="1200" b="0" i="0">
                <a:solidFill>
                  <a:srgbClr val="5A6A7A"/>
                </a:solidFill>
                <a:latin typeface="Segoe UI"/>
              </a:rPr>
              <a:t>Slow vs fast cool-down on one QPR sample isolates trapped-flux losses from the intrinsic surface resistance.</a:t>
            </a:r>
          </a:p>
        </p:txBody>
      </p:sp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3A279760-D846-C0A4-A3DC-7442D6CCCE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733123"/>
              </p:ext>
            </p:extLst>
          </p:nvPr>
        </p:nvGraphicFramePr>
        <p:xfrm>
          <a:off x="260486" y="1719072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290349" imgH="29313086" progId="Origin50.Graph">
                  <p:embed/>
                </p:oleObj>
              </mc:Choice>
              <mc:Fallback>
                <p:oleObj name="Graph" r:id="rId4" imgW="38290349" imgH="29313086" progId="Origin50.Graph">
                  <p:embed/>
                  <p:pic>
                    <p:nvPicPr>
                      <p:cNvPr id="11" name="Oggetto 10">
                        <a:extLst>
                          <a:ext uri="{FF2B5EF4-FFF2-40B4-BE49-F238E27FC236}">
                            <a16:creationId xmlns:a16="http://schemas.microsoft.com/office/drawing/2014/main" id="{3A279760-D846-C0A4-A3DC-7442D6CCCE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0486" y="1719072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6138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F1F5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566928" y="475488"/>
            <a:ext cx="155448" cy="15544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22960" y="411480"/>
            <a:ext cx="7765999" cy="2926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50" b="1" i="0" dirty="0">
                <a:solidFill>
                  <a:srgbClr val="2C6E88"/>
                </a:solidFill>
                <a:latin typeface="Segoe UI"/>
              </a:rPr>
              <a:t>RF VALIDATION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673084" y="457200"/>
            <a:ext cx="2951683" cy="420624"/>
          </a:xfrm>
          <a:prstGeom prst="roundRect">
            <a:avLst>
              <a:gd name="adj" fmla="val 50000"/>
            </a:avLst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8673084" y="457200"/>
            <a:ext cx="2951683" cy="42062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100" b="1" i="0" dirty="0">
                <a:solidFill>
                  <a:srgbClr val="9ACBDC"/>
                </a:solidFill>
                <a:latin typeface="Segoe UI"/>
              </a:rPr>
              <a:t>01</a:t>
            </a:r>
            <a:r>
              <a:rPr sz="1100" b="0" i="0" dirty="0">
                <a:solidFill>
                  <a:srgbClr val="FFFFFF"/>
                </a:solidFill>
                <a:latin typeface="Segoe UI"/>
              </a:rPr>
              <a:t> · Film &amp; technical solutions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566928" y="6437376"/>
            <a:ext cx="11057839" cy="16459"/>
          </a:xfrm>
          <a:prstGeom prst="rect">
            <a:avLst/>
          </a:prstGeom>
          <a:solidFill>
            <a:srgbClr val="CF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6492240"/>
            <a:ext cx="64008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>
                <a:solidFill>
                  <a:srgbClr val="5A6A7A"/>
                </a:solidFill>
                <a:latin typeface="Segoe UI"/>
              </a:rPr>
              <a:t>TTC 2026  ·  M. Lazzari, INFN–LNL, malazzar@lnl.infn.it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4647" y="6492240"/>
            <a:ext cx="9601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900" b="1" i="0">
                <a:solidFill>
                  <a:srgbClr val="2C6E88"/>
                </a:solidFill>
                <a:latin typeface="Segoe UI"/>
              </a:rPr>
              <a:t>11 / 17</a:t>
            </a:r>
          </a:p>
        </p:txBody>
      </p:sp>
      <p:sp>
        <p:nvSpPr>
          <p:cNvPr id="111" name="DotProg 111"/>
          <p:cNvSpPr/>
          <p:nvPr/>
        </p:nvSpPr>
        <p:spPr>
          <a:xfrm>
            <a:off x="9471355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DotProg 112"/>
          <p:cNvSpPr/>
          <p:nvPr/>
        </p:nvSpPr>
        <p:spPr>
          <a:xfrm>
            <a:off x="9622231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13" name="DotProg 113"/>
          <p:cNvSpPr/>
          <p:nvPr/>
        </p:nvSpPr>
        <p:spPr>
          <a:xfrm>
            <a:off x="9773107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14" name="DotProg 114"/>
          <p:cNvSpPr/>
          <p:nvPr/>
        </p:nvSpPr>
        <p:spPr>
          <a:xfrm>
            <a:off x="9923983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15" name="DotProg 115"/>
          <p:cNvSpPr/>
          <p:nvPr/>
        </p:nvSpPr>
        <p:spPr>
          <a:xfrm>
            <a:off x="10074859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16" name="DotProg 116"/>
          <p:cNvSpPr/>
          <p:nvPr/>
        </p:nvSpPr>
        <p:spPr>
          <a:xfrm>
            <a:off x="10225735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DotProg 117"/>
          <p:cNvSpPr/>
          <p:nvPr/>
        </p:nvSpPr>
        <p:spPr>
          <a:xfrm>
            <a:off x="10376611" y="6524244"/>
            <a:ext cx="84124" cy="84124"/>
          </a:xfrm>
          <a:prstGeom prst="ellipse">
            <a:avLst/>
          </a:prstGeom>
          <a:solidFill>
            <a:srgbClr val="4297B4"/>
          </a:solidFill>
          <a:ln>
            <a:noFill/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18" name="Rounded Rectangle 117"/>
          <p:cNvSpPr/>
          <p:nvPr/>
        </p:nvSpPr>
        <p:spPr>
          <a:xfrm>
            <a:off x="502920" y="1298448"/>
            <a:ext cx="4160520" cy="3127248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9" name="Rounded Rectangle 118"/>
          <p:cNvSpPr/>
          <p:nvPr/>
        </p:nvSpPr>
        <p:spPr>
          <a:xfrm>
            <a:off x="502920" y="1298448"/>
            <a:ext cx="4160520" cy="347472"/>
          </a:xfrm>
          <a:prstGeom prst="roundRect">
            <a:avLst>
              <a:gd name="adj" fmla="val 16000"/>
            </a:avLst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0" name="Rectangle 119"/>
          <p:cNvSpPr/>
          <p:nvPr/>
        </p:nvSpPr>
        <p:spPr>
          <a:xfrm>
            <a:off x="502920" y="1472184"/>
            <a:ext cx="4160520" cy="192024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1" name="TextBox 120"/>
          <p:cNvSpPr txBox="1"/>
          <p:nvPr/>
        </p:nvSpPr>
        <p:spPr>
          <a:xfrm>
            <a:off x="502920" y="1376172"/>
            <a:ext cx="4160520" cy="19202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250" b="1" i="0">
                <a:solidFill>
                  <a:srgbClr val="FFFFFF"/>
                </a:solidFill>
                <a:latin typeface="Segoe UI Semibold"/>
              </a:rPr>
              <a:t>Rₛ vs peak RF field</a:t>
            </a:r>
          </a:p>
        </p:txBody>
      </p:sp>
      <p:pic>
        <p:nvPicPr>
          <p:cNvPr id="122" name="Picture 12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70" y="1755648"/>
            <a:ext cx="3054818" cy="2560320"/>
          </a:xfrm>
          <a:prstGeom prst="rect">
            <a:avLst/>
          </a:prstGeom>
        </p:spPr>
      </p:pic>
      <p:sp>
        <p:nvSpPr>
          <p:cNvPr id="123" name="Rounded Rectangle 122"/>
          <p:cNvSpPr/>
          <p:nvPr/>
        </p:nvSpPr>
        <p:spPr>
          <a:xfrm>
            <a:off x="7498079" y="1298448"/>
            <a:ext cx="4187952" cy="3127248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4" name="Rounded Rectangle 123"/>
          <p:cNvSpPr/>
          <p:nvPr/>
        </p:nvSpPr>
        <p:spPr>
          <a:xfrm>
            <a:off x="7498079" y="1298448"/>
            <a:ext cx="4187952" cy="347472"/>
          </a:xfrm>
          <a:prstGeom prst="roundRect">
            <a:avLst>
              <a:gd name="adj" fmla="val 16000"/>
            </a:avLst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5" name="Rectangle 124"/>
          <p:cNvSpPr/>
          <p:nvPr/>
        </p:nvSpPr>
        <p:spPr>
          <a:xfrm>
            <a:off x="7498079" y="1472184"/>
            <a:ext cx="4187952" cy="192024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6" name="TextBox 125"/>
          <p:cNvSpPr txBox="1"/>
          <p:nvPr/>
        </p:nvSpPr>
        <p:spPr>
          <a:xfrm>
            <a:off x="7498079" y="1376172"/>
            <a:ext cx="4187952" cy="19202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250" b="1" i="0" dirty="0">
                <a:solidFill>
                  <a:srgbClr val="FFFFFF"/>
                </a:solidFill>
                <a:latin typeface="Segoe UI Semibold"/>
              </a:rPr>
              <a:t>Q vs </a:t>
            </a:r>
            <a:r>
              <a:rPr sz="1250" b="1" i="0" dirty="0" err="1">
                <a:solidFill>
                  <a:srgbClr val="FFFFFF"/>
                </a:solidFill>
                <a:latin typeface="Segoe UI Semibold"/>
              </a:rPr>
              <a:t>E</a:t>
            </a:r>
            <a:r>
              <a:rPr sz="950" b="1" i="0" dirty="0" err="1">
                <a:solidFill>
                  <a:srgbClr val="FFFFFF"/>
                </a:solidFill>
                <a:latin typeface="Segoe UI Semibold"/>
              </a:rPr>
              <a:t>acc</a:t>
            </a:r>
            <a:r>
              <a:rPr sz="1050" b="0" i="1" dirty="0">
                <a:solidFill>
                  <a:srgbClr val="EAF6FB"/>
                </a:solidFill>
                <a:latin typeface="Segoe UI"/>
              </a:rPr>
              <a:t>   ·  reaching the FCC-ee target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502920" y="4498848"/>
            <a:ext cx="6903720" cy="402336"/>
          </a:xfrm>
          <a:prstGeom prst="rect">
            <a:avLst/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9" name="TextBox 128"/>
          <p:cNvSpPr txBox="1"/>
          <p:nvPr/>
        </p:nvSpPr>
        <p:spPr>
          <a:xfrm>
            <a:off x="740664" y="4498848"/>
            <a:ext cx="2194560" cy="40233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050" b="1" i="0">
                <a:solidFill>
                  <a:srgbClr val="FFFFFF"/>
                </a:solidFill>
                <a:latin typeface="Segoe UI Semibold"/>
              </a:rPr>
              <a:t>Sample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2514600" y="4498848"/>
            <a:ext cx="1554480" cy="40233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050" b="1" i="0">
                <a:solidFill>
                  <a:srgbClr val="FFFFFF"/>
                </a:solidFill>
                <a:latin typeface="Segoe UI Semibold"/>
              </a:rPr>
              <a:t>Tᴄ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3611880" y="4498848"/>
            <a:ext cx="1554480" cy="40233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050" b="1" i="0">
                <a:solidFill>
                  <a:srgbClr val="FFFFFF"/>
                </a:solidFill>
                <a:latin typeface="Segoe UI Semibold"/>
              </a:rPr>
              <a:t>Quench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4709160" y="4498848"/>
            <a:ext cx="1554480" cy="40233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050" b="1" i="0">
                <a:solidFill>
                  <a:srgbClr val="FFFFFF"/>
                </a:solidFill>
                <a:latin typeface="Segoe UI Semibold"/>
              </a:rPr>
              <a:t>Rs @ 4K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5897880" y="4498848"/>
            <a:ext cx="1554480" cy="40233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050" b="1" i="0">
                <a:solidFill>
                  <a:srgbClr val="FFFFFF"/>
                </a:solidFill>
                <a:latin typeface="Segoe UI Semibold"/>
              </a:rPr>
              <a:t>vs VTD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502920" y="4901184"/>
            <a:ext cx="6903720" cy="393192"/>
          </a:xfrm>
          <a:prstGeom prst="rect">
            <a:avLst/>
          </a:prstGeom>
          <a:solidFill>
            <a:srgbClr val="FFFFFF"/>
          </a:solidFill>
          <a:ln w="9525">
            <a:solidFill>
              <a:srgbClr val="CFDBE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5" name="Rectangle 134"/>
          <p:cNvSpPr/>
          <p:nvPr/>
        </p:nvSpPr>
        <p:spPr>
          <a:xfrm>
            <a:off x="502920" y="4901184"/>
            <a:ext cx="82296" cy="393192"/>
          </a:xfrm>
          <a:prstGeom prst="rect">
            <a:avLst/>
          </a:prstGeom>
          <a:solidFill>
            <a:srgbClr val="2C6E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6" name="TextBox 135"/>
          <p:cNvSpPr txBox="1"/>
          <p:nvPr/>
        </p:nvSpPr>
        <p:spPr>
          <a:xfrm>
            <a:off x="740664" y="4901184"/>
            <a:ext cx="2331720" cy="39319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050" b="1" i="0">
                <a:solidFill>
                  <a:srgbClr val="092049"/>
                </a:solidFill>
                <a:latin typeface="Segoe UI Semibold"/>
              </a:rPr>
              <a:t>Sample #1</a:t>
            </a:r>
            <a:r>
              <a:rPr sz="850" b="0" i="0">
                <a:solidFill>
                  <a:srgbClr val="5A6A7A"/>
                </a:solidFill>
                <a:latin typeface="Segoe UI"/>
              </a:rPr>
              <a:t>  ·  bulk Nb · BCP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2514600" y="4901184"/>
            <a:ext cx="1554480" cy="39319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050" b="0" i="0">
                <a:solidFill>
                  <a:srgbClr val="092049"/>
                </a:solidFill>
                <a:latin typeface="Segoe UI"/>
              </a:rPr>
              <a:t>17.2 K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3611880" y="4901184"/>
            <a:ext cx="1554480" cy="39319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050" b="0" i="0">
                <a:solidFill>
                  <a:srgbClr val="092049"/>
                </a:solidFill>
                <a:latin typeface="Segoe UI"/>
              </a:rPr>
              <a:t>&gt; 70 mT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4709160" y="4901184"/>
            <a:ext cx="1554480" cy="39319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050" b="0" i="0">
                <a:solidFill>
                  <a:srgbClr val="092049"/>
                </a:solidFill>
                <a:latin typeface="Segoe UI"/>
              </a:rPr>
              <a:t>~ 25 nΩ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5897880" y="4901184"/>
            <a:ext cx="1554480" cy="39319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050" b="0" i="0">
                <a:solidFill>
                  <a:srgbClr val="092049"/>
                </a:solidFill>
                <a:latin typeface="Segoe UI"/>
              </a:rPr>
              <a:t>≈ to 40 mT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502920" y="5294376"/>
            <a:ext cx="6903720" cy="393192"/>
          </a:xfrm>
          <a:prstGeom prst="rect">
            <a:avLst/>
          </a:prstGeom>
          <a:solidFill>
            <a:srgbClr val="E9F1F7"/>
          </a:solidFill>
          <a:ln w="9525">
            <a:solidFill>
              <a:srgbClr val="CFDBE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Rectangle 141"/>
          <p:cNvSpPr/>
          <p:nvPr/>
        </p:nvSpPr>
        <p:spPr>
          <a:xfrm>
            <a:off x="502920" y="5294376"/>
            <a:ext cx="82296" cy="393192"/>
          </a:xfrm>
          <a:prstGeom prst="rect">
            <a:avLst/>
          </a:prstGeom>
          <a:solidFill>
            <a:srgbClr val="F634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3" name="TextBox 142"/>
          <p:cNvSpPr txBox="1"/>
          <p:nvPr/>
        </p:nvSpPr>
        <p:spPr>
          <a:xfrm>
            <a:off x="740664" y="5294376"/>
            <a:ext cx="2331720" cy="39319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050" b="1" i="0">
                <a:solidFill>
                  <a:srgbClr val="092049"/>
                </a:solidFill>
                <a:latin typeface="Segoe UI Semibold"/>
              </a:rPr>
              <a:t>Sample #2</a:t>
            </a:r>
            <a:r>
              <a:rPr sz="850" b="0" i="0">
                <a:solidFill>
                  <a:srgbClr val="5A6A7A"/>
                </a:solidFill>
                <a:latin typeface="Segoe UI"/>
              </a:rPr>
              <a:t>  ·  bulk Nb · EP + pol.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2514600" y="5294376"/>
            <a:ext cx="1554480" cy="39319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100" b="1" i="0">
                <a:solidFill>
                  <a:srgbClr val="092049"/>
                </a:solidFill>
                <a:latin typeface="Segoe UI Semibold"/>
              </a:rPr>
              <a:t>17.45 K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3611880" y="5294376"/>
            <a:ext cx="1554480" cy="39319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050" b="0" i="0">
                <a:solidFill>
                  <a:srgbClr val="092049"/>
                </a:solidFill>
                <a:latin typeface="Segoe UI"/>
              </a:rPr>
              <a:t>&gt; 85 mT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4709160" y="5294376"/>
            <a:ext cx="1554480" cy="39319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100" b="1" i="0">
                <a:solidFill>
                  <a:srgbClr val="092049"/>
                </a:solidFill>
                <a:latin typeface="Segoe UI Semibold"/>
              </a:rPr>
              <a:t>&lt; 9 nΩ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5897880" y="5294376"/>
            <a:ext cx="1554480" cy="39319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050" b="0" i="0">
                <a:solidFill>
                  <a:srgbClr val="092049"/>
                </a:solidFill>
                <a:latin typeface="Segoe UI"/>
              </a:rPr>
              <a:t>better, ≤ 50 mT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502920" y="5687568"/>
            <a:ext cx="6903720" cy="393192"/>
          </a:xfrm>
          <a:prstGeom prst="rect">
            <a:avLst/>
          </a:prstGeom>
          <a:solidFill>
            <a:srgbClr val="FFFFFF"/>
          </a:solidFill>
          <a:ln w="9525">
            <a:solidFill>
              <a:srgbClr val="CFDBE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9" name="Rectangle 148"/>
          <p:cNvSpPr/>
          <p:nvPr/>
        </p:nvSpPr>
        <p:spPr>
          <a:xfrm>
            <a:off x="502920" y="5687568"/>
            <a:ext cx="82296" cy="393192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0" name="TextBox 149"/>
          <p:cNvSpPr txBox="1"/>
          <p:nvPr/>
        </p:nvSpPr>
        <p:spPr>
          <a:xfrm>
            <a:off x="740664" y="5687568"/>
            <a:ext cx="2331720" cy="39319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050" b="1" i="0">
                <a:solidFill>
                  <a:srgbClr val="092049"/>
                </a:solidFill>
                <a:latin typeface="Segoe UI Semibold"/>
              </a:rPr>
              <a:t>Sample #3</a:t>
            </a:r>
            <a:r>
              <a:rPr sz="850" b="0" i="0">
                <a:solidFill>
                  <a:srgbClr val="5A6A7A"/>
                </a:solidFill>
                <a:latin typeface="Segoe UI"/>
              </a:rPr>
              <a:t>  ·  full Cu · NbBL30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2514600" y="5687568"/>
            <a:ext cx="1554480" cy="39319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050" b="0" i="0">
                <a:solidFill>
                  <a:srgbClr val="092049"/>
                </a:solidFill>
                <a:latin typeface="Segoe UI"/>
              </a:rPr>
              <a:t>prelim.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3611880" y="5687568"/>
            <a:ext cx="1554480" cy="39319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050" b="0" i="0">
                <a:solidFill>
                  <a:srgbClr val="092049"/>
                </a:solidFill>
                <a:latin typeface="Segoe UI"/>
              </a:rPr>
              <a:t>—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4709160" y="5687568"/>
            <a:ext cx="1554480" cy="39319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050" b="0" i="0">
                <a:solidFill>
                  <a:srgbClr val="092049"/>
                </a:solidFill>
                <a:latin typeface="Segoe UI"/>
              </a:rPr>
              <a:t>—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5897880" y="5687568"/>
            <a:ext cx="1554480" cy="39319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050" b="0" i="0">
                <a:solidFill>
                  <a:srgbClr val="092049"/>
                </a:solidFill>
                <a:latin typeface="Segoe UI"/>
              </a:rPr>
              <a:t>first on Cu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7589520" y="4498848"/>
            <a:ext cx="4096512" cy="1581912"/>
          </a:xfrm>
          <a:prstGeom prst="roundRect">
            <a:avLst>
              <a:gd name="adj" fmla="val 7000"/>
            </a:avLst>
          </a:prstGeom>
          <a:solidFill>
            <a:srgbClr val="092049"/>
          </a:solidFill>
          <a:ln>
            <a:noFill/>
          </a:ln>
          <a:effectLst>
            <a:outerShdw blurRad="64008" dist="41148" dir="5400000" rotWithShape="0">
              <a:srgbClr val="0A1B33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6" name="TextBox 155"/>
          <p:cNvSpPr txBox="1"/>
          <p:nvPr/>
        </p:nvSpPr>
        <p:spPr>
          <a:xfrm>
            <a:off x="7808976" y="4645152"/>
            <a:ext cx="3675888" cy="2560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50" b="1" i="0">
                <a:solidFill>
                  <a:srgbClr val="9ACBDC"/>
                </a:solidFill>
                <a:latin typeface="Segoe UI Semibold"/>
              </a:rPr>
              <a:t>Surface preparation matters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7808976" y="4974336"/>
            <a:ext cx="3675888" cy="10058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2000"/>
              </a:lnSpc>
              <a:spcAft>
                <a:spcPts val="500"/>
              </a:spcAft>
            </a:pPr>
            <a:r>
              <a:rPr sz="1000" b="0" i="0">
                <a:solidFill>
                  <a:srgbClr val="FFFFFF"/>
                </a:solidFill>
                <a:latin typeface="Segoe UI"/>
              </a:rPr>
              <a:t>EP (#2) cuts low-field Rₛ &gt;2× and lifts quench vs BCP (#1); Q ≈ 10× LHC.</a:t>
            </a:r>
          </a:p>
          <a:p>
            <a:pPr algn="l">
              <a:lnSpc>
                <a:spcPct val="112000"/>
              </a:lnSpc>
              <a:spcAft>
                <a:spcPts val="500"/>
              </a:spcAft>
            </a:pPr>
            <a:r>
              <a:rPr sz="1000" b="1" i="0">
                <a:solidFill>
                  <a:srgbClr val="9ACBDC"/>
                </a:solidFill>
                <a:latin typeface="Segoe UI Semibold"/>
              </a:rPr>
              <a:t>#3</a:t>
            </a:r>
            <a:r>
              <a:rPr sz="1000" b="0" i="1">
                <a:solidFill>
                  <a:srgbClr val="D7E6EF"/>
                </a:solidFill>
                <a:latin typeface="Segoe UI"/>
              </a:rPr>
              <a:t> — first full-Cu QPR coating: very preliminary.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539496" y="6126480"/>
            <a:ext cx="6949440" cy="20116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1">
                <a:solidFill>
                  <a:srgbClr val="5A6A7A"/>
                </a:solidFill>
                <a:latin typeface="Segoe UI"/>
              </a:rPr>
              <a:t>4 K · 400 MHz   ·   courtesy O. Kugeler, S. Keckert (HZB)</a:t>
            </a:r>
          </a:p>
        </p:txBody>
      </p:sp>
      <p:sp>
        <p:nvSpPr>
          <p:cNvPr id="159" name="TextBox 4">
            <a:extLst>
              <a:ext uri="{FF2B5EF4-FFF2-40B4-BE49-F238E27FC236}">
                <a16:creationId xmlns:a16="http://schemas.microsoft.com/office/drawing/2014/main" id="{C6B45FCB-E79C-189F-BE34-BC0DB704FE29}"/>
              </a:ext>
            </a:extLst>
          </p:cNvPr>
          <p:cNvSpPr txBox="1"/>
          <p:nvPr/>
        </p:nvSpPr>
        <p:spPr>
          <a:xfrm>
            <a:off x="566928" y="713232"/>
            <a:ext cx="7877556" cy="40011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it-IT" sz="2600" b="0" i="0" dirty="0">
                <a:solidFill>
                  <a:srgbClr val="092049"/>
                </a:solidFill>
                <a:latin typeface="Segoe UI Semibold"/>
              </a:rPr>
              <a:t>Recipe confirmed on QPR samples</a:t>
            </a:r>
            <a:endParaRPr sz="2600" b="0" i="0" dirty="0">
              <a:solidFill>
                <a:srgbClr val="092049"/>
              </a:solidFill>
              <a:latin typeface="Segoe UI Semibold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E81121D-C46C-27AF-0944-73C0C2B2B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228" y="1755648"/>
            <a:ext cx="2917654" cy="2560320"/>
          </a:xfrm>
          <a:prstGeom prst="rect">
            <a:avLst/>
          </a:prstGeom>
        </p:spPr>
      </p:pic>
      <p:sp>
        <p:nvSpPr>
          <p:cNvPr id="13" name="Rounded Rectangle 117">
            <a:extLst>
              <a:ext uri="{FF2B5EF4-FFF2-40B4-BE49-F238E27FC236}">
                <a16:creationId xmlns:a16="http://schemas.microsoft.com/office/drawing/2014/main" id="{6E528FFF-4EE1-925B-0279-A8EFFF252A59}"/>
              </a:ext>
            </a:extLst>
          </p:cNvPr>
          <p:cNvSpPr/>
          <p:nvPr/>
        </p:nvSpPr>
        <p:spPr>
          <a:xfrm>
            <a:off x="4846320" y="1298448"/>
            <a:ext cx="2468880" cy="3127248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ounded Rectangle 118">
            <a:extLst>
              <a:ext uri="{FF2B5EF4-FFF2-40B4-BE49-F238E27FC236}">
                <a16:creationId xmlns:a16="http://schemas.microsoft.com/office/drawing/2014/main" id="{03EADADA-2D63-B4BB-E4F8-4B41D04A9CCD}"/>
              </a:ext>
            </a:extLst>
          </p:cNvPr>
          <p:cNvSpPr/>
          <p:nvPr/>
        </p:nvSpPr>
        <p:spPr>
          <a:xfrm>
            <a:off x="4846320" y="1298448"/>
            <a:ext cx="2468880" cy="347472"/>
          </a:xfrm>
          <a:prstGeom prst="roundRect">
            <a:avLst>
              <a:gd name="adj" fmla="val 16000"/>
            </a:avLst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Rectangle 119">
            <a:extLst>
              <a:ext uri="{FF2B5EF4-FFF2-40B4-BE49-F238E27FC236}">
                <a16:creationId xmlns:a16="http://schemas.microsoft.com/office/drawing/2014/main" id="{1711E3AD-F9B5-4085-1E5E-48832FB29D52}"/>
              </a:ext>
            </a:extLst>
          </p:cNvPr>
          <p:cNvSpPr/>
          <p:nvPr/>
        </p:nvSpPr>
        <p:spPr>
          <a:xfrm>
            <a:off x="4846320" y="1472184"/>
            <a:ext cx="2468880" cy="192024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1" name="Immagine 20" descr="Immagine che contiene argento, stoviglie&#10;&#10;Il contenuto generato dall'IA potrebbe non essere corretto.">
            <a:extLst>
              <a:ext uri="{FF2B5EF4-FFF2-40B4-BE49-F238E27FC236}">
                <a16:creationId xmlns:a16="http://schemas.microsoft.com/office/drawing/2014/main" id="{FD9816BE-9937-D002-84A8-0D4B5BBD0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0"/>
          <a:stretch>
            <a:fillRect/>
          </a:stretch>
        </p:blipFill>
        <p:spPr>
          <a:xfrm>
            <a:off x="5097037" y="1755648"/>
            <a:ext cx="1967444" cy="2560320"/>
          </a:xfrm>
          <a:prstGeom prst="rect">
            <a:avLst/>
          </a:prstGeom>
        </p:spPr>
      </p:pic>
      <p:sp>
        <p:nvSpPr>
          <p:cNvPr id="23" name="TextBox 125">
            <a:extLst>
              <a:ext uri="{FF2B5EF4-FFF2-40B4-BE49-F238E27FC236}">
                <a16:creationId xmlns:a16="http://schemas.microsoft.com/office/drawing/2014/main" id="{3E75708B-DFFA-C74D-F2FB-0C874EAFCAE2}"/>
              </a:ext>
            </a:extLst>
          </p:cNvPr>
          <p:cNvSpPr txBox="1"/>
          <p:nvPr/>
        </p:nvSpPr>
        <p:spPr>
          <a:xfrm>
            <a:off x="4846320" y="1376172"/>
            <a:ext cx="2468880" cy="19202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it-IT" sz="1000" b="1" dirty="0" err="1">
                <a:solidFill>
                  <a:srgbClr val="FFFFFF"/>
                </a:solidFill>
                <a:latin typeface="Segoe UI Semibold"/>
              </a:rPr>
              <a:t>Defects</a:t>
            </a:r>
            <a:r>
              <a:rPr lang="it-IT" sz="1000" b="1" dirty="0">
                <a:solidFill>
                  <a:srgbClr val="FFFFFF"/>
                </a:solidFill>
                <a:latin typeface="Segoe UI Semibold"/>
              </a:rPr>
              <a:t> </a:t>
            </a:r>
            <a:r>
              <a:rPr lang="it-IT" sz="1000" b="1" dirty="0" err="1">
                <a:solidFill>
                  <a:srgbClr val="FFFFFF"/>
                </a:solidFill>
                <a:latin typeface="Segoe UI Semibold"/>
              </a:rPr>
              <a:t>during</a:t>
            </a:r>
            <a:r>
              <a:rPr lang="it-IT" sz="1000" b="1" dirty="0">
                <a:solidFill>
                  <a:srgbClr val="FFFFFF"/>
                </a:solidFill>
                <a:latin typeface="Segoe UI Semibold"/>
              </a:rPr>
              <a:t> </a:t>
            </a:r>
            <a:r>
              <a:rPr lang="it-IT" sz="1000" b="1" dirty="0" err="1">
                <a:solidFill>
                  <a:srgbClr val="FFFFFF"/>
                </a:solidFill>
                <a:latin typeface="Segoe UI Semibold"/>
              </a:rPr>
              <a:t>NbBL</a:t>
            </a:r>
            <a:r>
              <a:rPr lang="it-IT" sz="1000" b="1" dirty="0">
                <a:solidFill>
                  <a:srgbClr val="FFFFFF"/>
                </a:solidFill>
                <a:latin typeface="Segoe UI Semibold"/>
              </a:rPr>
              <a:t> </a:t>
            </a:r>
            <a:r>
              <a:rPr lang="it-IT" sz="1000" b="1" dirty="0" err="1">
                <a:solidFill>
                  <a:srgbClr val="FFFFFF"/>
                </a:solidFill>
                <a:latin typeface="Segoe UI Semibold"/>
              </a:rPr>
              <a:t>deposition</a:t>
            </a:r>
            <a:endParaRPr sz="1050" b="0" i="1" dirty="0">
              <a:solidFill>
                <a:srgbClr val="EAF6FB"/>
              </a:solidFill>
              <a:latin typeface="Segoe U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6858000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6126480" y="365760"/>
            <a:ext cx="5943600" cy="64008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sz="30000" b="1" i="0">
                <a:solidFill>
                  <a:srgbClr val="0D2A5E"/>
                </a:solidFill>
                <a:latin typeface="Segoe UI Semibold"/>
              </a:rPr>
              <a:t>02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9808" y="2240280"/>
            <a:ext cx="77724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500" b="1" i="0">
                <a:solidFill>
                  <a:srgbClr val="9ACBDC"/>
                </a:solidFill>
                <a:latin typeface="Segoe UI"/>
              </a:rPr>
              <a:t>PART 02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808" y="2697480"/>
            <a:ext cx="7863840" cy="13716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4400" b="0" i="0">
                <a:solidFill>
                  <a:srgbClr val="FFFFFF"/>
                </a:solidFill>
                <a:latin typeface="Segoe UI Semibold"/>
              </a:rPr>
              <a:t>Upscaling to 1.3 GHz</a:t>
            </a:r>
          </a:p>
        </p:txBody>
      </p:sp>
      <p:sp>
        <p:nvSpPr>
          <p:cNvPr id="7" name="Rectangle 6"/>
          <p:cNvSpPr/>
          <p:nvPr/>
        </p:nvSpPr>
        <p:spPr>
          <a:xfrm>
            <a:off x="768096" y="3931920"/>
            <a:ext cx="2743200" cy="27432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749808" y="4160520"/>
            <a:ext cx="7406640" cy="12801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8000"/>
              </a:lnSpc>
            </a:pPr>
            <a:r>
              <a:rPr sz="1600" b="0" i="1">
                <a:solidFill>
                  <a:srgbClr val="9ACBDC"/>
                </a:solidFill>
                <a:latin typeface="Segoe UI Light"/>
              </a:rPr>
              <a:t>From flat samples to a real TESLA-shaped cavity: building the deposition system that makes it possible.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6928" y="6492240"/>
            <a:ext cx="64008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>
                <a:solidFill>
                  <a:srgbClr val="90A6BC"/>
                </a:solidFill>
                <a:latin typeface="Segoe UI"/>
              </a:rPr>
              <a:t>TTC 2026  ·  M. Lazzari, INFN–LNL, malazzar@lnl.infn.it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4647" y="6492240"/>
            <a:ext cx="9601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900" b="1" i="0">
                <a:solidFill>
                  <a:srgbClr val="9ACBDC"/>
                </a:solidFill>
                <a:latin typeface="Segoe UI"/>
              </a:rPr>
              <a:t>12 / 17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F1F5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566928" y="475488"/>
            <a:ext cx="155448" cy="15544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22960" y="411480"/>
            <a:ext cx="7765999" cy="2926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50" b="1" i="0">
                <a:solidFill>
                  <a:srgbClr val="2C6E88"/>
                </a:solidFill>
                <a:latin typeface="Segoe UI"/>
              </a:rPr>
              <a:t>THE 1.3 GHZ COATING SYSTEM @ LNL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928" y="713232"/>
            <a:ext cx="8360359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600" b="0" i="0">
                <a:solidFill>
                  <a:srgbClr val="092049"/>
                </a:solidFill>
                <a:latin typeface="Segoe UI Semibold"/>
              </a:rPr>
              <a:t>Fixed rectangular magnetron, rotating cavity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55887" y="457200"/>
            <a:ext cx="2468879" cy="420624"/>
          </a:xfrm>
          <a:prstGeom prst="roundRect">
            <a:avLst>
              <a:gd name="adj" fmla="val 50000"/>
            </a:avLst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9155887" y="457200"/>
            <a:ext cx="2468879" cy="42062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100" b="1" i="0">
                <a:solidFill>
                  <a:srgbClr val="9ACBDC"/>
                </a:solidFill>
                <a:latin typeface="Segoe UI"/>
              </a:rPr>
              <a:t>02</a:t>
            </a:r>
            <a:r>
              <a:rPr sz="1100" b="0" i="0">
                <a:solidFill>
                  <a:srgbClr val="FFFFFF"/>
                </a:solidFill>
                <a:latin typeface="Segoe UI"/>
              </a:rPr>
              <a:t> · Upscaling to 1.3 GHz</a:t>
            </a:r>
          </a:p>
        </p:txBody>
      </p:sp>
      <p:sp>
        <p:nvSpPr>
          <p:cNvPr id="8" name="Rectangle 7"/>
          <p:cNvSpPr/>
          <p:nvPr/>
        </p:nvSpPr>
        <p:spPr>
          <a:xfrm>
            <a:off x="566928" y="6437376"/>
            <a:ext cx="11057839" cy="16459"/>
          </a:xfrm>
          <a:prstGeom prst="rect">
            <a:avLst/>
          </a:prstGeom>
          <a:solidFill>
            <a:srgbClr val="CF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6492240"/>
            <a:ext cx="64008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>
                <a:solidFill>
                  <a:srgbClr val="5A6A7A"/>
                </a:solidFill>
                <a:latin typeface="Segoe UI"/>
              </a:rPr>
              <a:t>TTC 2026  ·  M. Lazzari, INFN–LNL, malazzar@lnl.infn.it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4647" y="6492240"/>
            <a:ext cx="9601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900" b="1" i="0">
                <a:solidFill>
                  <a:srgbClr val="2C6E88"/>
                </a:solidFill>
                <a:latin typeface="Segoe UI"/>
              </a:rPr>
              <a:t>13 / 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6928" y="1874519"/>
            <a:ext cx="5029200" cy="411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550" b="1" i="0">
                <a:solidFill>
                  <a:srgbClr val="092049"/>
                </a:solidFill>
                <a:latin typeface="Segoe UI Semibold"/>
              </a:rPr>
              <a:t>A geometry built for uniformity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6928" y="2386584"/>
            <a:ext cx="118872" cy="118872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841247" y="2331720"/>
            <a:ext cx="475488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4000"/>
              </a:lnSpc>
            </a:pPr>
            <a:r>
              <a:rPr sz="1350" b="1" i="0">
                <a:solidFill>
                  <a:srgbClr val="092049"/>
                </a:solidFill>
                <a:latin typeface="Segoe UI"/>
              </a:rPr>
              <a:t>Fixed planar magnetron</a:t>
            </a:r>
            <a:r>
              <a:rPr sz="1350" b="0" i="0">
                <a:solidFill>
                  <a:srgbClr val="16202E"/>
                </a:solidFill>
                <a:latin typeface="Segoe UI"/>
              </a:rPr>
              <a:t>  —  a rectangular cathode runs along the cavity axis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6928" y="3081527"/>
            <a:ext cx="118872" cy="118872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841247" y="3026663"/>
            <a:ext cx="475488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4000"/>
              </a:lnSpc>
            </a:pPr>
            <a:r>
              <a:rPr sz="1350" b="1" i="0">
                <a:solidFill>
                  <a:srgbClr val="092049"/>
                </a:solidFill>
                <a:latin typeface="Segoe UI"/>
              </a:rPr>
              <a:t>Rotating cavity</a:t>
            </a:r>
            <a:r>
              <a:rPr sz="1350" b="0" i="0">
                <a:solidFill>
                  <a:srgbClr val="16202E"/>
                </a:solidFill>
                <a:latin typeface="Segoe UI"/>
              </a:rPr>
              <a:t>  —  the 1.3 GHz cavity turns around it for an even coating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66928" y="3776471"/>
            <a:ext cx="118872" cy="118872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841247" y="3721607"/>
            <a:ext cx="475488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4000"/>
              </a:lnSpc>
            </a:pPr>
            <a:r>
              <a:rPr sz="1350" b="1" i="0">
                <a:solidFill>
                  <a:srgbClr val="092049"/>
                </a:solidFill>
                <a:latin typeface="Segoe UI"/>
              </a:rPr>
              <a:t>Stoichiometric target</a:t>
            </a:r>
            <a:r>
              <a:rPr sz="1350" b="0" i="0">
                <a:solidFill>
                  <a:srgbClr val="16202E"/>
                </a:solidFill>
                <a:latin typeface="Segoe UI"/>
              </a:rPr>
              <a:t>  —  same Nb₃Sn recipe validated on QPR, now in 3D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66928" y="5074920"/>
            <a:ext cx="5029200" cy="822960"/>
          </a:xfrm>
          <a:prstGeom prst="roundRect">
            <a:avLst>
              <a:gd name="adj" fmla="val 8000"/>
            </a:avLst>
          </a:prstGeom>
          <a:solidFill>
            <a:srgbClr val="EAF1F7"/>
          </a:solidFill>
          <a:ln w="12700">
            <a:solidFill>
              <a:srgbClr val="CFDBE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768096" y="5074920"/>
            <a:ext cx="4663440" cy="82296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spcAft>
                <a:spcPts val="200"/>
              </a:spcAft>
            </a:pPr>
            <a:r>
              <a:rPr sz="1050" b="1" i="0">
                <a:solidFill>
                  <a:srgbClr val="2C6E88"/>
                </a:solidFill>
                <a:latin typeface="Segoe UI"/>
              </a:rPr>
              <a:t>Design reference</a:t>
            </a:r>
          </a:p>
          <a:p>
            <a:pPr algn="l">
              <a:lnSpc>
                <a:spcPct val="105000"/>
              </a:lnSpc>
            </a:pPr>
            <a:r>
              <a:rPr sz="1100" b="0" i="1">
                <a:solidFill>
                  <a:srgbClr val="16202E"/>
                </a:solidFill>
                <a:latin typeface="Segoe UI"/>
              </a:rPr>
              <a:t>M. Lazzari et al., “A new system for Nb₃Sn thin-film deposition on 1.3 GHz cavities”, SRF2025, TUP31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979996" y="1508760"/>
            <a:ext cx="2971800" cy="390144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Rounded Rectangle 24"/>
          <p:cNvSpPr/>
          <p:nvPr/>
        </p:nvSpPr>
        <p:spPr>
          <a:xfrm>
            <a:off x="9217405" y="1691638"/>
            <a:ext cx="2629838" cy="3718561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6" name="Picture 25" descr="jlab_rotating_cavity.png"/>
          <p:cNvPicPr>
            <a:picLocks noChangeAspect="1"/>
          </p:cNvPicPr>
          <p:nvPr/>
        </p:nvPicPr>
        <p:blipFill>
          <a:blip r:embed="rId2"/>
          <a:srcRect l="1532" r="-1"/>
          <a:stretch>
            <a:fillRect/>
          </a:stretch>
        </p:blipFill>
        <p:spPr>
          <a:xfrm>
            <a:off x="9470068" y="1786071"/>
            <a:ext cx="2124511" cy="348278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788139" y="5576474"/>
            <a:ext cx="5806440" cy="20116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880" b="0" i="1">
                <a:solidFill>
                  <a:srgbClr val="5A6A7A"/>
                </a:solidFill>
                <a:latin typeface="Segoe UI"/>
              </a:rPr>
              <a:t>Coating chamber · rotating 1.3 GHz cavity</a:t>
            </a:r>
          </a:p>
        </p:txBody>
      </p:sp>
      <p:sp>
        <p:nvSpPr>
          <p:cNvPr id="30" name="Oval 29"/>
          <p:cNvSpPr/>
          <p:nvPr/>
        </p:nvSpPr>
        <p:spPr>
          <a:xfrm>
            <a:off x="10225735" y="6524244"/>
            <a:ext cx="84124" cy="84124"/>
          </a:xfrm>
          <a:prstGeom prst="ellipse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Oval 30"/>
          <p:cNvSpPr/>
          <p:nvPr/>
        </p:nvSpPr>
        <p:spPr>
          <a:xfrm>
            <a:off x="10376611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0F22357-BAC5-0B00-7CED-DD6E46949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9" r="32160"/>
          <a:stretch>
            <a:fillRect/>
          </a:stretch>
        </p:blipFill>
        <p:spPr>
          <a:xfrm>
            <a:off x="6360843" y="1336335"/>
            <a:ext cx="2152938" cy="42462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F1F5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566928" y="475488"/>
            <a:ext cx="155448" cy="15544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22960" y="411480"/>
            <a:ext cx="7315200" cy="2926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50" b="1" i="0">
                <a:solidFill>
                  <a:srgbClr val="2C6E88"/>
                </a:solidFill>
                <a:latin typeface="Segoe UI"/>
              </a:rPr>
              <a:t>COMMISSIONING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928" y="713232"/>
            <a:ext cx="7863840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600" b="0" i="0">
                <a:solidFill>
                  <a:srgbClr val="092049"/>
                </a:solidFill>
                <a:latin typeface="Segoe UI Semibold"/>
              </a:rPr>
              <a:t>System assembled — magnetron characterized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55887" y="457200"/>
            <a:ext cx="2468879" cy="420624"/>
          </a:xfrm>
          <a:prstGeom prst="roundRect">
            <a:avLst>
              <a:gd name="adj" fmla="val 50000"/>
            </a:avLst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9155887" y="457200"/>
            <a:ext cx="2468879" cy="42062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100" b="1" i="0">
                <a:solidFill>
                  <a:srgbClr val="9ACBDC"/>
                </a:solidFill>
                <a:latin typeface="Segoe UI"/>
              </a:rPr>
              <a:t>02</a:t>
            </a:r>
            <a:r>
              <a:rPr sz="1100" b="0" i="0">
                <a:solidFill>
                  <a:srgbClr val="FFFFFF"/>
                </a:solidFill>
                <a:latin typeface="Segoe UI"/>
              </a:rPr>
              <a:t> · Upscaling to 1.3 GHz</a:t>
            </a:r>
          </a:p>
        </p:txBody>
      </p:sp>
      <p:sp>
        <p:nvSpPr>
          <p:cNvPr id="8" name="Rectangle 7"/>
          <p:cNvSpPr/>
          <p:nvPr/>
        </p:nvSpPr>
        <p:spPr>
          <a:xfrm>
            <a:off x="566928" y="6437376"/>
            <a:ext cx="11057839" cy="16459"/>
          </a:xfrm>
          <a:prstGeom prst="rect">
            <a:avLst/>
          </a:prstGeom>
          <a:solidFill>
            <a:srgbClr val="CF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6492240"/>
            <a:ext cx="64008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>
                <a:solidFill>
                  <a:srgbClr val="5A6A7A"/>
                </a:solidFill>
                <a:latin typeface="Segoe UI"/>
              </a:rPr>
              <a:t>TTC 2026  ·  M. Lazzari, INFN–LNL, malazzar@lnl.infn.it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4647" y="6492240"/>
            <a:ext cx="9601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900" b="1" i="0">
                <a:solidFill>
                  <a:srgbClr val="2C6E88"/>
                </a:solidFill>
                <a:latin typeface="Segoe UI"/>
              </a:rPr>
              <a:t>14 / 17</a:t>
            </a:r>
          </a:p>
        </p:txBody>
      </p:sp>
      <p:sp>
        <p:nvSpPr>
          <p:cNvPr id="11" name="Oval 10"/>
          <p:cNvSpPr/>
          <p:nvPr/>
        </p:nvSpPr>
        <p:spPr>
          <a:xfrm>
            <a:off x="10225735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Oval 11"/>
          <p:cNvSpPr/>
          <p:nvPr/>
        </p:nvSpPr>
        <p:spPr>
          <a:xfrm>
            <a:off x="10376611" y="6524244"/>
            <a:ext cx="84124" cy="84124"/>
          </a:xfrm>
          <a:prstGeom prst="ellipse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ounded Rectangle 12"/>
          <p:cNvSpPr/>
          <p:nvPr/>
        </p:nvSpPr>
        <p:spPr>
          <a:xfrm>
            <a:off x="566928" y="1783080"/>
            <a:ext cx="4297680" cy="233172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54864" dist="36576" dir="5400000" rotWithShape="0">
              <a:srgbClr val="0A1B33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ounded Rectangle 13"/>
          <p:cNvSpPr/>
          <p:nvPr/>
        </p:nvSpPr>
        <p:spPr>
          <a:xfrm>
            <a:off x="566928" y="1783080"/>
            <a:ext cx="109728" cy="2331720"/>
          </a:xfrm>
          <a:prstGeom prst="roundRect">
            <a:avLst>
              <a:gd name="adj" fmla="val 50000"/>
            </a:avLst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859536" y="1947672"/>
            <a:ext cx="384048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50" b="1" i="0">
                <a:solidFill>
                  <a:srgbClr val="2C6E88"/>
                </a:solidFill>
                <a:latin typeface="Segoe UI"/>
              </a:rPr>
              <a:t>CURRENT STATUS</a:t>
            </a:r>
          </a:p>
        </p:txBody>
      </p:sp>
      <p:sp>
        <p:nvSpPr>
          <p:cNvPr id="16" name="Oval 15"/>
          <p:cNvSpPr/>
          <p:nvPr/>
        </p:nvSpPr>
        <p:spPr>
          <a:xfrm>
            <a:off x="859536" y="2368296"/>
            <a:ext cx="219456" cy="219456"/>
          </a:xfrm>
          <a:prstGeom prst="ellipse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59536" y="2331720"/>
            <a:ext cx="219456" cy="2560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100" b="1" i="0">
                <a:solidFill>
                  <a:srgbClr val="FFFFFF"/>
                </a:solidFill>
                <a:latin typeface="Segoe UI"/>
              </a:rPr>
              <a:t>✓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07007" y="2350008"/>
            <a:ext cx="34290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350" b="1" i="0">
                <a:solidFill>
                  <a:srgbClr val="092049"/>
                </a:solidFill>
                <a:latin typeface="Segoe UI"/>
              </a:rPr>
              <a:t>Vacuum system</a:t>
            </a:r>
            <a:r>
              <a:rPr sz="1250" b="0" i="0">
                <a:solidFill>
                  <a:srgbClr val="16202E"/>
                </a:solidFill>
                <a:latin typeface="Segoe UI"/>
              </a:rPr>
              <a:t>  —  assembled &amp; tested</a:t>
            </a:r>
          </a:p>
        </p:txBody>
      </p:sp>
      <p:sp>
        <p:nvSpPr>
          <p:cNvPr id="19" name="Oval 18"/>
          <p:cNvSpPr/>
          <p:nvPr/>
        </p:nvSpPr>
        <p:spPr>
          <a:xfrm>
            <a:off x="859536" y="2788920"/>
            <a:ext cx="219456" cy="219456"/>
          </a:xfrm>
          <a:prstGeom prst="ellipse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859536" y="2752344"/>
            <a:ext cx="219456" cy="2560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100" b="1" i="0">
                <a:solidFill>
                  <a:srgbClr val="FFFFFF"/>
                </a:solidFill>
                <a:latin typeface="Segoe UI"/>
              </a:rPr>
              <a:t>✓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07007" y="2770632"/>
            <a:ext cx="34290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350" b="1" i="0">
                <a:solidFill>
                  <a:srgbClr val="092049"/>
                </a:solidFill>
                <a:latin typeface="Segoe UI"/>
              </a:rPr>
              <a:t>Heating system</a:t>
            </a:r>
            <a:r>
              <a:rPr sz="1250" b="0" i="0">
                <a:solidFill>
                  <a:srgbClr val="16202E"/>
                </a:solidFill>
                <a:latin typeface="Segoe UI"/>
              </a:rPr>
              <a:t>  —  completed &amp; tested</a:t>
            </a:r>
          </a:p>
        </p:txBody>
      </p:sp>
      <p:sp>
        <p:nvSpPr>
          <p:cNvPr id="22" name="Oval 21"/>
          <p:cNvSpPr/>
          <p:nvPr/>
        </p:nvSpPr>
        <p:spPr>
          <a:xfrm>
            <a:off x="859536" y="3209544"/>
            <a:ext cx="219456" cy="219456"/>
          </a:xfrm>
          <a:prstGeom prst="ellipse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859536" y="3172968"/>
            <a:ext cx="219456" cy="2560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100" b="1" i="0">
                <a:solidFill>
                  <a:srgbClr val="FFFFFF"/>
                </a:solidFill>
                <a:latin typeface="Segoe UI"/>
              </a:rPr>
              <a:t>✓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7007" y="3191256"/>
            <a:ext cx="34290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350" b="1" i="0">
                <a:solidFill>
                  <a:srgbClr val="092049"/>
                </a:solidFill>
                <a:latin typeface="Segoe UI"/>
              </a:rPr>
              <a:t>Magnetron</a:t>
            </a:r>
            <a:r>
              <a:rPr sz="1250" b="0" i="0">
                <a:solidFill>
                  <a:srgbClr val="16202E"/>
                </a:solidFill>
                <a:latin typeface="Segoe UI"/>
              </a:rPr>
              <a:t>  —  first Nb-target ignition</a:t>
            </a:r>
          </a:p>
        </p:txBody>
      </p:sp>
      <p:sp>
        <p:nvSpPr>
          <p:cNvPr id="25" name="Oval 24"/>
          <p:cNvSpPr/>
          <p:nvPr/>
        </p:nvSpPr>
        <p:spPr>
          <a:xfrm>
            <a:off x="859536" y="3630168"/>
            <a:ext cx="219456" cy="219456"/>
          </a:xfrm>
          <a:prstGeom prst="ellipse">
            <a:avLst/>
          </a:prstGeom>
          <a:solidFill>
            <a:srgbClr val="FFFFFF"/>
          </a:solidFill>
          <a:ln w="20320">
            <a:solidFill>
              <a:srgbClr val="D9861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TextBox 25"/>
          <p:cNvSpPr txBox="1"/>
          <p:nvPr/>
        </p:nvSpPr>
        <p:spPr>
          <a:xfrm>
            <a:off x="1207007" y="3611879"/>
            <a:ext cx="3429000" cy="20774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350" b="1" i="0" dirty="0">
                <a:solidFill>
                  <a:srgbClr val="D9861E"/>
                </a:solidFill>
                <a:latin typeface="Segoe UI"/>
              </a:rPr>
              <a:t>Rotating-cavity system</a:t>
            </a:r>
            <a:r>
              <a:rPr sz="1250" b="0" i="1" dirty="0">
                <a:solidFill>
                  <a:srgbClr val="D9861E"/>
                </a:solidFill>
                <a:latin typeface="Segoe UI"/>
              </a:rPr>
              <a:t>  —  </a:t>
            </a:r>
            <a:r>
              <a:rPr lang="it-IT" sz="1250" i="1" dirty="0">
                <a:solidFill>
                  <a:srgbClr val="D9861E"/>
                </a:solidFill>
                <a:latin typeface="Segoe UI"/>
              </a:rPr>
              <a:t>design </a:t>
            </a:r>
            <a:r>
              <a:rPr lang="it-IT" sz="1250" i="1" dirty="0" err="1">
                <a:solidFill>
                  <a:srgbClr val="D9861E"/>
                </a:solidFill>
                <a:latin typeface="Segoe UI"/>
              </a:rPr>
              <a:t>phase</a:t>
            </a:r>
            <a:endParaRPr sz="1250" b="0" i="1" dirty="0">
              <a:solidFill>
                <a:srgbClr val="D9861E"/>
              </a:solidFill>
              <a:latin typeface="Segoe U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66928" y="4261104"/>
            <a:ext cx="4297680" cy="2048256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54864" dist="36576" dir="5400000" rotWithShape="0">
              <a:srgbClr val="0A1B33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Rounded Rectangle 27"/>
          <p:cNvSpPr/>
          <p:nvPr/>
        </p:nvSpPr>
        <p:spPr>
          <a:xfrm>
            <a:off x="566928" y="4261104"/>
            <a:ext cx="109728" cy="2048256"/>
          </a:xfrm>
          <a:prstGeom prst="roundRect">
            <a:avLst>
              <a:gd name="adj" fmla="val 50000"/>
            </a:avLst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TextBox 28"/>
          <p:cNvSpPr txBox="1"/>
          <p:nvPr/>
        </p:nvSpPr>
        <p:spPr>
          <a:xfrm>
            <a:off x="859536" y="4407408"/>
            <a:ext cx="384048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50" b="1" i="0">
                <a:solidFill>
                  <a:srgbClr val="2C6E88"/>
                </a:solidFill>
                <a:latin typeface="Segoe UI"/>
              </a:rPr>
              <a:t>MAGNETRON CHARACTERIZATION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77824" y="4837176"/>
            <a:ext cx="109728" cy="10972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TextBox 30"/>
          <p:cNvSpPr txBox="1"/>
          <p:nvPr/>
        </p:nvSpPr>
        <p:spPr>
          <a:xfrm>
            <a:off x="1115568" y="4791456"/>
            <a:ext cx="352044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2000"/>
              </a:lnSpc>
            </a:pPr>
            <a:r>
              <a:rPr sz="1250" b="1" i="0">
                <a:solidFill>
                  <a:srgbClr val="092049"/>
                </a:solidFill>
                <a:latin typeface="Segoe UI"/>
              </a:rPr>
              <a:t>Three magnet sets</a:t>
            </a:r>
            <a:r>
              <a:rPr sz="1150" b="0" i="0">
                <a:solidFill>
                  <a:srgbClr val="16202E"/>
                </a:solidFill>
                <a:latin typeface="Segoe UI"/>
              </a:rPr>
              <a:t>  —  0.68 / 0.92 / 1.02 T tested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7824" y="5312664"/>
            <a:ext cx="109728" cy="10972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TextBox 32"/>
          <p:cNvSpPr txBox="1"/>
          <p:nvPr/>
        </p:nvSpPr>
        <p:spPr>
          <a:xfrm>
            <a:off x="1115568" y="5266944"/>
            <a:ext cx="352044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2000"/>
              </a:lnSpc>
            </a:pPr>
            <a:r>
              <a:rPr sz="1250" b="1" i="0">
                <a:solidFill>
                  <a:srgbClr val="092049"/>
                </a:solidFill>
                <a:latin typeface="Segoe UI"/>
              </a:rPr>
              <a:t>Up to 1 A</a:t>
            </a:r>
            <a:r>
              <a:rPr sz="1150" b="0" i="0">
                <a:solidFill>
                  <a:srgbClr val="16202E"/>
                </a:solidFill>
                <a:latin typeface="Segoe UI"/>
              </a:rPr>
              <a:t>  —  classical power-law discharge confirmed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77824" y="5788151"/>
            <a:ext cx="109728" cy="10972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TextBox 34"/>
          <p:cNvSpPr txBox="1"/>
          <p:nvPr/>
        </p:nvSpPr>
        <p:spPr>
          <a:xfrm>
            <a:off x="1115568" y="5742431"/>
            <a:ext cx="352044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2000"/>
              </a:lnSpc>
            </a:pPr>
            <a:r>
              <a:rPr sz="1250" b="1" i="0">
                <a:solidFill>
                  <a:srgbClr val="092049"/>
                </a:solidFill>
                <a:latin typeface="Segoe UI"/>
              </a:rPr>
              <a:t>Rate mapping</a:t>
            </a:r>
            <a:r>
              <a:rPr sz="1150" b="0" i="0">
                <a:solidFill>
                  <a:srgbClr val="16202E"/>
                </a:solidFill>
                <a:latin typeface="Segoe UI"/>
              </a:rPr>
              <a:t>  —  DR₂(equator) ≈ 4× DR₁ · Med vs straight magnets compared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074920" y="1783080"/>
            <a:ext cx="3163824" cy="233172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7" name="Picture 36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997" y="1874520"/>
            <a:ext cx="2919671" cy="196596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166360" y="3840480"/>
            <a:ext cx="2980944" cy="2377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950" b="0" i="1">
                <a:solidFill>
                  <a:srgbClr val="5A6A7A"/>
                </a:solidFill>
                <a:latin typeface="Segoe UI"/>
              </a:rPr>
              <a:t>Discharge power law (V–I)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458200" y="1783080"/>
            <a:ext cx="3163824" cy="4507992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1" name="TextBox 40"/>
          <p:cNvSpPr txBox="1"/>
          <p:nvPr/>
        </p:nvSpPr>
        <p:spPr>
          <a:xfrm>
            <a:off x="8552687" y="6004898"/>
            <a:ext cx="2980944" cy="2377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950" b="0" i="1" dirty="0">
                <a:solidFill>
                  <a:srgbClr val="5A6A7A"/>
                </a:solidFill>
                <a:latin typeface="Segoe UI"/>
              </a:rPr>
              <a:t>Deposition rate DR₁ / DR₂ along the cavity</a:t>
            </a:r>
          </a:p>
        </p:txBody>
      </p:sp>
      <p:pic>
        <p:nvPicPr>
          <p:cNvPr id="43" name="Picture 42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688" y="1882987"/>
            <a:ext cx="2926774" cy="2240280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5074920" y="4261104"/>
            <a:ext cx="3163824" cy="2048256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6" name="Picture 45" descr="image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168" y="4352544"/>
            <a:ext cx="2243328" cy="168249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166360" y="6035040"/>
            <a:ext cx="2980944" cy="2377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950" b="0" i="1">
                <a:solidFill>
                  <a:srgbClr val="5A6A7A"/>
                </a:solidFill>
                <a:latin typeface="Segoe UI"/>
              </a:rPr>
              <a:t>Ignited Nb plasma</a:t>
            </a: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38599BC2-D2D7-D693-71BF-416ADA444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149674" y="3637704"/>
            <a:ext cx="1776712" cy="2665068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2263E3F0-5E61-793F-D9F5-0B6DB0774225}"/>
              </a:ext>
            </a:extLst>
          </p:cNvPr>
          <p:cNvSpPr txBox="1"/>
          <p:nvPr/>
        </p:nvSpPr>
        <p:spPr>
          <a:xfrm>
            <a:off x="9015464" y="448367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F504B55C-30B0-99EC-DA63-73ACEA6350BC}"/>
              </a:ext>
            </a:extLst>
          </p:cNvPr>
          <p:cNvSpPr txBox="1"/>
          <p:nvPr/>
        </p:nvSpPr>
        <p:spPr>
          <a:xfrm>
            <a:off x="9262760" y="448367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BA232B37-99E6-D127-7008-858843B0E267}"/>
              </a:ext>
            </a:extLst>
          </p:cNvPr>
          <p:cNvSpPr txBox="1"/>
          <p:nvPr/>
        </p:nvSpPr>
        <p:spPr>
          <a:xfrm>
            <a:off x="9575027" y="448367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it-IT" dirty="0">
              <a:solidFill>
                <a:schemeClr val="bg1">
                  <a:lumMod val="9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0483C573-35D7-91AF-8635-72DE506F5CA2}"/>
              </a:ext>
            </a:extLst>
          </p:cNvPr>
          <p:cNvSpPr txBox="1"/>
          <p:nvPr/>
        </p:nvSpPr>
        <p:spPr>
          <a:xfrm>
            <a:off x="9821382" y="448367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it-IT" dirty="0">
              <a:solidFill>
                <a:schemeClr val="bg1">
                  <a:lumMod val="9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91B9B72F-B760-1FF5-372E-000D3680EEBA}"/>
              </a:ext>
            </a:extLst>
          </p:cNvPr>
          <p:cNvSpPr txBox="1"/>
          <p:nvPr/>
        </p:nvSpPr>
        <p:spPr>
          <a:xfrm>
            <a:off x="10085312" y="4494480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it-IT" dirty="0">
              <a:solidFill>
                <a:schemeClr val="bg1">
                  <a:lumMod val="9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AB780708-6965-D657-0F38-12B92A93785C}"/>
              </a:ext>
            </a:extLst>
          </p:cNvPr>
          <p:cNvSpPr txBox="1"/>
          <p:nvPr/>
        </p:nvSpPr>
        <p:spPr>
          <a:xfrm>
            <a:off x="10332608" y="4497182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1CCE8DA9-EFA8-FD77-ECC0-7B56DA0DCB04}"/>
              </a:ext>
            </a:extLst>
          </p:cNvPr>
          <p:cNvSpPr txBox="1"/>
          <p:nvPr/>
        </p:nvSpPr>
        <p:spPr>
          <a:xfrm>
            <a:off x="10579904" y="4500992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F1F5F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566928" y="475488"/>
            <a:ext cx="155448" cy="15544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22960" y="411480"/>
            <a:ext cx="9777679" cy="2926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50" b="1" i="0">
                <a:solidFill>
                  <a:srgbClr val="2C6E88"/>
                </a:solidFill>
                <a:latin typeface="Segoe UI"/>
              </a:rPr>
              <a:t>ROADMAP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928" y="713232"/>
            <a:ext cx="9777679" cy="40011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it-IT" sz="2600" b="0" i="0" dirty="0">
                <a:solidFill>
                  <a:srgbClr val="092049"/>
                </a:solidFill>
                <a:latin typeface="Segoe UI Semibold"/>
              </a:rPr>
              <a:t>Next steps</a:t>
            </a:r>
            <a:endParaRPr sz="2600" b="0" i="0" dirty="0">
              <a:solidFill>
                <a:srgbClr val="092049"/>
              </a:solidFill>
              <a:latin typeface="Segoe UI Semi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6928" y="6437376"/>
            <a:ext cx="11057839" cy="16459"/>
          </a:xfrm>
          <a:prstGeom prst="rect">
            <a:avLst/>
          </a:prstGeom>
          <a:solidFill>
            <a:srgbClr val="CF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66928" y="6492240"/>
            <a:ext cx="64008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>
                <a:solidFill>
                  <a:srgbClr val="5A6A7A"/>
                </a:solidFill>
                <a:latin typeface="Segoe UI"/>
              </a:rPr>
              <a:t>TTC 2026  ·  M. Lazzari, INFN–LNL, malazzar@lnl.infn.it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64647" y="6492240"/>
            <a:ext cx="9601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900" b="1" i="0">
                <a:solidFill>
                  <a:srgbClr val="2C6E88"/>
                </a:solidFill>
                <a:latin typeface="Segoe UI"/>
              </a:rPr>
              <a:t>15 / 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6928" y="1371600"/>
            <a:ext cx="10143439" cy="31089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0" i="1">
                <a:solidFill>
                  <a:srgbClr val="2C6E88"/>
                </a:solidFill>
                <a:latin typeface="Segoe UI"/>
              </a:rPr>
              <a:t>Follow the beam: where the particle sits is today; its path traces the road to a working 4.2 K cavity.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25880" y="2990088"/>
            <a:ext cx="9601200" cy="329184"/>
          </a:xfrm>
          <a:prstGeom prst="roundRect">
            <a:avLst>
              <a:gd name="adj" fmla="val 50000"/>
            </a:avLst>
          </a:prstGeom>
          <a:solidFill>
            <a:srgbClr val="C4DAE8"/>
          </a:solidFill>
          <a:ln w="15875">
            <a:solidFill>
              <a:srgbClr val="2C6E88"/>
            </a:solidFill>
          </a:ln>
          <a:effectLst>
            <a:outerShdw blurRad="82296" dist="45720" dir="5400000" rotWithShape="0">
              <a:srgbClr val="0A1B33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1" name="Oval 14">
            <a:extLst>
              <a:ext uri="{FF2B5EF4-FFF2-40B4-BE49-F238E27FC236}">
                <a16:creationId xmlns:a16="http://schemas.microsoft.com/office/drawing/2014/main" id="{814BD80C-A9BA-B641-FD1A-27E506F62414}"/>
              </a:ext>
            </a:extLst>
          </p:cNvPr>
          <p:cNvSpPr/>
          <p:nvPr/>
        </p:nvSpPr>
        <p:spPr>
          <a:xfrm>
            <a:off x="2412648" y="2354580"/>
            <a:ext cx="908454" cy="1554480"/>
          </a:xfrm>
          <a:prstGeom prst="ellipse">
            <a:avLst/>
          </a:prstGeom>
          <a:solidFill>
            <a:srgbClr val="2C6E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Oval 14"/>
          <p:cNvSpPr/>
          <p:nvPr/>
        </p:nvSpPr>
        <p:spPr>
          <a:xfrm>
            <a:off x="2427732" y="2366467"/>
            <a:ext cx="882396" cy="1528877"/>
          </a:xfrm>
          <a:prstGeom prst="ellipse">
            <a:avLst/>
          </a:prstGeom>
          <a:gradFill rotWithShape="1">
            <a:gsLst>
              <a:gs pos="0">
                <a:srgbClr val="EAF3F8"/>
              </a:gs>
              <a:gs pos="100000">
                <a:srgbClr val="C4DAE8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Isosceles Triangle 19"/>
          <p:cNvSpPr/>
          <p:nvPr/>
        </p:nvSpPr>
        <p:spPr>
          <a:xfrm rot="5400000">
            <a:off x="11338559" y="3035808"/>
            <a:ext cx="237744" cy="237744"/>
          </a:xfrm>
          <a:prstGeom prst="triangle">
            <a:avLst/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11155680" y="2587752"/>
            <a:ext cx="201168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1" i="1">
                <a:solidFill>
                  <a:srgbClr val="092049"/>
                </a:solidFill>
                <a:latin typeface="Segoe UI"/>
              </a:rPr>
              <a:t>working cavity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63090" y="1566517"/>
            <a:ext cx="2011680" cy="64633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algn="ctr"/>
            <a:r>
              <a:rPr lang="it-IT" sz="2100" b="1" i="0">
                <a:solidFill>
                  <a:srgbClr val="F634AF"/>
                </a:solidFill>
                <a:latin typeface="Segoe UI Semibold"/>
              </a:rPr>
              <a:t>1° </a:t>
            </a:r>
            <a:r>
              <a:rPr lang="it-IT" sz="2100" b="1" i="0" err="1">
                <a:solidFill>
                  <a:srgbClr val="F634AF"/>
                </a:solidFill>
                <a:latin typeface="Segoe UI Semibold"/>
              </a:rPr>
              <a:t>semester</a:t>
            </a:r>
            <a:r>
              <a:rPr lang="it-IT" sz="2100" b="1" i="0">
                <a:solidFill>
                  <a:srgbClr val="F634AF"/>
                </a:solidFill>
                <a:latin typeface="Segoe UI Semibold"/>
              </a:rPr>
              <a:t> </a:t>
            </a:r>
            <a:r>
              <a:rPr sz="2100" b="1" i="0">
                <a:solidFill>
                  <a:srgbClr val="F634AF"/>
                </a:solidFill>
                <a:latin typeface="Segoe UI Semibold"/>
              </a:rPr>
              <a:t>2026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57957" y="3758184"/>
            <a:ext cx="21945" cy="466343"/>
          </a:xfrm>
          <a:prstGeom prst="rect">
            <a:avLst/>
          </a:prstGeom>
          <a:solidFill>
            <a:srgbClr val="F634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ounded Rectangle 23"/>
          <p:cNvSpPr/>
          <p:nvPr/>
        </p:nvSpPr>
        <p:spPr>
          <a:xfrm>
            <a:off x="1799082" y="4224528"/>
            <a:ext cx="2139696" cy="1627632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2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Rounded Rectangle 24"/>
          <p:cNvSpPr/>
          <p:nvPr/>
        </p:nvSpPr>
        <p:spPr>
          <a:xfrm>
            <a:off x="1799082" y="4224528"/>
            <a:ext cx="2139696" cy="91440"/>
          </a:xfrm>
          <a:prstGeom prst="roundRect">
            <a:avLst>
              <a:gd name="adj" fmla="val 50000"/>
            </a:avLst>
          </a:prstGeom>
          <a:solidFill>
            <a:srgbClr val="F634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Oval 14">
            <a:extLst>
              <a:ext uri="{FF2B5EF4-FFF2-40B4-BE49-F238E27FC236}">
                <a16:creationId xmlns:a16="http://schemas.microsoft.com/office/drawing/2014/main" id="{8DBCC7AF-DAAD-5B59-9227-37FDF95D014D}"/>
              </a:ext>
            </a:extLst>
          </p:cNvPr>
          <p:cNvSpPr/>
          <p:nvPr/>
        </p:nvSpPr>
        <p:spPr>
          <a:xfrm>
            <a:off x="4603093" y="2339340"/>
            <a:ext cx="908454" cy="1554480"/>
          </a:xfrm>
          <a:prstGeom prst="ellipse">
            <a:avLst/>
          </a:prstGeom>
          <a:solidFill>
            <a:srgbClr val="2C6E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4" name="Oval 14">
            <a:extLst>
              <a:ext uri="{FF2B5EF4-FFF2-40B4-BE49-F238E27FC236}">
                <a16:creationId xmlns:a16="http://schemas.microsoft.com/office/drawing/2014/main" id="{34F06FA5-5098-4904-6FDD-57FC1699A0EC}"/>
              </a:ext>
            </a:extLst>
          </p:cNvPr>
          <p:cNvSpPr/>
          <p:nvPr/>
        </p:nvSpPr>
        <p:spPr>
          <a:xfrm>
            <a:off x="4618177" y="2351227"/>
            <a:ext cx="882396" cy="1528877"/>
          </a:xfrm>
          <a:prstGeom prst="ellipse">
            <a:avLst/>
          </a:prstGeom>
          <a:gradFill rotWithShape="1">
            <a:gsLst>
              <a:gs pos="0">
                <a:srgbClr val="EAF3F8"/>
              </a:gs>
              <a:gs pos="100000">
                <a:srgbClr val="C4DAE8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TextBox 25"/>
          <p:cNvSpPr txBox="1"/>
          <p:nvPr/>
        </p:nvSpPr>
        <p:spPr>
          <a:xfrm>
            <a:off x="4034789" y="1566517"/>
            <a:ext cx="2011680" cy="64633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algn="ctr"/>
            <a:r>
              <a:rPr lang="it-IT" sz="2100" b="1" i="0">
                <a:solidFill>
                  <a:srgbClr val="2C6E88"/>
                </a:solidFill>
                <a:latin typeface="Segoe UI Semibold"/>
              </a:rPr>
              <a:t>2° </a:t>
            </a:r>
            <a:r>
              <a:rPr lang="it-IT" sz="2100" b="1" i="0" err="1">
                <a:solidFill>
                  <a:srgbClr val="2C6E88"/>
                </a:solidFill>
                <a:latin typeface="Segoe UI Semibold"/>
              </a:rPr>
              <a:t>semester</a:t>
            </a:r>
            <a:r>
              <a:rPr lang="it-IT" sz="2100" b="1" i="0">
                <a:solidFill>
                  <a:srgbClr val="2C6E88"/>
                </a:solidFill>
                <a:latin typeface="Segoe UI Semibold"/>
              </a:rPr>
              <a:t> 2026</a:t>
            </a:r>
            <a:endParaRPr sz="2100" b="1" i="0">
              <a:solidFill>
                <a:srgbClr val="2C6E88"/>
              </a:solidFill>
              <a:latin typeface="Segoe UI Semi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962906" y="3643884"/>
            <a:ext cx="155448" cy="155448"/>
          </a:xfrm>
          <a:prstGeom prst="ellipse">
            <a:avLst/>
          </a:prstGeom>
          <a:solidFill>
            <a:srgbClr val="2C6E88"/>
          </a:solidFill>
          <a:ln w="190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Rectangle 27"/>
          <p:cNvSpPr/>
          <p:nvPr/>
        </p:nvSpPr>
        <p:spPr>
          <a:xfrm>
            <a:off x="5029657" y="3758184"/>
            <a:ext cx="21945" cy="466343"/>
          </a:xfrm>
          <a:prstGeom prst="rect">
            <a:avLst/>
          </a:prstGeom>
          <a:solidFill>
            <a:srgbClr val="2C6E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Rounded Rectangle 28"/>
          <p:cNvSpPr/>
          <p:nvPr/>
        </p:nvSpPr>
        <p:spPr>
          <a:xfrm>
            <a:off x="3970782" y="4224528"/>
            <a:ext cx="2139696" cy="1627632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2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5" name="Oval 14">
            <a:extLst>
              <a:ext uri="{FF2B5EF4-FFF2-40B4-BE49-F238E27FC236}">
                <a16:creationId xmlns:a16="http://schemas.microsoft.com/office/drawing/2014/main" id="{A3E3AD35-107D-4B37-CCE4-5CE14AD0023F}"/>
              </a:ext>
            </a:extLst>
          </p:cNvPr>
          <p:cNvSpPr/>
          <p:nvPr/>
        </p:nvSpPr>
        <p:spPr>
          <a:xfrm>
            <a:off x="6752846" y="2331720"/>
            <a:ext cx="908454" cy="1554480"/>
          </a:xfrm>
          <a:prstGeom prst="ellipse">
            <a:avLst/>
          </a:prstGeom>
          <a:solidFill>
            <a:srgbClr val="2C6E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6" name="Oval 14">
            <a:extLst>
              <a:ext uri="{FF2B5EF4-FFF2-40B4-BE49-F238E27FC236}">
                <a16:creationId xmlns:a16="http://schemas.microsoft.com/office/drawing/2014/main" id="{2582D5ED-1776-CDF4-B624-141FA68AB6DF}"/>
              </a:ext>
            </a:extLst>
          </p:cNvPr>
          <p:cNvSpPr/>
          <p:nvPr/>
        </p:nvSpPr>
        <p:spPr>
          <a:xfrm>
            <a:off x="6767930" y="2343607"/>
            <a:ext cx="882396" cy="1528877"/>
          </a:xfrm>
          <a:prstGeom prst="ellipse">
            <a:avLst/>
          </a:prstGeom>
          <a:gradFill rotWithShape="1">
            <a:gsLst>
              <a:gs pos="0">
                <a:srgbClr val="EAF3F8"/>
              </a:gs>
              <a:gs pos="100000">
                <a:srgbClr val="C4DAE8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Rounded Rectangle 29"/>
          <p:cNvSpPr/>
          <p:nvPr/>
        </p:nvSpPr>
        <p:spPr>
          <a:xfrm>
            <a:off x="3970782" y="4224528"/>
            <a:ext cx="2139696" cy="91440"/>
          </a:xfrm>
          <a:prstGeom prst="roundRect">
            <a:avLst>
              <a:gd name="adj" fmla="val 50000"/>
            </a:avLst>
          </a:prstGeom>
          <a:solidFill>
            <a:srgbClr val="2C6E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TextBox 30"/>
          <p:cNvSpPr txBox="1"/>
          <p:nvPr/>
        </p:nvSpPr>
        <p:spPr>
          <a:xfrm>
            <a:off x="6206490" y="1566517"/>
            <a:ext cx="2011680" cy="64633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algn="ctr"/>
            <a:r>
              <a:rPr lang="it-IT" sz="2100" b="1" dirty="0">
                <a:solidFill>
                  <a:srgbClr val="092049"/>
                </a:solidFill>
                <a:latin typeface="Segoe UI Semibold"/>
              </a:rPr>
              <a:t>End of </a:t>
            </a:r>
          </a:p>
          <a:p>
            <a:pPr algn="ctr"/>
            <a:r>
              <a:rPr lang="it-IT" sz="2100" b="1" dirty="0">
                <a:solidFill>
                  <a:srgbClr val="092049"/>
                </a:solidFill>
                <a:latin typeface="Segoe UI Semibold"/>
              </a:rPr>
              <a:t>2026</a:t>
            </a:r>
            <a:endParaRPr sz="2100" b="1" dirty="0">
              <a:solidFill>
                <a:srgbClr val="092049"/>
              </a:solidFill>
              <a:latin typeface="Segoe UI Semibold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134606" y="3643884"/>
            <a:ext cx="155448" cy="155448"/>
          </a:xfrm>
          <a:prstGeom prst="ellipse">
            <a:avLst/>
          </a:prstGeom>
          <a:solidFill>
            <a:srgbClr val="1E5170"/>
          </a:solidFill>
          <a:ln w="190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Rectangle 32"/>
          <p:cNvSpPr/>
          <p:nvPr/>
        </p:nvSpPr>
        <p:spPr>
          <a:xfrm>
            <a:off x="7201357" y="3758184"/>
            <a:ext cx="21945" cy="466343"/>
          </a:xfrm>
          <a:prstGeom prst="rect">
            <a:avLst/>
          </a:prstGeom>
          <a:solidFill>
            <a:srgbClr val="1E51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4" name="Rounded Rectangle 33"/>
          <p:cNvSpPr/>
          <p:nvPr/>
        </p:nvSpPr>
        <p:spPr>
          <a:xfrm>
            <a:off x="6142482" y="4224528"/>
            <a:ext cx="2139696" cy="1627632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2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Oval 14">
            <a:extLst>
              <a:ext uri="{FF2B5EF4-FFF2-40B4-BE49-F238E27FC236}">
                <a16:creationId xmlns:a16="http://schemas.microsoft.com/office/drawing/2014/main" id="{DA35C1A0-BD4F-6DC5-A8E5-A12776880E15}"/>
              </a:ext>
            </a:extLst>
          </p:cNvPr>
          <p:cNvSpPr/>
          <p:nvPr/>
        </p:nvSpPr>
        <p:spPr>
          <a:xfrm>
            <a:off x="8924548" y="2339340"/>
            <a:ext cx="908454" cy="1554480"/>
          </a:xfrm>
          <a:prstGeom prst="ellipse">
            <a:avLst/>
          </a:prstGeom>
          <a:solidFill>
            <a:srgbClr val="2C6E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8" name="Oval 14">
            <a:extLst>
              <a:ext uri="{FF2B5EF4-FFF2-40B4-BE49-F238E27FC236}">
                <a16:creationId xmlns:a16="http://schemas.microsoft.com/office/drawing/2014/main" id="{51E072C4-52C4-2E4D-CF25-EF3923471656}"/>
              </a:ext>
            </a:extLst>
          </p:cNvPr>
          <p:cNvSpPr/>
          <p:nvPr/>
        </p:nvSpPr>
        <p:spPr>
          <a:xfrm>
            <a:off x="8939632" y="2351227"/>
            <a:ext cx="882396" cy="1528877"/>
          </a:xfrm>
          <a:prstGeom prst="ellipse">
            <a:avLst/>
          </a:prstGeom>
          <a:gradFill rotWithShape="1">
            <a:gsLst>
              <a:gs pos="0">
                <a:srgbClr val="EAF3F8"/>
              </a:gs>
              <a:gs pos="100000">
                <a:srgbClr val="C4DAE8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9" name="Rounded Rectangle 9">
            <a:extLst>
              <a:ext uri="{FF2B5EF4-FFF2-40B4-BE49-F238E27FC236}">
                <a16:creationId xmlns:a16="http://schemas.microsoft.com/office/drawing/2014/main" id="{BB5A01BB-403D-B996-F378-D759399312DC}"/>
              </a:ext>
            </a:extLst>
          </p:cNvPr>
          <p:cNvSpPr/>
          <p:nvPr/>
        </p:nvSpPr>
        <p:spPr>
          <a:xfrm>
            <a:off x="1343026" y="2997403"/>
            <a:ext cx="9565480" cy="315773"/>
          </a:xfrm>
          <a:prstGeom prst="roundRect">
            <a:avLst>
              <a:gd name="adj" fmla="val 50000"/>
            </a:avLst>
          </a:prstGeom>
          <a:solidFill>
            <a:srgbClr val="D8E7F0"/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Rounded Rectangle 34"/>
          <p:cNvSpPr/>
          <p:nvPr/>
        </p:nvSpPr>
        <p:spPr>
          <a:xfrm>
            <a:off x="6142482" y="4224528"/>
            <a:ext cx="2139696" cy="91440"/>
          </a:xfrm>
          <a:prstGeom prst="roundRect">
            <a:avLst>
              <a:gd name="adj" fmla="val 50000"/>
            </a:avLst>
          </a:prstGeom>
          <a:solidFill>
            <a:srgbClr val="1E51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TextBox 35"/>
          <p:cNvSpPr txBox="1"/>
          <p:nvPr/>
        </p:nvSpPr>
        <p:spPr>
          <a:xfrm>
            <a:off x="8378190" y="1566517"/>
            <a:ext cx="2011680" cy="64633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algn="ctr"/>
            <a:r>
              <a:rPr lang="it-IT" sz="2100" b="1" dirty="0">
                <a:solidFill>
                  <a:srgbClr val="092049"/>
                </a:solidFill>
                <a:latin typeface="Segoe UI Semibold"/>
              </a:rPr>
              <a:t>Full</a:t>
            </a:r>
          </a:p>
          <a:p>
            <a:pPr algn="ctr"/>
            <a:r>
              <a:rPr lang="it-IT" sz="2100" b="1" dirty="0">
                <a:solidFill>
                  <a:srgbClr val="092049"/>
                </a:solidFill>
                <a:latin typeface="Segoe UI Semibold"/>
              </a:rPr>
              <a:t>2027</a:t>
            </a:r>
            <a:endParaRPr sz="2100" b="1" i="0" dirty="0">
              <a:solidFill>
                <a:srgbClr val="092049"/>
              </a:solidFill>
              <a:latin typeface="Segoe UI Semibold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97280" y="3144621"/>
            <a:ext cx="10241280" cy="20116"/>
          </a:xfrm>
          <a:prstGeom prst="rect">
            <a:avLst/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9306305" y="3643884"/>
            <a:ext cx="155448" cy="155448"/>
          </a:xfrm>
          <a:prstGeom prst="ellipse">
            <a:avLst/>
          </a:prstGeom>
          <a:solidFill>
            <a:srgbClr val="092049"/>
          </a:solidFill>
          <a:ln w="190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8" name="Rectangle 37"/>
          <p:cNvSpPr/>
          <p:nvPr/>
        </p:nvSpPr>
        <p:spPr>
          <a:xfrm>
            <a:off x="9373057" y="3758184"/>
            <a:ext cx="21945" cy="466343"/>
          </a:xfrm>
          <a:prstGeom prst="rect">
            <a:avLst/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9" name="Rounded Rectangle 38"/>
          <p:cNvSpPr/>
          <p:nvPr/>
        </p:nvSpPr>
        <p:spPr>
          <a:xfrm>
            <a:off x="8314181" y="4224528"/>
            <a:ext cx="2139696" cy="1627632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2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0" name="Rounded Rectangle 39"/>
          <p:cNvSpPr/>
          <p:nvPr/>
        </p:nvSpPr>
        <p:spPr>
          <a:xfrm>
            <a:off x="8314181" y="4224528"/>
            <a:ext cx="2139696" cy="91440"/>
          </a:xfrm>
          <a:prstGeom prst="roundRect">
            <a:avLst>
              <a:gd name="adj" fmla="val 50000"/>
            </a:avLst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1" name="TextBox 40"/>
          <p:cNvSpPr txBox="1"/>
          <p:nvPr/>
        </p:nvSpPr>
        <p:spPr>
          <a:xfrm>
            <a:off x="1963674" y="4901296"/>
            <a:ext cx="1810512" cy="38382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8000"/>
              </a:lnSpc>
            </a:pPr>
            <a:r>
              <a:rPr sz="1200" b="0" i="0" dirty="0">
                <a:solidFill>
                  <a:srgbClr val="16202E"/>
                </a:solidFill>
                <a:latin typeface="Segoe UI"/>
              </a:rPr>
              <a:t>First </a:t>
            </a:r>
            <a:r>
              <a:rPr sz="1200" b="1" i="0" dirty="0">
                <a:solidFill>
                  <a:srgbClr val="16202E"/>
                </a:solidFill>
                <a:latin typeface="Segoe UI"/>
              </a:rPr>
              <a:t>Nb</a:t>
            </a:r>
            <a:r>
              <a:rPr sz="1200" b="0" i="0" dirty="0">
                <a:solidFill>
                  <a:srgbClr val="16202E"/>
                </a:solidFill>
                <a:latin typeface="Segoe UI"/>
              </a:rPr>
              <a:t> coating on a </a:t>
            </a:r>
            <a:r>
              <a:rPr lang="it-IT" sz="1200" b="0" i="0" dirty="0">
                <a:solidFill>
                  <a:srgbClr val="16202E"/>
                </a:solidFill>
                <a:latin typeface="Segoe UI"/>
              </a:rPr>
              <a:t>dummy </a:t>
            </a:r>
            <a:r>
              <a:rPr lang="it-IT" sz="1200" b="0" i="0" dirty="0" err="1">
                <a:solidFill>
                  <a:srgbClr val="16202E"/>
                </a:solidFill>
                <a:latin typeface="Segoe UI"/>
              </a:rPr>
              <a:t>cavity</a:t>
            </a:r>
            <a:endParaRPr sz="1200" b="0" i="0" dirty="0">
              <a:solidFill>
                <a:srgbClr val="16202E"/>
              </a:solidFill>
              <a:latin typeface="Segoe U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35374" y="4901296"/>
            <a:ext cx="1810512" cy="38382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8000"/>
              </a:lnSpc>
            </a:pPr>
            <a:r>
              <a:rPr sz="1200" b="0" i="0" dirty="0">
                <a:solidFill>
                  <a:srgbClr val="16202E"/>
                </a:solidFill>
                <a:latin typeface="Segoe UI"/>
              </a:rPr>
              <a:t>Coating of</a:t>
            </a:r>
            <a:r>
              <a:rPr lang="it-IT" sz="1200" b="0" i="0" dirty="0">
                <a:solidFill>
                  <a:srgbClr val="16202E"/>
                </a:solidFill>
                <a:latin typeface="Segoe UI"/>
              </a:rPr>
              <a:t> </a:t>
            </a:r>
            <a:r>
              <a:rPr lang="it-IT" sz="1200" b="1" i="0" dirty="0">
                <a:solidFill>
                  <a:srgbClr val="16202E"/>
                </a:solidFill>
                <a:latin typeface="Segoe UI"/>
              </a:rPr>
              <a:t>Nb3Sn</a:t>
            </a:r>
            <a:r>
              <a:rPr sz="1200" b="0" i="0" dirty="0">
                <a:solidFill>
                  <a:srgbClr val="16202E"/>
                </a:solidFill>
                <a:latin typeface="Segoe UI"/>
              </a:rPr>
              <a:t> </a:t>
            </a:r>
            <a:r>
              <a:rPr lang="it-IT" sz="1200" dirty="0">
                <a:solidFill>
                  <a:srgbClr val="16202E"/>
                </a:solidFill>
                <a:latin typeface="Segoe UI"/>
              </a:rPr>
              <a:t>on a</a:t>
            </a:r>
            <a:r>
              <a:rPr lang="it-IT" sz="1200" b="0" i="0" dirty="0">
                <a:solidFill>
                  <a:srgbClr val="16202E"/>
                </a:solidFill>
                <a:latin typeface="Segoe UI"/>
              </a:rPr>
              <a:t> dummy </a:t>
            </a:r>
            <a:r>
              <a:rPr lang="it-IT" sz="1200" b="0" i="0" dirty="0" err="1">
                <a:solidFill>
                  <a:srgbClr val="16202E"/>
                </a:solidFill>
                <a:latin typeface="Segoe UI"/>
              </a:rPr>
              <a:t>cavity</a:t>
            </a:r>
            <a:endParaRPr sz="1200" b="0" i="0" dirty="0">
              <a:solidFill>
                <a:srgbClr val="16202E"/>
              </a:solidFill>
              <a:latin typeface="Segoe U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07074" y="4901296"/>
            <a:ext cx="1810512" cy="38382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8000"/>
              </a:lnSpc>
            </a:pPr>
            <a:r>
              <a:rPr lang="en-US" sz="1200" dirty="0">
                <a:solidFill>
                  <a:srgbClr val="16202E"/>
                </a:solidFill>
                <a:latin typeface="Segoe UI"/>
              </a:rPr>
              <a:t>Coating of </a:t>
            </a:r>
            <a:r>
              <a:rPr lang="en-US" sz="1200" b="1" dirty="0">
                <a:solidFill>
                  <a:srgbClr val="16202E"/>
                </a:solidFill>
                <a:latin typeface="Segoe UI"/>
              </a:rPr>
              <a:t>Nb3Sn</a:t>
            </a:r>
            <a:r>
              <a:rPr lang="en-US" sz="1200" dirty="0">
                <a:solidFill>
                  <a:srgbClr val="16202E"/>
                </a:solidFill>
                <a:latin typeface="Segoe UI"/>
              </a:rPr>
              <a:t> on a </a:t>
            </a:r>
            <a:r>
              <a:rPr lang="en-US" sz="1200" b="1" dirty="0">
                <a:solidFill>
                  <a:srgbClr val="16202E"/>
                </a:solidFill>
                <a:latin typeface="Segoe UI"/>
              </a:rPr>
              <a:t>Nb bulk</a:t>
            </a:r>
            <a:r>
              <a:rPr lang="en-US" sz="1200" dirty="0">
                <a:solidFill>
                  <a:srgbClr val="16202E"/>
                </a:solidFill>
                <a:latin typeface="Segoe UI"/>
              </a:rPr>
              <a:t> cavity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478774" y="4901296"/>
            <a:ext cx="1810512" cy="38382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8000"/>
              </a:lnSpc>
            </a:pPr>
            <a:r>
              <a:rPr lang="en-US" sz="1200" dirty="0">
                <a:solidFill>
                  <a:srgbClr val="16202E"/>
                </a:solidFill>
                <a:latin typeface="Segoe UI"/>
              </a:rPr>
              <a:t>Coating of </a:t>
            </a:r>
            <a:r>
              <a:rPr lang="en-US" sz="1200" b="1" dirty="0">
                <a:solidFill>
                  <a:srgbClr val="16202E"/>
                </a:solidFill>
                <a:latin typeface="Segoe UI"/>
              </a:rPr>
              <a:t>Nb3Sn</a:t>
            </a:r>
            <a:r>
              <a:rPr lang="en-US" sz="1200" dirty="0">
                <a:solidFill>
                  <a:srgbClr val="16202E"/>
                </a:solidFill>
                <a:latin typeface="Segoe UI"/>
              </a:rPr>
              <a:t> on a </a:t>
            </a:r>
            <a:r>
              <a:rPr lang="en-US" sz="1200" b="1" dirty="0">
                <a:solidFill>
                  <a:srgbClr val="16202E"/>
                </a:solidFill>
                <a:latin typeface="Segoe UI"/>
              </a:rPr>
              <a:t>Cu</a:t>
            </a:r>
            <a:r>
              <a:rPr lang="en-US" sz="1200" dirty="0">
                <a:solidFill>
                  <a:srgbClr val="16202E"/>
                </a:solidFill>
                <a:latin typeface="Segoe UI"/>
              </a:rPr>
              <a:t> cavity</a:t>
            </a:r>
          </a:p>
        </p:txBody>
      </p:sp>
      <p:sp>
        <p:nvSpPr>
          <p:cNvPr id="45" name="Oval 44"/>
          <p:cNvSpPr/>
          <p:nvPr/>
        </p:nvSpPr>
        <p:spPr>
          <a:xfrm>
            <a:off x="2146554" y="3108960"/>
            <a:ext cx="91440" cy="91440"/>
          </a:xfrm>
          <a:prstGeom prst="ellipse">
            <a:avLst/>
          </a:prstGeom>
          <a:solidFill>
            <a:srgbClr val="FBB3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6" name="Oval 45"/>
          <p:cNvSpPr/>
          <p:nvPr/>
        </p:nvSpPr>
        <p:spPr>
          <a:xfrm>
            <a:off x="2329434" y="3090672"/>
            <a:ext cx="128016" cy="128016"/>
          </a:xfrm>
          <a:prstGeom prst="ellipse">
            <a:avLst/>
          </a:prstGeom>
          <a:solidFill>
            <a:srgbClr val="FBB3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Oval 46"/>
          <p:cNvSpPr/>
          <p:nvPr/>
        </p:nvSpPr>
        <p:spPr>
          <a:xfrm>
            <a:off x="2507742" y="3067812"/>
            <a:ext cx="173736" cy="173736"/>
          </a:xfrm>
          <a:prstGeom prst="ellipse">
            <a:avLst/>
          </a:prstGeom>
          <a:solidFill>
            <a:srgbClr val="F77B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8" name="Oval 47"/>
          <p:cNvSpPr/>
          <p:nvPr/>
        </p:nvSpPr>
        <p:spPr>
          <a:xfrm>
            <a:off x="2750058" y="3035808"/>
            <a:ext cx="237744" cy="237744"/>
          </a:xfrm>
          <a:prstGeom prst="ellipse">
            <a:avLst/>
          </a:prstGeom>
          <a:solidFill>
            <a:srgbClr val="F634AF"/>
          </a:solidFill>
          <a:ln w="19050">
            <a:solidFill>
              <a:srgbClr val="FFFFFF"/>
            </a:solidFill>
          </a:ln>
          <a:effectLst>
            <a:glow rad="146304">
              <a:srgbClr val="F634AF">
                <a:alpha val="6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9" name="TextBox 48"/>
          <p:cNvSpPr txBox="1"/>
          <p:nvPr/>
        </p:nvSpPr>
        <p:spPr>
          <a:xfrm>
            <a:off x="1863090" y="2212848"/>
            <a:ext cx="2011680" cy="23774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050" b="1" i="1">
                <a:solidFill>
                  <a:srgbClr val="F634AF"/>
                </a:solidFill>
                <a:latin typeface="Segoe UI"/>
              </a:rPr>
              <a:t>◆ we are here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F1F5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566928" y="475488"/>
            <a:ext cx="155448" cy="15544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22960" y="411480"/>
            <a:ext cx="7765999" cy="2926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50" b="1" i="0">
                <a:solidFill>
                  <a:srgbClr val="2C6E88"/>
                </a:solidFill>
                <a:latin typeface="Segoe UI"/>
              </a:rPr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928" y="713232"/>
            <a:ext cx="9777679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600" b="0" i="0">
                <a:solidFill>
                  <a:srgbClr val="092049"/>
                </a:solidFill>
                <a:latin typeface="Segoe UI Semibold"/>
              </a:rPr>
              <a:t>Where we stand on Nb₃Sn on Cu @ 1.3 GHz</a:t>
            </a:r>
          </a:p>
        </p:txBody>
      </p:sp>
      <p:sp>
        <p:nvSpPr>
          <p:cNvPr id="6" name="Rectangle 5"/>
          <p:cNvSpPr/>
          <p:nvPr/>
        </p:nvSpPr>
        <p:spPr>
          <a:xfrm>
            <a:off x="566928" y="6437376"/>
            <a:ext cx="11057839" cy="16459"/>
          </a:xfrm>
          <a:prstGeom prst="rect">
            <a:avLst/>
          </a:prstGeom>
          <a:solidFill>
            <a:srgbClr val="CF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66928" y="6492240"/>
            <a:ext cx="64008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>
                <a:solidFill>
                  <a:srgbClr val="5A6A7A"/>
                </a:solidFill>
                <a:latin typeface="Segoe UI"/>
              </a:rPr>
              <a:t>TTC 2026  ·  M. Lazzari, INFN–LNL, malazzar@lnl.infn.it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64647" y="6492240"/>
            <a:ext cx="9601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900" b="1" i="0">
                <a:solidFill>
                  <a:srgbClr val="2C6E88"/>
                </a:solidFill>
                <a:latin typeface="Segoe UI"/>
              </a:rPr>
              <a:t>16 / 17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66928" y="2286000"/>
            <a:ext cx="566928" cy="566928"/>
          </a:xfrm>
          <a:prstGeom prst="roundRect">
            <a:avLst>
              <a:gd name="adj" fmla="val 16000"/>
            </a:avLst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566928" y="2286000"/>
            <a:ext cx="566928" cy="56692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2400" b="1" i="0">
                <a:solidFill>
                  <a:srgbClr val="9ACBDC"/>
                </a:solidFill>
                <a:latin typeface="Segoe UI Semibold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4168" y="2267712"/>
            <a:ext cx="10143439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spcAft>
                <a:spcPts val="200"/>
              </a:spcAft>
            </a:pPr>
            <a:r>
              <a:rPr sz="1650" b="1" i="0">
                <a:solidFill>
                  <a:srgbClr val="092049"/>
                </a:solidFill>
                <a:latin typeface="Segoe UI Semibold"/>
              </a:rPr>
              <a:t>Optimized recipe</a:t>
            </a:r>
          </a:p>
          <a:p>
            <a:pPr algn="l">
              <a:lnSpc>
                <a:spcPct val="103000"/>
              </a:lnSpc>
            </a:pPr>
            <a:r>
              <a:rPr sz="1350" b="0" i="0">
                <a:solidFill>
                  <a:srgbClr val="16202E"/>
                </a:solidFill>
                <a:latin typeface="Segoe UI"/>
              </a:rPr>
              <a:t>DCMS from a stoichiometric target — Tᴄ &gt; 17 K on copper, validated.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66928" y="3364992"/>
            <a:ext cx="566928" cy="566928"/>
          </a:xfrm>
          <a:prstGeom prst="roundRect">
            <a:avLst>
              <a:gd name="adj" fmla="val 16000"/>
            </a:avLst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566928" y="3364992"/>
            <a:ext cx="566928" cy="56692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2400" b="1" i="0">
                <a:solidFill>
                  <a:srgbClr val="9ACBDC"/>
                </a:solidFill>
                <a:latin typeface="Segoe UI Semibold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44168" y="3346704"/>
            <a:ext cx="10143439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spcAft>
                <a:spcPts val="200"/>
              </a:spcAft>
            </a:pPr>
            <a:r>
              <a:rPr sz="1650" b="1" i="0">
                <a:solidFill>
                  <a:srgbClr val="092049"/>
                </a:solidFill>
                <a:latin typeface="Segoe UI Semibold"/>
              </a:rPr>
              <a:t>RF-proven film</a:t>
            </a:r>
          </a:p>
          <a:p>
            <a:pPr algn="l">
              <a:lnSpc>
                <a:spcPct val="103000"/>
              </a:lnSpc>
            </a:pPr>
            <a:r>
              <a:rPr sz="1350" b="0" i="0">
                <a:solidFill>
                  <a:srgbClr val="16202E"/>
                </a:solidFill>
                <a:latin typeface="Segoe UI"/>
              </a:rPr>
              <a:t>Rs &lt; 9 nΩ @ 4 K and quench &gt; 85 mT on QPR — beats the VTD reference.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66928" y="4443984"/>
            <a:ext cx="566928" cy="566928"/>
          </a:xfrm>
          <a:prstGeom prst="roundRect">
            <a:avLst>
              <a:gd name="adj" fmla="val 16000"/>
            </a:avLst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566928" y="4443984"/>
            <a:ext cx="566928" cy="56692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2400" b="1" i="0">
                <a:solidFill>
                  <a:srgbClr val="9ACBDC"/>
                </a:solidFill>
                <a:latin typeface="Segoe UI Semibold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44168" y="4425696"/>
            <a:ext cx="10143439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spcAft>
                <a:spcPts val="200"/>
              </a:spcAft>
            </a:pPr>
            <a:r>
              <a:rPr sz="1650" b="1" i="0">
                <a:solidFill>
                  <a:srgbClr val="092049"/>
                </a:solidFill>
                <a:latin typeface="Segoe UI Semibold"/>
              </a:rPr>
              <a:t>1.3 GHz system built</a:t>
            </a:r>
          </a:p>
          <a:p>
            <a:pPr algn="l">
              <a:lnSpc>
                <a:spcPct val="103000"/>
              </a:lnSpc>
            </a:pPr>
            <a:r>
              <a:rPr sz="1350" b="0" i="0">
                <a:solidFill>
                  <a:srgbClr val="16202E"/>
                </a:solidFill>
                <a:latin typeface="Segoe UI"/>
              </a:rPr>
              <a:t>LNL rotating-cavity magnetron commissioned; first cavities being coated.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66928" y="5522976"/>
            <a:ext cx="566928" cy="566928"/>
          </a:xfrm>
          <a:prstGeom prst="roundRect">
            <a:avLst>
              <a:gd name="adj" fmla="val 16000"/>
            </a:avLst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566928" y="5522976"/>
            <a:ext cx="566928" cy="56692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2400" b="1" i="0">
                <a:solidFill>
                  <a:srgbClr val="9ACBDC"/>
                </a:solidFill>
                <a:latin typeface="Segoe UI Semibold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44168" y="5504688"/>
            <a:ext cx="10143439" cy="4792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spcAft>
                <a:spcPts val="200"/>
              </a:spcAft>
            </a:pPr>
            <a:r>
              <a:rPr sz="1650" b="1" i="0" dirty="0">
                <a:solidFill>
                  <a:srgbClr val="092049"/>
                </a:solidFill>
                <a:latin typeface="Segoe UI Semibold"/>
              </a:rPr>
              <a:t>Clear path ahead</a:t>
            </a:r>
          </a:p>
          <a:p>
            <a:pPr algn="l">
              <a:lnSpc>
                <a:spcPct val="103000"/>
              </a:lnSpc>
            </a:pPr>
            <a:r>
              <a:rPr sz="1350" b="0" i="0" dirty="0">
                <a:solidFill>
                  <a:srgbClr val="16202E"/>
                </a:solidFill>
                <a:latin typeface="Segoe UI"/>
              </a:rPr>
              <a:t>Nb (2026) → Cu prototype (2027) → 4.2 K vertical test</a:t>
            </a:r>
            <a:r>
              <a:rPr lang="it-IT" sz="1350" b="0" i="0">
                <a:solidFill>
                  <a:srgbClr val="16202E"/>
                </a:solidFill>
                <a:latin typeface="Segoe UI"/>
              </a:rPr>
              <a:t>.</a:t>
            </a:r>
            <a:endParaRPr sz="1350" b="0" i="0" dirty="0">
              <a:solidFill>
                <a:srgbClr val="16202E"/>
              </a:solidFill>
              <a:latin typeface="Segoe U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6858000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658368" y="1051560"/>
            <a:ext cx="8686800" cy="10972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5000" b="0" i="0">
                <a:solidFill>
                  <a:srgbClr val="FFFFFF"/>
                </a:solidFill>
                <a:latin typeface="Segoe UI Semibold"/>
              </a:rPr>
              <a:t>Thank you</a:t>
            </a:r>
          </a:p>
        </p:txBody>
      </p:sp>
      <p:sp>
        <p:nvSpPr>
          <p:cNvPr id="5" name="Rectangle 4"/>
          <p:cNvSpPr/>
          <p:nvPr/>
        </p:nvSpPr>
        <p:spPr>
          <a:xfrm>
            <a:off x="676656" y="2194560"/>
            <a:ext cx="2743200" cy="27432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658368" y="2395728"/>
            <a:ext cx="8229600" cy="8229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spcAft>
                <a:spcPts val="300"/>
              </a:spcAft>
            </a:pPr>
            <a:r>
              <a:rPr sz="1800" b="1" i="0">
                <a:solidFill>
                  <a:srgbClr val="FFFFFF"/>
                </a:solidFill>
                <a:latin typeface="Segoe UI Semibold"/>
              </a:rPr>
              <a:t>Matteo Lazzari</a:t>
            </a:r>
            <a:r>
              <a:rPr sz="1400" b="0" i="0">
                <a:solidFill>
                  <a:srgbClr val="9ACBDC"/>
                </a:solidFill>
                <a:latin typeface="Segoe UI"/>
              </a:rPr>
              <a:t>    ·    malazzar@lnl.infn.it</a:t>
            </a:r>
          </a:p>
          <a:p>
            <a:pPr algn="l"/>
            <a:r>
              <a:rPr sz="1250" b="0" i="0">
                <a:solidFill>
                  <a:srgbClr val="AEC6D6"/>
                </a:solidFill>
                <a:latin typeface="Segoe UI"/>
              </a:rPr>
              <a:t>LNL Surface Treatments &amp; Superconductivity Team · INFN-LNL  ·  PhD funded by Zanon Research &amp; Innovation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368" y="3474720"/>
            <a:ext cx="8046720" cy="1554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spcAft>
                <a:spcPts val="400"/>
              </a:spcAft>
            </a:pPr>
            <a:r>
              <a:rPr sz="1050" b="1" i="0">
                <a:solidFill>
                  <a:srgbClr val="9ACBDC"/>
                </a:solidFill>
                <a:latin typeface="Segoe UI"/>
              </a:rPr>
              <a:t>KEY REFERENCES</a:t>
            </a:r>
          </a:p>
          <a:p>
            <a:pPr algn="l">
              <a:lnSpc>
                <a:spcPct val="110000"/>
              </a:lnSpc>
              <a:spcAft>
                <a:spcPts val="300"/>
              </a:spcAft>
            </a:pPr>
            <a:r>
              <a:rPr sz="1100" b="0" i="0">
                <a:solidFill>
                  <a:srgbClr val="CFDDE8"/>
                </a:solidFill>
                <a:latin typeface="Segoe UI"/>
              </a:rPr>
              <a:t>D. </a:t>
            </a:r>
            <a:r>
              <a:rPr sz="1100" b="0" i="0" err="1">
                <a:solidFill>
                  <a:srgbClr val="CFDDE8"/>
                </a:solidFill>
                <a:latin typeface="Segoe UI"/>
              </a:rPr>
              <a:t>Fonnesu</a:t>
            </a:r>
            <a:r>
              <a:rPr sz="1100" b="0" i="0">
                <a:solidFill>
                  <a:srgbClr val="CFDDE8"/>
                </a:solidFill>
                <a:latin typeface="Segoe UI"/>
              </a:rPr>
              <a:t> et al., “Recipe optimization and SRF test of Cu-compatible </a:t>
            </a:r>
            <a:r>
              <a:rPr sz="1100" b="0" i="0" err="1">
                <a:solidFill>
                  <a:srgbClr val="CFDDE8"/>
                </a:solidFill>
                <a:latin typeface="Segoe UI"/>
              </a:rPr>
              <a:t>Nb₃Sn</a:t>
            </a:r>
            <a:r>
              <a:rPr sz="1100" b="0" i="0">
                <a:solidFill>
                  <a:srgbClr val="CFDDE8"/>
                </a:solidFill>
                <a:latin typeface="Segoe UI"/>
              </a:rPr>
              <a:t> films by DCMS”, Sci. Rep. 16, 3539 (2026).</a:t>
            </a:r>
          </a:p>
          <a:p>
            <a:pPr algn="l">
              <a:lnSpc>
                <a:spcPct val="110000"/>
              </a:lnSpc>
            </a:pPr>
            <a:r>
              <a:rPr sz="1100" b="0" i="0">
                <a:solidFill>
                  <a:srgbClr val="CFDDE8"/>
                </a:solidFill>
                <a:latin typeface="Segoe UI"/>
              </a:rPr>
              <a:t>M. Lazzari et al., “A new system for </a:t>
            </a:r>
            <a:r>
              <a:rPr sz="1100" b="0" i="0" err="1">
                <a:solidFill>
                  <a:srgbClr val="CFDDE8"/>
                </a:solidFill>
                <a:latin typeface="Segoe UI"/>
              </a:rPr>
              <a:t>Nb₃Sn</a:t>
            </a:r>
            <a:r>
              <a:rPr sz="1100" b="0" i="0">
                <a:solidFill>
                  <a:srgbClr val="CFDDE8"/>
                </a:solidFill>
                <a:latin typeface="Segoe UI"/>
              </a:rPr>
              <a:t> thin-film deposition on 1.3 GHz cavities”, SRF2025, TUP31.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943600"/>
            <a:ext cx="12191695" cy="914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5943600"/>
            <a:ext cx="12191695" cy="45720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566928" y="5989320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1" i="0">
                <a:solidFill>
                  <a:srgbClr val="5A6A7A"/>
                </a:solidFill>
                <a:latin typeface="Segoe UI"/>
              </a:rPr>
              <a:t>SUPPORTED BY</a:t>
            </a:r>
          </a:p>
        </p:txBody>
      </p:sp>
      <p:pic>
        <p:nvPicPr>
          <p:cNvPr id="11" name="Picture 10" descr="logo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362" y="6144768"/>
            <a:ext cx="685800" cy="457200"/>
          </a:xfrm>
          <a:prstGeom prst="rect">
            <a:avLst/>
          </a:prstGeom>
        </p:spPr>
      </p:pic>
      <p:pic>
        <p:nvPicPr>
          <p:cNvPr id="12" name="Picture 11" descr="isas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330" y="6144768"/>
            <a:ext cx="1454727" cy="457200"/>
          </a:xfrm>
          <a:prstGeom prst="rect">
            <a:avLst/>
          </a:prstGeom>
        </p:spPr>
      </p:pic>
      <p:pic>
        <p:nvPicPr>
          <p:cNvPr id="13" name="Picture 12" descr="proj_ifa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225" y="6144768"/>
            <a:ext cx="806186" cy="457200"/>
          </a:xfrm>
          <a:prstGeom prst="rect">
            <a:avLst/>
          </a:prstGeom>
        </p:spPr>
      </p:pic>
      <p:pic>
        <p:nvPicPr>
          <p:cNvPr id="14" name="Picture 13" descr="isas_eu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580" y="6144768"/>
            <a:ext cx="794730" cy="457200"/>
          </a:xfrm>
          <a:prstGeom prst="rect">
            <a:avLst/>
          </a:prstGeom>
        </p:spPr>
      </p:pic>
      <p:pic>
        <p:nvPicPr>
          <p:cNvPr id="15" name="Picture 14" descr="zano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6478" y="6144768"/>
            <a:ext cx="1508288" cy="457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6928" y="6163166"/>
            <a:ext cx="4590288" cy="29238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50" b="0" i="0" err="1">
                <a:solidFill>
                  <a:srgbClr val="5A6A7A"/>
                </a:solidFill>
                <a:latin typeface="Segoe UI"/>
              </a:rPr>
              <a:t>iSAS</a:t>
            </a:r>
            <a:r>
              <a:rPr sz="950" b="0" i="0">
                <a:solidFill>
                  <a:srgbClr val="5A6A7A"/>
                </a:solidFill>
                <a:latin typeface="Segoe UI"/>
              </a:rPr>
              <a:t> (GA 101131435) · I.FAST (GA 101004730) · INFN CSN5 </a:t>
            </a:r>
            <a:r>
              <a:rPr sz="950" b="0" i="0" err="1">
                <a:solidFill>
                  <a:srgbClr val="5A6A7A"/>
                </a:solidFill>
                <a:latin typeface="Segoe UI"/>
              </a:rPr>
              <a:t>SuperMAD</a:t>
            </a:r>
            <a:r>
              <a:rPr sz="950" b="0" i="0">
                <a:solidFill>
                  <a:srgbClr val="5A6A7A"/>
                </a:solidFill>
                <a:latin typeface="Segoe UI"/>
              </a:rPr>
              <a:t> / CSN1 SRF, RD_FCC · Zanon R&amp;I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0F989-849D-2343-BB87-DF6C44F28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AF3107-4A4A-7148-85D4-DC594DC51EE6}"/>
              </a:ext>
            </a:extLst>
          </p:cNvPr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F1F5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D8A24F-6E03-B449-9B7C-BBA762B1F7DD}"/>
              </a:ext>
            </a:extLst>
          </p:cNvPr>
          <p:cNvSpPr/>
          <p:nvPr/>
        </p:nvSpPr>
        <p:spPr>
          <a:xfrm>
            <a:off x="566928" y="475488"/>
            <a:ext cx="155448" cy="15544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6D6E73-D007-4217-70AB-E1F26E3CF94B}"/>
              </a:ext>
            </a:extLst>
          </p:cNvPr>
          <p:cNvSpPr txBox="1"/>
          <p:nvPr/>
        </p:nvSpPr>
        <p:spPr>
          <a:xfrm>
            <a:off x="822960" y="411480"/>
            <a:ext cx="7765999" cy="1923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it-IT" sz="1250" b="1" i="0" dirty="0">
                <a:solidFill>
                  <a:srgbClr val="2C6E88"/>
                </a:solidFill>
                <a:latin typeface="Segoe UI"/>
              </a:rPr>
              <a:t>BACKUP</a:t>
            </a:r>
            <a:endParaRPr sz="1250" b="1" i="0" dirty="0">
              <a:solidFill>
                <a:srgbClr val="2C6E88"/>
              </a:solidFill>
              <a:latin typeface="Segoe U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596148-E08B-FD9E-CCA3-2967152EE2A8}"/>
              </a:ext>
            </a:extLst>
          </p:cNvPr>
          <p:cNvSpPr/>
          <p:nvPr/>
        </p:nvSpPr>
        <p:spPr>
          <a:xfrm>
            <a:off x="566928" y="6437376"/>
            <a:ext cx="11057839" cy="16459"/>
          </a:xfrm>
          <a:prstGeom prst="rect">
            <a:avLst/>
          </a:prstGeom>
          <a:solidFill>
            <a:srgbClr val="CF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1C24D-BC6F-D9B5-97AA-BF63F1A28892}"/>
              </a:ext>
            </a:extLst>
          </p:cNvPr>
          <p:cNvSpPr txBox="1"/>
          <p:nvPr/>
        </p:nvSpPr>
        <p:spPr>
          <a:xfrm>
            <a:off x="566928" y="6492240"/>
            <a:ext cx="64008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>
                <a:solidFill>
                  <a:srgbClr val="5A6A7A"/>
                </a:solidFill>
                <a:latin typeface="Segoe UI"/>
              </a:rPr>
              <a:t>TTC 2026  ·  M. Lazzari, INFN–LNL, malazzar@lnl.infn.it</a:t>
            </a:r>
          </a:p>
        </p:txBody>
      </p:sp>
      <p:pic>
        <p:nvPicPr>
          <p:cNvPr id="26" name="Picture 5" descr="A graph of a number of data&#10;&#10;AI-generated content may be incorrect.">
            <a:extLst>
              <a:ext uri="{FF2B5EF4-FFF2-40B4-BE49-F238E27FC236}">
                <a16:creationId xmlns:a16="http://schemas.microsoft.com/office/drawing/2014/main" id="{2F9FC70E-F11E-6B26-BEA7-9431036C2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95" y="1669830"/>
            <a:ext cx="7098764" cy="4518145"/>
          </a:xfrm>
          <a:prstGeom prst="rect">
            <a:avLst/>
          </a:prstGeom>
        </p:spPr>
      </p:pic>
      <p:sp>
        <p:nvSpPr>
          <p:cNvPr id="27" name="TextBox 16">
            <a:extLst>
              <a:ext uri="{FF2B5EF4-FFF2-40B4-BE49-F238E27FC236}">
                <a16:creationId xmlns:a16="http://schemas.microsoft.com/office/drawing/2014/main" id="{A45EF91F-B220-7246-2223-91ED87CD5E34}"/>
              </a:ext>
            </a:extLst>
          </p:cNvPr>
          <p:cNvSpPr txBox="1"/>
          <p:nvPr/>
        </p:nvSpPr>
        <p:spPr>
          <a:xfrm>
            <a:off x="4923790" y="1309718"/>
            <a:ext cx="6381254" cy="46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92049"/>
                </a:solidFill>
                <a:latin typeface="Segoe UI"/>
              </a:rPr>
              <a:t>Nb</a:t>
            </a:r>
            <a:r>
              <a:rPr lang="en-US" b="1" baseline="-25000" dirty="0">
                <a:solidFill>
                  <a:srgbClr val="092049"/>
                </a:solidFill>
                <a:latin typeface="Segoe UI"/>
              </a:rPr>
              <a:t>3</a:t>
            </a:r>
            <a:r>
              <a:rPr lang="en-US" b="1" dirty="0">
                <a:solidFill>
                  <a:srgbClr val="092049"/>
                </a:solidFill>
                <a:latin typeface="Segoe UI"/>
              </a:rPr>
              <a:t>Sn/</a:t>
            </a:r>
            <a:r>
              <a:rPr lang="en-US" b="1" dirty="0">
                <a:solidFill>
                  <a:srgbClr val="4297B4"/>
                </a:solidFill>
                <a:latin typeface="Segoe UI"/>
              </a:rPr>
              <a:t>30 </a:t>
            </a:r>
            <a:r>
              <a:rPr lang="el-GR" b="1" dirty="0">
                <a:solidFill>
                  <a:srgbClr val="4297B4"/>
                </a:solidFill>
                <a:latin typeface="Segoe UI"/>
              </a:rPr>
              <a:t>μ</a:t>
            </a:r>
            <a:r>
              <a:rPr lang="en-US" b="1" dirty="0">
                <a:solidFill>
                  <a:srgbClr val="4297B4"/>
                </a:solidFill>
                <a:latin typeface="Segoe UI"/>
              </a:rPr>
              <a:t>m Nb BL</a:t>
            </a:r>
            <a:r>
              <a:rPr lang="en-US" b="1" dirty="0">
                <a:solidFill>
                  <a:srgbClr val="092049"/>
                </a:solidFill>
                <a:latin typeface="Segoe UI"/>
              </a:rPr>
              <a:t>/Cu</a:t>
            </a:r>
            <a:r>
              <a:rPr lang="en-US" dirty="0">
                <a:solidFill>
                  <a:srgbClr val="092049"/>
                </a:solidFill>
                <a:latin typeface="Segoe UI"/>
              </a:rPr>
              <a:t> and </a:t>
            </a:r>
            <a:r>
              <a:rPr lang="en-US" b="1" dirty="0">
                <a:solidFill>
                  <a:srgbClr val="092049"/>
                </a:solidFill>
                <a:latin typeface="Segoe UI"/>
              </a:rPr>
              <a:t>Nb</a:t>
            </a:r>
            <a:r>
              <a:rPr lang="en-US" b="1" baseline="-25000" dirty="0">
                <a:solidFill>
                  <a:srgbClr val="092049"/>
                </a:solidFill>
                <a:latin typeface="Segoe UI"/>
              </a:rPr>
              <a:t>3</a:t>
            </a:r>
            <a:r>
              <a:rPr lang="en-US" b="1" dirty="0">
                <a:solidFill>
                  <a:srgbClr val="092049"/>
                </a:solidFill>
                <a:latin typeface="Segoe UI"/>
              </a:rPr>
              <a:t>Sn/</a:t>
            </a:r>
            <a:r>
              <a:rPr lang="en-US" b="1" dirty="0">
                <a:solidFill>
                  <a:srgbClr val="4297B4"/>
                </a:solidFill>
                <a:latin typeface="Segoe UI"/>
              </a:rPr>
              <a:t>Cu</a:t>
            </a:r>
          </a:p>
        </p:txBody>
      </p:sp>
      <p:sp>
        <p:nvSpPr>
          <p:cNvPr id="28" name="CasellaDiTesto 46">
            <a:extLst>
              <a:ext uri="{FF2B5EF4-FFF2-40B4-BE49-F238E27FC236}">
                <a16:creationId xmlns:a16="http://schemas.microsoft.com/office/drawing/2014/main" id="{32D73EC0-016A-1798-C1AA-590D830DB83D}"/>
              </a:ext>
            </a:extLst>
          </p:cNvPr>
          <p:cNvSpPr txBox="1"/>
          <p:nvPr/>
        </p:nvSpPr>
        <p:spPr>
          <a:xfrm>
            <a:off x="805831" y="2134258"/>
            <a:ext cx="3876286" cy="3369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4297B4"/>
                </a:solidFill>
                <a:latin typeface="Segoe UI"/>
              </a:rPr>
              <a:t>30 </a:t>
            </a:r>
            <a:r>
              <a:rPr lang="el-GR" b="1" dirty="0">
                <a:solidFill>
                  <a:srgbClr val="4297B4"/>
                </a:solidFill>
                <a:latin typeface="Segoe UI"/>
              </a:rPr>
              <a:t>μ</a:t>
            </a:r>
            <a:r>
              <a:rPr lang="en-US" b="1" dirty="0">
                <a:solidFill>
                  <a:srgbClr val="4297B4"/>
                </a:solidFill>
                <a:latin typeface="Segoe UI"/>
              </a:rPr>
              <a:t>m Nb BL</a:t>
            </a:r>
            <a:r>
              <a:rPr lang="en-US" b="1" dirty="0">
                <a:solidFill>
                  <a:srgbClr val="092049"/>
                </a:solidFill>
                <a:latin typeface="Segoe UI"/>
              </a:rPr>
              <a:t>/Cu</a:t>
            </a:r>
          </a:p>
          <a:p>
            <a:pPr>
              <a:lnSpc>
                <a:spcPct val="150000"/>
              </a:lnSpc>
            </a:pPr>
            <a:r>
              <a:rPr lang="en-GB" noProof="0" dirty="0">
                <a:solidFill>
                  <a:srgbClr val="092049"/>
                </a:solidFill>
                <a:latin typeface="Segoe UI"/>
              </a:rPr>
              <a:t>proved </a:t>
            </a:r>
            <a:r>
              <a:rPr lang="en-GB" b="1" noProof="0" dirty="0">
                <a:solidFill>
                  <a:srgbClr val="F634AF"/>
                </a:solidFill>
                <a:latin typeface="Segoe UI"/>
              </a:rPr>
              <a:t>better than bulk Nb</a:t>
            </a:r>
          </a:p>
          <a:p>
            <a:pPr>
              <a:lnSpc>
                <a:spcPct val="150000"/>
              </a:lnSpc>
            </a:pPr>
            <a:endParaRPr lang="en-GB" b="1" dirty="0">
              <a:solidFill>
                <a:srgbClr val="092049"/>
              </a:solidFill>
              <a:latin typeface="Segoe UI"/>
            </a:endParaRPr>
          </a:p>
          <a:p>
            <a:pPr>
              <a:lnSpc>
                <a:spcPct val="150000"/>
              </a:lnSpc>
            </a:pPr>
            <a:endParaRPr lang="en-GB" b="1" dirty="0">
              <a:solidFill>
                <a:srgbClr val="092049"/>
              </a:solidFill>
              <a:latin typeface="Segoe UI"/>
            </a:endParaRPr>
          </a:p>
          <a:p>
            <a:pPr>
              <a:lnSpc>
                <a:spcPct val="150000"/>
              </a:lnSpc>
            </a:pPr>
            <a:r>
              <a:rPr lang="en-GB" b="1" noProof="0" dirty="0">
                <a:solidFill>
                  <a:srgbClr val="F634AF"/>
                </a:solidFill>
                <a:latin typeface="Segoe UI"/>
              </a:rPr>
              <a:t>From measurement at 1.8 K:</a:t>
            </a:r>
          </a:p>
          <a:p>
            <a:pPr>
              <a:lnSpc>
                <a:spcPct val="150000"/>
              </a:lnSpc>
            </a:pPr>
            <a:r>
              <a:rPr lang="en-GB" b="1" noProof="0" dirty="0">
                <a:solidFill>
                  <a:srgbClr val="092049"/>
                </a:solidFill>
                <a:latin typeface="Segoe UI"/>
              </a:rPr>
              <a:t>Limited reduction of thermal </a:t>
            </a:r>
            <a:r>
              <a:rPr lang="en-GB" b="1" noProof="0" dirty="0" err="1">
                <a:solidFill>
                  <a:srgbClr val="092049"/>
                </a:solidFill>
                <a:latin typeface="Segoe UI"/>
              </a:rPr>
              <a:t>transmittance</a:t>
            </a:r>
            <a:r>
              <a:rPr lang="en-GB" b="1" noProof="0" dirty="0">
                <a:solidFill>
                  <a:srgbClr val="092049"/>
                </a:solidFill>
                <a:latin typeface="Segoe UI"/>
              </a:rPr>
              <a:t> of Nb BL </a:t>
            </a:r>
            <a:r>
              <a:rPr lang="en-GB" b="1" dirty="0">
                <a:solidFill>
                  <a:srgbClr val="092049"/>
                </a:solidFill>
                <a:latin typeface="Segoe UI"/>
              </a:rPr>
              <a:t>compared to Cu</a:t>
            </a:r>
            <a:endParaRPr lang="en-GB" b="1" noProof="0" dirty="0">
              <a:solidFill>
                <a:srgbClr val="092049"/>
              </a:solidFill>
              <a:latin typeface="Segoe UI"/>
            </a:endParaRPr>
          </a:p>
        </p:txBody>
      </p:sp>
      <p:sp>
        <p:nvSpPr>
          <p:cNvPr id="29" name="BackupTitle">
            <a:extLst>
              <a:ext uri="{FF2B5EF4-FFF2-40B4-BE49-F238E27FC236}">
                <a16:creationId xmlns:a16="http://schemas.microsoft.com/office/drawing/2014/main" id="{C6B45FCB-E79C-189F-BE34-BC0DB704FE29}"/>
              </a:ext>
            </a:extLst>
          </p:cNvPr>
          <p:cNvSpPr txBox="1"/>
          <p:nvPr/>
        </p:nvSpPr>
        <p:spPr>
          <a:xfrm>
            <a:off x="566928" y="713232"/>
            <a:ext cx="7877556" cy="40011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it-IT" sz="2600" b="0" i="0" dirty="0">
                <a:solidFill>
                  <a:srgbClr val="092049"/>
                </a:solidFill>
                <a:latin typeface="Segoe UI Semibold"/>
              </a:rPr>
              <a:t>Thermal transmittance</a:t>
            </a:r>
            <a:endParaRPr sz="2600" b="0" i="0" dirty="0">
              <a:solidFill>
                <a:srgbClr val="092049"/>
              </a:solidFill>
              <a:latin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003215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A4A6B-1FEA-98D0-EF46-9838D2D5B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0D0CAA-AA9A-A774-5361-3A0E78DEE622}"/>
              </a:ext>
            </a:extLst>
          </p:cNvPr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F1F5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B4884C-73F8-EB07-E6DB-038CD6F605BA}"/>
              </a:ext>
            </a:extLst>
          </p:cNvPr>
          <p:cNvSpPr/>
          <p:nvPr/>
        </p:nvSpPr>
        <p:spPr>
          <a:xfrm>
            <a:off x="566928" y="475488"/>
            <a:ext cx="155448" cy="15544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6D64-1551-706E-F1C7-64DE696A90DD}"/>
              </a:ext>
            </a:extLst>
          </p:cNvPr>
          <p:cNvSpPr txBox="1"/>
          <p:nvPr/>
        </p:nvSpPr>
        <p:spPr>
          <a:xfrm>
            <a:off x="822960" y="411480"/>
            <a:ext cx="7765999" cy="1923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it-IT" sz="1250" b="1" i="0" dirty="0">
                <a:solidFill>
                  <a:srgbClr val="2C6E88"/>
                </a:solidFill>
                <a:latin typeface="Segoe UI"/>
              </a:rPr>
              <a:t>BACKUP</a:t>
            </a:r>
            <a:endParaRPr sz="1250" b="1" i="0" dirty="0">
              <a:solidFill>
                <a:srgbClr val="2C6E88"/>
              </a:solidFill>
              <a:latin typeface="Segoe U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CFDDB-649C-1A91-6128-4840FCEDDCE8}"/>
              </a:ext>
            </a:extLst>
          </p:cNvPr>
          <p:cNvSpPr/>
          <p:nvPr/>
        </p:nvSpPr>
        <p:spPr>
          <a:xfrm>
            <a:off x="566928" y="6437376"/>
            <a:ext cx="11057839" cy="16459"/>
          </a:xfrm>
          <a:prstGeom prst="rect">
            <a:avLst/>
          </a:prstGeom>
          <a:solidFill>
            <a:srgbClr val="CF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B46011-0998-AFD0-4272-018BB016919F}"/>
              </a:ext>
            </a:extLst>
          </p:cNvPr>
          <p:cNvSpPr txBox="1"/>
          <p:nvPr/>
        </p:nvSpPr>
        <p:spPr>
          <a:xfrm>
            <a:off x="566928" y="6492240"/>
            <a:ext cx="64008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>
                <a:solidFill>
                  <a:srgbClr val="5A6A7A"/>
                </a:solidFill>
                <a:latin typeface="Segoe UI"/>
              </a:rPr>
              <a:t>TTC 2026  ·  M. Lazzari, INFN–LNL, malazzar@lnl.infn.it</a:t>
            </a:r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C4FD64FD-063C-5BF1-E0FA-671876705532}"/>
              </a:ext>
            </a:extLst>
          </p:cNvPr>
          <p:cNvGrpSpPr/>
          <p:nvPr/>
        </p:nvGrpSpPr>
        <p:grpSpPr>
          <a:xfrm>
            <a:off x="683921" y="759381"/>
            <a:ext cx="6283807" cy="5001397"/>
            <a:chOff x="6248400" y="540491"/>
            <a:chExt cx="7166445" cy="5666681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00B925B9-3833-0C7A-C586-16B8B815B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48400" y="1484313"/>
              <a:ext cx="5467662" cy="4722859"/>
            </a:xfrm>
            <a:prstGeom prst="rect">
              <a:avLst/>
            </a:prstGeom>
          </p:spPr>
        </p:pic>
      </p:grpSp>
      <p:pic>
        <p:nvPicPr>
          <p:cNvPr id="13" name="Picture 4" descr="A close-up of a white object&#10;&#10;AI-generated content may be incorrect.">
            <a:extLst>
              <a:ext uri="{FF2B5EF4-FFF2-40B4-BE49-F238E27FC236}">
                <a16:creationId xmlns:a16="http://schemas.microsoft.com/office/drawing/2014/main" id="{08003E20-0BED-E632-91D8-408DFA0BF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68" y="1690364"/>
            <a:ext cx="5296594" cy="3972446"/>
          </a:xfrm>
          <a:prstGeom prst="rect">
            <a:avLst/>
          </a:prstGeom>
        </p:spPr>
      </p:pic>
      <p:sp>
        <p:nvSpPr>
          <p:cNvPr id="14" name="BackupTitle">
            <a:extLst>
              <a:ext uri="{FF2B5EF4-FFF2-40B4-BE49-F238E27FC236}">
                <a16:creationId xmlns:a16="http://schemas.microsoft.com/office/drawing/2014/main" id="{C6B45FCB-E79C-189F-BE34-BC0DB704FE29}"/>
              </a:ext>
            </a:extLst>
          </p:cNvPr>
          <p:cNvSpPr txBox="1"/>
          <p:nvPr/>
        </p:nvSpPr>
        <p:spPr>
          <a:xfrm>
            <a:off x="566928" y="713232"/>
            <a:ext cx="7877556" cy="40011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it-IT" sz="2600" b="0" i="0" dirty="0">
                <a:solidFill>
                  <a:srgbClr val="092049"/>
                </a:solidFill>
                <a:latin typeface="Segoe UI Semibold"/>
              </a:rPr>
              <a:t>Morphology — Nb₃Sn on bulk Nb</a:t>
            </a:r>
            <a:endParaRPr sz="2600" b="0" i="0" dirty="0">
              <a:solidFill>
                <a:srgbClr val="092049"/>
              </a:solidFill>
              <a:latin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370998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F1F5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566928" y="475488"/>
            <a:ext cx="155448" cy="15544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22960" y="411480"/>
            <a:ext cx="7765999" cy="2926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50" b="1" i="0">
                <a:solidFill>
                  <a:srgbClr val="2C6E88"/>
                </a:solidFill>
                <a:latin typeface="Segoe UI"/>
              </a:rPr>
              <a:t>ACKNOWLEDGEMENTS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928" y="713232"/>
            <a:ext cx="9777679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600" b="0" i="0">
                <a:solidFill>
                  <a:srgbClr val="092049"/>
                </a:solidFill>
                <a:latin typeface="Segoe UI Semibold"/>
              </a:rPr>
              <a:t>LNL SRF R&amp;D — a collaborative effort</a:t>
            </a:r>
          </a:p>
        </p:txBody>
      </p:sp>
      <p:sp>
        <p:nvSpPr>
          <p:cNvPr id="6" name="Rectangle 5"/>
          <p:cNvSpPr/>
          <p:nvPr/>
        </p:nvSpPr>
        <p:spPr>
          <a:xfrm>
            <a:off x="566928" y="6437376"/>
            <a:ext cx="11057839" cy="16459"/>
          </a:xfrm>
          <a:prstGeom prst="rect">
            <a:avLst/>
          </a:prstGeom>
          <a:solidFill>
            <a:srgbClr val="CF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66928" y="6492240"/>
            <a:ext cx="64008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>
                <a:solidFill>
                  <a:srgbClr val="5A6A7A"/>
                </a:solidFill>
                <a:latin typeface="Segoe UI"/>
              </a:rPr>
              <a:t>TTC 2026  ·  M. Lazzari, INFN–LNL, malazzar@lnl.infn.it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64647" y="6492240"/>
            <a:ext cx="9601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900" b="1" i="0">
                <a:solidFill>
                  <a:srgbClr val="2C6E88"/>
                </a:solidFill>
                <a:latin typeface="Segoe UI"/>
              </a:rPr>
              <a:t>02 / 17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66928" y="1481328"/>
            <a:ext cx="11057839" cy="123444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795528" y="1591056"/>
            <a:ext cx="3200400" cy="2286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50" b="1" i="0">
                <a:solidFill>
                  <a:srgbClr val="2C6E88"/>
                </a:solidFill>
                <a:latin typeface="Segoe UI"/>
              </a:rPr>
              <a:t>EU HORIZON PROGRAMMES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9048" y="1591056"/>
            <a:ext cx="4114800" cy="2286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50" b="1" i="0">
                <a:solidFill>
                  <a:srgbClr val="2C6E88"/>
                </a:solidFill>
                <a:latin typeface="Segoe UI"/>
              </a:rPr>
              <a:t>INFN ACCELERATOR R&amp;D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52160" y="1627632"/>
            <a:ext cx="12801" cy="941832"/>
          </a:xfrm>
          <a:prstGeom prst="rect">
            <a:avLst/>
          </a:prstGeom>
          <a:solidFill>
            <a:srgbClr val="CF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4" name="Picture 13" descr="proj_ifas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675" y="1882140"/>
            <a:ext cx="1096414" cy="621792"/>
          </a:xfrm>
          <a:prstGeom prst="rect">
            <a:avLst/>
          </a:prstGeom>
        </p:spPr>
      </p:pic>
      <p:pic>
        <p:nvPicPr>
          <p:cNvPr id="15" name="Picture 14" descr="proj_isa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440" y="1822704"/>
            <a:ext cx="1911720" cy="621792"/>
          </a:xfrm>
          <a:prstGeom prst="rect">
            <a:avLst/>
          </a:prstGeom>
        </p:spPr>
      </p:pic>
      <p:pic>
        <p:nvPicPr>
          <p:cNvPr id="16" name="Picture 15" descr="fund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787" y="1856232"/>
            <a:ext cx="1161246" cy="710184"/>
          </a:xfrm>
          <a:prstGeom prst="rect">
            <a:avLst/>
          </a:prstGeom>
        </p:spPr>
      </p:pic>
      <p:pic>
        <p:nvPicPr>
          <p:cNvPr id="17" name="Picture 16" descr="fund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187" y="1869948"/>
            <a:ext cx="1861354" cy="774192"/>
          </a:xfrm>
          <a:prstGeom prst="rect">
            <a:avLst/>
          </a:prstGeom>
        </p:spPr>
      </p:pic>
      <p:pic>
        <p:nvPicPr>
          <p:cNvPr id="18" name="Picture 17" descr="fund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8803" y="1941576"/>
            <a:ext cx="1896533" cy="5120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6928" y="2926080"/>
            <a:ext cx="11057839" cy="2926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1" i="0">
                <a:solidFill>
                  <a:srgbClr val="092049"/>
                </a:solidFill>
                <a:latin typeface="Segoe UI Semibold"/>
              </a:rPr>
              <a:t>INTERNATIONAL PARTNERS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6928" y="3273552"/>
            <a:ext cx="100584" cy="100584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4672" y="3236976"/>
            <a:ext cx="5111496" cy="50596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1150" b="1" i="0">
                <a:solidFill>
                  <a:srgbClr val="092049"/>
                </a:solidFill>
                <a:latin typeface="Segoe UI"/>
              </a:rPr>
              <a:t>INFN–LNL</a:t>
            </a:r>
          </a:p>
          <a:p>
            <a:pPr algn="l">
              <a:lnSpc>
                <a:spcPct val="102000"/>
              </a:lnSpc>
            </a:pPr>
            <a:r>
              <a:rPr sz="1050" b="0" i="0">
                <a:solidFill>
                  <a:srgbClr val="5A6A7A"/>
                </a:solidFill>
                <a:latin typeface="Segoe UI"/>
              </a:rPr>
              <a:t>C. Pira, O. Azzolini, E. Chyhyrynets, E. Cremonesi, T. M. Ezeaba, D. Fonnesu, D. Ford, G. Keppel, M. Lazzari, F. Stivanello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6928" y="3779520"/>
            <a:ext cx="100584" cy="100584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804672" y="3742944"/>
            <a:ext cx="5111496" cy="50596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1150" b="1" i="0">
                <a:solidFill>
                  <a:srgbClr val="092049"/>
                </a:solidFill>
                <a:latin typeface="Segoe UI"/>
              </a:rPr>
              <a:t>INFN PD · RM3 · TO · LNF</a:t>
            </a:r>
          </a:p>
          <a:p>
            <a:pPr algn="l">
              <a:lnSpc>
                <a:spcPct val="102000"/>
              </a:lnSpc>
            </a:pPr>
            <a:r>
              <a:rPr sz="1050" b="0" i="0">
                <a:solidFill>
                  <a:srgbClr val="5A6A7A"/>
                </a:solidFill>
                <a:latin typeface="Segoe UI"/>
              </a:rPr>
              <a:t>A. Pepato, P. Rebesan · N. Pompeo, E. Silva · G. Ghigo · C. Gatti, G. Maccarrone, D. Di Gioacchino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6928" y="4285488"/>
            <a:ext cx="100584" cy="100584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804672" y="4248912"/>
            <a:ext cx="5111496" cy="50596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1150" b="1" i="0">
                <a:solidFill>
                  <a:srgbClr val="092049"/>
                </a:solidFill>
                <a:latin typeface="Segoe UI"/>
              </a:rPr>
              <a:t>CEA</a:t>
            </a:r>
          </a:p>
          <a:p>
            <a:pPr algn="l">
              <a:lnSpc>
                <a:spcPct val="102000"/>
              </a:lnSpc>
            </a:pPr>
            <a:r>
              <a:rPr sz="1050" b="0" i="0">
                <a:solidFill>
                  <a:srgbClr val="5A6A7A"/>
                </a:solidFill>
                <a:latin typeface="Segoe UI"/>
              </a:rPr>
              <a:t>C. Z. Antoine, I. Curci, Y. Kalboussi, T. Proslier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6928" y="4791456"/>
            <a:ext cx="100584" cy="100584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804672" y="4754880"/>
            <a:ext cx="5111496" cy="50596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1150" b="1" i="0">
                <a:solidFill>
                  <a:srgbClr val="092049"/>
                </a:solidFill>
                <a:latin typeface="Segoe UI"/>
              </a:rPr>
              <a:t>CERN</a:t>
            </a:r>
          </a:p>
          <a:p>
            <a:pPr algn="l">
              <a:lnSpc>
                <a:spcPct val="102000"/>
              </a:lnSpc>
            </a:pPr>
            <a:r>
              <a:rPr sz="1050" b="0" i="0">
                <a:solidFill>
                  <a:srgbClr val="5A6A7A"/>
                </a:solidFill>
                <a:latin typeface="Segoe UI"/>
              </a:rPr>
              <a:t>G. Rosaz, W. Venturini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66928" y="5297424"/>
            <a:ext cx="100584" cy="100584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TextBox 28"/>
          <p:cNvSpPr txBox="1"/>
          <p:nvPr/>
        </p:nvSpPr>
        <p:spPr>
          <a:xfrm>
            <a:off x="804672" y="5260848"/>
            <a:ext cx="5111496" cy="50596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1150" b="1" i="0">
                <a:solidFill>
                  <a:srgbClr val="092049"/>
                </a:solidFill>
                <a:latin typeface="Segoe UI"/>
              </a:rPr>
              <a:t>DESY</a:t>
            </a:r>
          </a:p>
          <a:p>
            <a:pPr algn="l">
              <a:lnSpc>
                <a:spcPct val="102000"/>
              </a:lnSpc>
            </a:pPr>
            <a:r>
              <a:rPr sz="1050" b="0" i="0">
                <a:solidFill>
                  <a:srgbClr val="5A6A7A"/>
                </a:solidFill>
                <a:latin typeface="Segoe UI"/>
              </a:rPr>
              <a:t>M. Wenskat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66928" y="5803392"/>
            <a:ext cx="100584" cy="100584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TextBox 30"/>
          <p:cNvSpPr txBox="1"/>
          <p:nvPr/>
        </p:nvSpPr>
        <p:spPr>
          <a:xfrm>
            <a:off x="804672" y="5766816"/>
            <a:ext cx="5111496" cy="50596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1150" b="1" i="0">
                <a:solidFill>
                  <a:srgbClr val="092049"/>
                </a:solidFill>
                <a:latin typeface="Segoe UI"/>
              </a:rPr>
              <a:t>HZB</a:t>
            </a:r>
          </a:p>
          <a:p>
            <a:pPr algn="l">
              <a:lnSpc>
                <a:spcPct val="102000"/>
              </a:lnSpc>
            </a:pPr>
            <a:r>
              <a:rPr sz="1050" b="0" i="0">
                <a:solidFill>
                  <a:srgbClr val="5A6A7A"/>
                </a:solidFill>
                <a:latin typeface="Segoe UI"/>
              </a:rPr>
              <a:t>S. Keckert, O. Kugeler, J. Knobloch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144768" y="3273552"/>
            <a:ext cx="100584" cy="100584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TextBox 32"/>
          <p:cNvSpPr txBox="1"/>
          <p:nvPr/>
        </p:nvSpPr>
        <p:spPr>
          <a:xfrm>
            <a:off x="6382512" y="3236976"/>
            <a:ext cx="5111496" cy="50596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1150" b="1" i="0">
                <a:solidFill>
                  <a:srgbClr val="092049"/>
                </a:solidFill>
                <a:latin typeface="Segoe UI"/>
              </a:rPr>
              <a:t>HZDR</a:t>
            </a:r>
          </a:p>
          <a:p>
            <a:pPr algn="l">
              <a:lnSpc>
                <a:spcPct val="102000"/>
              </a:lnSpc>
            </a:pPr>
            <a:r>
              <a:rPr sz="1050" b="0" i="0">
                <a:solidFill>
                  <a:srgbClr val="5A6A7A"/>
                </a:solidFill>
                <a:latin typeface="Segoe UI"/>
              </a:rPr>
              <a:t>S. Prucnal, S. Zhou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144768" y="3779520"/>
            <a:ext cx="100584" cy="100584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TextBox 34"/>
          <p:cNvSpPr txBox="1"/>
          <p:nvPr/>
        </p:nvSpPr>
        <p:spPr>
          <a:xfrm>
            <a:off x="6382512" y="3742944"/>
            <a:ext cx="5111496" cy="50596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1150" b="1" i="0">
                <a:solidFill>
                  <a:srgbClr val="092049"/>
                </a:solidFill>
                <a:latin typeface="Segoe UI"/>
              </a:rPr>
              <a:t>Jefferson Lab</a:t>
            </a:r>
          </a:p>
          <a:p>
            <a:pPr algn="l">
              <a:lnSpc>
                <a:spcPct val="102000"/>
              </a:lnSpc>
            </a:pPr>
            <a:r>
              <a:rPr sz="1050" b="0" i="0">
                <a:solidFill>
                  <a:srgbClr val="5A6A7A"/>
                </a:solidFill>
                <a:latin typeface="Segoe UI"/>
              </a:rPr>
              <a:t>A. M. Valente Feliciano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144768" y="4285488"/>
            <a:ext cx="100584" cy="100584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6382512" y="4248912"/>
            <a:ext cx="5111496" cy="50596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1150" b="1" i="0">
                <a:solidFill>
                  <a:srgbClr val="092049"/>
                </a:solidFill>
                <a:latin typeface="Segoe UI"/>
              </a:rPr>
              <a:t>IEE SAS</a:t>
            </a:r>
          </a:p>
          <a:p>
            <a:pPr algn="l">
              <a:lnSpc>
                <a:spcPct val="102000"/>
              </a:lnSpc>
            </a:pPr>
            <a:r>
              <a:rPr sz="1050" b="0" i="0">
                <a:solidFill>
                  <a:srgbClr val="5A6A7A"/>
                </a:solidFill>
                <a:latin typeface="Segoe UI"/>
              </a:rPr>
              <a:t>E. Seiler, R. Ries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144768" y="4791456"/>
            <a:ext cx="100584" cy="100584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9" name="TextBox 38"/>
          <p:cNvSpPr txBox="1"/>
          <p:nvPr/>
        </p:nvSpPr>
        <p:spPr>
          <a:xfrm>
            <a:off x="6382512" y="4754880"/>
            <a:ext cx="5111496" cy="50596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1150" b="1" i="0">
                <a:solidFill>
                  <a:srgbClr val="092049"/>
                </a:solidFill>
                <a:latin typeface="Segoe UI"/>
              </a:rPr>
              <a:t>STFC / UKRI</a:t>
            </a:r>
          </a:p>
          <a:p>
            <a:pPr algn="l">
              <a:lnSpc>
                <a:spcPct val="102000"/>
              </a:lnSpc>
            </a:pPr>
            <a:r>
              <a:rPr sz="1050" b="0" i="0">
                <a:solidFill>
                  <a:srgbClr val="5A6A7A"/>
                </a:solidFill>
                <a:latin typeface="Segoe UI"/>
              </a:rPr>
              <a:t>O. B. Malyshev, R. Valizadeh, C. Benjamin, T. Sian, L. Smith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144768" y="5297424"/>
            <a:ext cx="100584" cy="100584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1" name="TextBox 40"/>
          <p:cNvSpPr txBox="1"/>
          <p:nvPr/>
        </p:nvSpPr>
        <p:spPr>
          <a:xfrm>
            <a:off x="6382512" y="5260848"/>
            <a:ext cx="5111496" cy="50596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1150" b="1" i="0">
                <a:solidFill>
                  <a:srgbClr val="092049"/>
                </a:solidFill>
                <a:latin typeface="Segoe UI"/>
              </a:rPr>
              <a:t>Lancaster · Liverpool · Siegen</a:t>
            </a:r>
          </a:p>
          <a:p>
            <a:pPr algn="l">
              <a:lnSpc>
                <a:spcPct val="102000"/>
              </a:lnSpc>
            </a:pPr>
            <a:r>
              <a:rPr sz="1050" b="0" i="0">
                <a:solidFill>
                  <a:srgbClr val="5A6A7A"/>
                </a:solidFill>
                <a:latin typeface="Segoe UI"/>
              </a:rPr>
              <a:t>G. Burt, N. Leicester, S. Marks, D. Seal · W. Bradley, S. Simon · X. Jiang, T. Staedler, A. Zubtsovskii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44768" y="5803392"/>
            <a:ext cx="100584" cy="100584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3" name="TextBox 42"/>
          <p:cNvSpPr txBox="1"/>
          <p:nvPr/>
        </p:nvSpPr>
        <p:spPr>
          <a:xfrm>
            <a:off x="6382512" y="5766816"/>
            <a:ext cx="5111496" cy="50596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Aft>
                <a:spcPts val="100"/>
              </a:spcAft>
            </a:pPr>
            <a:r>
              <a:rPr sz="1150" b="1" i="0">
                <a:solidFill>
                  <a:srgbClr val="092049"/>
                </a:solidFill>
                <a:latin typeface="Segoe UI"/>
              </a:rPr>
              <a:t>Riga Tech. Univ. · Piccoli</a:t>
            </a:r>
          </a:p>
          <a:p>
            <a:pPr algn="l">
              <a:lnSpc>
                <a:spcPct val="102000"/>
              </a:lnSpc>
            </a:pPr>
            <a:r>
              <a:rPr sz="1050" b="0" i="0">
                <a:solidFill>
                  <a:srgbClr val="5A6A7A"/>
                </a:solidFill>
                <a:latin typeface="Segoe UI"/>
              </a:rPr>
              <a:t>A. Medvids · R. Berton, D. Piccoli, F. Piccoli, G. Squizzato, F. Telatin</a:t>
            </a:r>
          </a:p>
        </p:txBody>
      </p:sp>
      <p:pic>
        <p:nvPicPr>
          <p:cNvPr id="44" name="Picture 35" descr="proj_epita.png">
            <a:extLst>
              <a:ext uri="{FF2B5EF4-FFF2-40B4-BE49-F238E27FC236}">
                <a16:creationId xmlns:a16="http://schemas.microsoft.com/office/drawing/2014/main" id="{CBCFE1F3-1CFC-B107-AE8B-0716C36375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609" y="1998285"/>
            <a:ext cx="1781479" cy="3562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203CF-8114-F6FF-FC6A-FD3E57A0A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A4D0A9-1108-607C-2E80-3E10B9297B21}"/>
              </a:ext>
            </a:extLst>
          </p:cNvPr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F1F5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B865F3-C1D2-31AC-FC7E-3B371FF960C7}"/>
              </a:ext>
            </a:extLst>
          </p:cNvPr>
          <p:cNvSpPr/>
          <p:nvPr/>
        </p:nvSpPr>
        <p:spPr>
          <a:xfrm>
            <a:off x="566928" y="475488"/>
            <a:ext cx="155448" cy="15544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A7E84-4D68-0285-A2B3-603397B2637D}"/>
              </a:ext>
            </a:extLst>
          </p:cNvPr>
          <p:cNvSpPr txBox="1"/>
          <p:nvPr/>
        </p:nvSpPr>
        <p:spPr>
          <a:xfrm>
            <a:off x="822960" y="411480"/>
            <a:ext cx="7765999" cy="1923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it-IT" sz="1250" b="1" i="0" dirty="0">
                <a:solidFill>
                  <a:srgbClr val="2C6E88"/>
                </a:solidFill>
                <a:latin typeface="Segoe UI"/>
              </a:rPr>
              <a:t>BACKUP</a:t>
            </a:r>
            <a:endParaRPr sz="1250" b="1" i="0" dirty="0">
              <a:solidFill>
                <a:srgbClr val="2C6E88"/>
              </a:solidFill>
              <a:latin typeface="Segoe U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D228A-7889-A1C3-80CA-A00F1B4C8136}"/>
              </a:ext>
            </a:extLst>
          </p:cNvPr>
          <p:cNvSpPr/>
          <p:nvPr/>
        </p:nvSpPr>
        <p:spPr>
          <a:xfrm>
            <a:off x="566928" y="6437376"/>
            <a:ext cx="11057839" cy="16459"/>
          </a:xfrm>
          <a:prstGeom prst="rect">
            <a:avLst/>
          </a:prstGeom>
          <a:solidFill>
            <a:srgbClr val="CF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013F7F-6E7B-BC52-D515-4DE233A200A1}"/>
              </a:ext>
            </a:extLst>
          </p:cNvPr>
          <p:cNvSpPr txBox="1"/>
          <p:nvPr/>
        </p:nvSpPr>
        <p:spPr>
          <a:xfrm>
            <a:off x="566928" y="6492240"/>
            <a:ext cx="64008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>
                <a:solidFill>
                  <a:srgbClr val="5A6A7A"/>
                </a:solidFill>
                <a:latin typeface="Segoe UI"/>
              </a:rPr>
              <a:t>TTC 2026  ·  M. Lazzari, INFN–LNL, malazzar@lnl.infn.it</a:t>
            </a:r>
          </a:p>
        </p:txBody>
      </p:sp>
      <p:grpSp>
        <p:nvGrpSpPr>
          <p:cNvPr id="8" name="Group 24">
            <a:extLst>
              <a:ext uri="{FF2B5EF4-FFF2-40B4-BE49-F238E27FC236}">
                <a16:creationId xmlns:a16="http://schemas.microsoft.com/office/drawing/2014/main" id="{82DA3242-4ED6-81DA-B7AD-5778030EC1E1}"/>
              </a:ext>
            </a:extLst>
          </p:cNvPr>
          <p:cNvGrpSpPr/>
          <p:nvPr/>
        </p:nvGrpSpPr>
        <p:grpSpPr>
          <a:xfrm>
            <a:off x="2448912" y="1753981"/>
            <a:ext cx="3333351" cy="3623198"/>
            <a:chOff x="2331949" y="1710801"/>
            <a:chExt cx="3333351" cy="3623198"/>
          </a:xfrm>
        </p:grpSpPr>
        <p:pic>
          <p:nvPicPr>
            <p:cNvPr id="9" name="Immagine 4" descr="Immagine che contiene lavandino, persona, argento, interno&#10;&#10;Il contenuto generato dall'IA potrebbe non essere corretto.">
              <a:extLst>
                <a:ext uri="{FF2B5EF4-FFF2-40B4-BE49-F238E27FC236}">
                  <a16:creationId xmlns:a16="http://schemas.microsoft.com/office/drawing/2014/main" id="{20A02F9B-3032-38EA-14E1-68BB2EC9A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2" t="23923" r="11309" b="19430"/>
            <a:stretch>
              <a:fillRect/>
            </a:stretch>
          </p:blipFill>
          <p:spPr>
            <a:xfrm>
              <a:off x="2453957" y="2391526"/>
              <a:ext cx="3089334" cy="2942473"/>
            </a:xfrm>
            <a:prstGeom prst="ellipse">
              <a:avLst/>
            </a:prstGeom>
          </p:spPr>
        </p:pic>
        <p:sp>
          <p:nvSpPr>
            <p:cNvPr id="10" name="TextBox 19">
              <a:extLst>
                <a:ext uri="{FF2B5EF4-FFF2-40B4-BE49-F238E27FC236}">
                  <a16:creationId xmlns:a16="http://schemas.microsoft.com/office/drawing/2014/main" id="{87B24E8E-604C-0ADC-FBAC-77360AE01DC7}"/>
                </a:ext>
              </a:extLst>
            </p:cNvPr>
            <p:cNvSpPr txBox="1"/>
            <p:nvPr/>
          </p:nvSpPr>
          <p:spPr>
            <a:xfrm>
              <a:off x="2331949" y="1710801"/>
              <a:ext cx="33333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4297B4"/>
                  </a:solidFill>
                  <a:latin typeface="Segoe UI"/>
                </a:rPr>
                <a:t>Nb</a:t>
              </a:r>
              <a:r>
                <a:rPr lang="en-GB" b="1" baseline="-25000" dirty="0">
                  <a:solidFill>
                    <a:srgbClr val="4297B4"/>
                  </a:solidFill>
                  <a:latin typeface="Segoe UI"/>
                </a:rPr>
                <a:t>3</a:t>
              </a:r>
              <a:r>
                <a:rPr lang="en-GB" b="1" dirty="0">
                  <a:solidFill>
                    <a:srgbClr val="4297B4"/>
                  </a:solidFill>
                  <a:latin typeface="Segoe UI"/>
                </a:rPr>
                <a:t>Sn/bulk Nb</a:t>
              </a:r>
            </a:p>
            <a:p>
              <a:pPr algn="ctr"/>
              <a:r>
                <a:rPr lang="en-GB" b="1" dirty="0">
                  <a:solidFill>
                    <a:srgbClr val="092049"/>
                  </a:solidFill>
                  <a:latin typeface="Segoe UI"/>
                </a:rPr>
                <a:t>Sample #1 </a:t>
              </a:r>
              <a:r>
                <a:rPr lang="en-GB" dirty="0">
                  <a:solidFill>
                    <a:srgbClr val="092049"/>
                  </a:solidFill>
                  <a:latin typeface="Segoe UI"/>
                </a:rPr>
                <a:t>(just seen)</a:t>
              </a:r>
              <a:endParaRPr lang="en-US" dirty="0">
                <a:solidFill>
                  <a:srgbClr val="092049"/>
                </a:solidFill>
                <a:latin typeface="Segoe UI"/>
              </a:endParaRPr>
            </a:p>
          </p:txBody>
        </p:sp>
      </p:grpSp>
      <p:grpSp>
        <p:nvGrpSpPr>
          <p:cNvPr id="11" name="Group 23">
            <a:extLst>
              <a:ext uri="{FF2B5EF4-FFF2-40B4-BE49-F238E27FC236}">
                <a16:creationId xmlns:a16="http://schemas.microsoft.com/office/drawing/2014/main" id="{58B1BE08-F96A-605E-6937-F27364354CFD}"/>
              </a:ext>
            </a:extLst>
          </p:cNvPr>
          <p:cNvGrpSpPr/>
          <p:nvPr/>
        </p:nvGrpSpPr>
        <p:grpSpPr>
          <a:xfrm>
            <a:off x="6315586" y="1753981"/>
            <a:ext cx="3333351" cy="3623198"/>
            <a:chOff x="6390016" y="1710801"/>
            <a:chExt cx="3333351" cy="3623198"/>
          </a:xfrm>
        </p:grpSpPr>
        <p:pic>
          <p:nvPicPr>
            <p:cNvPr id="12" name="Immagine 6" descr="Immagine che contiene interno, lavandino, sfera, muro&#10;&#10;Il contenuto generato dall'IA potrebbe non essere corretto.">
              <a:extLst>
                <a:ext uri="{FF2B5EF4-FFF2-40B4-BE49-F238E27FC236}">
                  <a16:creationId xmlns:a16="http://schemas.microsoft.com/office/drawing/2014/main" id="{F1AB2507-6283-CCBE-C8BB-7698FE6C9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5" t="31082" r="25165" b="30625"/>
            <a:stretch>
              <a:fillRect/>
            </a:stretch>
          </p:blipFill>
          <p:spPr>
            <a:xfrm>
              <a:off x="6579651" y="2391526"/>
              <a:ext cx="2954080" cy="2942473"/>
            </a:xfrm>
            <a:prstGeom prst="ellipse">
              <a:avLst/>
            </a:prstGeom>
          </p:spPr>
        </p:pic>
        <p:sp>
          <p:nvSpPr>
            <p:cNvPr id="13" name="TextBox 20">
              <a:extLst>
                <a:ext uri="{FF2B5EF4-FFF2-40B4-BE49-F238E27FC236}">
                  <a16:creationId xmlns:a16="http://schemas.microsoft.com/office/drawing/2014/main" id="{9662B233-F2AD-DF16-C5DE-367B4DE4D9D0}"/>
                </a:ext>
              </a:extLst>
            </p:cNvPr>
            <p:cNvSpPr txBox="1"/>
            <p:nvPr/>
          </p:nvSpPr>
          <p:spPr>
            <a:xfrm>
              <a:off x="6390016" y="1710801"/>
              <a:ext cx="33333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4297B4"/>
                  </a:solidFill>
                  <a:latin typeface="Segoe UI"/>
                </a:rPr>
                <a:t>Nb</a:t>
              </a:r>
              <a:r>
                <a:rPr lang="en-GB" b="1" baseline="-25000" dirty="0">
                  <a:solidFill>
                    <a:srgbClr val="4297B4"/>
                  </a:solidFill>
                  <a:latin typeface="Segoe UI"/>
                </a:rPr>
                <a:t>3</a:t>
              </a:r>
              <a:r>
                <a:rPr lang="en-GB" b="1" dirty="0">
                  <a:solidFill>
                    <a:srgbClr val="4297B4"/>
                  </a:solidFill>
                  <a:latin typeface="Segoe UI"/>
                </a:rPr>
                <a:t>Sn/bulk Nb</a:t>
              </a:r>
            </a:p>
            <a:p>
              <a:pPr algn="ctr"/>
              <a:r>
                <a:rPr lang="en-GB" b="1" dirty="0">
                  <a:solidFill>
                    <a:srgbClr val="F634AF"/>
                  </a:solidFill>
                  <a:latin typeface="Segoe UI"/>
                </a:rPr>
                <a:t>Sample #2</a:t>
              </a:r>
              <a:endParaRPr lang="en-US" b="1" dirty="0">
                <a:solidFill>
                  <a:srgbClr val="F634AF"/>
                </a:solidFill>
                <a:latin typeface="Segoe UI"/>
              </a:endParaRPr>
            </a:p>
          </p:txBody>
        </p:sp>
      </p:grpSp>
      <p:sp>
        <p:nvSpPr>
          <p:cNvPr id="14" name="TextBox 28">
            <a:extLst>
              <a:ext uri="{FF2B5EF4-FFF2-40B4-BE49-F238E27FC236}">
                <a16:creationId xmlns:a16="http://schemas.microsoft.com/office/drawing/2014/main" id="{C92511DE-BE14-0614-1D54-CBCD69F91F50}"/>
              </a:ext>
            </a:extLst>
          </p:cNvPr>
          <p:cNvSpPr txBox="1"/>
          <p:nvPr/>
        </p:nvSpPr>
        <p:spPr>
          <a:xfrm>
            <a:off x="558801" y="3197818"/>
            <a:ext cx="173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92049"/>
                </a:solidFill>
                <a:latin typeface="Segoe UI"/>
              </a:rPr>
              <a:t>Surface preparation:</a:t>
            </a:r>
          </a:p>
          <a:p>
            <a:pPr algn="ctr"/>
            <a:endParaRPr lang="en-GB" b="1" dirty="0">
              <a:solidFill>
                <a:srgbClr val="092049"/>
              </a:solidFill>
              <a:latin typeface="Segoe UI"/>
            </a:endParaRPr>
          </a:p>
          <a:p>
            <a:pPr algn="ctr"/>
            <a:r>
              <a:rPr lang="en-GB" b="1" dirty="0">
                <a:solidFill>
                  <a:srgbClr val="092049"/>
                </a:solidFill>
                <a:latin typeface="Segoe UI"/>
              </a:rPr>
              <a:t>BCP</a:t>
            </a:r>
            <a:endParaRPr lang="en-US" b="1" dirty="0">
              <a:solidFill>
                <a:srgbClr val="092049"/>
              </a:solidFill>
              <a:latin typeface="Segoe UI"/>
            </a:endParaRP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570E97BB-7595-2C07-6686-1CD4EACFBAC1}"/>
              </a:ext>
            </a:extLst>
          </p:cNvPr>
          <p:cNvSpPr txBox="1"/>
          <p:nvPr/>
        </p:nvSpPr>
        <p:spPr>
          <a:xfrm>
            <a:off x="9682974" y="2877571"/>
            <a:ext cx="20288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92049"/>
                </a:solidFill>
                <a:latin typeface="Segoe UI"/>
              </a:rPr>
              <a:t>Surface preparation:</a:t>
            </a:r>
          </a:p>
          <a:p>
            <a:pPr algn="ctr"/>
            <a:br>
              <a:rPr lang="en-US" b="1" dirty="0">
                <a:solidFill>
                  <a:srgbClr val="092049"/>
                </a:solidFill>
                <a:latin typeface="Segoe UI"/>
              </a:rPr>
            </a:br>
            <a:r>
              <a:rPr lang="en-US" b="1" dirty="0">
                <a:solidFill>
                  <a:srgbClr val="092049"/>
                </a:solidFill>
                <a:latin typeface="Segoe UI"/>
              </a:rPr>
              <a:t>Metallographic polishing</a:t>
            </a:r>
            <a:br>
              <a:rPr lang="en-US" b="1" dirty="0">
                <a:solidFill>
                  <a:srgbClr val="092049"/>
                </a:solidFill>
                <a:latin typeface="Segoe UI"/>
              </a:rPr>
            </a:br>
            <a:r>
              <a:rPr lang="en-US" b="1" dirty="0">
                <a:solidFill>
                  <a:srgbClr val="092049"/>
                </a:solidFill>
                <a:latin typeface="Segoe UI"/>
              </a:rPr>
              <a:t>+</a:t>
            </a:r>
            <a:br>
              <a:rPr lang="en-US" b="1" dirty="0">
                <a:solidFill>
                  <a:srgbClr val="092049"/>
                </a:solidFill>
                <a:latin typeface="Segoe UI"/>
              </a:rPr>
            </a:br>
            <a:r>
              <a:rPr lang="en-US" b="1" dirty="0">
                <a:solidFill>
                  <a:srgbClr val="092049"/>
                </a:solidFill>
                <a:latin typeface="Segoe UI"/>
              </a:rPr>
              <a:t>EP</a:t>
            </a:r>
            <a:endParaRPr lang="en-GB" b="1" dirty="0">
              <a:solidFill>
                <a:srgbClr val="092049"/>
              </a:solidFill>
              <a:latin typeface="Segoe UI"/>
            </a:endParaRPr>
          </a:p>
        </p:txBody>
      </p:sp>
      <p:sp>
        <p:nvSpPr>
          <p:cNvPr id="16" name="BackupTitle">
            <a:extLst>
              <a:ext uri="{FF2B5EF4-FFF2-40B4-BE49-F238E27FC236}">
                <a16:creationId xmlns:a16="http://schemas.microsoft.com/office/drawing/2014/main" id="{C6B45FCB-E79C-189F-BE34-BC0DB704FE29}"/>
              </a:ext>
            </a:extLst>
          </p:cNvPr>
          <p:cNvSpPr txBox="1"/>
          <p:nvPr/>
        </p:nvSpPr>
        <p:spPr>
          <a:xfrm>
            <a:off x="566928" y="713232"/>
            <a:ext cx="7877556" cy="40011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it-IT" sz="2600" b="0" i="0" dirty="0">
                <a:solidFill>
                  <a:srgbClr val="092049"/>
                </a:solidFill>
                <a:latin typeface="Segoe UI Semibold"/>
              </a:rPr>
              <a:t>QPR sample comparison</a:t>
            </a:r>
            <a:endParaRPr sz="2600" b="0" i="0" dirty="0">
              <a:solidFill>
                <a:srgbClr val="092049"/>
              </a:solidFill>
              <a:latin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953367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1AA6B-5A52-5856-6782-9ADDA982D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1A4ADD-A28A-B419-E4D6-D17EB784762C}"/>
              </a:ext>
            </a:extLst>
          </p:cNvPr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F1F5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70D49F-E89A-AAE5-AA9B-644759610A7C}"/>
              </a:ext>
            </a:extLst>
          </p:cNvPr>
          <p:cNvSpPr/>
          <p:nvPr/>
        </p:nvSpPr>
        <p:spPr>
          <a:xfrm>
            <a:off x="566928" y="475488"/>
            <a:ext cx="155448" cy="15544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BDCC2-919F-BBD7-0D21-CCB3D750BA3B}"/>
              </a:ext>
            </a:extLst>
          </p:cNvPr>
          <p:cNvSpPr txBox="1"/>
          <p:nvPr/>
        </p:nvSpPr>
        <p:spPr>
          <a:xfrm>
            <a:off x="822960" y="411480"/>
            <a:ext cx="7765999" cy="1923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it-IT" sz="1250" b="1" i="0" dirty="0">
                <a:solidFill>
                  <a:srgbClr val="2C6E88"/>
                </a:solidFill>
                <a:latin typeface="Segoe UI"/>
              </a:rPr>
              <a:t>BACKUP</a:t>
            </a:r>
            <a:endParaRPr sz="1250" b="1" i="0" dirty="0">
              <a:solidFill>
                <a:srgbClr val="2C6E88"/>
              </a:solidFill>
              <a:latin typeface="Segoe U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144EB-7322-A19E-8FDA-FB492BEE544A}"/>
              </a:ext>
            </a:extLst>
          </p:cNvPr>
          <p:cNvSpPr/>
          <p:nvPr/>
        </p:nvSpPr>
        <p:spPr>
          <a:xfrm>
            <a:off x="566928" y="6437376"/>
            <a:ext cx="11057839" cy="16459"/>
          </a:xfrm>
          <a:prstGeom prst="rect">
            <a:avLst/>
          </a:prstGeom>
          <a:solidFill>
            <a:srgbClr val="CF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5FA95-E085-3E20-55D9-2EEDF5D5576C}"/>
              </a:ext>
            </a:extLst>
          </p:cNvPr>
          <p:cNvSpPr txBox="1"/>
          <p:nvPr/>
        </p:nvSpPr>
        <p:spPr>
          <a:xfrm>
            <a:off x="566928" y="6492240"/>
            <a:ext cx="64008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>
                <a:solidFill>
                  <a:srgbClr val="5A6A7A"/>
                </a:solidFill>
                <a:latin typeface="Segoe UI"/>
              </a:rPr>
              <a:t>TTC 2026  ·  M. Lazzari, INFN–LNL, malazzar@lnl.infn.it</a:t>
            </a:r>
          </a:p>
        </p:txBody>
      </p:sp>
      <p:pic>
        <p:nvPicPr>
          <p:cNvPr id="8" name="Grafik 5">
            <a:extLst>
              <a:ext uri="{FF2B5EF4-FFF2-40B4-BE49-F238E27FC236}">
                <a16:creationId xmlns:a16="http://schemas.microsoft.com/office/drawing/2014/main" id="{4C08FBC8-E240-29C9-A20B-D4495670FD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28" y="1280160"/>
            <a:ext cx="4728038" cy="4977277"/>
          </a:xfrm>
          <a:prstGeom prst="rect">
            <a:avLst/>
          </a:prstGeom>
        </p:spPr>
      </p:pic>
      <p:sp>
        <p:nvSpPr>
          <p:cNvPr id="9" name="BackupTitle">
            <a:extLst>
              <a:ext uri="{FF2B5EF4-FFF2-40B4-BE49-F238E27FC236}">
                <a16:creationId xmlns:a16="http://schemas.microsoft.com/office/drawing/2014/main" id="{C6B45FCB-E79C-189F-BE34-BC0DB704FE29}"/>
              </a:ext>
            </a:extLst>
          </p:cNvPr>
          <p:cNvSpPr txBox="1"/>
          <p:nvPr/>
        </p:nvSpPr>
        <p:spPr>
          <a:xfrm>
            <a:off x="566928" y="713232"/>
            <a:ext cx="7877556" cy="40011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it-IT" sz="2600" b="0" i="0" dirty="0">
                <a:solidFill>
                  <a:srgbClr val="092049"/>
                </a:solidFill>
                <a:latin typeface="Segoe UI Semibold"/>
              </a:rPr>
              <a:t>1.3 GHz cavity assembly</a:t>
            </a:r>
            <a:endParaRPr sz="2600" b="0" i="0" dirty="0">
              <a:solidFill>
                <a:srgbClr val="092049"/>
              </a:solidFill>
              <a:latin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877843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F1F5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566928" y="475488"/>
            <a:ext cx="155448" cy="15544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22960" y="411480"/>
            <a:ext cx="8229600" cy="2926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50" b="1" i="0">
                <a:solidFill>
                  <a:srgbClr val="2C6E88"/>
                </a:solidFill>
                <a:latin typeface="Segoe UI"/>
              </a:rPr>
              <a:t>TECHNOLOGY READINESS LEVEL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928" y="713232"/>
            <a:ext cx="1005840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600" b="0" i="0">
                <a:solidFill>
                  <a:srgbClr val="092049"/>
                </a:solidFill>
                <a:latin typeface="Segoe UI Semibold"/>
              </a:rPr>
              <a:t>Each EU project, a step up in TRL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6928" y="1335024"/>
            <a:ext cx="11057839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50" b="0" i="1">
                <a:solidFill>
                  <a:srgbClr val="2C6E88"/>
                </a:solidFill>
                <a:latin typeface="Segoe UI"/>
              </a:rPr>
              <a:t>Nb₃Sn-on-Cu has climbed the TRL ladder through successive European programmes.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566928" y="6437376"/>
            <a:ext cx="11057839" cy="16459"/>
          </a:xfrm>
          <a:prstGeom prst="rect">
            <a:avLst/>
          </a:prstGeom>
          <a:solidFill>
            <a:srgbClr val="CF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566928" y="6492240"/>
            <a:ext cx="64008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 dirty="0">
                <a:solidFill>
                  <a:srgbClr val="5A6A7A"/>
                </a:solidFill>
                <a:latin typeface="Segoe UI"/>
              </a:rPr>
              <a:t>TTC 2026  ·  M. Lazzari, INFN–LNL, malazzar@lnl.infn.it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4647" y="6492240"/>
            <a:ext cx="9601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900" b="1" i="0">
                <a:solidFill>
                  <a:srgbClr val="2C6E88"/>
                </a:solidFill>
                <a:latin typeface="Segoe UI"/>
              </a:rPr>
              <a:t>03 / 17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6928" y="4069080"/>
            <a:ext cx="3350666" cy="178308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54864" dist="36576" dir="5400000" rotWithShape="0">
              <a:srgbClr val="0A1B33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ounded Rectangle 10"/>
          <p:cNvSpPr/>
          <p:nvPr/>
        </p:nvSpPr>
        <p:spPr>
          <a:xfrm>
            <a:off x="566928" y="4069080"/>
            <a:ext cx="3350666" cy="402336"/>
          </a:xfrm>
          <a:prstGeom prst="roundRect">
            <a:avLst>
              <a:gd name="adj" fmla="val 9000"/>
            </a:avLst>
          </a:prstGeom>
          <a:solidFill>
            <a:srgbClr val="1E6E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566928" y="4270248"/>
            <a:ext cx="3350666" cy="201168"/>
          </a:xfrm>
          <a:prstGeom prst="rect">
            <a:avLst/>
          </a:prstGeom>
          <a:solidFill>
            <a:srgbClr val="1E6E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566928" y="4069080"/>
            <a:ext cx="3350666" cy="40233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400" b="1" i="0">
                <a:solidFill>
                  <a:srgbClr val="FFFFFF"/>
                </a:solidFill>
                <a:latin typeface="Segoe UI Semibold"/>
              </a:rPr>
              <a:t>TRL 3–4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8368" y="4544568"/>
            <a:ext cx="3167786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100" b="0" i="1">
                <a:solidFill>
                  <a:srgbClr val="2C6E88"/>
                </a:solidFill>
                <a:latin typeface="Segoe UI"/>
              </a:rPr>
              <a:t>Validated in the laboratory</a:t>
            </a:r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58" y="4892040"/>
            <a:ext cx="886805" cy="5029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9808" y="5440680"/>
            <a:ext cx="2984906" cy="38404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250" b="1" i="0">
                <a:solidFill>
                  <a:srgbClr val="092049"/>
                </a:solidFill>
                <a:latin typeface="Segoe UI"/>
              </a:rPr>
              <a:t>Study on planar samples + first RF test on QPR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4834" y="5010912"/>
            <a:ext cx="2802026" cy="795527"/>
          </a:xfrm>
          <a:prstGeom prst="rect">
            <a:avLst/>
          </a:prstGeom>
          <a:solidFill>
            <a:srgbClr val="3A90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ounded Rectangle 17"/>
          <p:cNvSpPr/>
          <p:nvPr/>
        </p:nvSpPr>
        <p:spPr>
          <a:xfrm>
            <a:off x="4420514" y="3246120"/>
            <a:ext cx="3350666" cy="178308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54864" dist="36576" dir="5400000" rotWithShape="0">
              <a:srgbClr val="0A1B33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Rounded Rectangle 18"/>
          <p:cNvSpPr/>
          <p:nvPr/>
        </p:nvSpPr>
        <p:spPr>
          <a:xfrm>
            <a:off x="4420514" y="3246120"/>
            <a:ext cx="3350666" cy="402336"/>
          </a:xfrm>
          <a:prstGeom prst="roundRect">
            <a:avLst>
              <a:gd name="adj" fmla="val 9000"/>
            </a:avLst>
          </a:prstGeom>
          <a:solidFill>
            <a:srgbClr val="3A90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4420514" y="3447288"/>
            <a:ext cx="3350666" cy="201168"/>
          </a:xfrm>
          <a:prstGeom prst="rect">
            <a:avLst/>
          </a:prstGeom>
          <a:solidFill>
            <a:srgbClr val="3A90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4420514" y="3246120"/>
            <a:ext cx="3350666" cy="40233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400" b="1" i="0">
                <a:solidFill>
                  <a:srgbClr val="FFFFFF"/>
                </a:solidFill>
                <a:latin typeface="Segoe UI Semibold"/>
              </a:rPr>
              <a:t>TRL 4–5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11954" y="3721608"/>
            <a:ext cx="3167786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100" b="0" i="1">
                <a:solidFill>
                  <a:srgbClr val="2C6E88"/>
                </a:solidFill>
                <a:latin typeface="Segoe UI"/>
              </a:rPr>
              <a:t>Validated in relevant env.</a:t>
            </a:r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725" y="4069080"/>
            <a:ext cx="1546244" cy="5029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603394" y="4617720"/>
            <a:ext cx="2984906" cy="38404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250" b="1" i="0">
                <a:solidFill>
                  <a:srgbClr val="092049"/>
                </a:solidFill>
                <a:latin typeface="Segoe UI"/>
              </a:rPr>
              <a:t>Flux trapping &amp; tunability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548420" y="4187952"/>
            <a:ext cx="2802026" cy="1618488"/>
          </a:xfrm>
          <a:prstGeom prst="rect">
            <a:avLst/>
          </a:prstGeom>
          <a:solidFill>
            <a:srgbClr val="6AB6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Rounded Rectangle 25"/>
          <p:cNvSpPr/>
          <p:nvPr/>
        </p:nvSpPr>
        <p:spPr>
          <a:xfrm>
            <a:off x="8274100" y="2423160"/>
            <a:ext cx="3350666" cy="178308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54864" dist="36576" dir="5400000" rotWithShape="0">
              <a:srgbClr val="0A1B33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Rounded Rectangle 26"/>
          <p:cNvSpPr/>
          <p:nvPr/>
        </p:nvSpPr>
        <p:spPr>
          <a:xfrm>
            <a:off x="8274100" y="2423160"/>
            <a:ext cx="3350666" cy="402336"/>
          </a:xfrm>
          <a:prstGeom prst="roundRect">
            <a:avLst>
              <a:gd name="adj" fmla="val 9000"/>
            </a:avLst>
          </a:prstGeom>
          <a:solidFill>
            <a:srgbClr val="6AB6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Rectangle 27"/>
          <p:cNvSpPr/>
          <p:nvPr/>
        </p:nvSpPr>
        <p:spPr>
          <a:xfrm>
            <a:off x="8274100" y="2624328"/>
            <a:ext cx="3350666" cy="201168"/>
          </a:xfrm>
          <a:prstGeom prst="rect">
            <a:avLst/>
          </a:prstGeom>
          <a:solidFill>
            <a:srgbClr val="6AB6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TextBox 28"/>
          <p:cNvSpPr txBox="1"/>
          <p:nvPr/>
        </p:nvSpPr>
        <p:spPr>
          <a:xfrm>
            <a:off x="8274100" y="2516606"/>
            <a:ext cx="3350666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400" b="1" i="0" dirty="0">
                <a:solidFill>
                  <a:srgbClr val="FFFFFF"/>
                </a:solidFill>
                <a:latin typeface="Segoe UI Semibold"/>
              </a:rPr>
              <a:t>TRL 6</a:t>
            </a:r>
            <a:endParaRPr lang="it-IT" sz="1400" b="1" dirty="0">
              <a:solidFill>
                <a:srgbClr val="FFFFFF"/>
              </a:solidFill>
              <a:latin typeface="Segoe UI Semibold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65540" y="2898648"/>
            <a:ext cx="3167786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100" b="0" i="1">
                <a:solidFill>
                  <a:srgbClr val="2C6E88"/>
                </a:solidFill>
                <a:latin typeface="Segoe UI"/>
              </a:rPr>
              <a:t>Demonstrated in operation</a:t>
            </a:r>
          </a:p>
        </p:txBody>
      </p:sp>
      <p:pic>
        <p:nvPicPr>
          <p:cNvPr id="31" name="Picture 30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740" y="3272241"/>
            <a:ext cx="2253386" cy="45067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456980" y="3794760"/>
            <a:ext cx="2984906" cy="38404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250" b="1" i="0">
                <a:solidFill>
                  <a:srgbClr val="092049"/>
                </a:solidFill>
                <a:latin typeface="Segoe UI"/>
              </a:rPr>
              <a:t>Conduction-cooling cryomodule</a:t>
            </a:r>
          </a:p>
        </p:txBody>
      </p:sp>
      <p:cxnSp>
        <p:nvCxnSpPr>
          <p:cNvPr id="33" name="Connector 32"/>
          <p:cNvCxnSpPr/>
          <p:nvPr/>
        </p:nvCxnSpPr>
        <p:spPr>
          <a:xfrm flipV="1">
            <a:off x="3314474" y="3063239"/>
            <a:ext cx="1709160" cy="822961"/>
          </a:xfrm>
          <a:prstGeom prst="bentConnector3">
            <a:avLst/>
          </a:prstGeom>
          <a:ln w="38100">
            <a:solidFill>
              <a:srgbClr val="4297B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or 33"/>
          <p:cNvCxnSpPr/>
          <p:nvPr/>
        </p:nvCxnSpPr>
        <p:spPr>
          <a:xfrm flipV="1">
            <a:off x="7168060" y="2240279"/>
            <a:ext cx="1709160" cy="822960"/>
          </a:xfrm>
          <a:prstGeom prst="bentConnector3">
            <a:avLst/>
          </a:prstGeom>
          <a:ln w="38100">
            <a:solidFill>
              <a:srgbClr val="4297B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66928" y="5971032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900" b="1" i="0">
                <a:solidFill>
                  <a:srgbClr val="2C6E88"/>
                </a:solidFill>
                <a:latin typeface="Segoe UI"/>
              </a:rPr>
              <a:t>TRL SCALE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139696" y="5989320"/>
            <a:ext cx="1019352" cy="219456"/>
          </a:xfrm>
          <a:prstGeom prst="roundRect">
            <a:avLst>
              <a:gd name="adj" fmla="val 25000"/>
            </a:avLst>
          </a:prstGeom>
          <a:solidFill>
            <a:srgbClr val="0E2A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8" name="TextBox 37"/>
          <p:cNvSpPr txBox="1"/>
          <p:nvPr/>
        </p:nvSpPr>
        <p:spPr>
          <a:xfrm>
            <a:off x="2121408" y="5989320"/>
            <a:ext cx="1055928" cy="21945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950" b="1" i="0">
                <a:solidFill>
                  <a:srgbClr val="FFFFFF"/>
                </a:solidFill>
                <a:latin typeface="Segoe UI Semibold"/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1408" y="6227064"/>
            <a:ext cx="1055928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sz="650" b="0" i="0">
                <a:solidFill>
                  <a:srgbClr val="5A6A7A"/>
                </a:solidFill>
                <a:latin typeface="Segoe UI"/>
              </a:rPr>
              <a:t>Basic principles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195624" y="5989320"/>
            <a:ext cx="1019352" cy="219456"/>
          </a:xfrm>
          <a:prstGeom prst="roundRect">
            <a:avLst>
              <a:gd name="adj" fmla="val 25000"/>
            </a:avLst>
          </a:prstGeom>
          <a:solidFill>
            <a:srgbClr val="193B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1" name="TextBox 40"/>
          <p:cNvSpPr txBox="1"/>
          <p:nvPr/>
        </p:nvSpPr>
        <p:spPr>
          <a:xfrm>
            <a:off x="3177336" y="5989320"/>
            <a:ext cx="1055928" cy="21945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950" b="1" i="0">
                <a:solidFill>
                  <a:srgbClr val="FFFFFF"/>
                </a:solidFill>
                <a:latin typeface="Segoe UI Semibold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77336" y="6227064"/>
            <a:ext cx="1055928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sz="650" b="0" i="0">
                <a:solidFill>
                  <a:srgbClr val="5A6A7A"/>
                </a:solidFill>
                <a:latin typeface="Segoe UI"/>
              </a:rPr>
              <a:t>Concept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251553" y="5989320"/>
            <a:ext cx="1019352" cy="219456"/>
          </a:xfrm>
          <a:prstGeom prst="roundRect">
            <a:avLst>
              <a:gd name="adj" fmla="val 25000"/>
            </a:avLst>
          </a:prstGeom>
          <a:solidFill>
            <a:srgbClr val="254D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4" name="TextBox 43"/>
          <p:cNvSpPr txBox="1"/>
          <p:nvPr/>
        </p:nvSpPr>
        <p:spPr>
          <a:xfrm>
            <a:off x="4233265" y="5989320"/>
            <a:ext cx="1055928" cy="21945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950" b="1" i="0">
                <a:solidFill>
                  <a:srgbClr val="FFFFFF"/>
                </a:solidFill>
                <a:latin typeface="Segoe UI Semibold"/>
              </a:rPr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33265" y="6227064"/>
            <a:ext cx="1055928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sz="650" b="0" i="0">
                <a:solidFill>
                  <a:srgbClr val="5A6A7A"/>
                </a:solidFill>
                <a:latin typeface="Segoe UI"/>
              </a:rPr>
              <a:t>Proof of concept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307482" y="5989320"/>
            <a:ext cx="1019352" cy="219456"/>
          </a:xfrm>
          <a:prstGeom prst="roundRect">
            <a:avLst>
              <a:gd name="adj" fmla="val 25000"/>
            </a:avLst>
          </a:prstGeom>
          <a:solidFill>
            <a:srgbClr val="305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89194" y="5989320"/>
            <a:ext cx="1055928" cy="21945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950" b="1" i="0">
                <a:solidFill>
                  <a:srgbClr val="FFFFFF"/>
                </a:solidFill>
                <a:latin typeface="Segoe UI Semibold"/>
              </a:rPr>
              <a:t>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89194" y="6227064"/>
            <a:ext cx="1055928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sz="650" b="0" i="0">
                <a:solidFill>
                  <a:srgbClr val="5A6A7A"/>
                </a:solidFill>
                <a:latin typeface="Segoe UI"/>
              </a:rPr>
              <a:t>Lab validated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363411" y="5989320"/>
            <a:ext cx="1019352" cy="219456"/>
          </a:xfrm>
          <a:prstGeom prst="roundRect">
            <a:avLst>
              <a:gd name="adj" fmla="val 25000"/>
            </a:avLst>
          </a:prstGeom>
          <a:solidFill>
            <a:srgbClr val="3C70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0" name="TextBox 49"/>
          <p:cNvSpPr txBox="1"/>
          <p:nvPr/>
        </p:nvSpPr>
        <p:spPr>
          <a:xfrm>
            <a:off x="6345123" y="5989320"/>
            <a:ext cx="1055928" cy="21945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950" b="1" i="0">
                <a:solidFill>
                  <a:srgbClr val="FFFFFF"/>
                </a:solidFill>
                <a:latin typeface="Segoe UI Semibold"/>
              </a:rPr>
              <a:t>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45123" y="6227064"/>
            <a:ext cx="1055928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sz="650" b="0" i="0">
                <a:solidFill>
                  <a:srgbClr val="5A6A7A"/>
                </a:solidFill>
                <a:latin typeface="Segoe UI"/>
              </a:rPr>
              <a:t>Relevant env.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419340" y="5989320"/>
            <a:ext cx="1019352" cy="219456"/>
          </a:xfrm>
          <a:prstGeom prst="roundRect">
            <a:avLst>
              <a:gd name="adj" fmla="val 25000"/>
            </a:avLst>
          </a:prstGeom>
          <a:solidFill>
            <a:srgbClr val="4781A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TextBox 52"/>
          <p:cNvSpPr txBox="1"/>
          <p:nvPr/>
        </p:nvSpPr>
        <p:spPr>
          <a:xfrm>
            <a:off x="7401052" y="5989320"/>
            <a:ext cx="1055928" cy="21945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950" b="1" i="0">
                <a:solidFill>
                  <a:srgbClr val="FFFFFF"/>
                </a:solidFill>
                <a:latin typeface="Segoe UI Semibold"/>
              </a:rPr>
              <a:t>6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01052" y="6227064"/>
            <a:ext cx="1055928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sz="650" b="0" i="0">
                <a:solidFill>
                  <a:srgbClr val="5A6A7A"/>
                </a:solidFill>
                <a:latin typeface="Segoe UI"/>
              </a:rPr>
              <a:t>Demonstrated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475268" y="5989320"/>
            <a:ext cx="1019352" cy="219456"/>
          </a:xfrm>
          <a:prstGeom prst="roundRect">
            <a:avLst>
              <a:gd name="adj" fmla="val 25000"/>
            </a:avLst>
          </a:prstGeom>
          <a:solidFill>
            <a:srgbClr val="5393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6" name="TextBox 55"/>
          <p:cNvSpPr txBox="1"/>
          <p:nvPr/>
        </p:nvSpPr>
        <p:spPr>
          <a:xfrm>
            <a:off x="8456980" y="5989320"/>
            <a:ext cx="1055928" cy="21945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950" b="1" i="0">
                <a:solidFill>
                  <a:srgbClr val="FFFFFF"/>
                </a:solidFill>
                <a:latin typeface="Segoe UI Semibold"/>
              </a:rPr>
              <a:t>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456980" y="6227064"/>
            <a:ext cx="1055928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sz="650" b="0" i="0">
                <a:solidFill>
                  <a:srgbClr val="5A6A7A"/>
                </a:solidFill>
                <a:latin typeface="Segoe UI"/>
              </a:rPr>
              <a:t>Operational prototype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531197" y="5989320"/>
            <a:ext cx="1019352" cy="219456"/>
          </a:xfrm>
          <a:prstGeom prst="roundRect">
            <a:avLst>
              <a:gd name="adj" fmla="val 25000"/>
            </a:avLst>
          </a:prstGeom>
          <a:solidFill>
            <a:srgbClr val="5EA4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9" name="TextBox 58"/>
          <p:cNvSpPr txBox="1"/>
          <p:nvPr/>
        </p:nvSpPr>
        <p:spPr>
          <a:xfrm>
            <a:off x="9512909" y="5989320"/>
            <a:ext cx="1055928" cy="21945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950" b="1" i="0">
                <a:solidFill>
                  <a:srgbClr val="FFFFFF"/>
                </a:solidFill>
                <a:latin typeface="Segoe UI Semibold"/>
              </a:rPr>
              <a:t>8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512909" y="6227064"/>
            <a:ext cx="1055928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sz="650" b="0" i="0">
                <a:solidFill>
                  <a:srgbClr val="5A6A7A"/>
                </a:solidFill>
                <a:latin typeface="Segoe UI"/>
              </a:rPr>
              <a:t>Qualified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587126" y="5989320"/>
            <a:ext cx="1019352" cy="219456"/>
          </a:xfrm>
          <a:prstGeom prst="roundRect">
            <a:avLst>
              <a:gd name="adj" fmla="val 25000"/>
            </a:avLst>
          </a:prstGeom>
          <a:solidFill>
            <a:srgbClr val="6AB6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10568838" y="5989320"/>
            <a:ext cx="1055928" cy="21945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950" b="1" i="0">
                <a:solidFill>
                  <a:srgbClr val="FFFFFF"/>
                </a:solidFill>
                <a:latin typeface="Segoe UI Semibold"/>
              </a:rPr>
              <a:t>9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568838" y="6227064"/>
            <a:ext cx="1055928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sz="650" b="0" i="0">
                <a:solidFill>
                  <a:srgbClr val="5A6A7A"/>
                </a:solidFill>
                <a:latin typeface="Segoe UI"/>
              </a:rPr>
              <a:t>Proven in operation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6858000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6126480" y="365760"/>
            <a:ext cx="5943600" cy="64008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sz="30000" b="1" i="0">
                <a:solidFill>
                  <a:srgbClr val="0D2A5E"/>
                </a:solidFill>
                <a:latin typeface="Segoe UI Semibold"/>
              </a:rPr>
              <a:t>01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9808" y="2240280"/>
            <a:ext cx="77724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500" b="1" i="0">
                <a:solidFill>
                  <a:srgbClr val="9ACBDC"/>
                </a:solidFill>
                <a:latin typeface="Segoe UI"/>
              </a:rPr>
              <a:t>PART 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808" y="2697480"/>
            <a:ext cx="7863840" cy="13716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4400" b="0" i="0">
                <a:solidFill>
                  <a:srgbClr val="FFFFFF"/>
                </a:solidFill>
                <a:latin typeface="Segoe UI Semibold"/>
              </a:rPr>
              <a:t>Film &amp; technical solutions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768096" y="3931920"/>
            <a:ext cx="2743200" cy="27432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749808" y="4160520"/>
            <a:ext cx="7406640" cy="12801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8000"/>
              </a:lnSpc>
            </a:pPr>
            <a:r>
              <a:rPr sz="1600" b="0" i="1">
                <a:solidFill>
                  <a:srgbClr val="9ACBDC"/>
                </a:solidFill>
                <a:latin typeface="Segoe UI Light"/>
              </a:rPr>
              <a:t>Film stoichiometry &amp; Tᴄ, the copper substrate and Nb buffer layer — and the measurements that validate the recipe.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6928" y="6492240"/>
            <a:ext cx="64008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>
                <a:solidFill>
                  <a:srgbClr val="90A6BC"/>
                </a:solidFill>
                <a:latin typeface="Segoe UI"/>
              </a:rPr>
              <a:t>TTC 2026  ·  M. Lazzari, INFN–LNL, malazzar@lnl.infn.it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4647" y="6492240"/>
            <a:ext cx="9601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900" b="1" i="0">
                <a:solidFill>
                  <a:srgbClr val="9ACBDC"/>
                </a:solidFill>
                <a:latin typeface="Segoe UI"/>
              </a:rPr>
              <a:t>04 / 17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F1F5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566928" y="475488"/>
            <a:ext cx="155448" cy="15544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22960" y="411480"/>
            <a:ext cx="7315200" cy="1923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50" b="1" i="0" dirty="0">
                <a:solidFill>
                  <a:srgbClr val="2C6E88"/>
                </a:solidFill>
                <a:latin typeface="Segoe UI"/>
              </a:rPr>
              <a:t>WHY N</a:t>
            </a:r>
            <a:r>
              <a:rPr lang="it-IT" sz="1250" b="1" i="0" dirty="0">
                <a:solidFill>
                  <a:srgbClr val="2C6E88"/>
                </a:solidFill>
                <a:latin typeface="Segoe UI"/>
              </a:rPr>
              <a:t>b</a:t>
            </a:r>
            <a:r>
              <a:rPr sz="1250" b="1" i="0" dirty="0">
                <a:solidFill>
                  <a:srgbClr val="2C6E88"/>
                </a:solidFill>
                <a:latin typeface="Segoe UI"/>
              </a:rPr>
              <a:t>₃S</a:t>
            </a:r>
            <a:r>
              <a:rPr lang="it-IT" sz="1250" b="1" i="0" dirty="0">
                <a:solidFill>
                  <a:srgbClr val="2C6E88"/>
                </a:solidFill>
                <a:latin typeface="Segoe UI"/>
              </a:rPr>
              <a:t>n</a:t>
            </a:r>
            <a:r>
              <a:rPr sz="1250" b="1" i="0" dirty="0">
                <a:solidFill>
                  <a:srgbClr val="2C6E88"/>
                </a:solidFill>
                <a:latin typeface="Segoe UI"/>
              </a:rPr>
              <a:t> ON COPPER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928" y="713232"/>
            <a:ext cx="8229600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400" b="0" i="0" dirty="0">
                <a:solidFill>
                  <a:srgbClr val="092049"/>
                </a:solidFill>
                <a:latin typeface="Segoe UI Semibold"/>
              </a:rPr>
              <a:t>A route to efficient, 4.5 K SRF accelerators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673084" y="457200"/>
            <a:ext cx="2951683" cy="420624"/>
          </a:xfrm>
          <a:prstGeom prst="roundRect">
            <a:avLst>
              <a:gd name="adj" fmla="val 50000"/>
            </a:avLst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8673084" y="457200"/>
            <a:ext cx="2951683" cy="42062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100" b="1" i="0">
                <a:solidFill>
                  <a:srgbClr val="9ACBDC"/>
                </a:solidFill>
                <a:latin typeface="Segoe UI"/>
              </a:rPr>
              <a:t>01</a:t>
            </a:r>
            <a:r>
              <a:rPr sz="1100" b="0" i="0">
                <a:solidFill>
                  <a:srgbClr val="FFFFFF"/>
                </a:solidFill>
                <a:latin typeface="Segoe UI"/>
              </a:rPr>
              <a:t> · Film &amp; technical solutions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566928" y="6437376"/>
            <a:ext cx="11057839" cy="16459"/>
          </a:xfrm>
          <a:prstGeom prst="rect">
            <a:avLst/>
          </a:prstGeom>
          <a:solidFill>
            <a:srgbClr val="CF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6492240"/>
            <a:ext cx="6400800" cy="13849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 dirty="0">
                <a:solidFill>
                  <a:srgbClr val="5A6A7A"/>
                </a:solidFill>
                <a:latin typeface="Segoe UI"/>
              </a:rPr>
              <a:t>TTC 2026  ·  M. Lazzari, INFN–LNL</a:t>
            </a:r>
            <a:r>
              <a:rPr lang="it-IT" sz="900" b="0" i="0" dirty="0">
                <a:solidFill>
                  <a:srgbClr val="5A6A7A"/>
                </a:solidFill>
                <a:latin typeface="Segoe UI"/>
              </a:rPr>
              <a:t>, malazzar@lnl.infn.it</a:t>
            </a:r>
            <a:endParaRPr sz="900" b="0" i="0" dirty="0">
              <a:solidFill>
                <a:srgbClr val="5A6A7A"/>
              </a:solidFill>
              <a:latin typeface="Segoe U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4647" y="6492240"/>
            <a:ext cx="9601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900" b="1" i="0">
                <a:solidFill>
                  <a:srgbClr val="2C6E88"/>
                </a:solidFill>
                <a:latin typeface="Segoe UI"/>
              </a:rPr>
              <a:t>05 / 17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66928" y="1783080"/>
            <a:ext cx="3017520" cy="96012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Rounded Rectangle 16"/>
          <p:cNvSpPr/>
          <p:nvPr/>
        </p:nvSpPr>
        <p:spPr>
          <a:xfrm>
            <a:off x="566928" y="1783080"/>
            <a:ext cx="91440" cy="960120"/>
          </a:xfrm>
          <a:prstGeom prst="roundRect">
            <a:avLst>
              <a:gd name="adj" fmla="val 50000"/>
            </a:avLst>
          </a:prstGeom>
          <a:solidFill>
            <a:srgbClr val="2C6E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804672" y="1783080"/>
            <a:ext cx="2651760" cy="96012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95000"/>
              </a:lnSpc>
              <a:spcAft>
                <a:spcPts val="200"/>
              </a:spcAft>
            </a:pPr>
            <a:r>
              <a:rPr sz="3000" b="0" i="0">
                <a:solidFill>
                  <a:srgbClr val="2C6E88"/>
                </a:solidFill>
                <a:latin typeface="Segoe UI Semibold"/>
              </a:rPr>
              <a:t>4.5 K</a:t>
            </a:r>
          </a:p>
          <a:p>
            <a:pPr algn="l">
              <a:lnSpc>
                <a:spcPct val="100000"/>
              </a:lnSpc>
            </a:pPr>
            <a:r>
              <a:rPr sz="1100" b="0" i="0">
                <a:solidFill>
                  <a:srgbClr val="5A6A7A"/>
                </a:solidFill>
                <a:latin typeface="Segoe UI"/>
              </a:rPr>
              <a:t>Target operating temperature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767328" y="1783080"/>
            <a:ext cx="3017520" cy="96012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ounded Rectangle 19"/>
          <p:cNvSpPr/>
          <p:nvPr/>
        </p:nvSpPr>
        <p:spPr>
          <a:xfrm>
            <a:off x="3767328" y="1783080"/>
            <a:ext cx="91440" cy="960120"/>
          </a:xfrm>
          <a:prstGeom prst="roundRect">
            <a:avLst>
              <a:gd name="adj" fmla="val 50000"/>
            </a:avLst>
          </a:prstGeom>
          <a:solidFill>
            <a:srgbClr val="F634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4005072" y="1783080"/>
            <a:ext cx="2651760" cy="96012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95000"/>
              </a:lnSpc>
              <a:spcAft>
                <a:spcPts val="200"/>
              </a:spcAft>
            </a:pPr>
            <a:r>
              <a:rPr sz="3000" b="0" i="0">
                <a:solidFill>
                  <a:srgbClr val="F634AF"/>
                </a:solidFill>
                <a:latin typeface="Segoe UI Semibold"/>
              </a:rPr>
              <a:t>÷ 3</a:t>
            </a:r>
          </a:p>
          <a:p>
            <a:pPr algn="l">
              <a:lnSpc>
                <a:spcPct val="100000"/>
              </a:lnSpc>
            </a:pPr>
            <a:r>
              <a:rPr sz="1100" b="0" i="0">
                <a:solidFill>
                  <a:srgbClr val="5A6A7A"/>
                </a:solidFill>
                <a:latin typeface="Segoe UI"/>
              </a:rPr>
              <a:t>Cryo grid power vs Nb @ 2 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6928" y="3154680"/>
            <a:ext cx="59436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700" b="1" i="0">
                <a:solidFill>
                  <a:srgbClr val="092049"/>
                </a:solidFill>
                <a:latin typeface="Segoe UI Semibold"/>
              </a:rPr>
              <a:t>The copper substrate — coated by PVD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6928" y="5724144"/>
            <a:ext cx="128016" cy="128016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859536" y="5669281"/>
            <a:ext cx="580644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500" b="1" i="0" dirty="0">
                <a:solidFill>
                  <a:srgbClr val="092049"/>
                </a:solidFill>
                <a:latin typeface="Segoe UI"/>
              </a:rPr>
              <a:t>Mature PVD heritage</a:t>
            </a:r>
            <a:r>
              <a:rPr sz="1400" b="0" i="0" dirty="0">
                <a:solidFill>
                  <a:srgbClr val="16202E"/>
                </a:solidFill>
                <a:latin typeface="Segoe UI"/>
              </a:rPr>
              <a:t>  —  Nb/Cu by sputtering proven on LEP2, LHC, HIE-ISOLDE → FCC-ee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6928" y="3780043"/>
            <a:ext cx="128016" cy="128016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TextBox 25"/>
          <p:cNvSpPr txBox="1"/>
          <p:nvPr/>
        </p:nvSpPr>
        <p:spPr>
          <a:xfrm>
            <a:off x="859536" y="3725180"/>
            <a:ext cx="580644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500" b="1" i="0">
                <a:solidFill>
                  <a:srgbClr val="092049"/>
                </a:solidFill>
                <a:latin typeface="Segoe UI"/>
              </a:rPr>
              <a:t>Thermal stability</a:t>
            </a:r>
            <a:r>
              <a:rPr sz="1400" b="0" i="0">
                <a:solidFill>
                  <a:srgbClr val="16202E"/>
                </a:solidFill>
                <a:latin typeface="Segoe UI"/>
              </a:rPr>
              <a:t>  —  excellent heat evacuation → conduction-cooling ready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6928" y="4679726"/>
            <a:ext cx="128016" cy="128016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TextBox 27"/>
          <p:cNvSpPr txBox="1"/>
          <p:nvPr/>
        </p:nvSpPr>
        <p:spPr>
          <a:xfrm>
            <a:off x="859536" y="4624863"/>
            <a:ext cx="580644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500" b="1" i="0" dirty="0">
                <a:solidFill>
                  <a:srgbClr val="092049"/>
                </a:solidFill>
                <a:latin typeface="Segoe UI"/>
              </a:rPr>
              <a:t>Low cost</a:t>
            </a:r>
            <a:r>
              <a:rPr sz="1400" b="0" i="0" dirty="0">
                <a:solidFill>
                  <a:srgbClr val="16202E"/>
                </a:solidFill>
                <a:latin typeface="Segoe UI"/>
              </a:rPr>
              <a:t>  —  OFE Cu is 20–100× cheaper than RRR-300 bulk Nb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903720" y="1783080"/>
            <a:ext cx="4709160" cy="411480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54864" dist="36576" dir="5400000" rotWithShape="0">
              <a:srgbClr val="0A1B33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0" name="Picture 29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320" y="2108835"/>
            <a:ext cx="4251960" cy="318897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086600" y="5513832"/>
            <a:ext cx="4343400" cy="320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sz="900" b="0" i="1">
                <a:solidFill>
                  <a:srgbClr val="5A6A7A"/>
                </a:solidFill>
                <a:latin typeface="Segoe UI"/>
              </a:rPr>
              <a:t>Nb @ 2 K → Nb₃Sn @ 4.5 K cuts cryogenic power ×3   (Thin-Film SRF Roadmap, I.FAST D9.1)</a:t>
            </a:r>
          </a:p>
        </p:txBody>
      </p:sp>
      <p:sp>
        <p:nvSpPr>
          <p:cNvPr id="69" name="DotProg 69"/>
          <p:cNvSpPr/>
          <p:nvPr/>
        </p:nvSpPr>
        <p:spPr>
          <a:xfrm>
            <a:off x="9471355" y="6524244"/>
            <a:ext cx="84124" cy="84124"/>
          </a:xfrm>
          <a:prstGeom prst="ellipse">
            <a:avLst/>
          </a:prstGeom>
          <a:solidFill>
            <a:srgbClr val="4297B4"/>
          </a:solidFill>
          <a:ln>
            <a:noFill/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70" name="DotProg 70"/>
          <p:cNvSpPr/>
          <p:nvPr/>
        </p:nvSpPr>
        <p:spPr>
          <a:xfrm>
            <a:off x="9622231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71" name="DotProg 71"/>
          <p:cNvSpPr/>
          <p:nvPr/>
        </p:nvSpPr>
        <p:spPr>
          <a:xfrm>
            <a:off x="9773107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DotProg 72"/>
          <p:cNvSpPr/>
          <p:nvPr/>
        </p:nvSpPr>
        <p:spPr>
          <a:xfrm>
            <a:off x="9923983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73" name="DotProg 73"/>
          <p:cNvSpPr/>
          <p:nvPr/>
        </p:nvSpPr>
        <p:spPr>
          <a:xfrm>
            <a:off x="10074859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74" name="DotProg 74"/>
          <p:cNvSpPr/>
          <p:nvPr/>
        </p:nvSpPr>
        <p:spPr>
          <a:xfrm>
            <a:off x="10225735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75" name="DotProg 75"/>
          <p:cNvSpPr/>
          <p:nvPr/>
        </p:nvSpPr>
        <p:spPr>
          <a:xfrm>
            <a:off x="10376611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F1F5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566928" y="475488"/>
            <a:ext cx="155448" cy="15544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22960" y="411480"/>
            <a:ext cx="7765999" cy="2926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50" b="1" i="0">
                <a:solidFill>
                  <a:srgbClr val="2C6E88"/>
                </a:solidFill>
                <a:latin typeface="Segoe UI"/>
              </a:rPr>
              <a:t>THE PROBLEM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928" y="713232"/>
            <a:ext cx="7877556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600" b="0" i="0">
                <a:solidFill>
                  <a:srgbClr val="092049"/>
                </a:solidFill>
                <a:latin typeface="Segoe UI Semibold"/>
              </a:rPr>
              <a:t>Nb₃Sn on Cu: four coupled challenges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673084" y="457200"/>
            <a:ext cx="2951683" cy="420624"/>
          </a:xfrm>
          <a:prstGeom prst="roundRect">
            <a:avLst>
              <a:gd name="adj" fmla="val 50000"/>
            </a:avLst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8673084" y="457200"/>
            <a:ext cx="2951683" cy="42062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100" b="1" i="0">
                <a:solidFill>
                  <a:srgbClr val="9ACBDC"/>
                </a:solidFill>
                <a:latin typeface="Segoe UI"/>
              </a:rPr>
              <a:t>01</a:t>
            </a:r>
            <a:r>
              <a:rPr sz="1100" b="0" i="0">
                <a:solidFill>
                  <a:srgbClr val="FFFFFF"/>
                </a:solidFill>
                <a:latin typeface="Segoe UI"/>
              </a:rPr>
              <a:t> · Film &amp; technical solutions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566928" y="6437376"/>
            <a:ext cx="11057839" cy="16459"/>
          </a:xfrm>
          <a:prstGeom prst="rect">
            <a:avLst/>
          </a:prstGeom>
          <a:solidFill>
            <a:srgbClr val="CF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6492240"/>
            <a:ext cx="64008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>
                <a:solidFill>
                  <a:srgbClr val="5A6A7A"/>
                </a:solidFill>
                <a:latin typeface="Segoe UI"/>
              </a:rPr>
              <a:t>TTC 2026  ·  M. Lazzari, INFN–LNL, malazzar@lnl.infn.it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4647" y="6492240"/>
            <a:ext cx="9601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900" b="1" i="0">
                <a:solidFill>
                  <a:srgbClr val="2C6E88"/>
                </a:solidFill>
                <a:latin typeface="Segoe UI"/>
              </a:rPr>
              <a:t>06 / 17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66928" y="1920240"/>
            <a:ext cx="5414619" cy="141732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Rounded Rectangle 16"/>
          <p:cNvSpPr/>
          <p:nvPr/>
        </p:nvSpPr>
        <p:spPr>
          <a:xfrm>
            <a:off x="566928" y="1920240"/>
            <a:ext cx="109728" cy="1417320"/>
          </a:xfrm>
          <a:prstGeom prst="roundRect">
            <a:avLst>
              <a:gd name="adj" fmla="val 50000"/>
            </a:avLst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877824" y="2103120"/>
            <a:ext cx="4911699" cy="51334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spcAft>
                <a:spcPts val="500"/>
              </a:spcAft>
            </a:pPr>
            <a:r>
              <a:rPr lang="it-IT" sz="1650" b="1" i="0" dirty="0">
                <a:solidFill>
                  <a:srgbClr val="092049"/>
                </a:solidFill>
                <a:latin typeface="Segoe UI Semibold"/>
              </a:rPr>
              <a:t>1 </a:t>
            </a:r>
            <a:r>
              <a:rPr sz="1650" b="1" i="0" dirty="0">
                <a:solidFill>
                  <a:srgbClr val="092049"/>
                </a:solidFill>
                <a:latin typeface="Segoe UI Semibold"/>
              </a:rPr>
              <a:t>Brittle A15 phase</a:t>
            </a:r>
          </a:p>
          <a:p>
            <a:pPr algn="l">
              <a:lnSpc>
                <a:spcPct val="105000"/>
              </a:lnSpc>
            </a:pPr>
            <a:r>
              <a:rPr sz="1300" b="0" i="0" dirty="0">
                <a:solidFill>
                  <a:srgbClr val="16202E"/>
                </a:solidFill>
                <a:latin typeface="Segoe UI"/>
              </a:rPr>
              <a:t>Tᴄ follows Sn% (18–26 at%); A15 is brittle → thin film only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210147" y="1920240"/>
            <a:ext cx="5414619" cy="141732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ounded Rectangle 19"/>
          <p:cNvSpPr/>
          <p:nvPr/>
        </p:nvSpPr>
        <p:spPr>
          <a:xfrm>
            <a:off x="6210147" y="1920240"/>
            <a:ext cx="109728" cy="1417320"/>
          </a:xfrm>
          <a:prstGeom prst="roundRect">
            <a:avLst>
              <a:gd name="adj" fmla="val 50000"/>
            </a:avLst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521043" y="2103120"/>
            <a:ext cx="4911699" cy="51334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spcAft>
                <a:spcPts val="500"/>
              </a:spcAft>
            </a:pPr>
            <a:r>
              <a:rPr lang="it-IT" sz="1650" b="1" i="0" dirty="0">
                <a:solidFill>
                  <a:srgbClr val="092049"/>
                </a:solidFill>
                <a:latin typeface="Segoe UI Semibold"/>
              </a:rPr>
              <a:t>2 </a:t>
            </a:r>
            <a:r>
              <a:rPr sz="1650" b="1" i="0" dirty="0">
                <a:solidFill>
                  <a:srgbClr val="092049"/>
                </a:solidFill>
                <a:latin typeface="Segoe UI Semibold"/>
              </a:rPr>
              <a:t>Low-melting substrate</a:t>
            </a:r>
          </a:p>
          <a:p>
            <a:pPr algn="l">
              <a:lnSpc>
                <a:spcPct val="105000"/>
              </a:lnSpc>
            </a:pPr>
            <a:r>
              <a:rPr sz="1300" b="0" i="0" dirty="0">
                <a:solidFill>
                  <a:srgbClr val="16202E"/>
                </a:solidFill>
                <a:latin typeface="Segoe UI"/>
              </a:rPr>
              <a:t>Cu weakens above ~400 °C → hard limit T ≤ 600–650 °C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66928" y="3557016"/>
            <a:ext cx="5414619" cy="141732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Rounded Rectangle 22"/>
          <p:cNvSpPr/>
          <p:nvPr/>
        </p:nvSpPr>
        <p:spPr>
          <a:xfrm>
            <a:off x="566928" y="3557016"/>
            <a:ext cx="109728" cy="1417320"/>
          </a:xfrm>
          <a:prstGeom prst="roundRect">
            <a:avLst>
              <a:gd name="adj" fmla="val 50000"/>
            </a:avLst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877824" y="3739896"/>
            <a:ext cx="4911699" cy="51334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spcAft>
                <a:spcPts val="500"/>
              </a:spcAft>
            </a:pPr>
            <a:r>
              <a:rPr lang="it-IT" sz="1650" b="1" i="0" dirty="0">
                <a:solidFill>
                  <a:srgbClr val="092049"/>
                </a:solidFill>
                <a:latin typeface="Segoe UI Semibold"/>
              </a:rPr>
              <a:t>3 </a:t>
            </a:r>
            <a:r>
              <a:rPr sz="1650" b="1" i="0" dirty="0">
                <a:solidFill>
                  <a:srgbClr val="092049"/>
                </a:solidFill>
                <a:latin typeface="Segoe UI Semibold"/>
              </a:rPr>
              <a:t>Tight geometry</a:t>
            </a:r>
          </a:p>
          <a:p>
            <a:pPr algn="l">
              <a:lnSpc>
                <a:spcPct val="105000"/>
              </a:lnSpc>
            </a:pPr>
            <a:r>
              <a:rPr sz="1300" b="0" i="0" dirty="0">
                <a:solidFill>
                  <a:srgbClr val="16202E"/>
                </a:solidFill>
                <a:latin typeface="Segoe UI"/>
              </a:rPr>
              <a:t>Small aperture of 1.3 GHz cavities makes uniform coating hard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210147" y="3557016"/>
            <a:ext cx="5414619" cy="141732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Rounded Rectangle 25"/>
          <p:cNvSpPr/>
          <p:nvPr/>
        </p:nvSpPr>
        <p:spPr>
          <a:xfrm>
            <a:off x="6210147" y="3557016"/>
            <a:ext cx="109728" cy="1417320"/>
          </a:xfrm>
          <a:prstGeom prst="roundRect">
            <a:avLst>
              <a:gd name="adj" fmla="val 50000"/>
            </a:avLst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6521043" y="3739896"/>
            <a:ext cx="4911699" cy="51334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spcAft>
                <a:spcPts val="500"/>
              </a:spcAft>
            </a:pPr>
            <a:r>
              <a:rPr lang="it-IT" sz="1650" b="1" i="0" dirty="0">
                <a:solidFill>
                  <a:srgbClr val="092049"/>
                </a:solidFill>
                <a:latin typeface="Segoe UI Semibold"/>
              </a:rPr>
              <a:t>4 </a:t>
            </a:r>
            <a:r>
              <a:rPr sz="1650" b="1" i="0" dirty="0">
                <a:solidFill>
                  <a:srgbClr val="092049"/>
                </a:solidFill>
                <a:latin typeface="Segoe UI Semibold"/>
              </a:rPr>
              <a:t>Sn–Cu interdiffusion</a:t>
            </a:r>
          </a:p>
          <a:p>
            <a:pPr algn="l">
              <a:lnSpc>
                <a:spcPct val="105000"/>
              </a:lnSpc>
            </a:pPr>
            <a:r>
              <a:rPr sz="1300" b="0" i="0" dirty="0">
                <a:solidFill>
                  <a:srgbClr val="16202E"/>
                </a:solidFill>
                <a:latin typeface="Segoe UI"/>
              </a:rPr>
              <a:t>Sn and Cu are miscible → an intermediate buffer layer is mandatory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6928" y="5020056"/>
            <a:ext cx="11057839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50" b="0" i="1">
                <a:solidFill>
                  <a:srgbClr val="2C6E88"/>
                </a:solidFill>
                <a:latin typeface="Segoe UI"/>
              </a:rPr>
              <a:t>A15 forms as a single phase only above ~930 °C — well beyond the copper limit: the coating strategy must work around it.</a:t>
            </a:r>
          </a:p>
        </p:txBody>
      </p:sp>
      <p:sp>
        <p:nvSpPr>
          <p:cNvPr id="76" name="DotProg 76"/>
          <p:cNvSpPr/>
          <p:nvPr/>
        </p:nvSpPr>
        <p:spPr>
          <a:xfrm>
            <a:off x="9471355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DotProg 77"/>
          <p:cNvSpPr/>
          <p:nvPr/>
        </p:nvSpPr>
        <p:spPr>
          <a:xfrm>
            <a:off x="9622231" y="6524244"/>
            <a:ext cx="84124" cy="84124"/>
          </a:xfrm>
          <a:prstGeom prst="ellipse">
            <a:avLst/>
          </a:prstGeom>
          <a:solidFill>
            <a:srgbClr val="4297B4"/>
          </a:solidFill>
          <a:ln>
            <a:noFill/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78" name="DotProg 78"/>
          <p:cNvSpPr/>
          <p:nvPr/>
        </p:nvSpPr>
        <p:spPr>
          <a:xfrm>
            <a:off x="9773107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79" name="DotProg 79"/>
          <p:cNvSpPr/>
          <p:nvPr/>
        </p:nvSpPr>
        <p:spPr>
          <a:xfrm>
            <a:off x="9923983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80" name="DotProg 80"/>
          <p:cNvSpPr/>
          <p:nvPr/>
        </p:nvSpPr>
        <p:spPr>
          <a:xfrm>
            <a:off x="10074859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81" name="DotProg 81"/>
          <p:cNvSpPr/>
          <p:nvPr/>
        </p:nvSpPr>
        <p:spPr>
          <a:xfrm>
            <a:off x="10225735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DotProg 82"/>
          <p:cNvSpPr/>
          <p:nvPr/>
        </p:nvSpPr>
        <p:spPr>
          <a:xfrm>
            <a:off x="10376611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F1F5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566928" y="475488"/>
            <a:ext cx="155448" cy="15544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52906" y="470748"/>
            <a:ext cx="7765999" cy="1923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it-IT" sz="1250" b="1" i="0" dirty="0">
                <a:solidFill>
                  <a:srgbClr val="2C6E88"/>
                </a:solidFill>
                <a:latin typeface="Segoe UI"/>
              </a:rPr>
              <a:t>INFN LNL</a:t>
            </a:r>
            <a:r>
              <a:rPr sz="1250" b="1" i="0" dirty="0">
                <a:solidFill>
                  <a:srgbClr val="2C6E88"/>
                </a:solidFill>
                <a:latin typeface="Segoe UI"/>
              </a:rPr>
              <a:t>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6928" y="713232"/>
                <a:ext cx="787755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sz="2600" b="0" i="0" dirty="0">
                    <a:solidFill>
                      <a:srgbClr val="092049"/>
                    </a:solidFill>
                    <a:latin typeface="Segoe UI Semibold"/>
                  </a:rPr>
                  <a:t>DC magnetron sputtering —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800" b="1" i="1">
                            <a:solidFill>
                              <a:srgbClr val="0920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800" b="1" i="1">
                            <a:solidFill>
                              <a:srgbClr val="092049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it-IT" sz="2800" b="1" i="1">
                            <a:solidFill>
                              <a:srgbClr val="092049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</m:oMath>
                </a14:m>
                <a:r>
                  <a:rPr lang="it-IT" sz="2800" b="1" dirty="0">
                    <a:solidFill>
                      <a:srgbClr val="092049"/>
                    </a:solidFill>
                    <a:latin typeface="Segoe UI Semibold"/>
                  </a:rPr>
                  <a:t> </a:t>
                </a:r>
                <a:r>
                  <a:rPr sz="2600" b="0" i="0" dirty="0">
                    <a:solidFill>
                      <a:srgbClr val="092049"/>
                    </a:solidFill>
                    <a:latin typeface="Segoe UI Semibold"/>
                  </a:rPr>
                  <a:t>-driven recipe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928" y="713232"/>
                <a:ext cx="7877556" cy="430887"/>
              </a:xfrm>
              <a:prstGeom prst="rect">
                <a:avLst/>
              </a:prstGeom>
              <a:blipFill>
                <a:blip r:embed="rId3"/>
                <a:stretch>
                  <a:fillRect l="-2554" t="-16901" b="-450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/>
          <p:cNvSpPr/>
          <p:nvPr/>
        </p:nvSpPr>
        <p:spPr>
          <a:xfrm>
            <a:off x="8673084" y="457200"/>
            <a:ext cx="2951683" cy="420624"/>
          </a:xfrm>
          <a:prstGeom prst="roundRect">
            <a:avLst>
              <a:gd name="adj" fmla="val 50000"/>
            </a:avLst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8673084" y="457200"/>
            <a:ext cx="2951683" cy="42062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100" b="1" i="0">
                <a:solidFill>
                  <a:srgbClr val="9ACBDC"/>
                </a:solidFill>
                <a:latin typeface="Segoe UI"/>
              </a:rPr>
              <a:t>01</a:t>
            </a:r>
            <a:r>
              <a:rPr sz="1100" b="0" i="0">
                <a:solidFill>
                  <a:srgbClr val="FFFFFF"/>
                </a:solidFill>
                <a:latin typeface="Segoe UI"/>
              </a:rPr>
              <a:t> · Film &amp; technical solutions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566928" y="6437376"/>
            <a:ext cx="11057839" cy="16459"/>
          </a:xfrm>
          <a:prstGeom prst="rect">
            <a:avLst/>
          </a:prstGeom>
          <a:solidFill>
            <a:srgbClr val="CF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6492240"/>
            <a:ext cx="64008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>
                <a:solidFill>
                  <a:srgbClr val="5A6A7A"/>
                </a:solidFill>
                <a:latin typeface="Segoe UI"/>
              </a:rPr>
              <a:t>TTC 2026  ·  M. Lazzari, INFN–LNL, malazzar@lnl.infn.it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4647" y="6492240"/>
            <a:ext cx="9601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900" b="1" i="0">
                <a:solidFill>
                  <a:srgbClr val="2C6E88"/>
                </a:solidFill>
                <a:latin typeface="Segoe UI"/>
              </a:rPr>
              <a:t>07 / 17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6928" y="1737360"/>
            <a:ext cx="5074920" cy="2926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50" b="1" i="0">
                <a:solidFill>
                  <a:srgbClr val="2C6E88"/>
                </a:solidFill>
                <a:latin typeface="Segoe UI Semibold"/>
              </a:rPr>
              <a:t>DCMS from a single stoichiometric Nb₃Sn target *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6928" y="2048256"/>
            <a:ext cx="50749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200" b="0" i="0">
                <a:solidFill>
                  <a:srgbClr val="16202E"/>
                </a:solidFill>
                <a:latin typeface="Segoe UI"/>
              </a:rPr>
              <a:t>Simple set-up · full parameter control · coating and interface decoupled · Tsubstrate ≤ 650 °C</a:t>
            </a:r>
          </a:p>
        </p:txBody>
      </p:sp>
      <p:sp>
        <p:nvSpPr>
          <p:cNvPr id="18" name="Oval 17"/>
          <p:cNvSpPr/>
          <p:nvPr/>
        </p:nvSpPr>
        <p:spPr>
          <a:xfrm>
            <a:off x="566928" y="2697480"/>
            <a:ext cx="301752" cy="301752"/>
          </a:xfrm>
          <a:prstGeom prst="ellipse">
            <a:avLst/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566928" y="2688336"/>
            <a:ext cx="301752" cy="30175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250" b="1" i="0">
                <a:solidFill>
                  <a:srgbClr val="FFFFFF"/>
                </a:solidFill>
                <a:latin typeface="Segoe UI Semibold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5840" y="2715768"/>
            <a:ext cx="461772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350" b="1" i="0">
                <a:solidFill>
                  <a:srgbClr val="092049"/>
                </a:solidFill>
                <a:latin typeface="Segoe UI"/>
              </a:rPr>
              <a:t>Low cathode power</a:t>
            </a:r>
            <a:r>
              <a:rPr sz="1350" b="0" i="0">
                <a:solidFill>
                  <a:srgbClr val="2C6E88"/>
                </a:solidFill>
                <a:latin typeface="Segoe UI"/>
              </a:rPr>
              <a:t>   ~250 mW/cm²</a:t>
            </a:r>
          </a:p>
        </p:txBody>
      </p:sp>
      <p:sp>
        <p:nvSpPr>
          <p:cNvPr id="21" name="Oval 20"/>
          <p:cNvSpPr/>
          <p:nvPr/>
        </p:nvSpPr>
        <p:spPr>
          <a:xfrm>
            <a:off x="566928" y="3145536"/>
            <a:ext cx="301752" cy="301752"/>
          </a:xfrm>
          <a:prstGeom prst="ellipse">
            <a:avLst/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566928" y="3136392"/>
            <a:ext cx="301752" cy="30175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250" b="1" i="0">
                <a:solidFill>
                  <a:srgbClr val="FFFFFF"/>
                </a:solidFill>
                <a:latin typeface="Segoe UI Semibold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5840" y="3163824"/>
            <a:ext cx="461772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350" b="1" i="0">
                <a:solidFill>
                  <a:srgbClr val="092049"/>
                </a:solidFill>
                <a:latin typeface="Segoe UI"/>
              </a:rPr>
              <a:t>High deposition pressure</a:t>
            </a:r>
            <a:r>
              <a:rPr sz="1350" b="0" i="0">
                <a:solidFill>
                  <a:srgbClr val="2C6E88"/>
                </a:solidFill>
                <a:latin typeface="Segoe UI"/>
              </a:rPr>
              <a:t>   2×10⁻² mbar</a:t>
            </a:r>
          </a:p>
        </p:txBody>
      </p:sp>
      <p:sp>
        <p:nvSpPr>
          <p:cNvPr id="24" name="Oval 23"/>
          <p:cNvSpPr/>
          <p:nvPr/>
        </p:nvSpPr>
        <p:spPr>
          <a:xfrm>
            <a:off x="566928" y="3593592"/>
            <a:ext cx="301752" cy="301752"/>
          </a:xfrm>
          <a:prstGeom prst="ellipse">
            <a:avLst/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66928" y="3584448"/>
            <a:ext cx="301752" cy="30175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250" b="1" i="0">
                <a:solidFill>
                  <a:srgbClr val="FFFFFF"/>
                </a:solidFill>
                <a:latin typeface="Segoe UI Semibold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5840" y="3611880"/>
            <a:ext cx="461772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350" b="1" i="0">
                <a:solidFill>
                  <a:srgbClr val="092049"/>
                </a:solidFill>
                <a:latin typeface="Segoe UI"/>
              </a:rPr>
              <a:t>Deposition temperature</a:t>
            </a:r>
            <a:r>
              <a:rPr sz="1350" b="0" i="0">
                <a:solidFill>
                  <a:srgbClr val="2C6E88"/>
                </a:solidFill>
                <a:latin typeface="Segoe UI"/>
              </a:rPr>
              <a:t>   600–650 °C</a:t>
            </a:r>
          </a:p>
        </p:txBody>
      </p:sp>
      <p:sp>
        <p:nvSpPr>
          <p:cNvPr id="27" name="Oval 26"/>
          <p:cNvSpPr/>
          <p:nvPr/>
        </p:nvSpPr>
        <p:spPr>
          <a:xfrm>
            <a:off x="566928" y="4041648"/>
            <a:ext cx="301752" cy="301752"/>
          </a:xfrm>
          <a:prstGeom prst="ellipse">
            <a:avLst/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TextBox 27"/>
          <p:cNvSpPr txBox="1"/>
          <p:nvPr/>
        </p:nvSpPr>
        <p:spPr>
          <a:xfrm>
            <a:off x="566928" y="4032504"/>
            <a:ext cx="301752" cy="30175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250" b="1" i="0">
                <a:solidFill>
                  <a:srgbClr val="FFFFFF"/>
                </a:solidFill>
                <a:latin typeface="Segoe UI Semibold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05840" y="4059936"/>
            <a:ext cx="461772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350" b="1" i="0">
                <a:solidFill>
                  <a:srgbClr val="092049"/>
                </a:solidFill>
                <a:latin typeface="Segoe UI"/>
              </a:rPr>
              <a:t>No post-annealing</a:t>
            </a:r>
          </a:p>
        </p:txBody>
      </p:sp>
      <p:sp>
        <p:nvSpPr>
          <p:cNvPr id="30" name="Oval 29"/>
          <p:cNvSpPr/>
          <p:nvPr/>
        </p:nvSpPr>
        <p:spPr>
          <a:xfrm>
            <a:off x="566928" y="4489704"/>
            <a:ext cx="301752" cy="301752"/>
          </a:xfrm>
          <a:prstGeom prst="ellipse">
            <a:avLst/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TextBox 30"/>
          <p:cNvSpPr txBox="1"/>
          <p:nvPr/>
        </p:nvSpPr>
        <p:spPr>
          <a:xfrm>
            <a:off x="566928" y="4480560"/>
            <a:ext cx="301752" cy="30175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250" b="1" i="0">
                <a:solidFill>
                  <a:srgbClr val="FFFFFF"/>
                </a:solidFill>
                <a:latin typeface="Segoe UI Semibold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5840" y="4507992"/>
            <a:ext cx="4617720" cy="4154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350" b="1" i="0" dirty="0">
                <a:solidFill>
                  <a:srgbClr val="092049"/>
                </a:solidFill>
                <a:latin typeface="Segoe UI"/>
              </a:rPr>
              <a:t>Nb buffer layer</a:t>
            </a:r>
            <a:r>
              <a:rPr sz="1350" b="0" i="0" dirty="0">
                <a:solidFill>
                  <a:srgbClr val="2C6E88"/>
                </a:solidFill>
                <a:latin typeface="Segoe UI"/>
              </a:rPr>
              <a:t>   ~30 µm  —  </a:t>
            </a:r>
            <a:r>
              <a:rPr lang="it-IT" sz="1350" b="0" i="0" dirty="0" err="1">
                <a:solidFill>
                  <a:srgbClr val="2C6E88"/>
                </a:solidFill>
                <a:latin typeface="Segoe UI"/>
              </a:rPr>
              <a:t>thermal</a:t>
            </a:r>
            <a:r>
              <a:rPr lang="it-IT" sz="1350" b="0" i="0" dirty="0">
                <a:solidFill>
                  <a:srgbClr val="2C6E88"/>
                </a:solidFill>
                <a:latin typeface="Segoe UI"/>
              </a:rPr>
              <a:t> stress </a:t>
            </a:r>
            <a:r>
              <a:rPr lang="it-IT" sz="1350" b="0" i="0" dirty="0" err="1">
                <a:solidFill>
                  <a:srgbClr val="2C6E88"/>
                </a:solidFill>
                <a:latin typeface="Segoe UI"/>
              </a:rPr>
              <a:t>mitigation</a:t>
            </a:r>
            <a:r>
              <a:rPr sz="1350" b="0" i="0" dirty="0">
                <a:solidFill>
                  <a:srgbClr val="2C6E88"/>
                </a:solidFill>
                <a:latin typeface="Segoe UI"/>
              </a:rPr>
              <a:t>+</a:t>
            </a:r>
            <a:r>
              <a:rPr lang="it-IT" sz="1350" b="0" i="0" dirty="0">
                <a:solidFill>
                  <a:srgbClr val="2C6E88"/>
                </a:solidFill>
                <a:latin typeface="Segoe UI"/>
              </a:rPr>
              <a:t> </a:t>
            </a:r>
            <a:r>
              <a:rPr sz="1350" b="0" i="0" dirty="0">
                <a:solidFill>
                  <a:srgbClr val="2C6E88"/>
                </a:solidFill>
                <a:latin typeface="Segoe UI"/>
              </a:rPr>
              <a:t>accommodation</a:t>
            </a:r>
            <a:r>
              <a:rPr lang="it-IT" sz="1350" b="0" i="0" dirty="0">
                <a:solidFill>
                  <a:srgbClr val="2C6E88"/>
                </a:solidFill>
                <a:latin typeface="Segoe UI"/>
              </a:rPr>
              <a:t> </a:t>
            </a:r>
            <a:r>
              <a:rPr lang="it-IT" sz="1350" b="0" i="0" dirty="0" err="1">
                <a:solidFill>
                  <a:srgbClr val="2C6E88"/>
                </a:solidFill>
                <a:latin typeface="Segoe UI"/>
              </a:rPr>
              <a:t>layer</a:t>
            </a:r>
            <a:endParaRPr sz="1350" b="0" i="0" dirty="0">
              <a:solidFill>
                <a:srgbClr val="2C6E88"/>
              </a:solidFill>
              <a:latin typeface="Segoe U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99195" y="5020056"/>
            <a:ext cx="2803563" cy="877824"/>
          </a:xfrm>
          <a:prstGeom prst="roundRect">
            <a:avLst>
              <a:gd name="adj" fmla="val 18000"/>
            </a:avLst>
          </a:prstGeom>
          <a:solidFill>
            <a:srgbClr val="2C6E88"/>
          </a:solidFill>
          <a:ln w="9525">
            <a:solidFill>
              <a:srgbClr val="CFDBE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Rounded Rectangle 34"/>
          <p:cNvSpPr/>
          <p:nvPr/>
        </p:nvSpPr>
        <p:spPr>
          <a:xfrm>
            <a:off x="5948857" y="1682495"/>
            <a:ext cx="2670048" cy="2249424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6" name="Picture 35" descr="recipe_g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009" y="1755648"/>
            <a:ext cx="2523744" cy="2103120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8903741" y="1682495"/>
            <a:ext cx="2670048" cy="2249424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8" name="Picture 37" descr="recipe_g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893" y="1755648"/>
            <a:ext cx="2523744" cy="2103120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6748858" y="3968496"/>
            <a:ext cx="4024930" cy="1929384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0" name="Picture 39" descr="recipe_nbb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2010" y="4041648"/>
            <a:ext cx="3878626" cy="1783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888735" y="5978347"/>
                <a:ext cx="5726887" cy="135293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ar-AE" sz="900" b="1" i="1">
                            <a:solidFill>
                              <a:srgbClr val="0920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900" b="1" i="1">
                            <a:solidFill>
                              <a:srgbClr val="092049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it-IT" sz="900" b="1" i="1">
                            <a:solidFill>
                              <a:srgbClr val="092049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</m:oMath>
                </a14:m>
                <a:r>
                  <a:rPr sz="850" b="0" i="1" dirty="0">
                    <a:solidFill>
                      <a:srgbClr val="5A6A7A"/>
                    </a:solidFill>
                    <a:latin typeface="Segoe UI"/>
                  </a:rPr>
                  <a:t> vs cathode power · vs deposition/annealing T · XRD and lattice/Tᴄ vs Nb-buffer thickness</a:t>
                </a: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735" y="5978347"/>
                <a:ext cx="5726887" cy="135293"/>
              </a:xfrm>
              <a:prstGeom prst="rect">
                <a:avLst/>
              </a:prstGeom>
              <a:blipFill>
                <a:blip r:embed="rId7"/>
                <a:stretch>
                  <a:fillRect t="-22727" b="-545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566928" y="6163056"/>
            <a:ext cx="11057839" cy="23774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850" b="0" i="1">
                <a:solidFill>
                  <a:srgbClr val="5A6A7A"/>
                </a:solidFill>
                <a:latin typeface="Segoe UI"/>
              </a:rPr>
              <a:t>* D. Fonnesu et al., Recipe optimization and SRF test of Cu-compatible Nb₃Sn films by DCMS, Sci. Rep. 16, 3539 (2026).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-176022" y="5257800"/>
                <a:ext cx="402493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>
                  <a:spcAft>
                    <a:spcPts val="3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ar-AE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</m:oMath>
                </a14:m>
                <a:r>
                  <a:rPr lang="it-IT" sz="2400" b="1" dirty="0">
                    <a:solidFill>
                      <a:schemeClr val="bg1">
                        <a:lumMod val="95000"/>
                      </a:schemeClr>
                    </a:solidFill>
                    <a:latin typeface="Segoe UI Semibold"/>
                  </a:rPr>
                  <a:t> &gt; </a:t>
                </a:r>
                <a:r>
                  <a:rPr lang="it-IT" sz="2400" b="1" dirty="0">
                    <a:solidFill>
                      <a:schemeClr val="bg1">
                        <a:lumMod val="9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</a:t>
                </a:r>
                <a:r>
                  <a:rPr lang="ar-AE" sz="2400" b="1" dirty="0">
                    <a:solidFill>
                      <a:schemeClr val="bg1">
                        <a:lumMod val="9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</a:t>
                </a:r>
                <a:r>
                  <a:rPr lang="it-IT" sz="2400" b="1" dirty="0">
                    <a:solidFill>
                      <a:schemeClr val="bg1">
                        <a:lumMod val="9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ar-AE" sz="2400" b="1" dirty="0">
                    <a:solidFill>
                      <a:schemeClr val="bg1">
                        <a:lumMod val="95000"/>
                      </a:schemeClr>
                    </a:solidFill>
                    <a:latin typeface="Segoe UI Semibold"/>
                  </a:rPr>
                  <a:t> </a:t>
                </a:r>
                <a:r>
                  <a:rPr lang="it-IT" sz="2400" b="1" dirty="0">
                    <a:solidFill>
                      <a:schemeClr val="bg1">
                        <a:lumMod val="95000"/>
                      </a:schemeClr>
                    </a:solidFill>
                    <a:latin typeface="Segoe UI Semibold"/>
                  </a:rPr>
                  <a:t>K on Cu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6022" y="5257800"/>
                <a:ext cx="4024930" cy="369332"/>
              </a:xfrm>
              <a:prstGeom prst="rect">
                <a:avLst/>
              </a:prstGeom>
              <a:blipFill>
                <a:blip r:embed="rId8"/>
                <a:stretch>
                  <a:fillRect t="-25000" b="-5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DotProg 83"/>
          <p:cNvSpPr/>
          <p:nvPr/>
        </p:nvSpPr>
        <p:spPr>
          <a:xfrm>
            <a:off x="9471355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84" name="DotProg 84"/>
          <p:cNvSpPr/>
          <p:nvPr/>
        </p:nvSpPr>
        <p:spPr>
          <a:xfrm>
            <a:off x="9622231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85" name="DotProg 85"/>
          <p:cNvSpPr/>
          <p:nvPr/>
        </p:nvSpPr>
        <p:spPr>
          <a:xfrm>
            <a:off x="9773107" y="6524244"/>
            <a:ext cx="84124" cy="84124"/>
          </a:xfrm>
          <a:prstGeom prst="ellipse">
            <a:avLst/>
          </a:prstGeom>
          <a:solidFill>
            <a:srgbClr val="4297B4"/>
          </a:solidFill>
          <a:ln>
            <a:noFill/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86" name="DotProg 86"/>
          <p:cNvSpPr/>
          <p:nvPr/>
        </p:nvSpPr>
        <p:spPr>
          <a:xfrm>
            <a:off x="9923983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DotProg 87"/>
          <p:cNvSpPr/>
          <p:nvPr/>
        </p:nvSpPr>
        <p:spPr>
          <a:xfrm>
            <a:off x="10074859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88" name="DotProg 88"/>
          <p:cNvSpPr/>
          <p:nvPr/>
        </p:nvSpPr>
        <p:spPr>
          <a:xfrm>
            <a:off x="10225735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89" name="DotProg 89"/>
          <p:cNvSpPr/>
          <p:nvPr/>
        </p:nvSpPr>
        <p:spPr>
          <a:xfrm>
            <a:off x="10376611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F1F5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566928" y="475488"/>
            <a:ext cx="155448" cy="15544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22960" y="411480"/>
            <a:ext cx="7765999" cy="2926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50" b="1" i="0">
                <a:solidFill>
                  <a:srgbClr val="2C6E88"/>
                </a:solidFill>
                <a:latin typeface="Segoe UI"/>
              </a:rPr>
              <a:t>CHARACTERIZATION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673084" y="457200"/>
            <a:ext cx="2951683" cy="420624"/>
          </a:xfrm>
          <a:prstGeom prst="roundRect">
            <a:avLst>
              <a:gd name="adj" fmla="val 50000"/>
            </a:avLst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8673084" y="457200"/>
            <a:ext cx="2951683" cy="42062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100" b="1" i="0">
                <a:solidFill>
                  <a:srgbClr val="9ACBDC"/>
                </a:solidFill>
                <a:latin typeface="Segoe UI"/>
              </a:rPr>
              <a:t>01</a:t>
            </a:r>
            <a:r>
              <a:rPr sz="1100" b="0" i="0">
                <a:solidFill>
                  <a:srgbClr val="FFFFFF"/>
                </a:solidFill>
                <a:latin typeface="Segoe UI"/>
              </a:rPr>
              <a:t> · Film &amp; technical solutions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566928" y="6437376"/>
            <a:ext cx="11057839" cy="16459"/>
          </a:xfrm>
          <a:prstGeom prst="rect">
            <a:avLst/>
          </a:prstGeom>
          <a:solidFill>
            <a:srgbClr val="CF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6492240"/>
            <a:ext cx="64008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>
                <a:solidFill>
                  <a:srgbClr val="5A6A7A"/>
                </a:solidFill>
                <a:latin typeface="Segoe UI"/>
              </a:rPr>
              <a:t>TTC 2026  ·  M. Lazzari, INFN–LNL, malazzar@lnl.infn.it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4647" y="6492240"/>
            <a:ext cx="9601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900" b="1" i="0">
                <a:solidFill>
                  <a:srgbClr val="2C6E88"/>
                </a:solidFill>
                <a:latin typeface="Segoe UI"/>
              </a:rPr>
              <a:t>08 / 17</a:t>
            </a:r>
          </a:p>
        </p:txBody>
      </p:sp>
      <p:sp>
        <p:nvSpPr>
          <p:cNvPr id="90" name="DotProg 90"/>
          <p:cNvSpPr/>
          <p:nvPr/>
        </p:nvSpPr>
        <p:spPr>
          <a:xfrm>
            <a:off x="9471355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91" name="DotProg 91"/>
          <p:cNvSpPr/>
          <p:nvPr/>
        </p:nvSpPr>
        <p:spPr>
          <a:xfrm>
            <a:off x="9622231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DotProg 92"/>
          <p:cNvSpPr/>
          <p:nvPr/>
        </p:nvSpPr>
        <p:spPr>
          <a:xfrm>
            <a:off x="9773107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93" name="DotProg 93"/>
          <p:cNvSpPr/>
          <p:nvPr/>
        </p:nvSpPr>
        <p:spPr>
          <a:xfrm>
            <a:off x="9923983" y="6524244"/>
            <a:ext cx="84124" cy="84124"/>
          </a:xfrm>
          <a:prstGeom prst="ellipse">
            <a:avLst/>
          </a:prstGeom>
          <a:solidFill>
            <a:srgbClr val="4297B4"/>
          </a:solidFill>
          <a:ln>
            <a:noFill/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94" name="DotProg 94"/>
          <p:cNvSpPr/>
          <p:nvPr/>
        </p:nvSpPr>
        <p:spPr>
          <a:xfrm>
            <a:off x="10074859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95" name="DotProg 95"/>
          <p:cNvSpPr/>
          <p:nvPr/>
        </p:nvSpPr>
        <p:spPr>
          <a:xfrm>
            <a:off x="10225735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96" name="DotProg 96"/>
          <p:cNvSpPr/>
          <p:nvPr/>
        </p:nvSpPr>
        <p:spPr>
          <a:xfrm>
            <a:off x="10376611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66928" y="676656"/>
            <a:ext cx="841248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2400" b="1" i="0">
                <a:solidFill>
                  <a:srgbClr val="092049"/>
                </a:solidFill>
                <a:latin typeface="Segoe UI Semibold"/>
              </a:rPr>
              <a:t>SC energy gap</a:t>
            </a:r>
            <a:r>
              <a:rPr sz="1300" b="0" i="1">
                <a:solidFill>
                  <a:srgbClr val="2C6E88"/>
                </a:solidFill>
                <a:latin typeface="Segoe UI"/>
              </a:rPr>
              <a:t>    —    tunneling spectroscopy across deposition methods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566928" y="1627632"/>
            <a:ext cx="3502152" cy="4279392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9" name="Rounded Rectangle 98"/>
          <p:cNvSpPr/>
          <p:nvPr/>
        </p:nvSpPr>
        <p:spPr>
          <a:xfrm>
            <a:off x="566928" y="1627632"/>
            <a:ext cx="3502152" cy="402336"/>
          </a:xfrm>
          <a:prstGeom prst="roundRect">
            <a:avLst>
              <a:gd name="adj" fmla="val 16000"/>
            </a:avLst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0" name="Rectangle 99"/>
          <p:cNvSpPr/>
          <p:nvPr/>
        </p:nvSpPr>
        <p:spPr>
          <a:xfrm>
            <a:off x="566928" y="1828800"/>
            <a:ext cx="3502152" cy="201168"/>
          </a:xfrm>
          <a:prstGeom prst="rect">
            <a:avLst/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1" name="TextBox 100"/>
          <p:cNvSpPr txBox="1"/>
          <p:nvPr/>
        </p:nvSpPr>
        <p:spPr>
          <a:xfrm>
            <a:off x="566928" y="1627632"/>
            <a:ext cx="3502152" cy="402336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sz="1400" b="1" i="0">
                <a:solidFill>
                  <a:srgbClr val="FFFFFF"/>
                </a:solidFill>
                <a:latin typeface="Segoe UI Semibold"/>
              </a:rPr>
              <a:t>HiPIMS</a:t>
            </a:r>
          </a:p>
        </p:txBody>
      </p:sp>
      <p:pic>
        <p:nvPicPr>
          <p:cNvPr id="102" name="Picture 10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734" y="2121408"/>
            <a:ext cx="1890540" cy="1572768"/>
          </a:xfrm>
          <a:prstGeom prst="rect">
            <a:avLst/>
          </a:prstGeom>
        </p:spPr>
      </p:pic>
      <p:pic>
        <p:nvPicPr>
          <p:cNvPr id="103" name="Picture 102" descr="hipims_hi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819" y="3749040"/>
            <a:ext cx="1436370" cy="1188720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713232" y="4992624"/>
            <a:ext cx="3209544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4000"/>
              </a:lnSpc>
              <a:spcAft>
                <a:spcPts val="300"/>
              </a:spcAft>
            </a:pPr>
            <a:r>
              <a:rPr sz="1250" b="1" i="0">
                <a:solidFill>
                  <a:srgbClr val="092049"/>
                </a:solidFill>
                <a:latin typeface="Segoe UI Semibold"/>
              </a:rPr>
              <a:t>Broad gap distribution</a:t>
            </a:r>
          </a:p>
          <a:p>
            <a:pPr algn="l">
              <a:lnSpc>
                <a:spcPct val="104000"/>
              </a:lnSpc>
              <a:spcAft>
                <a:spcPts val="300"/>
              </a:spcAft>
            </a:pPr>
            <a:r>
              <a:rPr sz="1050" b="0" i="0">
                <a:solidFill>
                  <a:srgbClr val="5A6A7A"/>
                </a:solidFill>
                <a:latin typeface="Segoe UI"/>
              </a:rPr>
              <a:t>inhomogeneous, many low-gap states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4343400" y="1627632"/>
            <a:ext cx="3502152" cy="4279392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6" name="Rounded Rectangle 105"/>
          <p:cNvSpPr/>
          <p:nvPr/>
        </p:nvSpPr>
        <p:spPr>
          <a:xfrm>
            <a:off x="4343400" y="1627632"/>
            <a:ext cx="3502152" cy="402336"/>
          </a:xfrm>
          <a:prstGeom prst="roundRect">
            <a:avLst>
              <a:gd name="adj" fmla="val 16000"/>
            </a:avLst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Rectangle 106"/>
          <p:cNvSpPr/>
          <p:nvPr/>
        </p:nvSpPr>
        <p:spPr>
          <a:xfrm>
            <a:off x="4343400" y="1828800"/>
            <a:ext cx="3502152" cy="20116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8" name="TextBox 107"/>
          <p:cNvSpPr txBox="1"/>
          <p:nvPr/>
        </p:nvSpPr>
        <p:spPr>
          <a:xfrm>
            <a:off x="5278548" y="1721078"/>
            <a:ext cx="1631858" cy="215444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sz="1400" b="1" i="0" dirty="0">
                <a:solidFill>
                  <a:srgbClr val="FFFFFF"/>
                </a:solidFill>
                <a:latin typeface="Segoe UI Semibold"/>
              </a:rPr>
              <a:t>DCMS</a:t>
            </a:r>
            <a:r>
              <a:rPr sz="1050" b="0" i="1" dirty="0">
                <a:solidFill>
                  <a:srgbClr val="E6F3F8"/>
                </a:solidFill>
                <a:latin typeface="Segoe UI"/>
              </a:rPr>
              <a:t>   · </a:t>
            </a:r>
            <a:r>
              <a:rPr lang="it-IT" sz="1050" b="0" i="1" dirty="0">
                <a:solidFill>
                  <a:srgbClr val="E6F3F8"/>
                </a:solidFill>
                <a:latin typeface="Segoe UI"/>
              </a:rPr>
              <a:t>INFN LNL</a:t>
            </a:r>
            <a:r>
              <a:rPr sz="1050" b="0" i="1" dirty="0">
                <a:solidFill>
                  <a:srgbClr val="E6F3F8"/>
                </a:solidFill>
                <a:latin typeface="Segoe UI"/>
              </a:rPr>
              <a:t> recipe</a:t>
            </a:r>
          </a:p>
        </p:txBody>
      </p:sp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796" y="2121408"/>
            <a:ext cx="1465359" cy="1572768"/>
          </a:xfrm>
          <a:prstGeom prst="rect">
            <a:avLst/>
          </a:prstGeom>
        </p:spPr>
      </p:pic>
      <p:pic>
        <p:nvPicPr>
          <p:cNvPr id="110" name="Picture 109" descr="dcms_his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1203" y="3749040"/>
            <a:ext cx="1906546" cy="1188720"/>
          </a:xfrm>
          <a:prstGeom prst="rect">
            <a:avLst/>
          </a:prstGeom>
        </p:spPr>
      </p:pic>
      <p:sp>
        <p:nvSpPr>
          <p:cNvPr id="111" name="TextBox 110"/>
          <p:cNvSpPr txBox="1"/>
          <p:nvPr/>
        </p:nvSpPr>
        <p:spPr>
          <a:xfrm>
            <a:off x="4489704" y="4992624"/>
            <a:ext cx="3209544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4000"/>
              </a:lnSpc>
              <a:spcAft>
                <a:spcPts val="300"/>
              </a:spcAft>
            </a:pPr>
            <a:r>
              <a:rPr sz="1250" b="1" i="0">
                <a:solidFill>
                  <a:srgbClr val="092049"/>
                </a:solidFill>
                <a:latin typeface="Segoe UI Semibold"/>
              </a:rPr>
              <a:t>Δ = 2.47 ± 0.27 meV</a:t>
            </a:r>
          </a:p>
          <a:p>
            <a:pPr algn="l">
              <a:lnSpc>
                <a:spcPct val="104000"/>
              </a:lnSpc>
              <a:spcAft>
                <a:spcPts val="300"/>
              </a:spcAft>
            </a:pPr>
            <a:r>
              <a:rPr sz="1050" b="0" i="0">
                <a:solidFill>
                  <a:srgbClr val="5A6A7A"/>
                </a:solidFill>
                <a:latin typeface="Segoe UI"/>
              </a:rPr>
              <a:t>single clean gap · BTK / Usadel fits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8119872" y="1627632"/>
            <a:ext cx="3502152" cy="4279392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3" name="Rounded Rectangle 112"/>
          <p:cNvSpPr/>
          <p:nvPr/>
        </p:nvSpPr>
        <p:spPr>
          <a:xfrm>
            <a:off x="8119872" y="1627632"/>
            <a:ext cx="3502152" cy="402336"/>
          </a:xfrm>
          <a:prstGeom prst="roundRect">
            <a:avLst>
              <a:gd name="adj" fmla="val 16000"/>
            </a:avLst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4" name="Rectangle 113"/>
          <p:cNvSpPr/>
          <p:nvPr/>
        </p:nvSpPr>
        <p:spPr>
          <a:xfrm>
            <a:off x="8119872" y="1828800"/>
            <a:ext cx="3502152" cy="201168"/>
          </a:xfrm>
          <a:prstGeom prst="rect">
            <a:avLst/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5" name="TextBox 114"/>
          <p:cNvSpPr txBox="1"/>
          <p:nvPr/>
        </p:nvSpPr>
        <p:spPr>
          <a:xfrm>
            <a:off x="8119872" y="1627632"/>
            <a:ext cx="3502152" cy="402336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sz="1400" b="1" i="0">
                <a:solidFill>
                  <a:srgbClr val="FFFFFF"/>
                </a:solidFill>
                <a:latin typeface="Segoe UI Semibold"/>
              </a:rPr>
              <a:t>VTD</a:t>
            </a:r>
          </a:p>
        </p:txBody>
      </p:sp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6793" y="2121408"/>
            <a:ext cx="1508310" cy="1572768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9425" y="3749040"/>
            <a:ext cx="1103046" cy="1188720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8266176" y="4992624"/>
            <a:ext cx="3209544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4000"/>
              </a:lnSpc>
              <a:spcAft>
                <a:spcPts val="300"/>
              </a:spcAft>
            </a:pPr>
            <a:r>
              <a:rPr sz="1250" b="1" i="0">
                <a:solidFill>
                  <a:srgbClr val="092049"/>
                </a:solidFill>
                <a:latin typeface="Segoe UI Semibold"/>
              </a:rPr>
              <a:t>Sub-gap “mini-gaps”</a:t>
            </a:r>
          </a:p>
          <a:p>
            <a:pPr algn="l">
              <a:lnSpc>
                <a:spcPct val="104000"/>
              </a:lnSpc>
              <a:spcAft>
                <a:spcPts val="300"/>
              </a:spcAft>
            </a:pPr>
            <a:r>
              <a:rPr sz="1050" b="0" i="0">
                <a:solidFill>
                  <a:srgbClr val="5A6A7A"/>
                </a:solidFill>
                <a:latin typeface="Segoe UI"/>
              </a:rPr>
              <a:t>residual states below the gap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486400" y="5961888"/>
            <a:ext cx="6135624" cy="23774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 i="1">
                <a:solidFill>
                  <a:srgbClr val="5A6A7A"/>
                </a:solidFill>
                <a:latin typeface="Segoe UI"/>
              </a:rPr>
              <a:t>Courtesy of T. Proslier, I. Curci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9CEEF-727A-8A04-1444-5D44A0662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9CB147-6CB2-BC9D-230D-4487436C67B7}"/>
              </a:ext>
            </a:extLst>
          </p:cNvPr>
          <p:cNvSpPr/>
          <p:nvPr/>
        </p:nvSpPr>
        <p:spPr>
          <a:xfrm>
            <a:off x="-54864" y="-54864"/>
            <a:ext cx="12301423" cy="6967728"/>
          </a:xfrm>
          <a:prstGeom prst="rect">
            <a:avLst/>
          </a:prstGeom>
          <a:solidFill>
            <a:srgbClr val="F1F5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4CBEDA-CDF3-3C66-79BE-C68D723DB025}"/>
              </a:ext>
            </a:extLst>
          </p:cNvPr>
          <p:cNvSpPr/>
          <p:nvPr/>
        </p:nvSpPr>
        <p:spPr>
          <a:xfrm>
            <a:off x="566928" y="475488"/>
            <a:ext cx="155448" cy="155448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90E03-04C1-D31C-E75F-81497C86F7CB}"/>
              </a:ext>
            </a:extLst>
          </p:cNvPr>
          <p:cNvSpPr txBox="1"/>
          <p:nvPr/>
        </p:nvSpPr>
        <p:spPr>
          <a:xfrm>
            <a:off x="822960" y="411480"/>
            <a:ext cx="7765999" cy="2926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50" b="1" i="0">
                <a:solidFill>
                  <a:srgbClr val="2C6E88"/>
                </a:solidFill>
                <a:latin typeface="Segoe UI"/>
              </a:rPr>
              <a:t>CHARACTERIZATION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6303C-AEC2-66DF-D1E4-685E1EBB961A}"/>
              </a:ext>
            </a:extLst>
          </p:cNvPr>
          <p:cNvSpPr txBox="1"/>
          <p:nvPr/>
        </p:nvSpPr>
        <p:spPr>
          <a:xfrm>
            <a:off x="566928" y="713232"/>
            <a:ext cx="7877556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600" b="0" i="0" dirty="0">
                <a:solidFill>
                  <a:srgbClr val="092049"/>
                </a:solidFill>
                <a:latin typeface="Segoe UI Semibold"/>
              </a:rPr>
              <a:t>The optimized film holds up to scrutiny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C195DC5-39CF-39FD-6087-9C294825FE4A}"/>
              </a:ext>
            </a:extLst>
          </p:cNvPr>
          <p:cNvSpPr/>
          <p:nvPr/>
        </p:nvSpPr>
        <p:spPr>
          <a:xfrm>
            <a:off x="8673084" y="457200"/>
            <a:ext cx="2951683" cy="420624"/>
          </a:xfrm>
          <a:prstGeom prst="roundRect">
            <a:avLst>
              <a:gd name="adj" fmla="val 50000"/>
            </a:avLst>
          </a:prstGeom>
          <a:solidFill>
            <a:srgbClr val="0920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0FF0D-2787-1B79-7AC4-E959F15B38CC}"/>
              </a:ext>
            </a:extLst>
          </p:cNvPr>
          <p:cNvSpPr txBox="1"/>
          <p:nvPr/>
        </p:nvSpPr>
        <p:spPr>
          <a:xfrm>
            <a:off x="8673084" y="457200"/>
            <a:ext cx="2951683" cy="42062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sz="1100" b="1" i="0">
                <a:solidFill>
                  <a:srgbClr val="9ACBDC"/>
                </a:solidFill>
                <a:latin typeface="Segoe UI"/>
              </a:rPr>
              <a:t>01</a:t>
            </a:r>
            <a:r>
              <a:rPr sz="1100" b="0" i="0">
                <a:solidFill>
                  <a:srgbClr val="FFFFFF"/>
                </a:solidFill>
                <a:latin typeface="Segoe UI"/>
              </a:rPr>
              <a:t> · Film &amp; technical solutions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F27744-051F-A39C-B907-66E055831E4C}"/>
              </a:ext>
            </a:extLst>
          </p:cNvPr>
          <p:cNvSpPr/>
          <p:nvPr/>
        </p:nvSpPr>
        <p:spPr>
          <a:xfrm>
            <a:off x="566928" y="6437376"/>
            <a:ext cx="11057839" cy="16459"/>
          </a:xfrm>
          <a:prstGeom prst="rect">
            <a:avLst/>
          </a:prstGeom>
          <a:solidFill>
            <a:srgbClr val="CF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89D098-6506-3B89-80CE-F775252527F9}"/>
              </a:ext>
            </a:extLst>
          </p:cNvPr>
          <p:cNvSpPr txBox="1"/>
          <p:nvPr/>
        </p:nvSpPr>
        <p:spPr>
          <a:xfrm>
            <a:off x="566928" y="6492240"/>
            <a:ext cx="64008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00" b="0" i="0">
                <a:solidFill>
                  <a:srgbClr val="5A6A7A"/>
                </a:solidFill>
                <a:latin typeface="Segoe UI"/>
              </a:rPr>
              <a:t>TTC 2026  ·  M. Lazzari, INFN–LNL, malazzar@lnl.infn.it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8EE7DB-316A-57D4-6CC2-ECF812B18A2D}"/>
              </a:ext>
            </a:extLst>
          </p:cNvPr>
          <p:cNvSpPr txBox="1"/>
          <p:nvPr/>
        </p:nvSpPr>
        <p:spPr>
          <a:xfrm>
            <a:off x="10664647" y="6492240"/>
            <a:ext cx="9601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900" b="1" i="0">
                <a:solidFill>
                  <a:srgbClr val="2C6E88"/>
                </a:solidFill>
                <a:latin typeface="Segoe UI"/>
              </a:rPr>
              <a:t>09 / 17</a:t>
            </a:r>
          </a:p>
        </p:txBody>
      </p:sp>
      <p:sp>
        <p:nvSpPr>
          <p:cNvPr id="97" name="DotProg 97"/>
          <p:cNvSpPr/>
          <p:nvPr/>
        </p:nvSpPr>
        <p:spPr>
          <a:xfrm>
            <a:off x="9471355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98" name="DotProg 98"/>
          <p:cNvSpPr/>
          <p:nvPr/>
        </p:nvSpPr>
        <p:spPr>
          <a:xfrm>
            <a:off x="9622231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99" name="DotProg 99"/>
          <p:cNvSpPr/>
          <p:nvPr/>
        </p:nvSpPr>
        <p:spPr>
          <a:xfrm>
            <a:off x="9773107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00" name="DotProg 100"/>
          <p:cNvSpPr/>
          <p:nvPr/>
        </p:nvSpPr>
        <p:spPr>
          <a:xfrm>
            <a:off x="9923983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01" name="DotProg 101"/>
          <p:cNvSpPr/>
          <p:nvPr/>
        </p:nvSpPr>
        <p:spPr>
          <a:xfrm>
            <a:off x="10074859" y="6524244"/>
            <a:ext cx="84124" cy="84124"/>
          </a:xfrm>
          <a:prstGeom prst="ellipse">
            <a:avLst/>
          </a:prstGeom>
          <a:solidFill>
            <a:srgbClr val="4297B4"/>
          </a:solidFill>
          <a:ln>
            <a:noFill/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DotProg 102"/>
          <p:cNvSpPr/>
          <p:nvPr/>
        </p:nvSpPr>
        <p:spPr>
          <a:xfrm>
            <a:off x="10225735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03" name="DotProg 103"/>
          <p:cNvSpPr/>
          <p:nvPr/>
        </p:nvSpPr>
        <p:spPr>
          <a:xfrm>
            <a:off x="10376611" y="6524244"/>
            <a:ext cx="84124" cy="84124"/>
          </a:xfrm>
          <a:prstGeom prst="ellipse">
            <a:avLst/>
          </a:prstGeom>
          <a:noFill/>
          <a:ln w="12700">
            <a:solidFill>
              <a:srgbClr val="B6C4D2"/>
            </a:solidFill>
          </a:ln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04" name="Rounded Rectangle 103"/>
          <p:cNvSpPr/>
          <p:nvPr/>
        </p:nvSpPr>
        <p:spPr>
          <a:xfrm>
            <a:off x="502920" y="1554480"/>
            <a:ext cx="4069080" cy="4261104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5" name="Rounded Rectangle 104"/>
          <p:cNvSpPr/>
          <p:nvPr/>
        </p:nvSpPr>
        <p:spPr>
          <a:xfrm>
            <a:off x="502920" y="1554480"/>
            <a:ext cx="4069080" cy="365760"/>
          </a:xfrm>
          <a:prstGeom prst="roundRect">
            <a:avLst>
              <a:gd name="adj" fmla="val 16000"/>
            </a:avLst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6" name="Rectangle 105"/>
          <p:cNvSpPr/>
          <p:nvPr/>
        </p:nvSpPr>
        <p:spPr>
          <a:xfrm>
            <a:off x="502920" y="1737360"/>
            <a:ext cx="4069080" cy="182880"/>
          </a:xfrm>
          <a:prstGeom prst="rect">
            <a:avLst/>
          </a:prstGeom>
          <a:solidFill>
            <a:srgbClr val="429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502920" y="1554480"/>
            <a:ext cx="4069080" cy="365760"/>
          </a:xfrm>
          <a:prstGeom prst="rect">
            <a:avLst/>
          </a:prstGeom>
          <a:noFill/>
        </p:spPr>
        <p:txBody>
          <a:bodyPr wrap="none" lIns="18000" tIns="9000" rIns="18000" bIns="9000" anchor="ctr">
            <a:spAutoFit/>
          </a:bodyPr>
          <a:lstStyle/>
          <a:p>
            <a:pPr algn="ctr"/>
            <a:r>
              <a:rPr sz="1250" b="1" i="0">
                <a:solidFill>
                  <a:srgbClr val="FFFFFF"/>
                </a:solidFill>
                <a:latin typeface="Segoe UI Semibold"/>
              </a:rPr>
              <a:t>Base film</a:t>
            </a:r>
            <a:r>
              <a:rPr sz="1050" b="0" i="1">
                <a:solidFill>
                  <a:srgbClr val="EAF6FB"/>
                </a:solidFill>
                <a:latin typeface="Segoe UI"/>
              </a:rPr>
              <a:t>   · stoichiometric matrix</a:t>
            </a:r>
          </a:p>
        </p:txBody>
      </p:sp>
      <p:pic>
        <p:nvPicPr>
          <p:cNvPr id="108" name="Picture 107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48" y="2011680"/>
            <a:ext cx="3621024" cy="3017520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1197681" y="2977286"/>
            <a:ext cx="1051560" cy="274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8000" tIns="9000" rIns="18000" bIns="9000" anchor="ctr">
            <a:spAutoFit/>
          </a:bodyPr>
          <a:lstStyle/>
          <a:p>
            <a:pPr algn="l"/>
            <a:r>
              <a:rPr sz="1200" b="1" i="0">
                <a:solidFill>
                  <a:srgbClr val="4297B4"/>
                </a:solidFill>
                <a:latin typeface="Segoe UI Semibold"/>
              </a:rPr>
              <a:t>Nb 76%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197681" y="3822192"/>
            <a:ext cx="1051560" cy="274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8000" tIns="9000" rIns="18000" bIns="9000" anchor="ctr">
            <a:spAutoFit/>
          </a:bodyPr>
          <a:lstStyle/>
          <a:p>
            <a:pPr algn="l"/>
            <a:r>
              <a:rPr sz="1200" b="1" i="0">
                <a:solidFill>
                  <a:srgbClr val="092049"/>
                </a:solidFill>
                <a:latin typeface="Segoe UI Semibold"/>
              </a:rPr>
              <a:t>Sn 24%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038758" y="5047488"/>
            <a:ext cx="1005840" cy="219456"/>
          </a:xfrm>
          <a:prstGeom prst="rect">
            <a:avLst/>
          </a:prstGeom>
          <a:noFill/>
        </p:spPr>
        <p:txBody>
          <a:bodyPr wrap="square" lIns="18000" tIns="9000" rIns="18000" bIns="9000" anchor="t">
            <a:spAutoFit/>
          </a:bodyPr>
          <a:lstStyle/>
          <a:p>
            <a:pPr algn="ctr"/>
            <a:r>
              <a:rPr sz="950" b="0" i="0">
                <a:solidFill>
                  <a:srgbClr val="5A6A7A"/>
                </a:solidFill>
                <a:latin typeface="Segoe UI"/>
              </a:rPr>
              <a:t>NbBL-10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1799173" y="5047488"/>
            <a:ext cx="1005840" cy="219456"/>
          </a:xfrm>
          <a:prstGeom prst="rect">
            <a:avLst/>
          </a:prstGeom>
          <a:noFill/>
        </p:spPr>
        <p:txBody>
          <a:bodyPr wrap="square" lIns="18000" tIns="9000" rIns="18000" bIns="9000" anchor="t">
            <a:spAutoFit/>
          </a:bodyPr>
          <a:lstStyle/>
          <a:p>
            <a:pPr algn="ctr"/>
            <a:r>
              <a:rPr sz="950" b="0" i="0">
                <a:solidFill>
                  <a:srgbClr val="5A6A7A"/>
                </a:solidFill>
                <a:latin typeface="Segoe UI"/>
              </a:rPr>
              <a:t>NbBL-30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2541483" y="5047488"/>
            <a:ext cx="1005840" cy="219456"/>
          </a:xfrm>
          <a:prstGeom prst="rect">
            <a:avLst/>
          </a:prstGeom>
          <a:noFill/>
        </p:spPr>
        <p:txBody>
          <a:bodyPr wrap="square" lIns="18000" tIns="9000" rIns="18000" bIns="9000" anchor="t">
            <a:spAutoFit/>
          </a:bodyPr>
          <a:lstStyle/>
          <a:p>
            <a:pPr algn="ctr"/>
            <a:r>
              <a:rPr sz="950" b="0" i="0">
                <a:solidFill>
                  <a:srgbClr val="5A6A7A"/>
                </a:solidFill>
                <a:latin typeface="Segoe UI"/>
              </a:rPr>
              <a:t>NbBL-40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338109" y="5047488"/>
            <a:ext cx="1005840" cy="219456"/>
          </a:xfrm>
          <a:prstGeom prst="rect">
            <a:avLst/>
          </a:prstGeom>
          <a:noFill/>
        </p:spPr>
        <p:txBody>
          <a:bodyPr wrap="square" lIns="18000" tIns="9000" rIns="18000" bIns="9000" anchor="t">
            <a:spAutoFit/>
          </a:bodyPr>
          <a:lstStyle/>
          <a:p>
            <a:pPr algn="ctr"/>
            <a:r>
              <a:rPr sz="950" b="0" i="0">
                <a:solidFill>
                  <a:srgbClr val="5A6A7A"/>
                </a:solidFill>
                <a:latin typeface="Segoe UI"/>
              </a:rPr>
              <a:t>Bulk Nb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4681728" y="1554480"/>
            <a:ext cx="4069080" cy="4261104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6" name="Rounded Rectangle 115"/>
          <p:cNvSpPr/>
          <p:nvPr/>
        </p:nvSpPr>
        <p:spPr>
          <a:xfrm>
            <a:off x="4681728" y="1554480"/>
            <a:ext cx="4069080" cy="365760"/>
          </a:xfrm>
          <a:prstGeom prst="roundRect">
            <a:avLst>
              <a:gd name="adj" fmla="val 16000"/>
            </a:avLst>
          </a:prstGeom>
          <a:solidFill>
            <a:srgbClr val="F634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Rectangle 116"/>
          <p:cNvSpPr/>
          <p:nvPr/>
        </p:nvSpPr>
        <p:spPr>
          <a:xfrm>
            <a:off x="4681728" y="1737360"/>
            <a:ext cx="4069080" cy="182880"/>
          </a:xfrm>
          <a:prstGeom prst="rect">
            <a:avLst/>
          </a:prstGeom>
          <a:solidFill>
            <a:srgbClr val="F634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8" name="TextBox 117"/>
          <p:cNvSpPr txBox="1"/>
          <p:nvPr/>
        </p:nvSpPr>
        <p:spPr>
          <a:xfrm>
            <a:off x="4681728" y="1554480"/>
            <a:ext cx="4069080" cy="365760"/>
          </a:xfrm>
          <a:prstGeom prst="rect">
            <a:avLst/>
          </a:prstGeom>
          <a:noFill/>
        </p:spPr>
        <p:txBody>
          <a:bodyPr wrap="none" lIns="18000" tIns="9000" rIns="18000" bIns="9000" anchor="ctr">
            <a:spAutoFit/>
          </a:bodyPr>
          <a:lstStyle/>
          <a:p>
            <a:pPr algn="ctr"/>
            <a:r>
              <a:rPr sz="1250" b="1" i="0">
                <a:solidFill>
                  <a:srgbClr val="FFFFFF"/>
                </a:solidFill>
                <a:latin typeface="Segoe UI Semibold"/>
              </a:rPr>
              <a:t>Islands</a:t>
            </a:r>
            <a:r>
              <a:rPr sz="1050" b="0" i="1">
                <a:solidFill>
                  <a:srgbClr val="EAF6FB"/>
                </a:solidFill>
                <a:latin typeface="Segoe UI"/>
              </a:rPr>
              <a:t>   · Sn-rich phase</a:t>
            </a:r>
          </a:p>
        </p:txBody>
      </p:sp>
      <p:pic>
        <p:nvPicPr>
          <p:cNvPr id="119" name="Picture 118" descr="imag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756" y="2011680"/>
            <a:ext cx="3621024" cy="3017520"/>
          </a:xfrm>
          <a:prstGeom prst="rect">
            <a:avLst/>
          </a:prstGeom>
        </p:spPr>
      </p:pic>
      <p:sp>
        <p:nvSpPr>
          <p:cNvPr id="120" name="TextBox 119"/>
          <p:cNvSpPr txBox="1"/>
          <p:nvPr/>
        </p:nvSpPr>
        <p:spPr>
          <a:xfrm>
            <a:off x="5376489" y="2826410"/>
            <a:ext cx="1051560" cy="274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8000" tIns="9000" rIns="18000" bIns="9000" anchor="ctr">
            <a:spAutoFit/>
          </a:bodyPr>
          <a:lstStyle/>
          <a:p>
            <a:pPr algn="l"/>
            <a:r>
              <a:rPr sz="1200" b="1" i="0">
                <a:solidFill>
                  <a:srgbClr val="4297B4"/>
                </a:solidFill>
                <a:latin typeface="Segoe UI Semibold"/>
              </a:rPr>
              <a:t>Nb 61%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376489" y="3942893"/>
            <a:ext cx="1051560" cy="274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8000" tIns="9000" rIns="18000" bIns="9000" anchor="ctr">
            <a:spAutoFit/>
          </a:bodyPr>
          <a:lstStyle/>
          <a:p>
            <a:pPr algn="l"/>
            <a:r>
              <a:rPr sz="1200" b="1" i="0">
                <a:solidFill>
                  <a:srgbClr val="092049"/>
                </a:solidFill>
                <a:latin typeface="Segoe UI Semibold"/>
              </a:rPr>
              <a:t>Sn 39%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217566" y="5047488"/>
            <a:ext cx="1005840" cy="219456"/>
          </a:xfrm>
          <a:prstGeom prst="rect">
            <a:avLst/>
          </a:prstGeom>
          <a:noFill/>
        </p:spPr>
        <p:txBody>
          <a:bodyPr wrap="square" lIns="18000" tIns="9000" rIns="18000" bIns="9000" anchor="t">
            <a:spAutoFit/>
          </a:bodyPr>
          <a:lstStyle/>
          <a:p>
            <a:pPr algn="ctr"/>
            <a:r>
              <a:rPr sz="950" b="0" i="0">
                <a:solidFill>
                  <a:srgbClr val="5A6A7A"/>
                </a:solidFill>
                <a:latin typeface="Segoe UI"/>
              </a:rPr>
              <a:t>NbBL-10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977981" y="5047488"/>
            <a:ext cx="1005840" cy="219456"/>
          </a:xfrm>
          <a:prstGeom prst="rect">
            <a:avLst/>
          </a:prstGeom>
          <a:noFill/>
        </p:spPr>
        <p:txBody>
          <a:bodyPr wrap="square" lIns="18000" tIns="9000" rIns="18000" bIns="9000" anchor="t">
            <a:spAutoFit/>
          </a:bodyPr>
          <a:lstStyle/>
          <a:p>
            <a:pPr algn="ctr"/>
            <a:r>
              <a:rPr sz="950" b="0" i="0">
                <a:solidFill>
                  <a:srgbClr val="5A6A7A"/>
                </a:solidFill>
                <a:latin typeface="Segoe UI"/>
              </a:rPr>
              <a:t>NbBL-30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720291" y="5047488"/>
            <a:ext cx="1005840" cy="219456"/>
          </a:xfrm>
          <a:prstGeom prst="rect">
            <a:avLst/>
          </a:prstGeom>
          <a:noFill/>
        </p:spPr>
        <p:txBody>
          <a:bodyPr wrap="square" lIns="18000" tIns="9000" rIns="18000" bIns="9000" anchor="t">
            <a:spAutoFit/>
          </a:bodyPr>
          <a:lstStyle/>
          <a:p>
            <a:pPr algn="ctr"/>
            <a:r>
              <a:rPr sz="950" b="0" i="0">
                <a:solidFill>
                  <a:srgbClr val="5A6A7A"/>
                </a:solidFill>
                <a:latin typeface="Segoe UI"/>
              </a:rPr>
              <a:t>NbBL-40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7516917" y="5047488"/>
            <a:ext cx="1005840" cy="219456"/>
          </a:xfrm>
          <a:prstGeom prst="rect">
            <a:avLst/>
          </a:prstGeom>
          <a:noFill/>
        </p:spPr>
        <p:txBody>
          <a:bodyPr wrap="square" lIns="18000" tIns="9000" rIns="18000" bIns="9000" anchor="t">
            <a:spAutoFit/>
          </a:bodyPr>
          <a:lstStyle/>
          <a:p>
            <a:pPr algn="ctr"/>
            <a:r>
              <a:rPr sz="950" b="0" i="0">
                <a:solidFill>
                  <a:srgbClr val="5A6A7A"/>
                </a:solidFill>
                <a:latin typeface="Segoe UI"/>
              </a:rPr>
              <a:t>Bulk Nb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096776" y="1572768"/>
            <a:ext cx="2279863" cy="1984248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2700">
            <a:solidFill>
              <a:srgbClr val="CFDBE6"/>
            </a:solidFill>
          </a:ln>
          <a:effectLst>
            <a:outerShdw blurRad="64008" dist="41148" dir="5400000" rotWithShape="0">
              <a:srgbClr val="0A1B33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7" name="Picture 126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1640" y="1627632"/>
            <a:ext cx="2170135" cy="1874520"/>
          </a:xfrm>
          <a:prstGeom prst="rect">
            <a:avLst/>
          </a:prstGeom>
        </p:spPr>
      </p:pic>
      <p:sp>
        <p:nvSpPr>
          <p:cNvPr id="128" name="Rectangle 127"/>
          <p:cNvSpPr/>
          <p:nvPr/>
        </p:nvSpPr>
        <p:spPr>
          <a:xfrm>
            <a:off x="10019694" y="2189988"/>
            <a:ext cx="384048" cy="384048"/>
          </a:xfrm>
          <a:prstGeom prst="rect">
            <a:avLst/>
          </a:prstGeom>
          <a:noFill/>
          <a:ln w="25400">
            <a:solidFill>
              <a:srgbClr val="F634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29" name="Connector 128"/>
          <p:cNvCxnSpPr/>
          <p:nvPr/>
        </p:nvCxnSpPr>
        <p:spPr>
          <a:xfrm flipV="1">
            <a:off x="8750808" y="2382012"/>
            <a:ext cx="1268886" cy="315468"/>
          </a:xfrm>
          <a:prstGeom prst="line">
            <a:avLst/>
          </a:prstGeom>
          <a:ln w="19050">
            <a:solidFill>
              <a:srgbClr val="F634A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8887968" y="3538728"/>
            <a:ext cx="2697480" cy="237744"/>
          </a:xfrm>
          <a:prstGeom prst="rect">
            <a:avLst/>
          </a:prstGeom>
          <a:noFill/>
        </p:spPr>
        <p:txBody>
          <a:bodyPr wrap="square" lIns="18000" tIns="9000" rIns="18000" bIns="9000" anchor="t">
            <a:spAutoFit/>
          </a:bodyPr>
          <a:lstStyle/>
          <a:p>
            <a:pPr algn="ctr"/>
            <a:r>
              <a:rPr sz="950" b="0" i="1">
                <a:solidFill>
                  <a:srgbClr val="5A6A7A"/>
                </a:solidFill>
                <a:latin typeface="Segoe UI"/>
              </a:rPr>
              <a:t>Nb₃Sn islands on bulk Nb (SEM)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8887968" y="3886200"/>
            <a:ext cx="2697480" cy="256032"/>
          </a:xfrm>
          <a:prstGeom prst="rect">
            <a:avLst/>
          </a:prstGeom>
          <a:noFill/>
        </p:spPr>
        <p:txBody>
          <a:bodyPr wrap="square" lIns="18000" tIns="9000" rIns="18000" bIns="9000" anchor="t">
            <a:spAutoFit/>
          </a:bodyPr>
          <a:lstStyle/>
          <a:p>
            <a:pPr algn="l"/>
            <a:r>
              <a:rPr sz="1200" b="1" i="0">
                <a:solidFill>
                  <a:srgbClr val="092049"/>
                </a:solidFill>
                <a:latin typeface="Segoe UI Semibold"/>
              </a:rPr>
              <a:t># islands by substrate</a:t>
            </a:r>
          </a:p>
        </p:txBody>
      </p:sp>
      <p:sp>
        <p:nvSpPr>
          <p:cNvPr id="132" name="Down Arrow 131"/>
          <p:cNvSpPr/>
          <p:nvPr/>
        </p:nvSpPr>
        <p:spPr>
          <a:xfrm>
            <a:off x="8906256" y="4251960"/>
            <a:ext cx="457200" cy="1627632"/>
          </a:xfrm>
          <a:prstGeom prst="downArrow">
            <a:avLst/>
          </a:prstGeom>
          <a:gradFill rotWithShape="1">
            <a:gsLst>
              <a:gs pos="0">
                <a:srgbClr val="F634AF"/>
              </a:gs>
              <a:gs pos="100000">
                <a:srgbClr val="4297B4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3" name="TextBox 132"/>
          <p:cNvSpPr txBox="1"/>
          <p:nvPr/>
        </p:nvSpPr>
        <p:spPr>
          <a:xfrm>
            <a:off x="9528048" y="4306824"/>
            <a:ext cx="1828800" cy="274320"/>
          </a:xfrm>
          <a:prstGeom prst="rect">
            <a:avLst/>
          </a:prstGeom>
          <a:noFill/>
        </p:spPr>
        <p:txBody>
          <a:bodyPr wrap="square" lIns="18000" tIns="9000" rIns="18000" bIns="9000" anchor="ctr">
            <a:spAutoFit/>
          </a:bodyPr>
          <a:lstStyle/>
          <a:p>
            <a:pPr algn="l"/>
            <a:r>
              <a:rPr sz="1200" b="1" i="0">
                <a:solidFill>
                  <a:srgbClr val="092049"/>
                </a:solidFill>
                <a:latin typeface="Segoe UI Semibold"/>
              </a:rPr>
              <a:t>Sapphire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9528048" y="4801361"/>
            <a:ext cx="1828800" cy="187453"/>
          </a:xfrm>
          <a:prstGeom prst="rect">
            <a:avLst/>
          </a:prstGeom>
          <a:noFill/>
        </p:spPr>
        <p:txBody>
          <a:bodyPr wrap="square" lIns="18000" tIns="9000" rIns="18000" bIns="9000" anchor="ctr">
            <a:spAutoFit/>
          </a:bodyPr>
          <a:lstStyle/>
          <a:p>
            <a:pPr algn="l"/>
            <a:r>
              <a:rPr lang="it-IT" sz="1100" b="1" dirty="0">
                <a:solidFill>
                  <a:srgbClr val="092049"/>
                </a:solidFill>
                <a:latin typeface="Segoe UI"/>
              </a:rPr>
              <a:t>B</a:t>
            </a:r>
            <a:r>
              <a:rPr sz="1100" b="1" i="0" dirty="0" err="1">
                <a:solidFill>
                  <a:srgbClr val="092049"/>
                </a:solidFill>
                <a:latin typeface="Segoe UI"/>
              </a:rPr>
              <a:t>ulk</a:t>
            </a:r>
            <a:r>
              <a:rPr sz="1100" b="1" i="0" dirty="0">
                <a:solidFill>
                  <a:srgbClr val="092049"/>
                </a:solidFill>
                <a:latin typeface="Segoe UI"/>
              </a:rPr>
              <a:t> Nb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9528048" y="5252465"/>
            <a:ext cx="1828800" cy="187453"/>
          </a:xfrm>
          <a:prstGeom prst="rect">
            <a:avLst/>
          </a:prstGeom>
          <a:noFill/>
        </p:spPr>
        <p:txBody>
          <a:bodyPr wrap="square" lIns="18000" tIns="9000" rIns="18000" bIns="9000" anchor="ctr">
            <a:spAutoFit/>
          </a:bodyPr>
          <a:lstStyle/>
          <a:p>
            <a:pPr algn="l"/>
            <a:r>
              <a:rPr sz="1100" b="1" i="0" dirty="0">
                <a:solidFill>
                  <a:srgbClr val="092049"/>
                </a:solidFill>
                <a:latin typeface="Segoe UI"/>
              </a:rPr>
              <a:t>Nb buffer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9528048" y="5660136"/>
            <a:ext cx="1828800" cy="274320"/>
          </a:xfrm>
          <a:prstGeom prst="rect">
            <a:avLst/>
          </a:prstGeom>
          <a:noFill/>
        </p:spPr>
        <p:txBody>
          <a:bodyPr wrap="square" lIns="18000" tIns="9000" rIns="18000" bIns="9000" anchor="ctr">
            <a:spAutoFit/>
          </a:bodyPr>
          <a:lstStyle/>
          <a:p>
            <a:pPr algn="l"/>
            <a:r>
              <a:rPr sz="1200" b="1" i="0">
                <a:solidFill>
                  <a:srgbClr val="2C6E88"/>
                </a:solidFill>
                <a:latin typeface="Segoe UI Semibold"/>
              </a:rPr>
              <a:t>Cu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9528048" y="4215384"/>
            <a:ext cx="1828800" cy="201168"/>
          </a:xfrm>
          <a:prstGeom prst="rect">
            <a:avLst/>
          </a:prstGeom>
          <a:noFill/>
        </p:spPr>
        <p:txBody>
          <a:bodyPr wrap="square" lIns="18000" tIns="9000" rIns="18000" bIns="9000" anchor="t">
            <a:spAutoFit/>
          </a:bodyPr>
          <a:lstStyle/>
          <a:p>
            <a:pPr algn="l"/>
            <a:r>
              <a:rPr sz="900" b="0" i="1">
                <a:solidFill>
                  <a:srgbClr val="F634AF"/>
                </a:solidFill>
                <a:latin typeface="Segoe UI"/>
              </a:rPr>
              <a:t>most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9528048" y="5861304"/>
            <a:ext cx="1828800" cy="201168"/>
          </a:xfrm>
          <a:prstGeom prst="rect">
            <a:avLst/>
          </a:prstGeom>
          <a:noFill/>
        </p:spPr>
        <p:txBody>
          <a:bodyPr wrap="square" lIns="18000" tIns="9000" rIns="18000" bIns="9000" anchor="t">
            <a:spAutoFit/>
          </a:bodyPr>
          <a:lstStyle/>
          <a:p>
            <a:pPr algn="l"/>
            <a:r>
              <a:rPr sz="850" b="0" i="1">
                <a:solidFill>
                  <a:srgbClr val="2C6E88"/>
                </a:solidFill>
                <a:latin typeface="Segoe UI"/>
              </a:rPr>
              <a:t>fewest — good for Cu cavities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3898851" y="5870448"/>
            <a:ext cx="5486400" cy="187453"/>
          </a:xfrm>
          <a:prstGeom prst="rect">
            <a:avLst/>
          </a:prstGeom>
          <a:noFill/>
        </p:spPr>
        <p:txBody>
          <a:bodyPr wrap="square" lIns="18000" tIns="9000" rIns="18000" bIns="9000" anchor="t">
            <a:spAutoFit/>
          </a:bodyPr>
          <a:lstStyle/>
          <a:p>
            <a:pPr algn="l"/>
            <a:r>
              <a:rPr sz="1100" b="0" i="1" dirty="0">
                <a:solidFill>
                  <a:srgbClr val="5A6A7A"/>
                </a:solidFill>
                <a:latin typeface="Segoe UI"/>
              </a:rPr>
              <a:t>Courtesy of A. </a:t>
            </a:r>
            <a:r>
              <a:rPr sz="1100" b="0" i="1" dirty="0" err="1">
                <a:solidFill>
                  <a:srgbClr val="5A6A7A"/>
                </a:solidFill>
                <a:latin typeface="Segoe UI"/>
              </a:rPr>
              <a:t>Zubtsovskii</a:t>
            </a:r>
            <a:endParaRPr sz="1100" b="0" i="1" dirty="0">
              <a:solidFill>
                <a:srgbClr val="5A6A7A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011278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D56A308-0415-46DE-BE0E-CB3FFA51B681}">
  <we:reference id="WA200010725" version="1.0.0.1" store="Omex" storeType="OMEX"/>
  <we:alternateReferences>
    <we:reference id="WA200010725" version="1.0.0.1" store="WA200010725" storeType="OMEX"/>
  </we:alternateReferences>
  <we:properties>
    <we:property name="claude.fileId" value="&quot;819a4ebc-2dd0-4a0c-8cbc-380bb6d70421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2810</TotalTime>
  <Words>2220</Words>
  <Application>Microsoft Office PowerPoint</Application>
  <PresentationFormat>Widescreen</PresentationFormat>
  <Paragraphs>333</Paragraphs>
  <Slides>21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0" baseType="lpstr">
      <vt:lpstr>Arial</vt:lpstr>
      <vt:lpstr>Calibri</vt:lpstr>
      <vt:lpstr>Cambria Math</vt:lpstr>
      <vt:lpstr>Montserrat</vt:lpstr>
      <vt:lpstr>Segoe UI</vt:lpstr>
      <vt:lpstr>Segoe UI Light</vt:lpstr>
      <vt:lpstr>Segoe UI Semibold</vt:lpstr>
      <vt:lpstr>Office Theme</vt:lpstr>
      <vt:lpstr>Graph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Matteo Lazzari</cp:lastModifiedBy>
  <cp:revision>1</cp:revision>
  <dcterms:created xsi:type="dcterms:W3CDTF">2013-01-27T09:14:16Z</dcterms:created>
  <dcterms:modified xsi:type="dcterms:W3CDTF">2026-06-10T19:38:26Z</dcterms:modified>
  <cp:category/>
</cp:coreProperties>
</file>