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969" r:id="rId2"/>
  </p:sldMasterIdLst>
  <p:notesMasterIdLst>
    <p:notesMasterId r:id="rId21"/>
  </p:notesMasterIdLst>
  <p:sldIdLst>
    <p:sldId id="374" r:id="rId3"/>
    <p:sldId id="395" r:id="rId4"/>
    <p:sldId id="399" r:id="rId5"/>
    <p:sldId id="404" r:id="rId6"/>
    <p:sldId id="396" r:id="rId7"/>
    <p:sldId id="391" r:id="rId8"/>
    <p:sldId id="401" r:id="rId9"/>
    <p:sldId id="405" r:id="rId10"/>
    <p:sldId id="409" r:id="rId11"/>
    <p:sldId id="389" r:id="rId12"/>
    <p:sldId id="408" r:id="rId13"/>
    <p:sldId id="390" r:id="rId14"/>
    <p:sldId id="397" r:id="rId15"/>
    <p:sldId id="403" r:id="rId16"/>
    <p:sldId id="406" r:id="rId17"/>
    <p:sldId id="407" r:id="rId18"/>
    <p:sldId id="355" r:id="rId19"/>
    <p:sldId id="3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1FF"/>
    <a:srgbClr val="FED141"/>
    <a:srgbClr val="000000"/>
    <a:srgbClr val="002855"/>
    <a:srgbClr val="36573B"/>
    <a:srgbClr val="4C8C2B"/>
    <a:srgbClr val="B94700"/>
    <a:srgbClr val="C3CAD1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AA2BC-8D57-D043-AC8B-E942E7C07948}" v="139" dt="2026-06-11T09:26:53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/>
    <p:restoredTop sz="94631"/>
  </p:normalViewPr>
  <p:slideViewPr>
    <p:cSldViewPr snapToGrid="0">
      <p:cViewPr varScale="1">
        <p:scale>
          <a:sx n="125" d="100"/>
          <a:sy n="125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Tagdulang" userId="6039275e-146b-436c-b660-abfd75e911cc" providerId="ADAL" clId="{631481C6-1BC3-5CDF-94CE-9B04534EDA9C}"/>
    <pc:docChg chg="undo custSel addSld delSld modSld sldOrd">
      <pc:chgData name="Nikki Tagdulang" userId="6039275e-146b-436c-b660-abfd75e911cc" providerId="ADAL" clId="{631481C6-1BC3-5CDF-94CE-9B04534EDA9C}" dt="2026-06-11T09:30:26.232" v="8476" actId="554"/>
      <pc:docMkLst>
        <pc:docMk/>
      </pc:docMkLst>
      <pc:sldChg chg="modSp del mod">
        <pc:chgData name="Nikki Tagdulang" userId="6039275e-146b-436c-b660-abfd75e911cc" providerId="ADAL" clId="{631481C6-1BC3-5CDF-94CE-9B04534EDA9C}" dt="2026-06-09T05:01:29.065" v="2827" actId="2696"/>
        <pc:sldMkLst>
          <pc:docMk/>
          <pc:sldMk cId="686103263" sldId="356"/>
        </pc:sldMkLst>
      </pc:sldChg>
      <pc:sldChg chg="del">
        <pc:chgData name="Nikki Tagdulang" userId="6039275e-146b-436c-b660-abfd75e911cc" providerId="ADAL" clId="{631481C6-1BC3-5CDF-94CE-9B04534EDA9C}" dt="2026-06-09T05:08:45.854" v="3284" actId="2696"/>
        <pc:sldMkLst>
          <pc:docMk/>
          <pc:sldMk cId="1567131684" sldId="378"/>
        </pc:sldMkLst>
      </pc:sldChg>
      <pc:sldChg chg="add del">
        <pc:chgData name="Nikki Tagdulang" userId="6039275e-146b-436c-b660-abfd75e911cc" providerId="ADAL" clId="{631481C6-1BC3-5CDF-94CE-9B04534EDA9C}" dt="2026-06-10T21:14:48.053" v="5166" actId="2696"/>
        <pc:sldMkLst>
          <pc:docMk/>
          <pc:sldMk cId="2367484577" sldId="386"/>
        </pc:sldMkLst>
      </pc:sldChg>
      <pc:sldChg chg="del">
        <pc:chgData name="Nikki Tagdulang" userId="6039275e-146b-436c-b660-abfd75e911cc" providerId="ADAL" clId="{631481C6-1BC3-5CDF-94CE-9B04534EDA9C}" dt="2026-06-09T04:55:40.692" v="2716" actId="2696"/>
        <pc:sldMkLst>
          <pc:docMk/>
          <pc:sldMk cId="2555453253" sldId="386"/>
        </pc:sldMkLst>
      </pc:sldChg>
      <pc:sldChg chg="del">
        <pc:chgData name="Nikki Tagdulang" userId="6039275e-146b-436c-b660-abfd75e911cc" providerId="ADAL" clId="{631481C6-1BC3-5CDF-94CE-9B04534EDA9C}" dt="2026-06-09T04:55:35.816" v="2715" actId="2696"/>
        <pc:sldMkLst>
          <pc:docMk/>
          <pc:sldMk cId="809449192" sldId="387"/>
        </pc:sldMkLst>
      </pc:sldChg>
      <pc:sldChg chg="del">
        <pc:chgData name="Nikki Tagdulang" userId="6039275e-146b-436c-b660-abfd75e911cc" providerId="ADAL" clId="{631481C6-1BC3-5CDF-94CE-9B04534EDA9C}" dt="2026-06-09T05:01:26.164" v="2826" actId="2696"/>
        <pc:sldMkLst>
          <pc:docMk/>
          <pc:sldMk cId="853247134" sldId="388"/>
        </pc:sldMkLst>
      </pc:sldChg>
      <pc:sldChg chg="addSp delSp modSp mod">
        <pc:chgData name="Nikki Tagdulang" userId="6039275e-146b-436c-b660-abfd75e911cc" providerId="ADAL" clId="{631481C6-1BC3-5CDF-94CE-9B04534EDA9C}" dt="2026-06-10T23:59:31.044" v="8312" actId="1076"/>
        <pc:sldMkLst>
          <pc:docMk/>
          <pc:sldMk cId="3706864511" sldId="389"/>
        </pc:sldMkLst>
        <pc:spChg chg="add mod">
          <ac:chgData name="Nikki Tagdulang" userId="6039275e-146b-436c-b660-abfd75e911cc" providerId="ADAL" clId="{631481C6-1BC3-5CDF-94CE-9B04534EDA9C}" dt="2026-06-10T23:59:31.044" v="8312" actId="1076"/>
          <ac:spMkLst>
            <pc:docMk/>
            <pc:sldMk cId="3706864511" sldId="389"/>
            <ac:spMk id="2" creationId="{08D0C0CE-3ED5-AB6C-7976-B30F50619F42}"/>
          </ac:spMkLst>
        </pc:spChg>
        <pc:spChg chg="add mod">
          <ac:chgData name="Nikki Tagdulang" userId="6039275e-146b-436c-b660-abfd75e911cc" providerId="ADAL" clId="{631481C6-1BC3-5CDF-94CE-9B04534EDA9C}" dt="2026-06-10T21:31:03.773" v="6098" actId="20577"/>
          <ac:spMkLst>
            <pc:docMk/>
            <pc:sldMk cId="3706864511" sldId="389"/>
            <ac:spMk id="3" creationId="{1EB4F0DA-04CB-D4AA-7958-F9A6AB34356B}"/>
          </ac:spMkLst>
        </pc:spChg>
        <pc:spChg chg="mod">
          <ac:chgData name="Nikki Tagdulang" userId="6039275e-146b-436c-b660-abfd75e911cc" providerId="ADAL" clId="{631481C6-1BC3-5CDF-94CE-9B04534EDA9C}" dt="2026-06-09T05:09:31.359" v="3359" actId="20577"/>
          <ac:spMkLst>
            <pc:docMk/>
            <pc:sldMk cId="3706864511" sldId="389"/>
            <ac:spMk id="5" creationId="{DA9DEC67-3D72-7E34-6FBC-0B942C924022}"/>
          </ac:spMkLst>
        </pc:spChg>
        <pc:spChg chg="add del mod">
          <ac:chgData name="Nikki Tagdulang" userId="6039275e-146b-436c-b660-abfd75e911cc" providerId="ADAL" clId="{631481C6-1BC3-5CDF-94CE-9B04534EDA9C}" dt="2026-06-10T21:29:28.091" v="5945" actId="478"/>
          <ac:spMkLst>
            <pc:docMk/>
            <pc:sldMk cId="3706864511" sldId="389"/>
            <ac:spMk id="6" creationId="{F981C68C-06A6-72D0-1AEA-BAD44B38FBD1}"/>
          </ac:spMkLst>
        </pc:spChg>
        <pc:spChg chg="add mod">
          <ac:chgData name="Nikki Tagdulang" userId="6039275e-146b-436c-b660-abfd75e911cc" providerId="ADAL" clId="{631481C6-1BC3-5CDF-94CE-9B04534EDA9C}" dt="2026-06-10T23:59:25.158" v="8311" actId="1076"/>
          <ac:spMkLst>
            <pc:docMk/>
            <pc:sldMk cId="3706864511" sldId="389"/>
            <ac:spMk id="8" creationId="{FBC7F0BF-9F77-851D-B6BD-13B2318C3D14}"/>
          </ac:spMkLst>
        </pc:spChg>
        <pc:picChg chg="add mod modCrop">
          <ac:chgData name="Nikki Tagdulang" userId="6039275e-146b-436c-b660-abfd75e911cc" providerId="ADAL" clId="{631481C6-1BC3-5CDF-94CE-9B04534EDA9C}" dt="2026-06-10T21:58:43.482" v="7324" actId="732"/>
          <ac:picMkLst>
            <pc:docMk/>
            <pc:sldMk cId="3706864511" sldId="389"/>
            <ac:picMk id="7" creationId="{C5F3E8CC-6C25-9823-B353-7F0287D19204}"/>
          </ac:picMkLst>
        </pc:picChg>
        <pc:picChg chg="mod">
          <ac:chgData name="Nikki Tagdulang" userId="6039275e-146b-436c-b660-abfd75e911cc" providerId="ADAL" clId="{631481C6-1BC3-5CDF-94CE-9B04534EDA9C}" dt="2026-06-10T21:30:48.873" v="6085" actId="1076"/>
          <ac:picMkLst>
            <pc:docMk/>
            <pc:sldMk cId="3706864511" sldId="389"/>
            <ac:picMk id="9" creationId="{705D7294-575D-67A8-60BD-24006F4B2CF6}"/>
          </ac:picMkLst>
        </pc:picChg>
        <pc:picChg chg="mod">
          <ac:chgData name="Nikki Tagdulang" userId="6039275e-146b-436c-b660-abfd75e911cc" providerId="ADAL" clId="{631481C6-1BC3-5CDF-94CE-9B04534EDA9C}" dt="2026-06-10T21:30:48.873" v="6085" actId="1076"/>
          <ac:picMkLst>
            <pc:docMk/>
            <pc:sldMk cId="3706864511" sldId="389"/>
            <ac:picMk id="11" creationId="{0F3B98A1-F836-65B4-140F-118BCA06E681}"/>
          </ac:picMkLst>
        </pc:picChg>
      </pc:sldChg>
      <pc:sldChg chg="addSp delSp modSp mod">
        <pc:chgData name="Nikki Tagdulang" userId="6039275e-146b-436c-b660-abfd75e911cc" providerId="ADAL" clId="{631481C6-1BC3-5CDF-94CE-9B04534EDA9C}" dt="2026-06-10T21:52:58.090" v="7317" actId="13926"/>
        <pc:sldMkLst>
          <pc:docMk/>
          <pc:sldMk cId="1953664113" sldId="390"/>
        </pc:sldMkLst>
        <pc:spChg chg="add mod">
          <ac:chgData name="Nikki Tagdulang" userId="6039275e-146b-436c-b660-abfd75e911cc" providerId="ADAL" clId="{631481C6-1BC3-5CDF-94CE-9B04534EDA9C}" dt="2026-06-10T21:32:37.668" v="6117" actId="20577"/>
          <ac:spMkLst>
            <pc:docMk/>
            <pc:sldMk cId="1953664113" sldId="390"/>
            <ac:spMk id="2" creationId="{CE2E919A-7128-4B11-B8C8-42274B14B2D7}"/>
          </ac:spMkLst>
        </pc:spChg>
        <pc:spChg chg="mod">
          <ac:chgData name="Nikki Tagdulang" userId="6039275e-146b-436c-b660-abfd75e911cc" providerId="ADAL" clId="{631481C6-1BC3-5CDF-94CE-9B04534EDA9C}" dt="2026-06-09T05:12:39.247" v="3607" actId="20577"/>
          <ac:spMkLst>
            <pc:docMk/>
            <pc:sldMk cId="1953664113" sldId="390"/>
            <ac:spMk id="3" creationId="{3022E1CC-1A35-3EC6-5C3D-F266672863B4}"/>
          </ac:spMkLst>
        </pc:spChg>
        <pc:spChg chg="del mod">
          <ac:chgData name="Nikki Tagdulang" userId="6039275e-146b-436c-b660-abfd75e911cc" providerId="ADAL" clId="{631481C6-1BC3-5CDF-94CE-9B04534EDA9C}" dt="2026-06-10T21:31:40.790" v="6099" actId="478"/>
          <ac:spMkLst>
            <pc:docMk/>
            <pc:sldMk cId="1953664113" sldId="390"/>
            <ac:spMk id="4" creationId="{4BE044D3-C069-4B58-EF95-ECAA712CF34A}"/>
          </ac:spMkLst>
        </pc:spChg>
        <pc:spChg chg="add mod">
          <ac:chgData name="Nikki Tagdulang" userId="6039275e-146b-436c-b660-abfd75e911cc" providerId="ADAL" clId="{631481C6-1BC3-5CDF-94CE-9B04534EDA9C}" dt="2026-06-10T21:52:58.090" v="7317" actId="13926"/>
          <ac:spMkLst>
            <pc:docMk/>
            <pc:sldMk cId="1953664113" sldId="390"/>
            <ac:spMk id="6" creationId="{C8083B84-9863-D4F6-AE43-83C4A1B2718E}"/>
          </ac:spMkLst>
        </pc:spChg>
        <pc:picChg chg="mod">
          <ac:chgData name="Nikki Tagdulang" userId="6039275e-146b-436c-b660-abfd75e911cc" providerId="ADAL" clId="{631481C6-1BC3-5CDF-94CE-9B04534EDA9C}" dt="2026-06-10T21:31:44.522" v="6114" actId="1035"/>
          <ac:picMkLst>
            <pc:docMk/>
            <pc:sldMk cId="1953664113" sldId="390"/>
            <ac:picMk id="7" creationId="{6AAEBC6D-BC67-775C-CACE-895D1EBFACAC}"/>
          </ac:picMkLst>
        </pc:picChg>
        <pc:picChg chg="mod">
          <ac:chgData name="Nikki Tagdulang" userId="6039275e-146b-436c-b660-abfd75e911cc" providerId="ADAL" clId="{631481C6-1BC3-5CDF-94CE-9B04534EDA9C}" dt="2026-06-10T21:31:44.522" v="6114" actId="1035"/>
          <ac:picMkLst>
            <pc:docMk/>
            <pc:sldMk cId="1953664113" sldId="390"/>
            <ac:picMk id="9" creationId="{69E775A9-2919-8F3C-D6F4-0C5E439A27D9}"/>
          </ac:picMkLst>
        </pc:picChg>
      </pc:sldChg>
      <pc:sldChg chg="addSp delSp modSp mod ord">
        <pc:chgData name="Nikki Tagdulang" userId="6039275e-146b-436c-b660-abfd75e911cc" providerId="ADAL" clId="{631481C6-1BC3-5CDF-94CE-9B04534EDA9C}" dt="2026-06-10T22:51:11.477" v="8241" actId="14826"/>
        <pc:sldMkLst>
          <pc:docMk/>
          <pc:sldMk cId="1100615922" sldId="391"/>
        </pc:sldMkLst>
        <pc:spChg chg="add del mod">
          <ac:chgData name="Nikki Tagdulang" userId="6039275e-146b-436c-b660-abfd75e911cc" providerId="ADAL" clId="{631481C6-1BC3-5CDF-94CE-9B04534EDA9C}" dt="2026-06-10T21:07:45.982" v="4761" actId="478"/>
          <ac:spMkLst>
            <pc:docMk/>
            <pc:sldMk cId="1100615922" sldId="391"/>
            <ac:spMk id="2" creationId="{8BF9DF8B-8235-A9D1-7534-10E6E4B8BE2D}"/>
          </ac:spMkLst>
        </pc:spChg>
        <pc:spChg chg="mod">
          <ac:chgData name="Nikki Tagdulang" userId="6039275e-146b-436c-b660-abfd75e911cc" providerId="ADAL" clId="{631481C6-1BC3-5CDF-94CE-9B04534EDA9C}" dt="2026-06-09T05:00:49.912" v="2821" actId="14100"/>
          <ac:spMkLst>
            <pc:docMk/>
            <pc:sldMk cId="1100615922" sldId="391"/>
            <ac:spMk id="5" creationId="{44B5E3FF-E9F0-8FAE-EC49-A9A8ABAC1B94}"/>
          </ac:spMkLst>
        </pc:spChg>
        <pc:spChg chg="add mod">
          <ac:chgData name="Nikki Tagdulang" userId="6039275e-146b-436c-b660-abfd75e911cc" providerId="ADAL" clId="{631481C6-1BC3-5CDF-94CE-9B04534EDA9C}" dt="2026-06-10T21:09:08.986" v="4854" actId="20577"/>
          <ac:spMkLst>
            <pc:docMk/>
            <pc:sldMk cId="1100615922" sldId="391"/>
            <ac:spMk id="6" creationId="{540428DC-BF1C-0739-416D-7A954C8DB146}"/>
          </ac:spMkLst>
        </pc:spChg>
        <pc:spChg chg="mod">
          <ac:chgData name="Nikki Tagdulang" userId="6039275e-146b-436c-b660-abfd75e911cc" providerId="ADAL" clId="{631481C6-1BC3-5CDF-94CE-9B04534EDA9C}" dt="2026-06-10T22:06:31.954" v="7364" actId="20577"/>
          <ac:spMkLst>
            <pc:docMk/>
            <pc:sldMk cId="1100615922" sldId="391"/>
            <ac:spMk id="7" creationId="{ED1017D4-E1BB-A793-B72E-86FCB6287BB5}"/>
          </ac:spMkLst>
        </pc:spChg>
        <pc:graphicFrameChg chg="add mod modGraphic">
          <ac:chgData name="Nikki Tagdulang" userId="6039275e-146b-436c-b660-abfd75e911cc" providerId="ADAL" clId="{631481C6-1BC3-5CDF-94CE-9B04534EDA9C}" dt="2026-06-10T21:07:06.003" v="4759" actId="113"/>
          <ac:graphicFrameMkLst>
            <pc:docMk/>
            <pc:sldMk cId="1100615922" sldId="391"/>
            <ac:graphicFrameMk id="3" creationId="{0EC401B5-EC79-5DF2-7BA3-0038AE5E57CA}"/>
          </ac:graphicFrameMkLst>
        </pc:graphicFrameChg>
        <pc:picChg chg="mod">
          <ac:chgData name="Nikki Tagdulang" userId="6039275e-146b-436c-b660-abfd75e911cc" providerId="ADAL" clId="{631481C6-1BC3-5CDF-94CE-9B04534EDA9C}" dt="2026-06-10T22:51:11.477" v="8241" actId="14826"/>
          <ac:picMkLst>
            <pc:docMk/>
            <pc:sldMk cId="1100615922" sldId="391"/>
            <ac:picMk id="9" creationId="{DA92B5EB-94AC-C409-7F36-7BB715981591}"/>
          </ac:picMkLst>
        </pc:picChg>
      </pc:sldChg>
      <pc:sldChg chg="modSp del mod">
        <pc:chgData name="Nikki Tagdulang" userId="6039275e-146b-436c-b660-abfd75e911cc" providerId="ADAL" clId="{631481C6-1BC3-5CDF-94CE-9B04534EDA9C}" dt="2026-06-09T05:01:34.922" v="2829" actId="2696"/>
        <pc:sldMkLst>
          <pc:docMk/>
          <pc:sldMk cId="2931913560" sldId="393"/>
        </pc:sldMkLst>
      </pc:sldChg>
      <pc:sldChg chg="modSp add mod">
        <pc:chgData name="Nikki Tagdulang" userId="6039275e-146b-436c-b660-abfd75e911cc" providerId="ADAL" clId="{631481C6-1BC3-5CDF-94CE-9B04534EDA9C}" dt="2026-06-10T21:14:42.773" v="5165" actId="1076"/>
        <pc:sldMkLst>
          <pc:docMk/>
          <pc:sldMk cId="3777403007" sldId="394"/>
        </pc:sldMkLst>
        <pc:spChg chg="mod">
          <ac:chgData name="Nikki Tagdulang" userId="6039275e-146b-436c-b660-abfd75e911cc" providerId="ADAL" clId="{631481C6-1BC3-5CDF-94CE-9B04534EDA9C}" dt="2026-06-10T21:14:42.773" v="5165" actId="1076"/>
          <ac:spMkLst>
            <pc:docMk/>
            <pc:sldMk cId="3777403007" sldId="394"/>
            <ac:spMk id="2" creationId="{9313EABF-B775-E9D1-EBDD-F22B3B772435}"/>
          </ac:spMkLst>
        </pc:spChg>
      </pc:sldChg>
      <pc:sldChg chg="addSp delSp modSp del mod ord">
        <pc:chgData name="Nikki Tagdulang" userId="6039275e-146b-436c-b660-abfd75e911cc" providerId="ADAL" clId="{631481C6-1BC3-5CDF-94CE-9B04534EDA9C}" dt="2026-06-10T21:14:29.313" v="5163" actId="2696"/>
        <pc:sldMkLst>
          <pc:docMk/>
          <pc:sldMk cId="4279287835" sldId="394"/>
        </pc:sldMkLst>
        <pc:spChg chg="add mod">
          <ac:chgData name="Nikki Tagdulang" userId="6039275e-146b-436c-b660-abfd75e911cc" providerId="ADAL" clId="{631481C6-1BC3-5CDF-94CE-9B04534EDA9C}" dt="2026-06-10T21:13:30.430" v="5150" actId="1076"/>
          <ac:spMkLst>
            <pc:docMk/>
            <pc:sldMk cId="4279287835" sldId="394"/>
            <ac:spMk id="2" creationId="{9313EABF-B775-E9D1-EBDD-F22B3B772435}"/>
          </ac:spMkLst>
        </pc:spChg>
        <pc:spChg chg="mod">
          <ac:chgData name="Nikki Tagdulang" userId="6039275e-146b-436c-b660-abfd75e911cc" providerId="ADAL" clId="{631481C6-1BC3-5CDF-94CE-9B04534EDA9C}" dt="2026-06-10T21:12:43.042" v="5137" actId="20577"/>
          <ac:spMkLst>
            <pc:docMk/>
            <pc:sldMk cId="4279287835" sldId="394"/>
            <ac:spMk id="3" creationId="{7DD5B9F5-D90E-8409-1ECB-AD34ADE187F7}"/>
          </ac:spMkLst>
        </pc:spChg>
        <pc:spChg chg="add mod">
          <ac:chgData name="Nikki Tagdulang" userId="6039275e-146b-436c-b660-abfd75e911cc" providerId="ADAL" clId="{631481C6-1BC3-5CDF-94CE-9B04534EDA9C}" dt="2026-06-10T21:13:02.681" v="5145" actId="1076"/>
          <ac:spMkLst>
            <pc:docMk/>
            <pc:sldMk cId="4279287835" sldId="394"/>
            <ac:spMk id="4" creationId="{DDD38FFF-E0B9-6219-3499-2037FA857403}"/>
          </ac:spMkLst>
        </pc:spChg>
        <pc:picChg chg="add mod modCrop">
          <ac:chgData name="Nikki Tagdulang" userId="6039275e-146b-436c-b660-abfd75e911cc" providerId="ADAL" clId="{631481C6-1BC3-5CDF-94CE-9B04534EDA9C}" dt="2026-06-10T21:13:56.290" v="5161" actId="1076"/>
          <ac:picMkLst>
            <pc:docMk/>
            <pc:sldMk cId="4279287835" sldId="394"/>
            <ac:picMk id="6" creationId="{7CC7CD41-4DA3-0426-3DB7-04F25DDB0085}"/>
          </ac:picMkLst>
        </pc:picChg>
        <pc:picChg chg="mod">
          <ac:chgData name="Nikki Tagdulang" userId="6039275e-146b-436c-b660-abfd75e911cc" providerId="ADAL" clId="{631481C6-1BC3-5CDF-94CE-9B04534EDA9C}" dt="2026-06-10T21:13:32.458" v="5151" actId="1076"/>
          <ac:picMkLst>
            <pc:docMk/>
            <pc:sldMk cId="4279287835" sldId="394"/>
            <ac:picMk id="7" creationId="{5B608D91-0245-2C8B-E53D-44E643F2C4AC}"/>
          </ac:picMkLst>
        </pc:picChg>
        <pc:picChg chg="add mod modCrop">
          <ac:chgData name="Nikki Tagdulang" userId="6039275e-146b-436c-b660-abfd75e911cc" providerId="ADAL" clId="{631481C6-1BC3-5CDF-94CE-9B04534EDA9C}" dt="2026-06-10T21:13:58.225" v="5162" actId="1076"/>
          <ac:picMkLst>
            <pc:docMk/>
            <pc:sldMk cId="4279287835" sldId="394"/>
            <ac:picMk id="8" creationId="{6A237F90-C757-14DF-47B4-8C98464402AD}"/>
          </ac:picMkLst>
        </pc:picChg>
      </pc:sldChg>
      <pc:sldChg chg="addSp delSp modSp mod">
        <pc:chgData name="Nikki Tagdulang" userId="6039275e-146b-436c-b660-abfd75e911cc" providerId="ADAL" clId="{631481C6-1BC3-5CDF-94CE-9B04534EDA9C}" dt="2026-06-10T23:57:30.850" v="8309" actId="1076"/>
        <pc:sldMkLst>
          <pc:docMk/>
          <pc:sldMk cId="1009336019" sldId="395"/>
        </pc:sldMkLst>
        <pc:spChg chg="mod">
          <ac:chgData name="Nikki Tagdulang" userId="6039275e-146b-436c-b660-abfd75e911cc" providerId="ADAL" clId="{631481C6-1BC3-5CDF-94CE-9B04534EDA9C}" dt="2026-06-08T21:17:43.901" v="220" actId="58"/>
          <ac:spMkLst>
            <pc:docMk/>
            <pc:sldMk cId="1009336019" sldId="395"/>
            <ac:spMk id="3" creationId="{A4928F81-26CA-62AC-9E2C-03C67E1E8FB8}"/>
          </ac:spMkLst>
        </pc:spChg>
        <pc:spChg chg="mod">
          <ac:chgData name="Nikki Tagdulang" userId="6039275e-146b-436c-b660-abfd75e911cc" providerId="ADAL" clId="{631481C6-1BC3-5CDF-94CE-9B04534EDA9C}" dt="2026-06-10T23:56:21.613" v="8260" actId="20577"/>
          <ac:spMkLst>
            <pc:docMk/>
            <pc:sldMk cId="1009336019" sldId="395"/>
            <ac:spMk id="4" creationId="{ACDD3180-6A6A-55C7-AFCB-3BB4AD678D17}"/>
          </ac:spMkLst>
        </pc:spChg>
        <pc:spChg chg="mod">
          <ac:chgData name="Nikki Tagdulang" userId="6039275e-146b-436c-b660-abfd75e911cc" providerId="ADAL" clId="{631481C6-1BC3-5CDF-94CE-9B04534EDA9C}" dt="2026-06-10T23:57:30.850" v="8309" actId="1076"/>
          <ac:spMkLst>
            <pc:docMk/>
            <pc:sldMk cId="1009336019" sldId="395"/>
            <ac:spMk id="7" creationId="{A20BC490-C356-A37F-B370-4ACE1F700487}"/>
          </ac:spMkLst>
        </pc:spChg>
        <pc:spChg chg="add del mod">
          <ac:chgData name="Nikki Tagdulang" userId="6039275e-146b-436c-b660-abfd75e911cc" providerId="ADAL" clId="{631481C6-1BC3-5CDF-94CE-9B04534EDA9C}" dt="2026-06-09T04:36:48.569" v="1260" actId="113"/>
          <ac:spMkLst>
            <pc:docMk/>
            <pc:sldMk cId="1009336019" sldId="395"/>
            <ac:spMk id="8" creationId="{39FB126E-C638-9BF4-29A0-1A7DBCF76F76}"/>
          </ac:spMkLst>
        </pc:spChg>
        <pc:spChg chg="add mod">
          <ac:chgData name="Nikki Tagdulang" userId="6039275e-146b-436c-b660-abfd75e911cc" providerId="ADAL" clId="{631481C6-1BC3-5CDF-94CE-9B04534EDA9C}" dt="2026-06-09T04:31:22.605" v="875" actId="20577"/>
          <ac:spMkLst>
            <pc:docMk/>
            <pc:sldMk cId="1009336019" sldId="395"/>
            <ac:spMk id="14" creationId="{F7617B7A-B8BF-960D-0DE3-F8115535B999}"/>
          </ac:spMkLst>
        </pc:spChg>
        <pc:picChg chg="add mod">
          <ac:chgData name="Nikki Tagdulang" userId="6039275e-146b-436c-b660-abfd75e911cc" providerId="ADAL" clId="{631481C6-1BC3-5CDF-94CE-9B04534EDA9C}" dt="2026-06-08T21:22:25.703" v="500" actId="1076"/>
          <ac:picMkLst>
            <pc:docMk/>
            <pc:sldMk cId="1009336019" sldId="395"/>
            <ac:picMk id="2" creationId="{599C9FA1-CEE8-1DC7-4109-D7A9D7589465}"/>
          </ac:picMkLst>
        </pc:picChg>
        <pc:picChg chg="mod">
          <ac:chgData name="Nikki Tagdulang" userId="6039275e-146b-436c-b660-abfd75e911cc" providerId="ADAL" clId="{631481C6-1BC3-5CDF-94CE-9B04534EDA9C}" dt="2026-06-08T21:22:27.857" v="501" actId="1076"/>
          <ac:picMkLst>
            <pc:docMk/>
            <pc:sldMk cId="1009336019" sldId="395"/>
            <ac:picMk id="6" creationId="{F305A1BA-05A9-3629-0B01-25C2AC448CC9}"/>
          </ac:picMkLst>
        </pc:picChg>
      </pc:sldChg>
      <pc:sldChg chg="addSp delSp modSp new mod">
        <pc:chgData name="Nikki Tagdulang" userId="6039275e-146b-436c-b660-abfd75e911cc" providerId="ADAL" clId="{631481C6-1BC3-5CDF-94CE-9B04534EDA9C}" dt="2026-06-11T09:30:26.232" v="8476" actId="554"/>
        <pc:sldMkLst>
          <pc:docMk/>
          <pc:sldMk cId="3214837180" sldId="396"/>
        </pc:sldMkLst>
        <pc:spChg chg="add mod">
          <ac:chgData name="Nikki Tagdulang" userId="6039275e-146b-436c-b660-abfd75e911cc" providerId="ADAL" clId="{631481C6-1BC3-5CDF-94CE-9B04534EDA9C}" dt="2026-06-11T09:30:26.232" v="8476" actId="554"/>
          <ac:spMkLst>
            <pc:docMk/>
            <pc:sldMk cId="3214837180" sldId="396"/>
            <ac:spMk id="2" creationId="{C9442276-D091-35A7-5411-9667194E6B01}"/>
          </ac:spMkLst>
        </pc:spChg>
        <pc:spChg chg="mod">
          <ac:chgData name="Nikki Tagdulang" userId="6039275e-146b-436c-b660-abfd75e911cc" providerId="ADAL" clId="{631481C6-1BC3-5CDF-94CE-9B04534EDA9C}" dt="2026-06-09T04:50:47.774" v="2506" actId="20577"/>
          <ac:spMkLst>
            <pc:docMk/>
            <pc:sldMk cId="3214837180" sldId="396"/>
            <ac:spMk id="3" creationId="{CAB9B43F-2280-9D34-F6A4-9147E49FC880}"/>
          </ac:spMkLst>
        </pc:spChg>
        <pc:spChg chg="add mod">
          <ac:chgData name="Nikki Tagdulang" userId="6039275e-146b-436c-b660-abfd75e911cc" providerId="ADAL" clId="{631481C6-1BC3-5CDF-94CE-9B04534EDA9C}" dt="2026-06-10T21:06:04.706" v="4752" actId="1076"/>
          <ac:spMkLst>
            <pc:docMk/>
            <pc:sldMk cId="3214837180" sldId="396"/>
            <ac:spMk id="12" creationId="{E772183D-DA80-893D-7721-1BD0B71A2474}"/>
          </ac:spMkLst>
        </pc:spChg>
        <pc:spChg chg="add mod">
          <ac:chgData name="Nikki Tagdulang" userId="6039275e-146b-436c-b660-abfd75e911cc" providerId="ADAL" clId="{631481C6-1BC3-5CDF-94CE-9B04534EDA9C}" dt="2026-06-10T21:05:58.277" v="4748" actId="1076"/>
          <ac:spMkLst>
            <pc:docMk/>
            <pc:sldMk cId="3214837180" sldId="396"/>
            <ac:spMk id="15" creationId="{30D3E4DF-506F-68DC-11B1-1BC2CA1A9F8C}"/>
          </ac:spMkLst>
        </pc:spChg>
        <pc:spChg chg="add mod">
          <ac:chgData name="Nikki Tagdulang" userId="6039275e-146b-436c-b660-abfd75e911cc" providerId="ADAL" clId="{631481C6-1BC3-5CDF-94CE-9B04534EDA9C}" dt="2026-06-11T09:30:26.232" v="8476" actId="554"/>
          <ac:spMkLst>
            <pc:docMk/>
            <pc:sldMk cId="3214837180" sldId="396"/>
            <ac:spMk id="21" creationId="{8F16E021-BE75-4208-95F1-8F0342F91C73}"/>
          </ac:spMkLst>
        </pc:spChg>
        <pc:picChg chg="add mod modCrop">
          <ac:chgData name="Nikki Tagdulang" userId="6039275e-146b-436c-b660-abfd75e911cc" providerId="ADAL" clId="{631481C6-1BC3-5CDF-94CE-9B04534EDA9C}" dt="2026-06-10T21:06:02.637" v="4751" actId="1076"/>
          <ac:picMkLst>
            <pc:docMk/>
            <pc:sldMk cId="3214837180" sldId="396"/>
            <ac:picMk id="6" creationId="{0CA591E1-9B02-3E1F-A9B5-1EB687C9B525}"/>
          </ac:picMkLst>
        </pc:picChg>
        <pc:picChg chg="add mod">
          <ac:chgData name="Nikki Tagdulang" userId="6039275e-146b-436c-b660-abfd75e911cc" providerId="ADAL" clId="{631481C6-1BC3-5CDF-94CE-9B04534EDA9C}" dt="2026-06-10T21:05:56.004" v="4747" actId="1076"/>
          <ac:picMkLst>
            <pc:docMk/>
            <pc:sldMk cId="3214837180" sldId="396"/>
            <ac:picMk id="7" creationId="{00ECBA16-4926-4E27-173B-FD95145BFBB8}"/>
          </ac:picMkLst>
        </pc:picChg>
        <pc:picChg chg="add del mod">
          <ac:chgData name="Nikki Tagdulang" userId="6039275e-146b-436c-b660-abfd75e911cc" providerId="ADAL" clId="{631481C6-1BC3-5CDF-94CE-9B04534EDA9C}" dt="2026-06-10T21:06:48.411" v="4758" actId="1076"/>
          <ac:picMkLst>
            <pc:docMk/>
            <pc:sldMk cId="3214837180" sldId="396"/>
            <ac:picMk id="8" creationId="{81BACD10-F8E1-DAB9-1C04-15A88E20EDC7}"/>
          </ac:picMkLst>
        </pc:picChg>
        <pc:cxnChg chg="add mod">
          <ac:chgData name="Nikki Tagdulang" userId="6039275e-146b-436c-b660-abfd75e911cc" providerId="ADAL" clId="{631481C6-1BC3-5CDF-94CE-9B04534EDA9C}" dt="2026-06-10T21:06:00.299" v="4749" actId="1076"/>
          <ac:cxnSpMkLst>
            <pc:docMk/>
            <pc:sldMk cId="3214837180" sldId="396"/>
            <ac:cxnSpMk id="10" creationId="{51FDE419-C706-6489-6627-A1D95A042956}"/>
          </ac:cxnSpMkLst>
        </pc:cxnChg>
        <pc:cxnChg chg="add mod">
          <ac:chgData name="Nikki Tagdulang" userId="6039275e-146b-436c-b660-abfd75e911cc" providerId="ADAL" clId="{631481C6-1BC3-5CDF-94CE-9B04534EDA9C}" dt="2026-06-10T20:58:41.371" v="4091" actId="1076"/>
          <ac:cxnSpMkLst>
            <pc:docMk/>
            <pc:sldMk cId="3214837180" sldId="396"/>
            <ac:cxnSpMk id="16" creationId="{DFAFB4B2-4187-BF83-A267-91E2A3A28689}"/>
          </ac:cxnSpMkLst>
        </pc:cxnChg>
      </pc:sldChg>
      <pc:sldChg chg="addSp delSp modSp new mod">
        <pc:chgData name="Nikki Tagdulang" userId="6039275e-146b-436c-b660-abfd75e911cc" providerId="ADAL" clId="{631481C6-1BC3-5CDF-94CE-9B04534EDA9C}" dt="2026-06-11T00:29:43.430" v="8378" actId="14100"/>
        <pc:sldMkLst>
          <pc:docMk/>
          <pc:sldMk cId="3878241512" sldId="397"/>
        </pc:sldMkLst>
        <pc:spChg chg="add del mod">
          <ac:chgData name="Nikki Tagdulang" userId="6039275e-146b-436c-b660-abfd75e911cc" providerId="ADAL" clId="{631481C6-1BC3-5CDF-94CE-9B04534EDA9C}" dt="2026-06-10T21:25:07.051" v="5866" actId="478"/>
          <ac:spMkLst>
            <pc:docMk/>
            <pc:sldMk cId="3878241512" sldId="397"/>
            <ac:spMk id="2" creationId="{DCEE7A90-D680-F55C-FD37-EC6F26B3C771}"/>
          </ac:spMkLst>
        </pc:spChg>
        <pc:spChg chg="mod">
          <ac:chgData name="Nikki Tagdulang" userId="6039275e-146b-436c-b660-abfd75e911cc" providerId="ADAL" clId="{631481C6-1BC3-5CDF-94CE-9B04534EDA9C}" dt="2026-06-10T22:11:17.809" v="7402" actId="20577"/>
          <ac:spMkLst>
            <pc:docMk/>
            <pc:sldMk cId="3878241512" sldId="397"/>
            <ac:spMk id="3" creationId="{E65FBBF7-588F-3506-6774-3AA731AA1311}"/>
          </ac:spMkLst>
        </pc:spChg>
        <pc:spChg chg="add mod">
          <ac:chgData name="Nikki Tagdulang" userId="6039275e-146b-436c-b660-abfd75e911cc" providerId="ADAL" clId="{631481C6-1BC3-5CDF-94CE-9B04534EDA9C}" dt="2026-06-11T00:22:05.575" v="8346" actId="1076"/>
          <ac:spMkLst>
            <pc:docMk/>
            <pc:sldMk cId="3878241512" sldId="397"/>
            <ac:spMk id="4" creationId="{16D95902-0F6D-51C6-8147-D4FB17C7512F}"/>
          </ac:spMkLst>
        </pc:spChg>
        <pc:spChg chg="add mod">
          <ac:chgData name="Nikki Tagdulang" userId="6039275e-146b-436c-b660-abfd75e911cc" providerId="ADAL" clId="{631481C6-1BC3-5CDF-94CE-9B04534EDA9C}" dt="2026-06-11T00:22:29.352" v="8348" actId="1076"/>
          <ac:spMkLst>
            <pc:docMk/>
            <pc:sldMk cId="3878241512" sldId="397"/>
            <ac:spMk id="7" creationId="{30797A42-6C43-D3B9-BABC-3F584914D9F8}"/>
          </ac:spMkLst>
        </pc:spChg>
        <pc:spChg chg="add del mod">
          <ac:chgData name="Nikki Tagdulang" userId="6039275e-146b-436c-b660-abfd75e911cc" providerId="ADAL" clId="{631481C6-1BC3-5CDF-94CE-9B04534EDA9C}" dt="2026-06-11T00:20:57.462" v="8315" actId="478"/>
          <ac:spMkLst>
            <pc:docMk/>
            <pc:sldMk cId="3878241512" sldId="397"/>
            <ac:spMk id="8" creationId="{8E9BFD29-513B-5AE0-F730-3969FE6E9170}"/>
          </ac:spMkLst>
        </pc:spChg>
        <pc:spChg chg="add del mod">
          <ac:chgData name="Nikki Tagdulang" userId="6039275e-146b-436c-b660-abfd75e911cc" providerId="ADAL" clId="{631481C6-1BC3-5CDF-94CE-9B04534EDA9C}" dt="2026-06-11T00:20:57.462" v="8315" actId="478"/>
          <ac:spMkLst>
            <pc:docMk/>
            <pc:sldMk cId="3878241512" sldId="397"/>
            <ac:spMk id="9" creationId="{BA5F755C-74D6-3583-A00D-CFD4F3E4E24D}"/>
          </ac:spMkLst>
        </pc:spChg>
        <pc:spChg chg="add del mod">
          <ac:chgData name="Nikki Tagdulang" userId="6039275e-146b-436c-b660-abfd75e911cc" providerId="ADAL" clId="{631481C6-1BC3-5CDF-94CE-9B04534EDA9C}" dt="2026-06-11T00:20:57.462" v="8315" actId="478"/>
          <ac:spMkLst>
            <pc:docMk/>
            <pc:sldMk cId="3878241512" sldId="397"/>
            <ac:spMk id="10" creationId="{78F85922-D224-BDA4-5E74-45C06B0A89DA}"/>
          </ac:spMkLst>
        </pc:spChg>
        <pc:spChg chg="add del mod">
          <ac:chgData name="Nikki Tagdulang" userId="6039275e-146b-436c-b660-abfd75e911cc" providerId="ADAL" clId="{631481C6-1BC3-5CDF-94CE-9B04534EDA9C}" dt="2026-06-11T00:20:57.462" v="8315" actId="478"/>
          <ac:spMkLst>
            <pc:docMk/>
            <pc:sldMk cId="3878241512" sldId="397"/>
            <ac:spMk id="11" creationId="{DABA9F99-10DA-3AA8-84FC-4C6F7A6DF52B}"/>
          </ac:spMkLst>
        </pc:spChg>
        <pc:spChg chg="add del mod">
          <ac:chgData name="Nikki Tagdulang" userId="6039275e-146b-436c-b660-abfd75e911cc" providerId="ADAL" clId="{631481C6-1BC3-5CDF-94CE-9B04534EDA9C}" dt="2026-06-11T00:20:57.462" v="8315" actId="478"/>
          <ac:spMkLst>
            <pc:docMk/>
            <pc:sldMk cId="3878241512" sldId="397"/>
            <ac:spMk id="13" creationId="{A90ABEDE-83B7-4560-60CB-671E46E22A37}"/>
          </ac:spMkLst>
        </pc:spChg>
        <pc:spChg chg="add del mod">
          <ac:chgData name="Nikki Tagdulang" userId="6039275e-146b-436c-b660-abfd75e911cc" providerId="ADAL" clId="{631481C6-1BC3-5CDF-94CE-9B04534EDA9C}" dt="2026-06-10T21:36:57.114" v="6407" actId="478"/>
          <ac:spMkLst>
            <pc:docMk/>
            <pc:sldMk cId="3878241512" sldId="397"/>
            <ac:spMk id="14" creationId="{4205462C-A84A-D8A8-C70D-74E2ED2B8771}"/>
          </ac:spMkLst>
        </pc:spChg>
        <pc:spChg chg="add mod">
          <ac:chgData name="Nikki Tagdulang" userId="6039275e-146b-436c-b660-abfd75e911cc" providerId="ADAL" clId="{631481C6-1BC3-5CDF-94CE-9B04534EDA9C}" dt="2026-06-11T00:23:06.627" v="8355" actId="1076"/>
          <ac:spMkLst>
            <pc:docMk/>
            <pc:sldMk cId="3878241512" sldId="397"/>
            <ac:spMk id="15" creationId="{4D1D8171-9D61-7CF9-B1D5-92A15E0F2F13}"/>
          </ac:spMkLst>
        </pc:spChg>
        <pc:spChg chg="add mod">
          <ac:chgData name="Nikki Tagdulang" userId="6039275e-146b-436c-b660-abfd75e911cc" providerId="ADAL" clId="{631481C6-1BC3-5CDF-94CE-9B04534EDA9C}" dt="2026-06-11T00:29:43.430" v="8378" actId="14100"/>
          <ac:spMkLst>
            <pc:docMk/>
            <pc:sldMk cId="3878241512" sldId="397"/>
            <ac:spMk id="16" creationId="{CC50EAE7-48D7-DD64-C190-AB3B8A3102B0}"/>
          </ac:spMkLst>
        </pc:spChg>
        <pc:picChg chg="add del mod">
          <ac:chgData name="Nikki Tagdulang" userId="6039275e-146b-436c-b660-abfd75e911cc" providerId="ADAL" clId="{631481C6-1BC3-5CDF-94CE-9B04534EDA9C}" dt="2026-06-11T00:20:59.099" v="8316" actId="478"/>
          <ac:picMkLst>
            <pc:docMk/>
            <pc:sldMk cId="3878241512" sldId="397"/>
            <ac:picMk id="6" creationId="{812313E6-5F39-91D7-DC8C-755A3C93DC80}"/>
          </ac:picMkLst>
        </pc:picChg>
        <pc:picChg chg="add mod">
          <ac:chgData name="Nikki Tagdulang" userId="6039275e-146b-436c-b660-abfd75e911cc" providerId="ADAL" clId="{631481C6-1BC3-5CDF-94CE-9B04534EDA9C}" dt="2026-06-11T00:21:51.547" v="8342" actId="1035"/>
          <ac:picMkLst>
            <pc:docMk/>
            <pc:sldMk cId="3878241512" sldId="397"/>
            <ac:picMk id="19" creationId="{BFEF20B8-7453-D366-DA7E-1451A1631024}"/>
          </ac:picMkLst>
        </pc:picChg>
        <pc:cxnChg chg="add mod">
          <ac:chgData name="Nikki Tagdulang" userId="6039275e-146b-436c-b660-abfd75e911cc" providerId="ADAL" clId="{631481C6-1BC3-5CDF-94CE-9B04534EDA9C}" dt="2026-06-11T00:22:33.471" v="8349" actId="14100"/>
          <ac:cxnSpMkLst>
            <pc:docMk/>
            <pc:sldMk cId="3878241512" sldId="397"/>
            <ac:cxnSpMk id="12" creationId="{2F00D759-EAF4-2A8F-1085-C4870312D021}"/>
          </ac:cxnSpMkLst>
        </pc:cxnChg>
      </pc:sldChg>
      <pc:sldChg chg="addSp delSp modSp new del mod modClrScheme chgLayout">
        <pc:chgData name="Nikki Tagdulang" userId="6039275e-146b-436c-b660-abfd75e911cc" providerId="ADAL" clId="{631481C6-1BC3-5CDF-94CE-9B04534EDA9C}" dt="2026-06-10T21:23:00.135" v="5864" actId="2696"/>
        <pc:sldMkLst>
          <pc:docMk/>
          <pc:sldMk cId="345221073" sldId="398"/>
        </pc:sldMkLst>
      </pc:sldChg>
      <pc:sldChg chg="addSp delSp modSp add mod">
        <pc:chgData name="Nikki Tagdulang" userId="6039275e-146b-436c-b660-abfd75e911cc" providerId="ADAL" clId="{631481C6-1BC3-5CDF-94CE-9B04534EDA9C}" dt="2026-06-11T09:29:07.241" v="8467" actId="20577"/>
        <pc:sldMkLst>
          <pc:docMk/>
          <pc:sldMk cId="2872334905" sldId="399"/>
        </pc:sldMkLst>
        <pc:spChg chg="add mod">
          <ac:chgData name="Nikki Tagdulang" userId="6039275e-146b-436c-b660-abfd75e911cc" providerId="ADAL" clId="{631481C6-1BC3-5CDF-94CE-9B04534EDA9C}" dt="2026-06-10T20:52:41.545" v="4003" actId="1076"/>
          <ac:spMkLst>
            <pc:docMk/>
            <pc:sldMk cId="2872334905" sldId="399"/>
            <ac:spMk id="4" creationId="{837120D7-CA5D-F42E-C4CB-2FF7129AC6D8}"/>
          </ac:spMkLst>
        </pc:spChg>
        <pc:spChg chg="mod">
          <ac:chgData name="Nikki Tagdulang" userId="6039275e-146b-436c-b660-abfd75e911cc" providerId="ADAL" clId="{631481C6-1BC3-5CDF-94CE-9B04534EDA9C}" dt="2026-06-10T20:55:27.142" v="4038" actId="1035"/>
          <ac:spMkLst>
            <pc:docMk/>
            <pc:sldMk cId="2872334905" sldId="399"/>
            <ac:spMk id="6" creationId="{9009E052-EFD2-E079-2734-C8BB7E2C3125}"/>
          </ac:spMkLst>
        </pc:spChg>
        <pc:spChg chg="add mod">
          <ac:chgData name="Nikki Tagdulang" userId="6039275e-146b-436c-b660-abfd75e911cc" providerId="ADAL" clId="{631481C6-1BC3-5CDF-94CE-9B04534EDA9C}" dt="2026-06-10T20:52:52.149" v="4008" actId="20577"/>
          <ac:spMkLst>
            <pc:docMk/>
            <pc:sldMk cId="2872334905" sldId="399"/>
            <ac:spMk id="7" creationId="{7F130E8F-D66B-5697-6E95-F31D75055F32}"/>
          </ac:spMkLst>
        </pc:spChg>
        <pc:spChg chg="mod">
          <ac:chgData name="Nikki Tagdulang" userId="6039275e-146b-436c-b660-abfd75e911cc" providerId="ADAL" clId="{631481C6-1BC3-5CDF-94CE-9B04534EDA9C}" dt="2026-06-11T09:29:07.241" v="8467" actId="20577"/>
          <ac:spMkLst>
            <pc:docMk/>
            <pc:sldMk cId="2872334905" sldId="399"/>
            <ac:spMk id="11" creationId="{12958D07-0A09-FCD2-8C84-69EF567419F9}"/>
          </ac:spMkLst>
        </pc:spChg>
        <pc:spChg chg="add mod">
          <ac:chgData name="Nikki Tagdulang" userId="6039275e-146b-436c-b660-abfd75e911cc" providerId="ADAL" clId="{631481C6-1BC3-5CDF-94CE-9B04534EDA9C}" dt="2026-06-10T20:55:27.142" v="4038" actId="1035"/>
          <ac:spMkLst>
            <pc:docMk/>
            <pc:sldMk cId="2872334905" sldId="399"/>
            <ac:spMk id="13" creationId="{179F3D08-2966-C6A0-2264-48EE39BEA758}"/>
          </ac:spMkLst>
        </pc:spChg>
        <pc:spChg chg="add mod">
          <ac:chgData name="Nikki Tagdulang" userId="6039275e-146b-436c-b660-abfd75e911cc" providerId="ADAL" clId="{631481C6-1BC3-5CDF-94CE-9B04534EDA9C}" dt="2026-06-10T20:55:23.174" v="4032" actId="1035"/>
          <ac:spMkLst>
            <pc:docMk/>
            <pc:sldMk cId="2872334905" sldId="399"/>
            <ac:spMk id="14" creationId="{2C929851-084E-CF9A-7FA9-CACA2CBD98D4}"/>
          </ac:spMkLst>
        </pc:spChg>
        <pc:picChg chg="add mod">
          <ac:chgData name="Nikki Tagdulang" userId="6039275e-146b-436c-b660-abfd75e911cc" providerId="ADAL" clId="{631481C6-1BC3-5CDF-94CE-9B04534EDA9C}" dt="2026-06-10T20:52:44.270" v="4005" actId="1076"/>
          <ac:picMkLst>
            <pc:docMk/>
            <pc:sldMk cId="2872334905" sldId="399"/>
            <ac:picMk id="2" creationId="{BEE3860A-6000-7899-1A1F-5C7A06E40CA3}"/>
          </ac:picMkLst>
        </pc:picChg>
        <pc:picChg chg="add mod modCrop">
          <ac:chgData name="Nikki Tagdulang" userId="6039275e-146b-436c-b660-abfd75e911cc" providerId="ADAL" clId="{631481C6-1BC3-5CDF-94CE-9B04534EDA9C}" dt="2026-06-10T20:56:02.265" v="4044" actId="1076"/>
          <ac:picMkLst>
            <pc:docMk/>
            <pc:sldMk cId="2872334905" sldId="399"/>
            <ac:picMk id="15" creationId="{14987824-4690-0129-B4A0-22C967C46722}"/>
          </ac:picMkLst>
        </pc:picChg>
        <pc:cxnChg chg="add mod">
          <ac:chgData name="Nikki Tagdulang" userId="6039275e-146b-436c-b660-abfd75e911cc" providerId="ADAL" clId="{631481C6-1BC3-5CDF-94CE-9B04534EDA9C}" dt="2026-06-10T20:52:30.361" v="3996" actId="14100"/>
          <ac:cxnSpMkLst>
            <pc:docMk/>
            <pc:sldMk cId="2872334905" sldId="399"/>
            <ac:cxnSpMk id="3" creationId="{E90BC73D-6194-635E-DF80-1B1EDF962629}"/>
          </ac:cxnSpMkLst>
        </pc:cxnChg>
        <pc:cxnChg chg="add mod">
          <ac:chgData name="Nikki Tagdulang" userId="6039275e-146b-436c-b660-abfd75e911cc" providerId="ADAL" clId="{631481C6-1BC3-5CDF-94CE-9B04534EDA9C}" dt="2026-06-10T20:52:50.785" v="4007" actId="14100"/>
          <ac:cxnSpMkLst>
            <pc:docMk/>
            <pc:sldMk cId="2872334905" sldId="399"/>
            <ac:cxnSpMk id="8" creationId="{0F114525-DFED-BBB7-3202-7B4C41B8FE96}"/>
          </ac:cxnSpMkLst>
        </pc:cxnChg>
      </pc:sldChg>
      <pc:sldChg chg="add del">
        <pc:chgData name="Nikki Tagdulang" userId="6039275e-146b-436c-b660-abfd75e911cc" providerId="ADAL" clId="{631481C6-1BC3-5CDF-94CE-9B04534EDA9C}" dt="2026-06-09T05:08:32.967" v="3280" actId="2696"/>
        <pc:sldMkLst>
          <pc:docMk/>
          <pc:sldMk cId="3673030665" sldId="400"/>
        </pc:sldMkLst>
      </pc:sldChg>
      <pc:sldChg chg="addSp delSp modSp new mod">
        <pc:chgData name="Nikki Tagdulang" userId="6039275e-146b-436c-b660-abfd75e911cc" providerId="ADAL" clId="{631481C6-1BC3-5CDF-94CE-9B04534EDA9C}" dt="2026-06-10T22:25:47.834" v="7976" actId="20577"/>
        <pc:sldMkLst>
          <pc:docMk/>
          <pc:sldMk cId="1983777134" sldId="401"/>
        </pc:sldMkLst>
        <pc:spChg chg="add del mod">
          <ac:chgData name="Nikki Tagdulang" userId="6039275e-146b-436c-b660-abfd75e911cc" providerId="ADAL" clId="{631481C6-1BC3-5CDF-94CE-9B04534EDA9C}" dt="2026-06-10T22:25:47.834" v="7976" actId="20577"/>
          <ac:spMkLst>
            <pc:docMk/>
            <pc:sldMk cId="1983777134" sldId="401"/>
            <ac:spMk id="2" creationId="{AC796EC2-6F63-9701-B443-091A698474E1}"/>
          </ac:spMkLst>
        </pc:spChg>
        <pc:spChg chg="mod">
          <ac:chgData name="Nikki Tagdulang" userId="6039275e-146b-436c-b660-abfd75e911cc" providerId="ADAL" clId="{631481C6-1BC3-5CDF-94CE-9B04534EDA9C}" dt="2026-06-10T21:15:07.597" v="5178" actId="20577"/>
          <ac:spMkLst>
            <pc:docMk/>
            <pc:sldMk cId="1983777134" sldId="401"/>
            <ac:spMk id="3" creationId="{8DD8497C-C0D5-3CB8-6846-C4702756140D}"/>
          </ac:spMkLst>
        </pc:spChg>
        <pc:spChg chg="add mod">
          <ac:chgData name="Nikki Tagdulang" userId="6039275e-146b-436c-b660-abfd75e911cc" providerId="ADAL" clId="{631481C6-1BC3-5CDF-94CE-9B04534EDA9C}" dt="2026-06-10T21:19:18.762" v="5699" actId="1076"/>
          <ac:spMkLst>
            <pc:docMk/>
            <pc:sldMk cId="1983777134" sldId="401"/>
            <ac:spMk id="8" creationId="{994C3F8E-84A4-18B7-68AA-27B68204C5AD}"/>
          </ac:spMkLst>
        </pc:spChg>
        <pc:picChg chg="add mod">
          <ac:chgData name="Nikki Tagdulang" userId="6039275e-146b-436c-b660-abfd75e911cc" providerId="ADAL" clId="{631481C6-1BC3-5CDF-94CE-9B04534EDA9C}" dt="2026-06-10T21:19:18.762" v="5699" actId="1076"/>
          <ac:picMkLst>
            <pc:docMk/>
            <pc:sldMk cId="1983777134" sldId="401"/>
            <ac:picMk id="7" creationId="{EA8EE950-37F3-AE12-98D4-BAFDC9C6C9CC}"/>
          </ac:picMkLst>
        </pc:picChg>
        <pc:cxnChg chg="add mod">
          <ac:chgData name="Nikki Tagdulang" userId="6039275e-146b-436c-b660-abfd75e911cc" providerId="ADAL" clId="{631481C6-1BC3-5CDF-94CE-9B04534EDA9C}" dt="2026-06-10T21:19:18.762" v="5699" actId="1076"/>
          <ac:cxnSpMkLst>
            <pc:docMk/>
            <pc:sldMk cId="1983777134" sldId="401"/>
            <ac:cxnSpMk id="9" creationId="{86B331C0-FDCF-14B4-4EA3-1EB190BD52EF}"/>
          </ac:cxnSpMkLst>
        </pc:cxnChg>
      </pc:sldChg>
      <pc:sldChg chg="addSp delSp modSp add del mod">
        <pc:chgData name="Nikki Tagdulang" userId="6039275e-146b-436c-b660-abfd75e911cc" providerId="ADAL" clId="{631481C6-1BC3-5CDF-94CE-9B04534EDA9C}" dt="2026-06-10T21:28:21.702" v="5929" actId="2696"/>
        <pc:sldMkLst>
          <pc:docMk/>
          <pc:sldMk cId="139547375" sldId="402"/>
        </pc:sldMkLst>
      </pc:sldChg>
      <pc:sldChg chg="delSp modSp add mod">
        <pc:chgData name="Nikki Tagdulang" userId="6039275e-146b-436c-b660-abfd75e911cc" providerId="ADAL" clId="{631481C6-1BC3-5CDF-94CE-9B04534EDA9C}" dt="2026-06-11T09:27:00.518" v="8454" actId="20577"/>
        <pc:sldMkLst>
          <pc:docMk/>
          <pc:sldMk cId="1792061099" sldId="403"/>
        </pc:sldMkLst>
        <pc:spChg chg="mod">
          <ac:chgData name="Nikki Tagdulang" userId="6039275e-146b-436c-b660-abfd75e911cc" providerId="ADAL" clId="{631481C6-1BC3-5CDF-94CE-9B04534EDA9C}" dt="2026-06-11T09:27:00.518" v="8454" actId="20577"/>
          <ac:spMkLst>
            <pc:docMk/>
            <pc:sldMk cId="1792061099" sldId="403"/>
            <ac:spMk id="2" creationId="{E3F77574-43E5-5CE7-EEB5-AB3E64AB94F8}"/>
          </ac:spMkLst>
        </pc:spChg>
      </pc:sldChg>
      <pc:sldChg chg="new del">
        <pc:chgData name="Nikki Tagdulang" userId="6039275e-146b-436c-b660-abfd75e911cc" providerId="ADAL" clId="{631481C6-1BC3-5CDF-94CE-9B04534EDA9C}" dt="2026-06-09T05:18:24.895" v="3980" actId="2696"/>
        <pc:sldMkLst>
          <pc:docMk/>
          <pc:sldMk cId="1357769439" sldId="404"/>
        </pc:sldMkLst>
      </pc:sldChg>
      <pc:sldChg chg="delSp add del mod">
        <pc:chgData name="Nikki Tagdulang" userId="6039275e-146b-436c-b660-abfd75e911cc" providerId="ADAL" clId="{631481C6-1BC3-5CDF-94CE-9B04534EDA9C}" dt="2026-06-09T05:18:49.926" v="3984" actId="2696"/>
        <pc:sldMkLst>
          <pc:docMk/>
          <pc:sldMk cId="1982257593" sldId="404"/>
        </pc:sldMkLst>
      </pc:sldChg>
      <pc:sldChg chg="delSp modSp add mod">
        <pc:chgData name="Nikki Tagdulang" userId="6039275e-146b-436c-b660-abfd75e911cc" providerId="ADAL" clId="{631481C6-1BC3-5CDF-94CE-9B04534EDA9C}" dt="2026-06-11T09:29:15.105" v="8470" actId="20577"/>
        <pc:sldMkLst>
          <pc:docMk/>
          <pc:sldMk cId="2820136024" sldId="404"/>
        </pc:sldMkLst>
        <pc:spChg chg="mod">
          <ac:chgData name="Nikki Tagdulang" userId="6039275e-146b-436c-b660-abfd75e911cc" providerId="ADAL" clId="{631481C6-1BC3-5CDF-94CE-9B04534EDA9C}" dt="2026-06-11T09:29:15.105" v="8470" actId="20577"/>
          <ac:spMkLst>
            <pc:docMk/>
            <pc:sldMk cId="2820136024" sldId="404"/>
            <ac:spMk id="11" creationId="{7F5BBCA6-E398-5566-03C8-6727ADA11E35}"/>
          </ac:spMkLst>
        </pc:spChg>
        <pc:spChg chg="del">
          <ac:chgData name="Nikki Tagdulang" userId="6039275e-146b-436c-b660-abfd75e911cc" providerId="ADAL" clId="{631481C6-1BC3-5CDF-94CE-9B04534EDA9C}" dt="2026-06-10T21:28:16.776" v="5928" actId="478"/>
          <ac:spMkLst>
            <pc:docMk/>
            <pc:sldMk cId="2820136024" sldId="404"/>
            <ac:spMk id="13" creationId="{B329EE9F-A5AB-90F4-0C1B-BD08FBD10E70}"/>
          </ac:spMkLst>
        </pc:spChg>
        <pc:spChg chg="del">
          <ac:chgData name="Nikki Tagdulang" userId="6039275e-146b-436c-b660-abfd75e911cc" providerId="ADAL" clId="{631481C6-1BC3-5CDF-94CE-9B04534EDA9C}" dt="2026-06-10T21:28:16.776" v="5928" actId="478"/>
          <ac:spMkLst>
            <pc:docMk/>
            <pc:sldMk cId="2820136024" sldId="404"/>
            <ac:spMk id="14" creationId="{3DBBA303-6ECA-8993-C7D1-753DE182FCB6}"/>
          </ac:spMkLst>
        </pc:spChg>
        <pc:picChg chg="del">
          <ac:chgData name="Nikki Tagdulang" userId="6039275e-146b-436c-b660-abfd75e911cc" providerId="ADAL" clId="{631481C6-1BC3-5CDF-94CE-9B04534EDA9C}" dt="2026-06-10T21:28:16.776" v="5928" actId="478"/>
          <ac:picMkLst>
            <pc:docMk/>
            <pc:sldMk cId="2820136024" sldId="404"/>
            <ac:picMk id="15" creationId="{7340D850-C36B-0CB6-FC4F-92237B06035B}"/>
          </ac:picMkLst>
        </pc:picChg>
      </pc:sldChg>
      <pc:sldChg chg="addSp delSp modSp add mod">
        <pc:chgData name="Nikki Tagdulang" userId="6039275e-146b-436c-b660-abfd75e911cc" providerId="ADAL" clId="{631481C6-1BC3-5CDF-94CE-9B04534EDA9C}" dt="2026-06-10T22:10:07.965" v="7396" actId="1076"/>
        <pc:sldMkLst>
          <pc:docMk/>
          <pc:sldMk cId="281976831" sldId="405"/>
        </pc:sldMkLst>
        <pc:spChg chg="del">
          <ac:chgData name="Nikki Tagdulang" userId="6039275e-146b-436c-b660-abfd75e911cc" providerId="ADAL" clId="{631481C6-1BC3-5CDF-94CE-9B04534EDA9C}" dt="2026-06-10T21:28:30.824" v="5931" actId="478"/>
          <ac:spMkLst>
            <pc:docMk/>
            <pc:sldMk cId="281976831" sldId="405"/>
            <ac:spMk id="4" creationId="{7E4D4A06-C649-BADA-CF6D-5BB66D020F08}"/>
          </ac:spMkLst>
        </pc:spChg>
        <pc:spChg chg="del">
          <ac:chgData name="Nikki Tagdulang" userId="6039275e-146b-436c-b660-abfd75e911cc" providerId="ADAL" clId="{631481C6-1BC3-5CDF-94CE-9B04534EDA9C}" dt="2026-06-10T21:28:30.824" v="5931" actId="478"/>
          <ac:spMkLst>
            <pc:docMk/>
            <pc:sldMk cId="281976831" sldId="405"/>
            <ac:spMk id="6" creationId="{CFC6A189-3278-03ED-8E07-5517A0D26054}"/>
          </ac:spMkLst>
        </pc:spChg>
        <pc:spChg chg="del">
          <ac:chgData name="Nikki Tagdulang" userId="6039275e-146b-436c-b660-abfd75e911cc" providerId="ADAL" clId="{631481C6-1BC3-5CDF-94CE-9B04534EDA9C}" dt="2026-06-10T21:28:30.824" v="5931" actId="478"/>
          <ac:spMkLst>
            <pc:docMk/>
            <pc:sldMk cId="281976831" sldId="405"/>
            <ac:spMk id="7" creationId="{07BE9B12-B2AC-2528-87AC-7DB3123D586F}"/>
          </ac:spMkLst>
        </pc:spChg>
        <pc:spChg chg="del">
          <ac:chgData name="Nikki Tagdulang" userId="6039275e-146b-436c-b660-abfd75e911cc" providerId="ADAL" clId="{631481C6-1BC3-5CDF-94CE-9B04534EDA9C}" dt="2026-06-10T21:28:30.824" v="5931" actId="478"/>
          <ac:spMkLst>
            <pc:docMk/>
            <pc:sldMk cId="281976831" sldId="405"/>
            <ac:spMk id="11" creationId="{E4116C54-6872-E1DD-F009-A4DA2ACEFEEF}"/>
          </ac:spMkLst>
        </pc:spChg>
        <pc:spChg chg="add del mod">
          <ac:chgData name="Nikki Tagdulang" userId="6039275e-146b-436c-b660-abfd75e911cc" providerId="ADAL" clId="{631481C6-1BC3-5CDF-94CE-9B04534EDA9C}" dt="2026-06-10T21:28:32.767" v="5932" actId="478"/>
          <ac:spMkLst>
            <pc:docMk/>
            <pc:sldMk cId="281976831" sldId="405"/>
            <ac:spMk id="12" creationId="{5F0EBA07-5FB8-E909-53DE-7E304B5E1EA7}"/>
          </ac:spMkLst>
        </pc:spChg>
        <pc:spChg chg="add mod">
          <ac:chgData name="Nikki Tagdulang" userId="6039275e-146b-436c-b660-abfd75e911cc" providerId="ADAL" clId="{631481C6-1BC3-5CDF-94CE-9B04534EDA9C}" dt="2026-06-10T22:10:06.112" v="7395" actId="1076"/>
          <ac:spMkLst>
            <pc:docMk/>
            <pc:sldMk cId="281976831" sldId="405"/>
            <ac:spMk id="18" creationId="{FDA87DBC-1E65-DD8D-99CA-80C9817B930A}"/>
          </ac:spMkLst>
        </pc:spChg>
        <pc:picChg chg="del">
          <ac:chgData name="Nikki Tagdulang" userId="6039275e-146b-436c-b660-abfd75e911cc" providerId="ADAL" clId="{631481C6-1BC3-5CDF-94CE-9B04534EDA9C}" dt="2026-06-10T21:28:30.824" v="5931" actId="478"/>
          <ac:picMkLst>
            <pc:docMk/>
            <pc:sldMk cId="281976831" sldId="405"/>
            <ac:picMk id="2" creationId="{BF531A1B-9F0D-0026-EEAF-11FDCFA32A69}"/>
          </ac:picMkLst>
        </pc:picChg>
        <pc:picChg chg="del">
          <ac:chgData name="Nikki Tagdulang" userId="6039275e-146b-436c-b660-abfd75e911cc" providerId="ADAL" clId="{631481C6-1BC3-5CDF-94CE-9B04534EDA9C}" dt="2026-06-10T21:58:48.625" v="7325" actId="478"/>
          <ac:picMkLst>
            <pc:docMk/>
            <pc:sldMk cId="281976831" sldId="405"/>
            <ac:picMk id="15" creationId="{FF1CEFF5-FDFF-1060-2B16-D44CC41C23FB}"/>
          </ac:picMkLst>
        </pc:picChg>
        <pc:picChg chg="add mod">
          <ac:chgData name="Nikki Tagdulang" userId="6039275e-146b-436c-b660-abfd75e911cc" providerId="ADAL" clId="{631481C6-1BC3-5CDF-94CE-9B04534EDA9C}" dt="2026-06-10T22:10:07.965" v="7396" actId="1076"/>
          <ac:picMkLst>
            <pc:docMk/>
            <pc:sldMk cId="281976831" sldId="405"/>
            <ac:picMk id="16" creationId="{A9FC2060-19E5-E883-A0A0-4D16E7ACF162}"/>
          </ac:picMkLst>
        </pc:picChg>
        <pc:cxnChg chg="del">
          <ac:chgData name="Nikki Tagdulang" userId="6039275e-146b-436c-b660-abfd75e911cc" providerId="ADAL" clId="{631481C6-1BC3-5CDF-94CE-9B04534EDA9C}" dt="2026-06-10T21:28:30.824" v="5931" actId="478"/>
          <ac:cxnSpMkLst>
            <pc:docMk/>
            <pc:sldMk cId="281976831" sldId="405"/>
            <ac:cxnSpMk id="3" creationId="{539F3F97-8E59-7753-3582-E9CEA061FEED}"/>
          </ac:cxnSpMkLst>
        </pc:cxnChg>
        <pc:cxnChg chg="del">
          <ac:chgData name="Nikki Tagdulang" userId="6039275e-146b-436c-b660-abfd75e911cc" providerId="ADAL" clId="{631481C6-1BC3-5CDF-94CE-9B04534EDA9C}" dt="2026-06-10T21:28:30.824" v="5931" actId="478"/>
          <ac:cxnSpMkLst>
            <pc:docMk/>
            <pc:sldMk cId="281976831" sldId="405"/>
            <ac:cxnSpMk id="8" creationId="{7FAE35E1-7911-A86E-9010-1020867AF451}"/>
          </ac:cxnSpMkLst>
        </pc:cxnChg>
      </pc:sldChg>
      <pc:sldChg chg="delSp modSp new mod">
        <pc:chgData name="Nikki Tagdulang" userId="6039275e-146b-436c-b660-abfd75e911cc" providerId="ADAL" clId="{631481C6-1BC3-5CDF-94CE-9B04534EDA9C}" dt="2026-06-11T09:25:13.760" v="8437" actId="20577"/>
        <pc:sldMkLst>
          <pc:docMk/>
          <pc:sldMk cId="2595723732" sldId="406"/>
        </pc:sldMkLst>
        <pc:spChg chg="mod">
          <ac:chgData name="Nikki Tagdulang" userId="6039275e-146b-436c-b660-abfd75e911cc" providerId="ADAL" clId="{631481C6-1BC3-5CDF-94CE-9B04534EDA9C}" dt="2026-06-11T09:25:13.760" v="8437" actId="20577"/>
          <ac:spMkLst>
            <pc:docMk/>
            <pc:sldMk cId="2595723732" sldId="406"/>
            <ac:spMk id="2" creationId="{CF2C603A-BB24-1EC3-0C08-9802A2D11E42}"/>
          </ac:spMkLst>
        </pc:spChg>
        <pc:spChg chg="mod">
          <ac:chgData name="Nikki Tagdulang" userId="6039275e-146b-436c-b660-abfd75e911cc" providerId="ADAL" clId="{631481C6-1BC3-5CDF-94CE-9B04534EDA9C}" dt="2026-06-10T21:49:11.039" v="7003" actId="20577"/>
          <ac:spMkLst>
            <pc:docMk/>
            <pc:sldMk cId="2595723732" sldId="406"/>
            <ac:spMk id="3" creationId="{E72B366F-D115-283E-D94D-0EE2B6453D13}"/>
          </ac:spMkLst>
        </pc:spChg>
        <pc:spChg chg="del">
          <ac:chgData name="Nikki Tagdulang" userId="6039275e-146b-436c-b660-abfd75e911cc" providerId="ADAL" clId="{631481C6-1BC3-5CDF-94CE-9B04534EDA9C}" dt="2026-06-10T21:49:12.528" v="7004" actId="478"/>
          <ac:spMkLst>
            <pc:docMk/>
            <pc:sldMk cId="2595723732" sldId="406"/>
            <ac:spMk id="4" creationId="{45C4C375-CB37-AA6E-5483-75671570D67A}"/>
          </ac:spMkLst>
        </pc:spChg>
      </pc:sldChg>
      <pc:sldChg chg="delSp new del mod">
        <pc:chgData name="Nikki Tagdulang" userId="6039275e-146b-436c-b660-abfd75e911cc" providerId="ADAL" clId="{631481C6-1BC3-5CDF-94CE-9B04534EDA9C}" dt="2026-06-10T21:51:55.442" v="7250" actId="2696"/>
        <pc:sldMkLst>
          <pc:docMk/>
          <pc:sldMk cId="687297641" sldId="407"/>
        </pc:sldMkLst>
        <pc:spChg chg="del">
          <ac:chgData name="Nikki Tagdulang" userId="6039275e-146b-436c-b660-abfd75e911cc" providerId="ADAL" clId="{631481C6-1BC3-5CDF-94CE-9B04534EDA9C}" dt="2026-06-10T21:51:50.421" v="7248" actId="478"/>
          <ac:spMkLst>
            <pc:docMk/>
            <pc:sldMk cId="687297641" sldId="407"/>
            <ac:spMk id="2" creationId="{94A5EA88-C6EE-D97C-F347-BAE0DEABC089}"/>
          </ac:spMkLst>
        </pc:spChg>
        <pc:spChg chg="del">
          <ac:chgData name="Nikki Tagdulang" userId="6039275e-146b-436c-b660-abfd75e911cc" providerId="ADAL" clId="{631481C6-1BC3-5CDF-94CE-9B04534EDA9C}" dt="2026-06-10T21:51:52.388" v="7249" actId="478"/>
          <ac:spMkLst>
            <pc:docMk/>
            <pc:sldMk cId="687297641" sldId="407"/>
            <ac:spMk id="4" creationId="{48872F9F-BE61-AF01-F7DA-6F7E98193D00}"/>
          </ac:spMkLst>
        </pc:spChg>
      </pc:sldChg>
      <pc:sldChg chg="delSp modSp new mod">
        <pc:chgData name="Nikki Tagdulang" userId="6039275e-146b-436c-b660-abfd75e911cc" providerId="ADAL" clId="{631481C6-1BC3-5CDF-94CE-9B04534EDA9C}" dt="2026-06-10T21:52:36.919" v="7314" actId="403"/>
        <pc:sldMkLst>
          <pc:docMk/>
          <pc:sldMk cId="3293039517" sldId="407"/>
        </pc:sldMkLst>
        <pc:spChg chg="mod">
          <ac:chgData name="Nikki Tagdulang" userId="6039275e-146b-436c-b660-abfd75e911cc" providerId="ADAL" clId="{631481C6-1BC3-5CDF-94CE-9B04534EDA9C}" dt="2026-06-10T21:52:36.919" v="7314" actId="403"/>
          <ac:spMkLst>
            <pc:docMk/>
            <pc:sldMk cId="3293039517" sldId="407"/>
            <ac:spMk id="2" creationId="{F1C3B6B4-6C57-47CB-83DA-F8375AA45D7F}"/>
          </ac:spMkLst>
        </pc:spChg>
        <pc:spChg chg="del">
          <ac:chgData name="Nikki Tagdulang" userId="6039275e-146b-436c-b660-abfd75e911cc" providerId="ADAL" clId="{631481C6-1BC3-5CDF-94CE-9B04534EDA9C}" dt="2026-06-10T21:52:10.393" v="7253" actId="478"/>
          <ac:spMkLst>
            <pc:docMk/>
            <pc:sldMk cId="3293039517" sldId="407"/>
            <ac:spMk id="3" creationId="{C28F6C3F-0957-1275-38FA-84917D394968}"/>
          </ac:spMkLst>
        </pc:spChg>
        <pc:spChg chg="del">
          <ac:chgData name="Nikki Tagdulang" userId="6039275e-146b-436c-b660-abfd75e911cc" providerId="ADAL" clId="{631481C6-1BC3-5CDF-94CE-9B04534EDA9C}" dt="2026-06-10T21:52:08.900" v="7252" actId="478"/>
          <ac:spMkLst>
            <pc:docMk/>
            <pc:sldMk cId="3293039517" sldId="407"/>
            <ac:spMk id="4" creationId="{A12B27FF-1D48-4B63-D51C-46C354220B96}"/>
          </ac:spMkLst>
        </pc:spChg>
      </pc:sldChg>
      <pc:sldChg chg="delSp add mod ord">
        <pc:chgData name="Nikki Tagdulang" userId="6039275e-146b-436c-b660-abfd75e911cc" providerId="ADAL" clId="{631481C6-1BC3-5CDF-94CE-9B04534EDA9C}" dt="2026-06-10T21:53:15.708" v="7320" actId="20578"/>
        <pc:sldMkLst>
          <pc:docMk/>
          <pc:sldMk cId="3696879613" sldId="408"/>
        </pc:sldMkLst>
        <pc:spChg chg="del">
          <ac:chgData name="Nikki Tagdulang" userId="6039275e-146b-436c-b660-abfd75e911cc" providerId="ADAL" clId="{631481C6-1BC3-5CDF-94CE-9B04534EDA9C}" dt="2026-06-10T21:53:09.492" v="7319" actId="478"/>
          <ac:spMkLst>
            <pc:docMk/>
            <pc:sldMk cId="3696879613" sldId="408"/>
            <ac:spMk id="6" creationId="{A487DF9D-9E53-CC2B-3986-1B7CFC290329}"/>
          </ac:spMkLst>
        </pc:spChg>
      </pc:sldChg>
      <pc:sldChg chg="new del">
        <pc:chgData name="Nikki Tagdulang" userId="6039275e-146b-436c-b660-abfd75e911cc" providerId="ADAL" clId="{631481C6-1BC3-5CDF-94CE-9B04534EDA9C}" dt="2026-06-10T22:20:00.858" v="7698" actId="2696"/>
        <pc:sldMkLst>
          <pc:docMk/>
          <pc:sldMk cId="1984306963" sldId="409"/>
        </pc:sldMkLst>
      </pc:sldChg>
      <pc:sldChg chg="addSp delSp modSp add mod">
        <pc:chgData name="Nikki Tagdulang" userId="6039275e-146b-436c-b660-abfd75e911cc" providerId="ADAL" clId="{631481C6-1BC3-5CDF-94CE-9B04534EDA9C}" dt="2026-06-10T23:02:08.576" v="8256" actId="20577"/>
        <pc:sldMkLst>
          <pc:docMk/>
          <pc:sldMk cId="2515740086" sldId="409"/>
        </pc:sldMkLst>
        <pc:spChg chg="mod">
          <ac:chgData name="Nikki Tagdulang" userId="6039275e-146b-436c-b660-abfd75e911cc" providerId="ADAL" clId="{631481C6-1BC3-5CDF-94CE-9B04534EDA9C}" dt="2026-06-10T23:02:08.576" v="8256" actId="20577"/>
          <ac:spMkLst>
            <pc:docMk/>
            <pc:sldMk cId="2515740086" sldId="409"/>
            <ac:spMk id="2" creationId="{DE5AFE4F-3538-31E1-6FB9-718CFBB60381}"/>
          </ac:spMkLst>
        </pc:spChg>
        <pc:spChg chg="mod">
          <ac:chgData name="Nikki Tagdulang" userId="6039275e-146b-436c-b660-abfd75e911cc" providerId="ADAL" clId="{631481C6-1BC3-5CDF-94CE-9B04534EDA9C}" dt="2026-06-10T22:20:15.879" v="7724" actId="20577"/>
          <ac:spMkLst>
            <pc:docMk/>
            <pc:sldMk cId="2515740086" sldId="409"/>
            <ac:spMk id="3" creationId="{E7AC6198-3860-2B5A-7BEF-376341EB9939}"/>
          </ac:spMkLst>
        </pc:spChg>
        <pc:spChg chg="add del mod">
          <ac:chgData name="Nikki Tagdulang" userId="6039275e-146b-436c-b660-abfd75e911cc" providerId="ADAL" clId="{631481C6-1BC3-5CDF-94CE-9B04534EDA9C}" dt="2026-06-10T22:20:44.621" v="7735" actId="478"/>
          <ac:spMkLst>
            <pc:docMk/>
            <pc:sldMk cId="2515740086" sldId="409"/>
            <ac:spMk id="4" creationId="{558D5CE7-BDE7-7382-D127-CE10F76D0615}"/>
          </ac:spMkLst>
        </pc:spChg>
        <pc:spChg chg="add del mod">
          <ac:chgData name="Nikki Tagdulang" userId="6039275e-146b-436c-b660-abfd75e911cc" providerId="ADAL" clId="{631481C6-1BC3-5CDF-94CE-9B04534EDA9C}" dt="2026-06-10T22:21:05.688" v="7737" actId="478"/>
          <ac:spMkLst>
            <pc:docMk/>
            <pc:sldMk cId="2515740086" sldId="409"/>
            <ac:spMk id="9" creationId="{A73DF303-3E54-5C4C-D6B9-9891567B6A8F}"/>
          </ac:spMkLst>
        </pc:spChg>
        <pc:spChg chg="add del mod">
          <ac:chgData name="Nikki Tagdulang" userId="6039275e-146b-436c-b660-abfd75e911cc" providerId="ADAL" clId="{631481C6-1BC3-5CDF-94CE-9B04534EDA9C}" dt="2026-06-10T22:21:45.533" v="7747" actId="478"/>
          <ac:spMkLst>
            <pc:docMk/>
            <pc:sldMk cId="2515740086" sldId="409"/>
            <ac:spMk id="11" creationId="{3AFB7812-5F25-A56B-C92A-4362982544E0}"/>
          </ac:spMkLst>
        </pc:spChg>
        <pc:spChg chg="del">
          <ac:chgData name="Nikki Tagdulang" userId="6039275e-146b-436c-b660-abfd75e911cc" providerId="ADAL" clId="{631481C6-1BC3-5CDF-94CE-9B04534EDA9C}" dt="2026-06-10T22:20:22.800" v="7725" actId="478"/>
          <ac:spMkLst>
            <pc:docMk/>
            <pc:sldMk cId="2515740086" sldId="409"/>
            <ac:spMk id="12" creationId="{93637831-DD7B-3072-16ED-02A5DD84DC34}"/>
          </ac:spMkLst>
        </pc:spChg>
        <pc:spChg chg="add mod">
          <ac:chgData name="Nikki Tagdulang" userId="6039275e-146b-436c-b660-abfd75e911cc" providerId="ADAL" clId="{631481C6-1BC3-5CDF-94CE-9B04534EDA9C}" dt="2026-06-10T23:01:42.738" v="8242" actId="58"/>
          <ac:spMkLst>
            <pc:docMk/>
            <pc:sldMk cId="2515740086" sldId="409"/>
            <ac:spMk id="13" creationId="{BA2099AD-7338-715F-DD5F-04D92A65AECA}"/>
          </ac:spMkLst>
        </pc:spChg>
        <pc:spChg chg="add mod">
          <ac:chgData name="Nikki Tagdulang" userId="6039275e-146b-436c-b660-abfd75e911cc" providerId="ADAL" clId="{631481C6-1BC3-5CDF-94CE-9B04534EDA9C}" dt="2026-06-10T22:29:03.475" v="8121" actId="465"/>
          <ac:spMkLst>
            <pc:docMk/>
            <pc:sldMk cId="2515740086" sldId="409"/>
            <ac:spMk id="14" creationId="{81C460D3-2401-2E5F-A4F5-6A06B534EECF}"/>
          </ac:spMkLst>
        </pc:spChg>
        <pc:spChg chg="del">
          <ac:chgData name="Nikki Tagdulang" userId="6039275e-146b-436c-b660-abfd75e911cc" providerId="ADAL" clId="{631481C6-1BC3-5CDF-94CE-9B04534EDA9C}" dt="2026-06-10T22:20:22.800" v="7725" actId="478"/>
          <ac:spMkLst>
            <pc:docMk/>
            <pc:sldMk cId="2515740086" sldId="409"/>
            <ac:spMk id="15" creationId="{42D86B36-19E8-90FA-3716-10ACAC3B0583}"/>
          </ac:spMkLst>
        </pc:spChg>
        <pc:spChg chg="add mod">
          <ac:chgData name="Nikki Tagdulang" userId="6039275e-146b-436c-b660-abfd75e911cc" providerId="ADAL" clId="{631481C6-1BC3-5CDF-94CE-9B04534EDA9C}" dt="2026-06-10T22:29:03.475" v="8121" actId="465"/>
          <ac:spMkLst>
            <pc:docMk/>
            <pc:sldMk cId="2515740086" sldId="409"/>
            <ac:spMk id="17" creationId="{407C4039-8575-23DD-1F28-3FF365E80B4C}"/>
          </ac:spMkLst>
        </pc:spChg>
        <pc:spChg chg="add mod">
          <ac:chgData name="Nikki Tagdulang" userId="6039275e-146b-436c-b660-abfd75e911cc" providerId="ADAL" clId="{631481C6-1BC3-5CDF-94CE-9B04534EDA9C}" dt="2026-06-10T22:29:03.475" v="8121" actId="465"/>
          <ac:spMkLst>
            <pc:docMk/>
            <pc:sldMk cId="2515740086" sldId="409"/>
            <ac:spMk id="18" creationId="{1065AA00-02C4-DF38-3BAF-D8DFB77E3BF6}"/>
          </ac:spMkLst>
        </pc:spChg>
        <pc:spChg chg="add mod">
          <ac:chgData name="Nikki Tagdulang" userId="6039275e-146b-436c-b660-abfd75e911cc" providerId="ADAL" clId="{631481C6-1BC3-5CDF-94CE-9B04534EDA9C}" dt="2026-06-10T22:29:03.475" v="8121" actId="465"/>
          <ac:spMkLst>
            <pc:docMk/>
            <pc:sldMk cId="2515740086" sldId="409"/>
            <ac:spMk id="19" creationId="{F0C28806-7295-E0C5-D52F-1C74C582E4AC}"/>
          </ac:spMkLst>
        </pc:spChg>
        <pc:spChg chg="add del mod">
          <ac:chgData name="Nikki Tagdulang" userId="6039275e-146b-436c-b660-abfd75e911cc" providerId="ADAL" clId="{631481C6-1BC3-5CDF-94CE-9B04534EDA9C}" dt="2026-06-10T22:28:08.573" v="8104" actId="478"/>
          <ac:spMkLst>
            <pc:docMk/>
            <pc:sldMk cId="2515740086" sldId="409"/>
            <ac:spMk id="20" creationId="{EEE603B8-A94D-4ED0-FA9B-1C91575CC816}"/>
          </ac:spMkLst>
        </pc:spChg>
        <pc:spChg chg="del">
          <ac:chgData name="Nikki Tagdulang" userId="6039275e-146b-436c-b660-abfd75e911cc" providerId="ADAL" clId="{631481C6-1BC3-5CDF-94CE-9B04534EDA9C}" dt="2026-06-10T22:20:22.800" v="7725" actId="478"/>
          <ac:spMkLst>
            <pc:docMk/>
            <pc:sldMk cId="2515740086" sldId="409"/>
            <ac:spMk id="21" creationId="{7311AA4B-9D20-EC3C-829F-A3C38BF6EF3D}"/>
          </ac:spMkLst>
        </pc:spChg>
        <pc:spChg chg="add mod">
          <ac:chgData name="Nikki Tagdulang" userId="6039275e-146b-436c-b660-abfd75e911cc" providerId="ADAL" clId="{631481C6-1BC3-5CDF-94CE-9B04534EDA9C}" dt="2026-06-10T22:29:03.475" v="8121" actId="465"/>
          <ac:spMkLst>
            <pc:docMk/>
            <pc:sldMk cId="2515740086" sldId="409"/>
            <ac:spMk id="22" creationId="{CC77E7D6-D1F0-2CAA-5FAA-0303991E07C0}"/>
          </ac:spMkLst>
        </pc:spChg>
        <pc:spChg chg="add mod">
          <ac:chgData name="Nikki Tagdulang" userId="6039275e-146b-436c-b660-abfd75e911cc" providerId="ADAL" clId="{631481C6-1BC3-5CDF-94CE-9B04534EDA9C}" dt="2026-06-10T22:29:15.415" v="8123" actId="1076"/>
          <ac:spMkLst>
            <pc:docMk/>
            <pc:sldMk cId="2515740086" sldId="409"/>
            <ac:spMk id="23" creationId="{482AC6E5-FAD9-CCAB-03D0-61D957FB197D}"/>
          </ac:spMkLst>
        </pc:spChg>
        <pc:spChg chg="add mod">
          <ac:chgData name="Nikki Tagdulang" userId="6039275e-146b-436c-b660-abfd75e911cc" providerId="ADAL" clId="{631481C6-1BC3-5CDF-94CE-9B04534EDA9C}" dt="2026-06-10T22:29:19.959" v="8125" actId="1076"/>
          <ac:spMkLst>
            <pc:docMk/>
            <pc:sldMk cId="2515740086" sldId="409"/>
            <ac:spMk id="24" creationId="{E9256643-3CCD-075A-36C3-6C69B5502355}"/>
          </ac:spMkLst>
        </pc:spChg>
        <pc:spChg chg="add mod">
          <ac:chgData name="Nikki Tagdulang" userId="6039275e-146b-436c-b660-abfd75e911cc" providerId="ADAL" clId="{631481C6-1BC3-5CDF-94CE-9B04534EDA9C}" dt="2026-06-10T22:29:23.376" v="8127" actId="1076"/>
          <ac:spMkLst>
            <pc:docMk/>
            <pc:sldMk cId="2515740086" sldId="409"/>
            <ac:spMk id="25" creationId="{CDA11C22-E8C1-47CB-A54E-C47D9BF8BCE1}"/>
          </ac:spMkLst>
        </pc:spChg>
        <pc:spChg chg="add mod">
          <ac:chgData name="Nikki Tagdulang" userId="6039275e-146b-436c-b660-abfd75e911cc" providerId="ADAL" clId="{631481C6-1BC3-5CDF-94CE-9B04534EDA9C}" dt="2026-06-10T22:29:27.255" v="8129" actId="1076"/>
          <ac:spMkLst>
            <pc:docMk/>
            <pc:sldMk cId="2515740086" sldId="409"/>
            <ac:spMk id="26" creationId="{25170D1C-634E-83A3-E385-3F6B48A3009F}"/>
          </ac:spMkLst>
        </pc:spChg>
        <pc:picChg chg="del">
          <ac:chgData name="Nikki Tagdulang" userId="6039275e-146b-436c-b660-abfd75e911cc" providerId="ADAL" clId="{631481C6-1BC3-5CDF-94CE-9B04534EDA9C}" dt="2026-06-10T22:20:22.800" v="7725" actId="478"/>
          <ac:picMkLst>
            <pc:docMk/>
            <pc:sldMk cId="2515740086" sldId="409"/>
            <ac:picMk id="6" creationId="{A110F134-C320-AAA5-13FD-BB4AD778C6E8}"/>
          </ac:picMkLst>
        </pc:picChg>
        <pc:picChg chg="del">
          <ac:chgData name="Nikki Tagdulang" userId="6039275e-146b-436c-b660-abfd75e911cc" providerId="ADAL" clId="{631481C6-1BC3-5CDF-94CE-9B04534EDA9C}" dt="2026-06-10T22:20:22.800" v="7725" actId="478"/>
          <ac:picMkLst>
            <pc:docMk/>
            <pc:sldMk cId="2515740086" sldId="409"/>
            <ac:picMk id="7" creationId="{52D9ACF6-40FC-793C-4E0D-A1F65E594E85}"/>
          </ac:picMkLst>
        </pc:picChg>
        <pc:picChg chg="mod">
          <ac:chgData name="Nikki Tagdulang" userId="6039275e-146b-436c-b660-abfd75e911cc" providerId="ADAL" clId="{631481C6-1BC3-5CDF-94CE-9B04534EDA9C}" dt="2026-06-10T22:29:41.793" v="8130" actId="1076"/>
          <ac:picMkLst>
            <pc:docMk/>
            <pc:sldMk cId="2515740086" sldId="409"/>
            <ac:picMk id="8" creationId="{E51EFE4B-E0F5-90A8-D2E5-DDA75997C744}"/>
          </ac:picMkLst>
        </pc:picChg>
        <pc:cxnChg chg="del">
          <ac:chgData name="Nikki Tagdulang" userId="6039275e-146b-436c-b660-abfd75e911cc" providerId="ADAL" clId="{631481C6-1BC3-5CDF-94CE-9B04534EDA9C}" dt="2026-06-10T22:20:22.800" v="7725" actId="478"/>
          <ac:cxnSpMkLst>
            <pc:docMk/>
            <pc:sldMk cId="2515740086" sldId="409"/>
            <ac:cxnSpMk id="10" creationId="{64E7EE0C-ACA0-0C58-27E7-ECE937F84C5F}"/>
          </ac:cxnSpMkLst>
        </pc:cxnChg>
        <pc:cxnChg chg="del">
          <ac:chgData name="Nikki Tagdulang" userId="6039275e-146b-436c-b660-abfd75e911cc" providerId="ADAL" clId="{631481C6-1BC3-5CDF-94CE-9B04534EDA9C}" dt="2026-06-10T22:20:22.800" v="7725" actId="478"/>
          <ac:cxnSpMkLst>
            <pc:docMk/>
            <pc:sldMk cId="2515740086" sldId="409"/>
            <ac:cxnSpMk id="16" creationId="{A0A08E73-DDAA-DD1F-77CB-C4F0000362B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2451-84DD-1F4B-8AC6-346741B30F1F}" type="datetimeFigureOut">
              <a:rPr lang="en-US" smtClean="0"/>
              <a:t>6/10/26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6E1-723D-3E4A-B2D8-02370382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6F1D6D-26C8-AC5C-A07B-69301038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30888"/>
            <a:ext cx="10003536" cy="2388558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63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F925A-4769-8F5E-E189-BA9570FDB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115756"/>
            <a:ext cx="10003536" cy="278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111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000" b="1" i="0" kern="1200" spc="0" baseline="0" dirty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9049D-EF89-EE33-32BB-A63D80B3D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394233"/>
            <a:ext cx="10003537" cy="278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453D-6C1B-3ABD-39FF-9C11A6441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75056"/>
            <a:ext cx="10003536" cy="236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78A7C-428E-4D58-E4FB-CC0CFCB97EDB}"/>
              </a:ext>
            </a:extLst>
          </p:cNvPr>
          <p:cNvSpPr/>
          <p:nvPr userDrawn="1"/>
        </p:nvSpPr>
        <p:spPr>
          <a:xfrm>
            <a:off x="914399" y="2484850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5A5C-8820-F08B-5D55-E18FD6A1F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22FE4-143F-235A-C05B-B6F9FCECE2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2536FDB-A745-3D4B-9E72-E4EFB3DA237F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4EDC5-97BE-4275-C308-190517A9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73A42-E09C-6821-C950-C083FE8808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064E41-DF59-6301-DE38-F0DFE24D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9" b="4126"/>
          <a:stretch/>
        </p:blipFill>
        <p:spPr>
          <a:xfrm>
            <a:off x="8362184" y="2425441"/>
            <a:ext cx="3464835" cy="443255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E716CA-F3AD-BE9A-11EE-F4AE1FACBE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36021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2C341C-5226-C6B0-870F-B3DA04CF8C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04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21E25E-D547-BB0C-056B-1E4BED8276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AA105-7DBD-9DF3-02C8-4B214942C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F79C2B-39DB-F0FC-1C09-C45F7AF4D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1A79C8-47D1-87B1-E39F-8BE75767B4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5802CF21-D793-E9E0-76EE-6C64625C2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82C0C-F619-67C1-0650-12EB4F6E4C9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dea-with-support-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D026C6A1-CA77-A75B-8DF4-FCBEBEF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03" y="2365732"/>
            <a:ext cx="4496423" cy="449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5CF2-BE45-5D15-57AB-87A35BEE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775504"/>
            <a:ext cx="10003536" cy="2223125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4121150"/>
            <a:ext cx="10003536" cy="1690335"/>
          </a:xfrm>
          <a:solidFill>
            <a:schemeClr val="tx2"/>
          </a:solidFill>
        </p:spPr>
        <p:txBody>
          <a:bodyPr wrap="square" lIns="548640" tIns="365760" rIns="548640" bIns="365760" anchor="ctr">
            <a:spAutoFit/>
          </a:bodyPr>
          <a:lstStyle>
            <a:lvl1pPr marL="0" indent="0">
              <a:lnSpc>
                <a:spcPct val="11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Ineter</a:t>
            </a:r>
            <a:r>
              <a:rPr lang="en-US" dirty="0"/>
              <a:t> nec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auctor,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65BE62F-E256-0F4F-4A42-36112DA3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998629"/>
            <a:ext cx="10003536" cy="112252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4B288-869E-FEF3-B2A3-570667173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42FD863-F4B6-B6D1-BAFB-D52DC4E04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EEDEF-8C67-0FEE-7A5A-F9872906BB70}"/>
              </a:ext>
            </a:extLst>
          </p:cNvPr>
          <p:cNvSpPr/>
          <p:nvPr userDrawn="1"/>
        </p:nvSpPr>
        <p:spPr>
          <a:xfrm rot="10800000">
            <a:off x="912875" y="3123596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3611B-0AEB-E25E-602A-8BA07E7C7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D33B04F-5D43-F748-9BEF-D5C038B77991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8E56C-649B-84D7-883E-399BED309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FCBB44-51F9-6FA3-085E-EB9F21645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05656"/>
            <a:ext cx="11830050" cy="2752344"/>
          </a:xfrm>
          <a:solidFill>
            <a:srgbClr val="C3CAD1"/>
          </a:solidFill>
          <a:ln>
            <a:noFill/>
          </a:ln>
        </p:spPr>
        <p:txBody>
          <a:bodyPr tIns="164592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25B179B-754F-E075-416F-58FDF815C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400799"/>
            <a:ext cx="11529391" cy="457201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AD5D-B2B5-2D86-5607-F93500D5A829}"/>
              </a:ext>
            </a:extLst>
          </p:cNvPr>
          <p:cNvSpPr/>
          <p:nvPr userDrawn="1"/>
        </p:nvSpPr>
        <p:spPr>
          <a:xfrm rot="16200000">
            <a:off x="466342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4406A-7064-09CD-0D32-B50A4C2A4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451569-253C-B587-A86F-4D190EF1B2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7" name="Picture 16" descr="Logo, company name&#10;&#10;AI-generated content may be incorrect.">
            <a:extLst>
              <a:ext uri="{FF2B5EF4-FFF2-40B4-BE49-F238E27FC236}">
                <a16:creationId xmlns:a16="http://schemas.microsoft.com/office/drawing/2014/main" id="{809A0A5D-5886-4562-448A-83FC8512D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38B5940-D626-697E-1DE2-483ADD73F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550671B-40D3-6B53-A651-02217D09E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35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650E2F-D63F-64A0-264F-AB6835C748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68FBFD-4E2A-68B9-526C-938F5B7C839F}"/>
              </a:ext>
            </a:extLst>
          </p:cNvPr>
          <p:cNvSpPr/>
          <p:nvPr userDrawn="1"/>
        </p:nvSpPr>
        <p:spPr>
          <a:xfrm rot="16200000">
            <a:off x="5669277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74D73-F9BE-8323-9710-2D943D074AA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3DE767-6E27-2F6D-9DFB-476DFBA08A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62FBDD1-DD88-5129-A1B4-F8213B472B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A7BBE-ABB8-C2EC-5680-6576FD9F3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A20E4B7D-A2F4-E2C0-B651-BA709ADA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5343729-79AD-1ED6-768D-6A792503B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6A44F0-F202-67D2-AA06-2C6B93FCC0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" y="820351"/>
            <a:ext cx="653256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8B7F31E-5DA9-AE9E-946C-DBEDE553E3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E2CB8A18-7CC3-DC44-09AA-C5930608CB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24181-2302-5B6D-8D9A-0FDFFA0EAC2A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8C39114-AC4E-397F-2083-2D7D594E888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7A550C-93F7-8A24-C26C-808BEFCFC5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36219-087B-419B-9E96-63D476258513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096CCA3-6EF5-DABE-B6E8-DC02967800A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F561A6E-CA30-68DE-C30C-E3D04D574F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3A29F-FA2C-9EBB-AEC6-3930FE314D14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D6464A17-58FF-1CEF-5B44-C332EEA11FA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44891D-B952-10F7-E744-374B1A1B230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2E0381-ADF4-8D24-C867-C900E35689E9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2213-C7AE-6BAB-99BE-3FEB3626C9CD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0F0FC391-7050-F644-A3A3-A6FF6098AF9D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E7BE-854D-1C7F-9ED9-A488BDBEA62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44157-9DBF-C378-F538-F7840483133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d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3F2B-33D1-CE0E-E387-D5B3B86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CD67CB5-6160-A440-ED55-AD32D8B18E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D7722649-BB7F-E00B-2BFE-CAA6645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1A7E90-F175-1CC3-CCD9-CBD10099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85C64-D0FC-E300-55DA-BCF7F9AE2D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23E6B3B-1082-004A-1ACD-E7066B97F0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44981-8CC8-FD66-5962-8360F99F4D54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F32B04-69CD-6970-1192-E9622B2A14F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38061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5686534F-895A-175D-9ECA-69644D7DB84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8061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C5E80-2D6A-7B81-F349-81A6C92D8B1B}"/>
              </a:ext>
            </a:extLst>
          </p:cNvPr>
          <p:cNvSpPr/>
          <p:nvPr userDrawn="1"/>
        </p:nvSpPr>
        <p:spPr>
          <a:xfrm rot="16200000">
            <a:off x="7386196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364BB1-2F03-07C5-EAB7-CB49A1EC32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59A5D6D-C5DE-C8EE-F37F-3367BBA9F8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49DD49-1A8D-76CC-A4AF-D0AD5C195FB8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B29C255B-11E7-E49D-1EDD-C2F6FB66D08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32E0527-0C17-B229-AE53-082144E5EC6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D1526-CCB8-95A3-3CF3-B935126F6D3B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F94305F-ACC4-02B6-29A1-4EFF95BB53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838061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F4292675-527D-A6B4-E4DC-2415844F85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838061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E3D5-CA56-CDAB-FA38-F7ED7B165DA8}"/>
              </a:ext>
            </a:extLst>
          </p:cNvPr>
          <p:cNvSpPr/>
          <p:nvPr userDrawn="1"/>
        </p:nvSpPr>
        <p:spPr>
          <a:xfrm rot="16200000">
            <a:off x="7386196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81F7DBF-CBB6-1C17-14EC-49A4683D985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55C0AAD-ABA7-E72D-77DF-67C494E9815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48C6CE-4BDC-C393-A7CE-46A7BDCD6840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DBA3-89C7-4621-B40D-7DE83FA22F5A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fld id="{7CD339AD-7025-CC4E-8705-3600855D375A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F3A4-EAA0-74A8-537D-7B63527E0231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8A77-0A01-BA2F-A32E-706B0FA90008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342CFCE2-B4C8-ABC2-3278-6BDD1A6BA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63" y="3940021"/>
            <a:ext cx="2920677" cy="29179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5938577"/>
            <a:ext cx="11091672" cy="383991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34CFE70-A9DA-519B-846A-B0978C9FFD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1826240" cy="5509547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6289556"/>
            <a:ext cx="11091672" cy="238244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6AD6-BD59-A2C2-2F3A-CEF4E0667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44B6D53A-92C9-55F9-0CA2-68EF8475B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73D6D-30D5-5B7B-90C2-D7583296043C}"/>
              </a:ext>
            </a:extLst>
          </p:cNvPr>
          <p:cNvSpPr/>
          <p:nvPr userDrawn="1"/>
        </p:nvSpPr>
        <p:spPr>
          <a:xfrm rot="10800000">
            <a:off x="365061" y="5782203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6984-9DED-F33B-C04F-1C29849539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24" y="640080"/>
            <a:ext cx="9994392" cy="5577840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F600118-8BF4-999C-96D0-38800692B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25" y="6245352"/>
            <a:ext cx="9994392" cy="310783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2A2E3-C451-68BF-12DA-0C5129B0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E4E71F28-8E11-F8BF-0A77-7AAFA4218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C97-7800-F5CC-5EBB-5D892475A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fig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2F704-D87B-DF16-D937-0C5723A4D34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87AF-3341-8854-383A-CA20D59A0AFD}"/>
              </a:ext>
            </a:extLst>
          </p:cNvPr>
          <p:cNvSpPr/>
          <p:nvPr userDrawn="1"/>
        </p:nvSpPr>
        <p:spPr>
          <a:xfrm>
            <a:off x="0" y="1678988"/>
            <a:ext cx="11830050" cy="35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C63DE5-8138-0D72-CE3E-25C89680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2"/>
            <a:ext cx="10003536" cy="1668997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96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7A8EC1-93D3-3D5B-9385-0BA6453AF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4048069"/>
            <a:ext cx="10003536" cy="709159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spc="-5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9F77-9433-0FA9-9CAB-50F819017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C5114-E7F3-FF3D-A850-564CA25BD4AA}"/>
              </a:ext>
            </a:extLst>
          </p:cNvPr>
          <p:cNvSpPr/>
          <p:nvPr userDrawn="1"/>
        </p:nvSpPr>
        <p:spPr>
          <a:xfrm rot="10800000">
            <a:off x="5215509" y="233303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10C01-E502-C2A8-611B-3019CF9DFA7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AFB0BF89-A491-6D43-8423-98DC6BEFD7AF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728D-2C4C-4424-EC7C-F41CFAB91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6709-2DAE-D574-74A9-6F2352BB8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-key-fig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AEBB0B-FC49-0C96-1CA9-8CBAB51455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99" y="820757"/>
            <a:ext cx="5000626" cy="5216486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tIns="283464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CE5CA-6E88-5554-567E-566D0F37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155" y="1520328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53F5A24-61CC-6326-2F0B-D0B2CD80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6144322"/>
            <a:ext cx="5000625" cy="21202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C79F1A4-8D7A-2A2A-13B1-007CC4DA4D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0710" y="512899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A9EC7-0A22-2867-5A93-04C549C7B24D}"/>
              </a:ext>
            </a:extLst>
          </p:cNvPr>
          <p:cNvSpPr/>
          <p:nvPr userDrawn="1"/>
        </p:nvSpPr>
        <p:spPr>
          <a:xfrm rot="16200000">
            <a:off x="5595766" y="1504465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AF806-A69B-CC52-7882-68CBACA4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71A5B106-9DEE-8AB6-D922-D48EB8DF9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7C90278-399F-D985-B545-7DCF0DA7A6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7155" y="5337672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19A7FF5-547E-A603-F63A-B893DB870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710" y="4330243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14232-891E-BF84-C925-6BB3EFCEB08D}"/>
              </a:ext>
            </a:extLst>
          </p:cNvPr>
          <p:cNvSpPr/>
          <p:nvPr userDrawn="1"/>
        </p:nvSpPr>
        <p:spPr>
          <a:xfrm rot="16200000">
            <a:off x="5595766" y="5321809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B0C835-92D5-EBA9-F2A4-BC31B439C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155" y="3427735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F8EEAA-8354-850E-1A0B-1EADAA1D7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0710" y="2420306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0FE6C-CF61-D9B0-ABF1-6B526A2786D8}"/>
              </a:ext>
            </a:extLst>
          </p:cNvPr>
          <p:cNvSpPr/>
          <p:nvPr userDrawn="1"/>
        </p:nvSpPr>
        <p:spPr>
          <a:xfrm rot="16200000">
            <a:off x="5595766" y="3411872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DCF037-3F22-455A-C167-1B977361778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E617349E-1407-C04E-8754-1AC9BDDDF31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9831-55D4-65FF-A7B1-CC84E9B252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6637D-9A02-B205-EF0A-87C0E8B5D31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3E171D5-30FC-537F-A514-48CD3674FC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466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349D683-9A3C-3B31-0359-463DB290E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2E158B-F6B7-4699-6081-B2D57ABF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49033D-66CB-33E0-1DBC-8928201CE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1CDCE25-1734-8F15-F850-140D20AC4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466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85289A2-5BDF-BFB7-0DE2-786AE9265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466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CFA5C77-3A47-8088-7D44-41FA177B05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11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BF923C8-904E-4223-3EB4-4B31AAE44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5110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CF14EF-4C7F-F7FF-B974-B74AEA466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9755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055581-1076-7DDA-CB8D-C153A935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9755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8675C6D-0B35-795C-843D-D60026C9B8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756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F0A98D3-24F3-B6FB-0C8A-5A659B803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5111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45F05-CCE2-6A85-D3D4-65931BF03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10B6D6-299C-0418-0AF3-619B25B544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68DB6E35-74D5-6385-15A7-D3FFFECB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16BD9F2-83FA-DEE1-828F-C0131BE6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8987A-C4D8-24A2-0633-7FD0D0BFD8F2}"/>
              </a:ext>
            </a:extLst>
          </p:cNvPr>
          <p:cNvSpPr/>
          <p:nvPr userDrawn="1"/>
        </p:nvSpPr>
        <p:spPr>
          <a:xfrm rot="10800000" flipV="1">
            <a:off x="2892132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F7D8-F39D-5D62-4B8B-A1E2D2280514}"/>
              </a:ext>
            </a:extLst>
          </p:cNvPr>
          <p:cNvSpPr/>
          <p:nvPr userDrawn="1"/>
        </p:nvSpPr>
        <p:spPr>
          <a:xfrm rot="10800000" flipV="1">
            <a:off x="5455268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EB230-F944-F682-5C1A-0056FBFB52AB}"/>
              </a:ext>
            </a:extLst>
          </p:cNvPr>
          <p:cNvSpPr/>
          <p:nvPr userDrawn="1"/>
        </p:nvSpPr>
        <p:spPr>
          <a:xfrm rot="10800000" flipV="1">
            <a:off x="8024323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7C9-EB8A-1A48-5F36-AEE87BC4EFF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B040D19C-4966-0A41-B3E7-57A8DF9C8819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CA788-9E66-27E4-B8B2-1B3DD9A0061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826E5-1E41-AE20-24CB-69936FA164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A0D5227-39A3-34BF-7B1F-230DE38C9D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D67232FB-15EA-1643-9842-4C2AA8FD0F5D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7A8FFA-98C0-7619-912E-7DE6824B8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02" y="1700784"/>
            <a:ext cx="5000626" cy="625033"/>
          </a:xfrm>
          <a:solidFill>
            <a:schemeClr val="tx2"/>
          </a:solidFill>
        </p:spPr>
        <p:txBody>
          <a:bodyPr lIns="182880" tIns="0" r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Segment 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9C570-D515-D5C2-A7C9-873D4FB05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702" y="2416667"/>
            <a:ext cx="5000626" cy="70072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D0D5251-ED14-8221-23B5-C338B9B13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703" y="3126912"/>
            <a:ext cx="5000626" cy="625033"/>
          </a:xfrm>
          <a:solidFill>
            <a:schemeClr val="tx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2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80E855E-4FDC-9D49-7BC5-49761978B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703" y="3841747"/>
            <a:ext cx="5000625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4349A97-5971-2B65-B59E-1C98524A4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02" y="4567235"/>
            <a:ext cx="5000626" cy="631032"/>
          </a:xfrm>
          <a:solidFill>
            <a:schemeClr val="accent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3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6E30477-B529-728A-AA86-F0BF32CC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02" y="5283162"/>
            <a:ext cx="5000626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6009" y="5727814"/>
            <a:ext cx="3984937" cy="81402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A2963-9726-4063-E7DA-0AB9CA390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4F00707-099E-FCA0-E7DE-AF763D1AF9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E87DF5B-EBD1-93B2-E7F8-9194FC8AC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2F8742-82D1-BB4D-234D-76D87357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hart Placeholder 33">
            <a:extLst>
              <a:ext uri="{FF2B5EF4-FFF2-40B4-BE49-F238E27FC236}">
                <a16:creationId xmlns:a16="http://schemas.microsoft.com/office/drawing/2014/main" id="{52C864BF-BCE8-AF09-5C28-6FB7C48C3E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564303" y="1691264"/>
            <a:ext cx="3718252" cy="382042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6407B-2069-A156-F136-165066B97BB0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9FBDF87-C79C-7B46-A6D2-641F3B70B17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8EB51C-6380-2192-1894-4C5355440D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2A945B-BEEF-183C-ECC0-6AA2D38FD9C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5997" y="4281534"/>
            <a:ext cx="5074467" cy="8901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9" y="5910199"/>
            <a:ext cx="9994392" cy="37118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47B5-4761-5144-F10D-D22CD753F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E7EC1F8-3C79-96EA-BAC5-4A16390EF4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BA36F6E8-B09C-D7C6-E26B-D0323BCA2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C1E4F0-DFA5-E9B1-59B4-18ECD9C9B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D2EDDB05-1AF6-97B9-8468-040314ECE410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915924" y="1700784"/>
            <a:ext cx="9992867" cy="410565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88B00D-9B35-DB46-C790-1D78D3C30D9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fld id="{2F439EB7-34CC-E644-AA79-7E15C5BDF0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3629E-9729-19B2-D18F-696FC5DF7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7ECEAE-4F90-EAE6-417B-EE2AEE8EB75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878C-4EDF-38C4-5287-2AEA2144F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CE765-81F2-BAC8-4594-F05A8A98B20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81A3-EC67-4A3B-9F41-F416DA9A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5B20B8-EF94-AE94-949A-2FB6A9480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40DD-C83E-5818-8D0D-4307DEB14634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DA3D-6125-4849-EF5D-E55FDE01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0B25E9-94DA-16D3-13E3-CAE2BEA2F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A2BF2-AEE9-3696-E274-55C9E049409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A279D5-65D1-7EB0-3505-17CC33D88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D56A39-C31F-0835-F346-AB4267A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0C43A-6B15-0F57-3682-C2FEC305D74B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A090-8736-22FF-0799-B9DD33028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A4B4A60-8351-BF40-3841-F41FCE9B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5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E3FA5-DE31-AB6D-9B62-28830D79E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93DB2B-C096-0CA2-8B73-EC9DE94D2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C7BFC-CC60-7A87-8EC8-5BDBA55CAEAE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6175-3B5A-99BF-50CA-438C19FF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0A3FD-7314-8193-36AD-C546C75B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8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AI-generated content may be incorrect.">
            <a:extLst>
              <a:ext uri="{FF2B5EF4-FFF2-40B4-BE49-F238E27FC236}">
                <a16:creationId xmlns:a16="http://schemas.microsoft.com/office/drawing/2014/main" id="{F458E46B-0C39-CD93-F76B-90E76DC3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26F5EF-54EF-597D-C9E0-3639803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D25E6A6-20DF-4816-1517-8509EB288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4A01821-D46E-3D52-4CAD-F7DBDCABE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FD54C57D-8418-C7FC-C13C-73DFB5188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A7ED865A-D8C1-84B1-ED7B-E4FD0EB52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D5B529-78BB-F29E-18B0-971B1535E859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4014A3-4C06-C81A-AC8E-980793F74342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4B74B708-A762-7133-2651-04F12E11F8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435E90AA-1C85-A9E4-87BC-C1AF24C362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492F2493-8216-CD88-FA44-CC9A10608A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4974B5A-8E34-7804-BAF6-077E87EED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D98F0-4E6C-4977-7D6D-0539C61129D5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A28208-467D-4A45-BC0C-0BC9588893EB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FBFB9DE-AE2D-A7B7-4DB4-6859D9D5BC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A65777-78A4-1122-070C-13C5CC391F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BB497-B176-4CA5-ECD7-4F398D8B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27B-7FC7-1359-C26B-EE4E88413334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C19A5026-B52B-C147-B440-9EBB996BA922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83E2-A570-ED3B-DFD5-070DE6D5FDE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3E59-3BC3-A711-E10E-552D2E1F77B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BB2EFC9-1306-610A-7472-F5A409DAF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078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A22153-3FAA-4073-D5F7-B56934A12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40789" y="2705790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4F7C635-74F3-E319-79C6-11DF58432B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CB3ED8D-E886-FF54-5A83-1729951016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EC18E3E-7D1C-8D3A-FA66-09B9E8AF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46C368A-CAE6-AB12-45DE-8C9AC10815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A30D-A0A7-8F72-0DB2-BAA0EF203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6BC60E22-555E-863E-A95E-1F364397E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8268B68-5038-1850-9129-6EBE6E73F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1C4B-EE7A-A84C-0FEB-76E839BCE7AE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9CC64-0203-C898-B985-39FB41EBBF57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46FE0-DD6E-5635-0172-E4462AC6960A}"/>
              </a:ext>
            </a:extLst>
          </p:cNvPr>
          <p:cNvSpPr/>
          <p:nvPr userDrawn="1"/>
        </p:nvSpPr>
        <p:spPr>
          <a:xfrm rot="10800000">
            <a:off x="784430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6E39647A-7DAB-491C-D78A-700609AE59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4078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1A2EE3EC-6F0A-04AA-D8CE-ACD79EC10D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40789" y="4754927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4257359-AC31-56B7-8B18-5EA207F7A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72C6531-6F1F-27C2-65C9-244BA7ADF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95E9E59-1788-1106-6D6E-4588D5BFC4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199CACE-BEE2-2F7F-88AC-1185972B2B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7BEFD-FB17-76F4-D1C3-A86A0C5DF431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8B664-2217-1188-9827-8BE49302AAB0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4A18-BE76-EFAD-8000-E51E5AB8B18D}"/>
              </a:ext>
            </a:extLst>
          </p:cNvPr>
          <p:cNvSpPr/>
          <p:nvPr userDrawn="1"/>
        </p:nvSpPr>
        <p:spPr>
          <a:xfrm rot="10800000">
            <a:off x="784430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B98-6C7B-5D9C-EB22-ADFE1D599AAB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fld id="{A788AAE1-B61E-D541-B0EB-77D2B81022F4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5E37-5D32-15DD-E450-FB2064F63D7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6AA05-64AA-7F74-3379-4487B7FD1272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24D2F47F-A82C-896B-9074-0218039BA5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4871" y="1700784"/>
            <a:ext cx="3639311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879203E9-4594-555A-231B-491719F41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84230C28-B165-EFA0-B74F-E666A786A9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4872" y="2439376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DF69C14-5330-E3B1-3493-6E4B64446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8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4FAB876-1E16-E235-990A-914CADA69D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872" y="3177663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932D7BD1-6785-E0E5-A294-8699619E07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8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09FE5F1D-177D-3BC0-A83F-F3A8B8417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872" y="3909185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737A7788-0B5B-A35E-C701-E199CC87D2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398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CA244C11-B490-6C58-227E-AAE993D57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4872" y="4640707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FB3C5B8D-511D-4620-D6C2-29244AE5A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398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74E73A5C-9587-3638-1849-529EF20DA4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4872" y="5372229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9958F8C-F86C-8945-339F-91C4B192BB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941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CF1D7A50-7443-E633-DD41-F6B79C3FF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056" y="1700784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FA56BDA-D236-1449-791D-D67B3432FA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21941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EA4D9A6A-DBB7-348C-F89D-164E741300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1056" y="2439376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AF2C1657-B89C-2EE0-35F8-B79BD539AE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941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3AE3BE8C-2311-FEC2-AEAF-F66929C742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1056" y="3177663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6BC6E3D7-C604-65BA-0EF3-149FD797F8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1941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614D7BFE-8E61-2980-FCFD-07D72FEFE8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1056" y="3909185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BFE1C3D8-A28B-308B-4E0D-6BF5775ABE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21941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FB732F29-504E-1261-3F0E-602CAADDCE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1056" y="4640707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35021FF4-3C1D-61CB-EC24-10046EF841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1941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4E6D8817-7253-7DDF-DC41-DEB37620B2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71056" y="5372229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2" name="Picture 21" descr="Logo, company name&#10;&#10;AI-generated content may be incorrect.">
            <a:extLst>
              <a:ext uri="{FF2B5EF4-FFF2-40B4-BE49-F238E27FC236}">
                <a16:creationId xmlns:a16="http://schemas.microsoft.com/office/drawing/2014/main" id="{A9E6E4F7-0584-EF34-FFFB-B4D12342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969F255-D28D-EFC0-3ADC-C57114568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6263-F5BA-1B96-DFF6-A810CFE6ED65}"/>
              </a:ext>
            </a:extLst>
          </p:cNvPr>
          <p:cNvSpPr/>
          <p:nvPr userDrawn="1"/>
        </p:nvSpPr>
        <p:spPr>
          <a:xfrm rot="16200000">
            <a:off x="-333761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5657B-DD59-499B-29D6-ECC94C0CBF3A}"/>
              </a:ext>
            </a:extLst>
          </p:cNvPr>
          <p:cNvSpPr/>
          <p:nvPr userDrawn="1"/>
        </p:nvSpPr>
        <p:spPr>
          <a:xfrm rot="16200000">
            <a:off x="4865768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1167-2535-4E93-B518-3CECA51A2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6BFD8A-E7E0-527A-5D21-8D9C31BEC308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pPr>
              <a:defRPr/>
            </a:pPr>
            <a:fld id="{DBE10A3E-5D67-BD4E-AC54-1B7A19DBB21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96E824-EFBF-1849-35E8-7D21ECBB3B68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3B2D2-A2A5-B0BB-78FD-0E231C66EF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_not-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AC7C6E1-81A7-9044-9434-4D88EFE87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777100"/>
            <a:ext cx="4789783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ED7749-8D25-A90A-BC06-69A433AA0B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399" y="2466808"/>
            <a:ext cx="4789783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DFE44E-2ABA-6773-6AFE-A057849A0C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1942" y="1777100"/>
            <a:ext cx="4786850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85926F5-51C9-C767-8B1C-05A48BEC44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21942" y="2439375"/>
            <a:ext cx="4786850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0A38FBEF-D968-BAAB-2F1A-C33DF109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C332878-8208-7EAA-4DB9-C54CF85EB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4DF3-48EC-B58B-4268-5C15BF40467E}"/>
              </a:ext>
            </a:extLst>
          </p:cNvPr>
          <p:cNvSpPr/>
          <p:nvPr userDrawn="1"/>
        </p:nvSpPr>
        <p:spPr>
          <a:xfrm rot="10800000">
            <a:off x="910883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C22AE-2868-1667-3C38-222AE62A0E83}"/>
              </a:ext>
            </a:extLst>
          </p:cNvPr>
          <p:cNvSpPr/>
          <p:nvPr userDrawn="1"/>
        </p:nvSpPr>
        <p:spPr>
          <a:xfrm rot="10800000">
            <a:off x="6121941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D8D20-04D8-0306-5B9D-6596477A2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1CB0B1E-5470-943A-A864-22A82A8FAB5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pPr>
              <a:defRPr/>
            </a:pPr>
            <a:fld id="{7DEFCF59-11E7-FF4E-AF72-246FC4293452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1ADB85-A509-E663-36AB-0B56E0503B7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4987D2-BA74-5186-0602-DCCC94E6057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AD0045-D845-5F01-C7D1-73624895ED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6F0B1F9-C5B9-05EE-C328-8433B1CD3C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B43F-73DD-AD6A-8550-717E57635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9E46303-DDA0-E56A-9B85-5B9068E301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23D0862-E3D5-559F-AB95-10F87934B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F36A026-F926-E3B5-8678-139BA7B3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458-8D3F-2099-2356-3CA8793ECC7F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pPr>
              <a:defRPr/>
            </a:pPr>
            <a:fld id="{9AD83970-39EF-9A40-9D50-921919239528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D48277-7A9B-6144-ED79-9AA496F6D46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AB409-4206-E91C-1666-096D894399D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CD38736F-0F40-792B-DD69-DC16A9381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356232-B7CE-B95F-FC29-52A074585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3072384"/>
            <a:ext cx="6345935" cy="190920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sed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porta pulvinar.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D5F7C7-6AB1-79FE-EEB4-285A6CD6FA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3199" y="2368296"/>
            <a:ext cx="6345936" cy="625033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36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8D461-DD73-1CF7-34F5-9277A6C8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16C105B6-4985-4A72-86A8-294F7A2F1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F65BB-D822-C07B-7887-79A08BCDCDA2}"/>
              </a:ext>
            </a:extLst>
          </p:cNvPr>
          <p:cNvSpPr/>
          <p:nvPr userDrawn="1"/>
        </p:nvSpPr>
        <p:spPr>
          <a:xfrm rot="16200000">
            <a:off x="2023503" y="280007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017B2-0EE7-AFCB-DDA3-603399951CA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defRPr/>
            </a:pPr>
            <a:fld id="{96A8F361-ADC9-B146-85A3-12EECE6FE3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0F08A-229C-A4A7-860F-0A6886870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AD9F66-40DA-7542-0013-4B7B9B9BDC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0F638F81-B8FB-5EFF-DFB1-9D0FF030B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21E745-BBC4-24D2-2D10-C3B2CD1C4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1" y="2680962"/>
            <a:ext cx="2971800" cy="1496075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placeholder headline. Lorem ipsum dolor sit </a:t>
            </a:r>
            <a:r>
              <a:rPr lang="en-US" dirty="0" err="1"/>
              <a:t>amet</a:t>
            </a:r>
            <a:r>
              <a:rPr lang="en-US" dirty="0"/>
              <a:t>, nec cu </a:t>
            </a:r>
            <a:r>
              <a:rPr lang="en-US" dirty="0" err="1"/>
              <a:t>legimus</a:t>
            </a:r>
            <a:r>
              <a:rPr lang="en-US" dirty="0"/>
              <a:t>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DC7DBDA-7A10-5E60-3F1B-555A97E684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6544" y="2680962"/>
            <a:ext cx="3887056" cy="149607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A6B-25F8-FB7A-310E-7B2261635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400B4D35-0B5E-5B93-DE8C-2ECCF2153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3DA0C6-B1B1-9AB4-A879-03547B4E875C}"/>
              </a:ext>
            </a:extLst>
          </p:cNvPr>
          <p:cNvSpPr/>
          <p:nvPr userDrawn="1"/>
        </p:nvSpPr>
        <p:spPr>
          <a:xfrm rot="16200000">
            <a:off x="4495372" y="3415280"/>
            <a:ext cx="2286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461A5B-FD12-3D01-3752-09D39717EAB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>
              <a:defRPr/>
            </a:pPr>
            <a:fld id="{173AAD05-B77F-D646-9C15-80CE425910A0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E9858C-0A87-39AF-9E78-4100CB3488A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434DA-FA5F-A3F0-73D1-B7D59CAE55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nd-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5EDF766-7C4F-8198-CC00-1629745BA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3104" y="820351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26E1C92-EEF8-8158-7DFA-25D472890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3104" y="2449165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E4BB0C1-1719-763D-2504-E6EAD0B6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33104" y="4457874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91DEBF-3B80-EC21-CD0E-574925D5D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104" y="6463327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2081C81-0D31-1D33-D5C7-E800F20CAB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33104" y="2829060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B5F92BD-A331-2033-6414-32DA4139D1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33104" y="4834513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B65541-22E1-1824-D211-5F662B02BC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3"/>
            <a:ext cx="7552944" cy="4655567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A73D7-8F26-022A-C605-75C6FA96D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A4F7EE0-B642-86A5-1F51-02D846ED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755207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6098F5F-613F-6068-B8EF-8517C054C5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7552071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5" name="Picture 24" descr="Logo, company name&#10;&#10;AI-generated content may be incorrect.">
            <a:extLst>
              <a:ext uri="{FF2B5EF4-FFF2-40B4-BE49-F238E27FC236}">
                <a16:creationId xmlns:a16="http://schemas.microsoft.com/office/drawing/2014/main" id="{33D8ACCB-93FC-A368-F65D-A1E01234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33E998-2B0C-F60B-FC6D-4335AB2165DC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72AFC3B8-B505-2049-B838-6AB77D7A949C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DED783-2E63-0F10-1566-F3BA680D7FF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7FAA85-5895-B226-0E08-685A13E158F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909F63-04B4-4552-4C9B-34944CE80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6"/>
          <a:stretch/>
        </p:blipFill>
        <p:spPr>
          <a:xfrm>
            <a:off x="4103005" y="2425441"/>
            <a:ext cx="4423870" cy="4432559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184D948-D65A-DC1D-AFEC-EB3C91F2B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0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462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43C6E-C1D0-5FAA-AA07-CD776BA07A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948ED-E27D-5F98-EACD-DCAF63A45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DD8DAC1-7288-EEB9-267E-4FABB681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9F9AB23-23AD-4331-6F10-124422E758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8" name="Picture 27" descr="Logo, company name&#10;&#10;AI-generated content may be incorrect.">
            <a:extLst>
              <a:ext uri="{FF2B5EF4-FFF2-40B4-BE49-F238E27FC236}">
                <a16:creationId xmlns:a16="http://schemas.microsoft.com/office/drawing/2014/main" id="{A9F6B776-108B-4A96-9AA6-9F1EE6A1E8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53A70-0654-457C-4676-5169A063CE3E}"/>
              </a:ext>
            </a:extLst>
          </p:cNvPr>
          <p:cNvSpPr/>
          <p:nvPr userDrawn="1"/>
        </p:nvSpPr>
        <p:spPr>
          <a:xfrm rot="16200000">
            <a:off x="462533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B4756C2-06F2-8784-8F5F-FB522EFBA2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95460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5E30FA-B5D6-5E04-EF60-A0A70B81F9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95462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5EB0A-DB5D-B73A-3BDF-3A92FEB693B6}"/>
              </a:ext>
            </a:extLst>
          </p:cNvPr>
          <p:cNvSpPr/>
          <p:nvPr userDrawn="1"/>
        </p:nvSpPr>
        <p:spPr>
          <a:xfrm rot="16200000">
            <a:off x="462533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55DBDA5-637B-7431-81F3-8CC9773665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5460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1BBFC49-6774-CB5D-A10C-1E64228B47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5462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945AA-519A-1380-1CC1-79AE3549B70C}"/>
              </a:ext>
            </a:extLst>
          </p:cNvPr>
          <p:cNvSpPr/>
          <p:nvPr userDrawn="1"/>
        </p:nvSpPr>
        <p:spPr>
          <a:xfrm rot="16200000">
            <a:off x="462533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20F791-B55A-8DF3-E9C3-DEA9E9C0BEC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>
              <a:defRPr/>
            </a:pPr>
            <a:fld id="{289D0A07-E2F3-D948-A266-456AF711A3C7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29F27-36E7-35AC-B79B-23F12C3C049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E949B0-53E8-8ECF-9332-CAC08FBE7E6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98E98C-5EF4-E02E-4D04-D17E225EF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9" b="4126"/>
          <a:stretch/>
        </p:blipFill>
        <p:spPr>
          <a:xfrm>
            <a:off x="8362184" y="2425441"/>
            <a:ext cx="3829816" cy="443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4E48D-8A24-7C48-B59C-D2F648C0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79311F-2C3F-C507-E765-5D7DA5DEDA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80AD7-FFD4-EBEA-C887-D69213310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856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14BAE17-7F11-EB6F-1C51-5B3FF6C6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8A6A485-675C-EE94-911E-0B54B90E68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3A04F070-8450-0E87-18DD-3192DA8CD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8F951B0-68BF-2192-D399-475E494C05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7424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9827FE2-9D0B-A5AD-BAFA-F72DC18F31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47426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A4D8-AE7D-2DE6-B0CA-43D09F97FEC4}"/>
              </a:ext>
            </a:extLst>
          </p:cNvPr>
          <p:cNvSpPr/>
          <p:nvPr userDrawn="1"/>
        </p:nvSpPr>
        <p:spPr>
          <a:xfrm rot="16200000">
            <a:off x="4714497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00CE08-B13C-E59B-FBAD-E6C38D06A2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47424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938516-005A-EF48-88B3-4A3A61AF5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47426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86095-AE0D-275B-D134-0696CF70918D}"/>
              </a:ext>
            </a:extLst>
          </p:cNvPr>
          <p:cNvSpPr/>
          <p:nvPr userDrawn="1"/>
        </p:nvSpPr>
        <p:spPr>
          <a:xfrm rot="16200000">
            <a:off x="4714497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698B8A-3C1A-BCD7-104F-5ED3C11432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47424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402C06F-000D-03EE-5EF2-6F90305307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47426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60C1D-8AE1-014F-A846-87B67F7C9205}"/>
              </a:ext>
            </a:extLst>
          </p:cNvPr>
          <p:cNvSpPr/>
          <p:nvPr userDrawn="1"/>
        </p:nvSpPr>
        <p:spPr>
          <a:xfrm rot="16200000">
            <a:off x="4714497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705BBE-9146-D4F3-393A-D16CB1EA85F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05AC3D5-5EFB-46A1-48B0-7DE42AE17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1412" b="3671"/>
          <a:stretch/>
        </p:blipFill>
        <p:spPr>
          <a:xfrm>
            <a:off x="4103005" y="2425441"/>
            <a:ext cx="3476609" cy="445362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092E7B-EB81-9C0D-8F1F-0FB83D8AC7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702" y="1700784"/>
            <a:ext cx="5751575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B331D-3283-1926-DB5A-5D22443C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5F61D50-E0EA-DD3E-9A15-5F1540B2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C589D903-C7CC-24AC-FE3E-DBF6FBD21E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1D58EF1F-7C81-3196-E6F7-D0C92C521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8B54C3-472A-4B45-CECF-57ABE3B649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AA3BFD7-9096-F068-222A-2881944B7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91485E-E19F-6302-348B-C0C66564B45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fld id="{E883AD41-F0AC-594A-9FEC-EA2967E22ED7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EDEEF-46E0-9A6F-15BB-EA74A6A8B23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603C5-F7E9-135D-08CF-E5B79443992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C5C5-BA40-ED91-0B8F-3E5B695BC2F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394AAFE-E3DF-B28D-63BF-3EFB9EF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E553BB-E886-DE6F-F16C-696C36EA8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2696730-93A2-1C40-A288-6C0ADF526623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D89A822-DC7D-79CA-3EF6-AF26B05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47" r:id="rId2"/>
    <p:sldLayoutId id="2147483748" r:id="rId3"/>
    <p:sldLayoutId id="2147483964" r:id="rId4"/>
    <p:sldLayoutId id="2147483965" r:id="rId5"/>
    <p:sldLayoutId id="2147483785" r:id="rId6"/>
    <p:sldLayoutId id="2147483814" r:id="rId7"/>
    <p:sldLayoutId id="2147483816" r:id="rId8"/>
    <p:sldLayoutId id="2147483786" r:id="rId9"/>
    <p:sldLayoutId id="2147483787" r:id="rId10"/>
    <p:sldLayoutId id="2147483742" r:id="rId11"/>
    <p:sldLayoutId id="2147483744" r:id="rId12"/>
    <p:sldLayoutId id="2147483781" r:id="rId13"/>
    <p:sldLayoutId id="2147483784" r:id="rId14"/>
    <p:sldLayoutId id="2147483756" r:id="rId15"/>
    <p:sldLayoutId id="2147483759" r:id="rId16"/>
    <p:sldLayoutId id="2147483791" r:id="rId17"/>
    <p:sldLayoutId id="2147483788" r:id="rId18"/>
    <p:sldLayoutId id="2147483778" r:id="rId19"/>
    <p:sldLayoutId id="2147483813" r:id="rId20"/>
    <p:sldLayoutId id="2147483815" r:id="rId21"/>
    <p:sldLayoutId id="2147483864" r:id="rId2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F5A06-F641-5EC3-D719-B34F1834A6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4EE99E-B369-AEF4-31C2-D04F8CD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D664DD-4B4F-B6F9-44D8-026688A69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968A07-0B94-C142-9CC9-B25991A27E9B}" type="datetime1">
              <a:rPr lang="en-US" smtClean="0"/>
              <a:t>6/10/26</a:t>
            </a:fld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736E786-2843-9B52-0847-6BFC3D1CB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Name | Presentation Title or Meeting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  <p:sldLayoutId id="2147483970" r:id="rId4"/>
    <p:sldLayoutId id="2147483971" r:id="rId5"/>
    <p:sldLayoutId id="2147483972" r:id="rId6"/>
    <p:sldLayoutId id="2147483973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9230-1F0C-F08B-F8D1-4F09BE98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0888"/>
            <a:ext cx="10003536" cy="2388558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to the vapor diffusion Nb</a:t>
            </a:r>
            <a:r>
              <a:rPr lang="en-US" baseline="-25000" dirty="0"/>
              <a:t>3</a:t>
            </a:r>
            <a:r>
              <a:rPr lang="en-US" dirty="0"/>
              <a:t>Sn coatings: A Materials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9EA7-4287-6D04-62E1-63AD0BECC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1" y="5115756"/>
            <a:ext cx="10003536" cy="278477"/>
          </a:xfrm>
        </p:spPr>
        <p:txBody>
          <a:bodyPr/>
          <a:lstStyle/>
          <a:p>
            <a:r>
              <a:rPr lang="en-US" dirty="0"/>
              <a:t>Nikki Tagdulang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B3-3E13-857E-398C-1BB7A3C1F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399" y="5394233"/>
            <a:ext cx="10003537" cy="27847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F9DFB-54E9-184A-7F50-BF325F79E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175056"/>
            <a:ext cx="10003536" cy="236324"/>
          </a:xfrm>
        </p:spPr>
        <p:txBody>
          <a:bodyPr/>
          <a:lstStyle/>
          <a:p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9343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9DEC67-3D72-7E34-6FBC-0B942C92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oxides depth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32C8F-CC1A-B4E0-9FA9-96ACD1FF0C1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5D7294-575D-67A8-60BD-24006F4B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0541" y="1055847"/>
            <a:ext cx="5388646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B98A1-F836-65B4-140F-118BCA06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0" y="1055847"/>
            <a:ext cx="5388647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D0C0CE-3ED5-AB6C-7976-B30F50619F42}"/>
              </a:ext>
            </a:extLst>
          </p:cNvPr>
          <p:cNvSpPr txBox="1"/>
          <p:nvPr/>
        </p:nvSpPr>
        <p:spPr>
          <a:xfrm>
            <a:off x="1440941" y="5433020"/>
            <a:ext cx="8510955" cy="923330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Native oxides dissolve at 800 </a:t>
            </a:r>
            <a:r>
              <a:rPr lang="en-US" sz="2400" baseline="30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C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/1h.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4F0DA-04CB-D4AA-7958-F9A6AB34356B}"/>
              </a:ext>
            </a:extLst>
          </p:cNvPr>
          <p:cNvSpPr txBox="1"/>
          <p:nvPr/>
        </p:nvSpPr>
        <p:spPr>
          <a:xfrm>
            <a:off x="840391" y="4256247"/>
            <a:ext cx="4856028" cy="1384995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dirty="0">
                <a:latin typeface="Helvetica" pitchFamily="2" charset="0"/>
              </a:rPr>
              <a:t>A Nb</a:t>
            </a:r>
            <a:r>
              <a:rPr lang="en-US" baseline="-25000" dirty="0">
                <a:latin typeface="Helvetica" pitchFamily="2" charset="0"/>
              </a:rPr>
              <a:t>3</a:t>
            </a:r>
            <a:r>
              <a:rPr lang="en-US" dirty="0">
                <a:latin typeface="Helvetica" pitchFamily="2" charset="0"/>
              </a:rPr>
              <a:t>Sn sample is baked at each temperature for 1 h and measured using TOF-SIMS without breaking vacuum.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3E8CC-6C25-9823-B353-7F0287D1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2" r="849"/>
          <a:stretch>
            <a:fillRect/>
          </a:stretch>
        </p:blipFill>
        <p:spPr>
          <a:xfrm>
            <a:off x="9020985" y="4409923"/>
            <a:ext cx="2211122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7F0BF-9F77-851D-B6BD-13B2318C3D14}"/>
              </a:ext>
            </a:extLst>
          </p:cNvPr>
          <p:cNvSpPr txBox="1"/>
          <p:nvPr/>
        </p:nvSpPr>
        <p:spPr>
          <a:xfrm>
            <a:off x="6966387" y="6316193"/>
            <a:ext cx="46228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err="1">
                <a:effectLst/>
                <a:latin typeface="Helvetica" pitchFamily="2" charset="0"/>
              </a:rPr>
              <a:t>Cano</a:t>
            </a:r>
            <a:r>
              <a:rPr lang="en-US" sz="140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et al</a:t>
            </a:r>
            <a:r>
              <a:rPr lang="en-US" sz="1400" dirty="0">
                <a:effectLst/>
                <a:latin typeface="Helvetica" pitchFamily="2" charset="0"/>
              </a:rPr>
              <a:t>., J. Phys. Chem. C 2023, 127, 19705−19716</a:t>
            </a:r>
          </a:p>
        </p:txBody>
      </p:sp>
    </p:spTree>
    <p:extLst>
      <p:ext uri="{BB962C8B-B14F-4D97-AF65-F5344CB8AC3E}">
        <p14:creationId xmlns:p14="http://schemas.microsoft.com/office/powerpoint/2010/main" val="370686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7D75B-DC09-BF9C-95FB-C8A6844A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9EBE07-6514-BF9B-912F-3C63E00E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exposing to atmosphere..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1734C-0E69-1B68-99CC-E1D2D533948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5B9F62-9CFE-15E4-39A0-36393F34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253760"/>
            <a:ext cx="5388646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100BE-F32B-9587-B3FD-A550FAAB5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4" y="1253760"/>
            <a:ext cx="5388647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5BF168-316E-FE91-D801-F7C3AFF2899F}"/>
              </a:ext>
            </a:extLst>
          </p:cNvPr>
          <p:cNvSpPr txBox="1"/>
          <p:nvPr/>
        </p:nvSpPr>
        <p:spPr>
          <a:xfrm>
            <a:off x="1069145" y="4908633"/>
            <a:ext cx="9839646" cy="1292662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Native oxides regrows after exposing to atmosphere. We confirmed by baking longer at 800 </a:t>
            </a:r>
            <a:r>
              <a:rPr lang="en-US" sz="2400" baseline="30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C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 the background level of the oxides.</a:t>
            </a:r>
          </a:p>
        </p:txBody>
      </p:sp>
    </p:spTree>
    <p:extLst>
      <p:ext uri="{BB962C8B-B14F-4D97-AF65-F5344CB8AC3E}">
        <p14:creationId xmlns:p14="http://schemas.microsoft.com/office/powerpoint/2010/main" val="369687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22E1CC-1A35-3EC6-5C3D-F2666728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exposing to atmosphere..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D2877-69EF-7494-4335-D403D3D7EF2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AEBC6D-BC67-775C-CACE-895D1EBF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6000" y="1253760"/>
            <a:ext cx="5388646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775A9-2919-8F3C-D6F4-0C5E439A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4" y="1253760"/>
            <a:ext cx="5388647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E919A-7128-4B11-B8C8-42274B14B2D7}"/>
              </a:ext>
            </a:extLst>
          </p:cNvPr>
          <p:cNvSpPr txBox="1"/>
          <p:nvPr/>
        </p:nvSpPr>
        <p:spPr>
          <a:xfrm>
            <a:off x="1069145" y="4908633"/>
            <a:ext cx="9839646" cy="1292662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Native oxides regrows after exposing to atmosphere. We confirmed by baking longer at 800 </a:t>
            </a:r>
            <a:r>
              <a:rPr lang="en-US" sz="2400" baseline="30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C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 the background level of the oxides.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83B84-9863-D4F6-AE43-83C4A1B2718E}"/>
              </a:ext>
            </a:extLst>
          </p:cNvPr>
          <p:cNvSpPr/>
          <p:nvPr/>
        </p:nvSpPr>
        <p:spPr>
          <a:xfrm>
            <a:off x="422464" y="1949367"/>
            <a:ext cx="11062182" cy="1555833"/>
          </a:xfrm>
          <a:prstGeom prst="rect">
            <a:avLst/>
          </a:prstGeom>
          <a:solidFill>
            <a:srgbClr val="FED141">
              <a:alpha val="72000"/>
            </a:srgbClr>
          </a:solidFill>
          <a:ln>
            <a:solidFill>
              <a:srgbClr val="FED1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Is the Sn concentration retained after 800 </a:t>
            </a:r>
            <a:r>
              <a:rPr lang="en-US" sz="3200" baseline="30000" dirty="0" err="1">
                <a:solidFill>
                  <a:schemeClr val="tx1"/>
                </a:solidFill>
                <a:highlight>
                  <a:srgbClr val="FFFF00"/>
                </a:highlight>
              </a:rPr>
              <a:t>o</a:t>
            </a:r>
            <a:r>
              <a:rPr lang="en-US" sz="3200" dirty="0" err="1">
                <a:solidFill>
                  <a:schemeClr val="tx1"/>
                </a:solidFill>
                <a:highlight>
                  <a:srgbClr val="FFFF00"/>
                </a:highlight>
              </a:rPr>
              <a:t>C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/1h baking?</a:t>
            </a:r>
          </a:p>
        </p:txBody>
      </p:sp>
    </p:spTree>
    <p:extLst>
      <p:ext uri="{BB962C8B-B14F-4D97-AF65-F5344CB8AC3E}">
        <p14:creationId xmlns:p14="http://schemas.microsoft.com/office/powerpoint/2010/main" val="195366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, scatter chart, bubble chart&#10;&#10;AI-generated content may be incorrect.">
            <a:extLst>
              <a:ext uri="{FF2B5EF4-FFF2-40B4-BE49-F238E27FC236}">
                <a16:creationId xmlns:a16="http://schemas.microsoft.com/office/drawing/2014/main" id="{BFEF20B8-7453-D366-DA7E-1451A163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56" y="1377277"/>
            <a:ext cx="6158454" cy="3657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5FBBF7-588F-3506-6774-3AA731AA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 concentration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40D19-E7C3-9B46-65CB-C880B59C58F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797A42-6C43-D3B9-BABC-3F584914D9F8}"/>
                  </a:ext>
                </a:extLst>
              </p:cNvPr>
              <p:cNvSpPr txBox="1"/>
              <p:nvPr/>
            </p:nvSpPr>
            <p:spPr>
              <a:xfrm rot="16200000">
                <a:off x="-187981" y="2804312"/>
                <a:ext cx="2311595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797A42-6C43-D3B9-BABC-3F584914D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7981" y="2804312"/>
                <a:ext cx="2311595" cy="560410"/>
              </a:xfrm>
              <a:prstGeom prst="rect">
                <a:avLst/>
              </a:prstGeom>
              <a:blipFill>
                <a:blip r:embed="rId3"/>
                <a:stretch>
                  <a:fillRect r="-13333" b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00D759-EAF4-2A8F-1085-C4870312D021}"/>
              </a:ext>
            </a:extLst>
          </p:cNvPr>
          <p:cNvCxnSpPr>
            <a:cxnSpLocks/>
          </p:cNvCxnSpPr>
          <p:nvPr/>
        </p:nvCxnSpPr>
        <p:spPr>
          <a:xfrm>
            <a:off x="1347216" y="3300692"/>
            <a:ext cx="5741894" cy="0"/>
          </a:xfrm>
          <a:prstGeom prst="line">
            <a:avLst/>
          </a:prstGeom>
          <a:ln>
            <a:solidFill>
              <a:srgbClr val="0432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50EAE7-48D7-DD64-C190-AB3B8A3102B0}"/>
              </a:ext>
            </a:extLst>
          </p:cNvPr>
          <p:cNvSpPr txBox="1"/>
          <p:nvPr/>
        </p:nvSpPr>
        <p:spPr>
          <a:xfrm>
            <a:off x="274321" y="5332733"/>
            <a:ext cx="11358880" cy="923330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The Sn concentration after 800 </a:t>
            </a:r>
            <a:r>
              <a:rPr lang="en-US" sz="2400" baseline="30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o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C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 heat treatment is within an acceptable level.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95902-0F6D-51C6-8147-D4FB17C7512F}"/>
              </a:ext>
            </a:extLst>
          </p:cNvPr>
          <p:cNvSpPr txBox="1"/>
          <p:nvPr/>
        </p:nvSpPr>
        <p:spPr>
          <a:xfrm>
            <a:off x="3830273" y="2931360"/>
            <a:ext cx="32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11FF"/>
                </a:solidFill>
                <a:latin typeface="Helvetica" pitchFamily="2" charset="0"/>
              </a:rPr>
              <a:t>Stoichiometric Nb</a:t>
            </a:r>
            <a:r>
              <a:rPr lang="en-US" baseline="-25000" dirty="0">
                <a:solidFill>
                  <a:srgbClr val="1711FF"/>
                </a:solidFill>
                <a:latin typeface="Helvetica" pitchFamily="2" charset="0"/>
              </a:rPr>
              <a:t>3</a:t>
            </a:r>
            <a:r>
              <a:rPr lang="en-US" dirty="0">
                <a:solidFill>
                  <a:srgbClr val="1711FF"/>
                </a:solidFill>
                <a:latin typeface="Helvetica" pitchFamily="2" charset="0"/>
              </a:rPr>
              <a:t>Sn layer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1D8171-9D61-7CF9-B1D5-92A15E0F2F13}"/>
              </a:ext>
            </a:extLst>
          </p:cNvPr>
          <p:cNvSpPr txBox="1"/>
          <p:nvPr/>
        </p:nvSpPr>
        <p:spPr>
          <a:xfrm>
            <a:off x="7089110" y="1542140"/>
            <a:ext cx="4641746" cy="2698175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X-ray photoelectron spectroscopy (XPS) was used.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Sputtered using a 5 kV mono-chromatic Argon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In-situ baking was performed at 700 </a:t>
            </a:r>
            <a:r>
              <a:rPr lang="en-US" baseline="30000" dirty="0" err="1">
                <a:latin typeface="Helvetica" pitchFamily="2" charset="0"/>
              </a:rPr>
              <a:t>o</a:t>
            </a:r>
            <a:r>
              <a:rPr lang="en-US" dirty="0" err="1">
                <a:latin typeface="Helvetica" pitchFamily="2" charset="0"/>
              </a:rPr>
              <a:t>C</a:t>
            </a:r>
            <a:r>
              <a:rPr lang="en-US" dirty="0">
                <a:latin typeface="Helvetica" pitchFamily="2" charset="0"/>
              </a:rPr>
              <a:t>/5h only instead of 800 </a:t>
            </a:r>
            <a:r>
              <a:rPr lang="en-US" baseline="30000" dirty="0" err="1">
                <a:latin typeface="Helvetica" pitchFamily="2" charset="0"/>
              </a:rPr>
              <a:t>o</a:t>
            </a:r>
            <a:r>
              <a:rPr lang="en-US" dirty="0" err="1">
                <a:latin typeface="Helvetica" pitchFamily="2" charset="0"/>
              </a:rPr>
              <a:t>C</a:t>
            </a:r>
            <a:r>
              <a:rPr lang="en-US" dirty="0">
                <a:latin typeface="Helvetica" pitchFamily="2" charset="0"/>
              </a:rPr>
              <a:t>/1h, limited by the instrument.</a:t>
            </a:r>
          </a:p>
        </p:txBody>
      </p:sp>
    </p:spTree>
    <p:extLst>
      <p:ext uri="{BB962C8B-B14F-4D97-AF65-F5344CB8AC3E}">
        <p14:creationId xmlns:p14="http://schemas.microsoft.com/office/powerpoint/2010/main" val="387824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4514-B875-4119-22FA-0EBCCD1C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F77574-43E5-5CE7-EEB5-AB3E64AB9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167618"/>
            <a:ext cx="9994392" cy="2896382"/>
          </a:xfrm>
        </p:spPr>
        <p:txBody>
          <a:bodyPr/>
          <a:lstStyle/>
          <a:p>
            <a:pPr algn="just"/>
            <a:r>
              <a:rPr lang="en-US" i="1" dirty="0"/>
              <a:t>We performed successive baking of a Nb</a:t>
            </a:r>
            <a:r>
              <a:rPr lang="en-US" i="1" baseline="-25000" dirty="0"/>
              <a:t>3</a:t>
            </a:r>
            <a:r>
              <a:rPr lang="en-US" i="1" dirty="0"/>
              <a:t>Sn sample up to 800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r>
              <a:rPr lang="en-US" i="1" dirty="0"/>
              <a:t> to confirm up to which temperature the native oxides (Nb</a:t>
            </a:r>
            <a:r>
              <a:rPr lang="en-US" i="1" baseline="-25000" dirty="0"/>
              <a:t>2</a:t>
            </a:r>
            <a:r>
              <a:rPr lang="en-US" i="1" dirty="0"/>
              <a:t>O</a:t>
            </a:r>
            <a:r>
              <a:rPr lang="en-US" i="1" baseline="-25000" dirty="0"/>
              <a:t>5</a:t>
            </a:r>
            <a:r>
              <a:rPr lang="en-US" i="1" dirty="0"/>
              <a:t> and SnO</a:t>
            </a:r>
            <a:r>
              <a:rPr lang="en-US" i="1" baseline="-25000" dirty="0"/>
              <a:t>2</a:t>
            </a:r>
            <a:r>
              <a:rPr lang="en-US" i="1" dirty="0"/>
              <a:t>) dissolve. We found 800 </a:t>
            </a:r>
            <a:r>
              <a:rPr lang="en-US" i="1" baseline="30000" dirty="0" err="1"/>
              <a:t>o</a:t>
            </a:r>
            <a:r>
              <a:rPr lang="en-US" i="1" dirty="0" err="1"/>
              <a:t>C</a:t>
            </a:r>
            <a:r>
              <a:rPr lang="en-US" i="1" dirty="0"/>
              <a:t>/1h enough to dissolve oxide. Moreover, Sn concentration level remains within acceptable range.</a:t>
            </a:r>
          </a:p>
          <a:p>
            <a:pPr marL="0" indent="0" algn="just">
              <a:buNone/>
            </a:pPr>
            <a:endParaRPr lang="en-US" i="1" dirty="0"/>
          </a:p>
          <a:p>
            <a:pPr algn="just"/>
            <a:r>
              <a:rPr lang="en-US" i="1" dirty="0"/>
              <a:t>In-situ heat treatment set-up is ongoing for this level of temperature.</a:t>
            </a:r>
          </a:p>
          <a:p>
            <a:pPr marL="0" indent="0" algn="just">
              <a:buNone/>
            </a:pPr>
            <a:endParaRPr lang="en-US" i="1" dirty="0"/>
          </a:p>
          <a:p>
            <a:pPr algn="just"/>
            <a:r>
              <a:rPr lang="en-US" i="1" dirty="0"/>
              <a:t>Perform oxide dissolution on Nb</a:t>
            </a:r>
            <a:r>
              <a:rPr lang="en-US" i="1" baseline="-25000" dirty="0"/>
              <a:t>3</a:t>
            </a:r>
            <a:r>
              <a:rPr lang="en-US" i="1" dirty="0"/>
              <a:t>Sn-coated cavities</a:t>
            </a:r>
          </a:p>
          <a:p>
            <a:pPr algn="just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ECFBD-BD84-77C8-3176-69D9D719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F77FF-42D8-3AA9-A3F0-4B2FF742FA9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6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C603A-BB24-1EC3-0C08-9802A2D1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8" y="1162050"/>
            <a:ext cx="9994392" cy="5330190"/>
          </a:xfrm>
        </p:spPr>
        <p:txBody>
          <a:bodyPr/>
          <a:lstStyle/>
          <a:p>
            <a:r>
              <a:rPr lang="en-US" dirty="0"/>
              <a:t>Brad Tennis, Damon Bice, Daniel Bafia, Grigory Eremeev, Sam Posen</a:t>
            </a:r>
          </a:p>
          <a:p>
            <a:r>
              <a:rPr lang="en-US" dirty="0"/>
              <a:t>Jae-</a:t>
            </a:r>
            <a:r>
              <a:rPr lang="en-US" dirty="0" err="1"/>
              <a:t>yel</a:t>
            </a:r>
            <a:r>
              <a:rPr lang="en-US" dirty="0"/>
              <a:t> Lee, Zu-</a:t>
            </a:r>
            <a:r>
              <a:rPr lang="en-US" dirty="0" err="1"/>
              <a:t>hawn</a:t>
            </a:r>
            <a:r>
              <a:rPr lang="en-US" dirty="0"/>
              <a:t> Sung, Akshay Murthy, </a:t>
            </a:r>
            <a:r>
              <a:rPr lang="en-US" dirty="0" err="1"/>
              <a:t>Weislawa</a:t>
            </a:r>
            <a:r>
              <a:rPr lang="en-US" dirty="0"/>
              <a:t> </a:t>
            </a:r>
            <a:r>
              <a:rPr lang="en-US" dirty="0" err="1"/>
              <a:t>Diedzic</a:t>
            </a:r>
            <a:r>
              <a:rPr lang="en-US" dirty="0"/>
              <a:t>-Misiewicz, Adam Clairmont</a:t>
            </a:r>
          </a:p>
          <a:p>
            <a:r>
              <a:rPr lang="en-US" dirty="0"/>
              <a:t>FNAL technical staff</a:t>
            </a:r>
          </a:p>
          <a:p>
            <a:r>
              <a:rPr lang="en-US" dirty="0"/>
              <a:t>Troy Peterson and Mike Kelly (ANL)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B366F-D115-283E-D94D-0EE2B645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017F5-2CF4-8B06-AAF5-61FBBC73D80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2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3B6B4-6C57-47CB-83DA-F8375AA45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598" y="1101217"/>
            <a:ext cx="10535921" cy="462902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Thank you for listening!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4B610-FC0C-0605-A4C4-512C510F7D9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3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FD50-5F54-9303-D553-FDA7E8C4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0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D5B9F5-D90E-8409-1ECB-AD34ADE1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to de-contaminate coating chamber from Ti?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764EB-C8BA-F662-A9FA-A1946EBCC67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08D91-0245-2C8B-E53D-44E643F2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3" y="1131957"/>
            <a:ext cx="6022571" cy="3291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3EABF-B775-E9D1-EBDD-F22B3B772435}"/>
              </a:ext>
            </a:extLst>
          </p:cNvPr>
          <p:cNvSpPr txBox="1"/>
          <p:nvPr/>
        </p:nvSpPr>
        <p:spPr>
          <a:xfrm>
            <a:off x="6439718" y="3148980"/>
            <a:ext cx="5051242" cy="2031325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rPr>
              <a:t>Burn-out alone will not remove the Ti impurities in the set-up. Instead, we routinely perform BCP.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38FFF-E0B9-6219-3499-2037FA857403}"/>
              </a:ext>
            </a:extLst>
          </p:cNvPr>
          <p:cNvSpPr txBox="1"/>
          <p:nvPr/>
        </p:nvSpPr>
        <p:spPr>
          <a:xfrm>
            <a:off x="6299200" y="1131957"/>
            <a:ext cx="5191760" cy="176458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Integrated counts of Ti was calculated until it reaches background.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Heat-treatment at 1200 </a:t>
            </a:r>
            <a:r>
              <a:rPr lang="en-US" baseline="30000" dirty="0" err="1">
                <a:latin typeface="Helvetica" pitchFamily="2" charset="0"/>
              </a:rPr>
              <a:t>o</a:t>
            </a:r>
            <a:r>
              <a:rPr lang="en-US" dirty="0" err="1">
                <a:latin typeface="Helvetica" pitchFamily="2" charset="0"/>
              </a:rPr>
              <a:t>C</a:t>
            </a:r>
            <a:r>
              <a:rPr lang="en-US" dirty="0">
                <a:latin typeface="Helvetica" pitchFamily="2" charset="0"/>
              </a:rPr>
              <a:t>/3h of the coating set-up was performed.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7CD41-4DA3-0426-3DB7-04F25DDB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160" b="4165"/>
          <a:stretch>
            <a:fillRect/>
          </a:stretch>
        </p:blipFill>
        <p:spPr>
          <a:xfrm>
            <a:off x="244187" y="4423797"/>
            <a:ext cx="3718320" cy="1513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37F90-C757-14DF-47B4-8C984644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50" b="4165"/>
          <a:stretch>
            <a:fillRect/>
          </a:stretch>
        </p:blipFill>
        <p:spPr>
          <a:xfrm>
            <a:off x="3856737" y="4536328"/>
            <a:ext cx="3198365" cy="15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28F81-26CA-62AC-9E2C-03C67E1E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case of vapor diffusion Nb</a:t>
            </a:r>
            <a:r>
              <a:rPr lang="en-US" b="0" baseline="-25000" dirty="0"/>
              <a:t>3</a:t>
            </a:r>
            <a:r>
              <a:rPr lang="en-US" b="0" dirty="0"/>
              <a:t>Sn coatings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D3180-6A6A-55C7-AFCB-3BB4AD678D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Sn promises high-Q and high-field gradient for future high-energy colliders.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9A8CA-6D6F-9F6C-FA42-260A2541EAE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05A1BA-05A9-3629-0B01-25C2AC448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447692" y="1313891"/>
            <a:ext cx="41338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BC490-C356-A37F-B370-4ACE1F700487}"/>
              </a:ext>
            </a:extLst>
          </p:cNvPr>
          <p:cNvSpPr txBox="1"/>
          <p:nvPr/>
        </p:nvSpPr>
        <p:spPr>
          <a:xfrm>
            <a:off x="567055" y="5677138"/>
            <a:ext cx="11057889" cy="861774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Limited RF performance yet in Nb</a:t>
            </a:r>
            <a:r>
              <a:rPr lang="en-US" sz="2000" baseline="-25000" dirty="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Sn-coated cavities and reproducibility remains a concern.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C9FA1-CEE8-1DC7-4109-D7A9D758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96" y="1533876"/>
            <a:ext cx="4096409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B126E-C638-9BF4-29A0-1A7DBCF76F76}"/>
                  </a:ext>
                </a:extLst>
              </p:cNvPr>
              <p:cNvSpPr txBox="1"/>
              <p:nvPr/>
            </p:nvSpPr>
            <p:spPr>
              <a:xfrm>
                <a:off x="6653964" y="4590843"/>
                <a:ext cx="4101251" cy="846386"/>
              </a:xfrm>
              <a:prstGeom prst="rect">
                <a:avLst/>
              </a:prstGeom>
              <a:noFill/>
            </p:spPr>
            <p:txBody>
              <a:bodyPr wrap="square" lIns="365760" tIns="274320" rIns="365760" bIns="274320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sz="1900" dirty="0">
                    <a:latin typeface="Helvetica" pitchFamily="2" charset="0"/>
                  </a:rPr>
                  <a:t>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900" dirty="0">
                    <a:latin typeface="Helvetica" pitchFamily="2" charset="0"/>
                  </a:rPr>
                  <a:t> is above </a:t>
                </a:r>
                <a:r>
                  <a:rPr lang="en-US" sz="1900" b="1" dirty="0">
                    <a:latin typeface="Helvetica" pitchFamily="2" charset="0"/>
                  </a:rPr>
                  <a:t>20 MV/m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B126E-C638-9BF4-29A0-1A7DBCF76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64" y="4590843"/>
                <a:ext cx="4101251" cy="846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7617B7A-B8BF-960D-0DE3-F8115535B999}"/>
              </a:ext>
            </a:extLst>
          </p:cNvPr>
          <p:cNvSpPr txBox="1"/>
          <p:nvPr/>
        </p:nvSpPr>
        <p:spPr>
          <a:xfrm>
            <a:off x="1306548" y="4722524"/>
            <a:ext cx="4101251" cy="1138773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latin typeface="Helvetica" pitchFamily="2" charset="0"/>
              </a:rPr>
              <a:t>High T Nucleation promotes shiny, thinner films </a:t>
            </a:r>
          </a:p>
        </p:txBody>
      </p:sp>
    </p:spTree>
    <p:extLst>
      <p:ext uri="{BB962C8B-B14F-4D97-AF65-F5344CB8AC3E}">
        <p14:creationId xmlns:p14="http://schemas.microsoft.com/office/powerpoint/2010/main" val="100933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F17ED-E0DB-DFAA-FDAF-1A3FA43C3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9E052-EFD2-E079-2734-C8BB7E2C31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8743" y="1543837"/>
            <a:ext cx="4535156" cy="956540"/>
          </a:xfrm>
        </p:spPr>
        <p:txBody>
          <a:bodyPr/>
          <a:lstStyle/>
          <a:p>
            <a:r>
              <a:rPr lang="en-US" b="0" dirty="0"/>
              <a:t>What is the effect of Ti to Nb</a:t>
            </a:r>
            <a:r>
              <a:rPr lang="en-US" b="0" baseline="-25000" dirty="0"/>
              <a:t>3</a:t>
            </a:r>
            <a:r>
              <a:rPr lang="en-US" b="0" dirty="0"/>
              <a:t>Sn coatings?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CB7E8-068D-7139-18EE-3C681CD17A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388E078-1617-1B05-E03D-902BE22C79F6}"/>
              </a:ext>
            </a:extLst>
          </p:cNvPr>
          <p:cNvSpPr txBox="1">
            <a:spLocks/>
          </p:cNvSpPr>
          <p:nvPr/>
        </p:nvSpPr>
        <p:spPr>
          <a:xfrm>
            <a:off x="914398" y="365760"/>
            <a:ext cx="9994393" cy="956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spc="-5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Towards understanding the potential factors affecting Nb</a:t>
            </a:r>
            <a:r>
              <a:rPr lang="en-US" b="0" baseline="-25000" dirty="0"/>
              <a:t>3</a:t>
            </a:r>
            <a:r>
              <a:rPr lang="en-US" b="0" dirty="0"/>
              <a:t>Sn-coated cavities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958D07-0A09-FCD2-8C84-69EF567419F9}"/>
              </a:ext>
            </a:extLst>
          </p:cNvPr>
          <p:cNvSpPr txBox="1">
            <a:spLocks/>
          </p:cNvSpPr>
          <p:nvPr/>
        </p:nvSpPr>
        <p:spPr>
          <a:xfrm>
            <a:off x="589838" y="2468325"/>
            <a:ext cx="4772967" cy="1642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 closely monitor the impurities in our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 coatings through materials analysis, in particular, Ti levels which is assumed to be one of the factors degrading cavity performance. </a:t>
            </a:r>
          </a:p>
        </p:txBody>
      </p:sp>
      <p:pic>
        <p:nvPicPr>
          <p:cNvPr id="2" name="Picture 1" descr="A picture containing indoor, engine, dirty, gear&#10;&#10;AI-generated content may be incorrect.">
            <a:extLst>
              <a:ext uri="{FF2B5EF4-FFF2-40B4-BE49-F238E27FC236}">
                <a16:creationId xmlns:a16="http://schemas.microsoft.com/office/drawing/2014/main" id="{BEE3860A-6000-7899-1A1F-5C7A06E40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38" y="4064493"/>
            <a:ext cx="3174842" cy="237744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0BC73D-6194-635E-DF80-1B1EDF962629}"/>
              </a:ext>
            </a:extLst>
          </p:cNvPr>
          <p:cNvCxnSpPr>
            <a:cxnSpLocks/>
          </p:cNvCxnSpPr>
          <p:nvPr/>
        </p:nvCxnSpPr>
        <p:spPr>
          <a:xfrm flipH="1" flipV="1">
            <a:off x="2101398" y="4672472"/>
            <a:ext cx="492369" cy="592531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7120D7-CA5D-F42E-C4CB-2FF7129AC6D8}"/>
              </a:ext>
            </a:extLst>
          </p:cNvPr>
          <p:cNvSpPr txBox="1"/>
          <p:nvPr/>
        </p:nvSpPr>
        <p:spPr>
          <a:xfrm>
            <a:off x="964746" y="3966037"/>
            <a:ext cx="2461892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Witness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30E8F-D66B-5697-6E95-F31D75055F32}"/>
              </a:ext>
            </a:extLst>
          </p:cNvPr>
          <p:cNvSpPr txBox="1"/>
          <p:nvPr/>
        </p:nvSpPr>
        <p:spPr>
          <a:xfrm>
            <a:off x="1025660" y="5707284"/>
            <a:ext cx="2152512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Flange cover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114525-DFED-BBB7-3202-7B4C41B8FE96}"/>
              </a:ext>
            </a:extLst>
          </p:cNvPr>
          <p:cNvCxnSpPr>
            <a:cxnSpLocks/>
          </p:cNvCxnSpPr>
          <p:nvPr/>
        </p:nvCxnSpPr>
        <p:spPr>
          <a:xfrm flipH="1">
            <a:off x="2195692" y="5231539"/>
            <a:ext cx="746174" cy="703857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79F3D08-2966-C6A0-2264-48EE39BEA758}"/>
              </a:ext>
            </a:extLst>
          </p:cNvPr>
          <p:cNvSpPr txBox="1">
            <a:spLocks/>
          </p:cNvSpPr>
          <p:nvPr/>
        </p:nvSpPr>
        <p:spPr>
          <a:xfrm>
            <a:off x="6679921" y="1543837"/>
            <a:ext cx="4535156" cy="9565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1" i="0" kern="1200" spc="-50" baseline="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What is the effect of native oxides to Nb</a:t>
            </a:r>
            <a:r>
              <a:rPr lang="en-US" b="0" baseline="-25000" dirty="0"/>
              <a:t>3</a:t>
            </a:r>
            <a:r>
              <a:rPr lang="en-US" b="0" dirty="0"/>
              <a:t>Sn coatings?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C929851-084E-CF9A-7FA9-CACA2CBD98D4}"/>
              </a:ext>
            </a:extLst>
          </p:cNvPr>
          <p:cNvSpPr txBox="1">
            <a:spLocks/>
          </p:cNvSpPr>
          <p:nvPr/>
        </p:nvSpPr>
        <p:spPr>
          <a:xfrm>
            <a:off x="6442110" y="2468325"/>
            <a:ext cx="4772967" cy="1873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 first identify the temperature to which oxide fully dissolved  through successive heat treatment and in-situ time-of-flight secondary ion mass spectroscopy to a representative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Sn. Apply potential heat-treatment to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Sn-coated cavity.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987824-4690-0129-B4A0-22C967C4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2"/>
          <a:stretch>
            <a:fillRect/>
          </a:stretch>
        </p:blipFill>
        <p:spPr>
          <a:xfrm>
            <a:off x="7832265" y="4399763"/>
            <a:ext cx="223046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3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4D47-5F15-C638-308A-591FE006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1EE341-189A-1C6D-BA01-A87E765635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8743" y="1543837"/>
            <a:ext cx="4535156" cy="956540"/>
          </a:xfrm>
        </p:spPr>
        <p:txBody>
          <a:bodyPr/>
          <a:lstStyle/>
          <a:p>
            <a:r>
              <a:rPr lang="en-US" b="0" dirty="0"/>
              <a:t>What is the effect of Ti to Nb</a:t>
            </a:r>
            <a:r>
              <a:rPr lang="en-US" b="0" baseline="-25000" dirty="0"/>
              <a:t>3</a:t>
            </a:r>
            <a:r>
              <a:rPr lang="en-US" b="0" dirty="0"/>
              <a:t>Sn coatings?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A201A-2E05-FF4C-3E88-85203FA4502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51C1A59-76C4-8566-6E03-89F8382ABF43}"/>
              </a:ext>
            </a:extLst>
          </p:cNvPr>
          <p:cNvSpPr txBox="1">
            <a:spLocks/>
          </p:cNvSpPr>
          <p:nvPr/>
        </p:nvSpPr>
        <p:spPr>
          <a:xfrm>
            <a:off x="914398" y="365760"/>
            <a:ext cx="9994393" cy="956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spc="-5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Towards understanding the potential factors affecting Nb</a:t>
            </a:r>
            <a:r>
              <a:rPr lang="en-US" b="0" baseline="-25000" dirty="0"/>
              <a:t>3</a:t>
            </a:r>
            <a:r>
              <a:rPr lang="en-US" b="0" dirty="0"/>
              <a:t>Sn-coated cavities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F5BBCA6-E398-5566-03C8-6727ADA11E35}"/>
              </a:ext>
            </a:extLst>
          </p:cNvPr>
          <p:cNvSpPr txBox="1">
            <a:spLocks/>
          </p:cNvSpPr>
          <p:nvPr/>
        </p:nvSpPr>
        <p:spPr>
          <a:xfrm>
            <a:off x="589838" y="2468325"/>
            <a:ext cx="4772967" cy="1642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 closely monitor the impurities in our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 coatings through materials analysis, in particular, Ti levels which is assumed to be one of the factors degrading cavity performance. </a:t>
            </a:r>
          </a:p>
        </p:txBody>
      </p:sp>
      <p:pic>
        <p:nvPicPr>
          <p:cNvPr id="2" name="Picture 1" descr="A picture containing indoor, engine, dirty, gear&#10;&#10;AI-generated content may be incorrect.">
            <a:extLst>
              <a:ext uri="{FF2B5EF4-FFF2-40B4-BE49-F238E27FC236}">
                <a16:creationId xmlns:a16="http://schemas.microsoft.com/office/drawing/2014/main" id="{42DECC0D-3B5F-607E-B85B-67642E72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38" y="4064493"/>
            <a:ext cx="3174842" cy="237744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B8508E-7CC3-EE5A-DC6F-C35F61B96337}"/>
              </a:ext>
            </a:extLst>
          </p:cNvPr>
          <p:cNvCxnSpPr>
            <a:cxnSpLocks/>
          </p:cNvCxnSpPr>
          <p:nvPr/>
        </p:nvCxnSpPr>
        <p:spPr>
          <a:xfrm flipH="1" flipV="1">
            <a:off x="2101398" y="4672472"/>
            <a:ext cx="492369" cy="592531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283878-5E43-16EE-7F4D-763C29025ED7}"/>
              </a:ext>
            </a:extLst>
          </p:cNvPr>
          <p:cNvSpPr txBox="1"/>
          <p:nvPr/>
        </p:nvSpPr>
        <p:spPr>
          <a:xfrm>
            <a:off x="964746" y="3966037"/>
            <a:ext cx="2461892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Witness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68B1B-2790-95AB-F7D3-AACDDB80C865}"/>
              </a:ext>
            </a:extLst>
          </p:cNvPr>
          <p:cNvSpPr txBox="1"/>
          <p:nvPr/>
        </p:nvSpPr>
        <p:spPr>
          <a:xfrm>
            <a:off x="1025660" y="5707284"/>
            <a:ext cx="2152512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Flange cover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0ADF70-F89E-84FD-7002-44A7CFFB509A}"/>
              </a:ext>
            </a:extLst>
          </p:cNvPr>
          <p:cNvCxnSpPr>
            <a:cxnSpLocks/>
          </p:cNvCxnSpPr>
          <p:nvPr/>
        </p:nvCxnSpPr>
        <p:spPr>
          <a:xfrm flipH="1">
            <a:off x="2195692" y="5231539"/>
            <a:ext cx="746174" cy="703857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3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9B43F-2280-9D34-F6A4-9147E49F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Ti level analysis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E3FF3-B4B5-5DE0-29EC-EC46B995DB9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indoor, engine, dirty, gear&#10;&#10;AI-generated content may be incorrect.">
            <a:extLst>
              <a:ext uri="{FF2B5EF4-FFF2-40B4-BE49-F238E27FC236}">
                <a16:creationId xmlns:a16="http://schemas.microsoft.com/office/drawing/2014/main" id="{0CA591E1-9B02-3E1F-A9B5-1EB687C9B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46"/>
          <a:stretch>
            <a:fillRect/>
          </a:stretch>
        </p:blipFill>
        <p:spPr>
          <a:xfrm>
            <a:off x="581510" y="1432429"/>
            <a:ext cx="2793860" cy="2011680"/>
          </a:xfrm>
          <a:prstGeom prst="rect">
            <a:avLst/>
          </a:prstGeom>
        </p:spPr>
      </p:pic>
      <p:pic>
        <p:nvPicPr>
          <p:cNvPr id="7" name="Picture 6" descr="A picture containing indoor, engine, miller&#10;&#10;AI-generated content may be incorrect.">
            <a:extLst>
              <a:ext uri="{FF2B5EF4-FFF2-40B4-BE49-F238E27FC236}">
                <a16:creationId xmlns:a16="http://schemas.microsoft.com/office/drawing/2014/main" id="{00ECBA16-4926-4E27-173B-FD95145B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944" y="1403677"/>
            <a:ext cx="2788814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ACD10-F8E1-DAB9-1C04-15A88E20E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483" y="1295269"/>
            <a:ext cx="3077308" cy="2286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FDE419-C706-6489-6627-A1D95A042956}"/>
              </a:ext>
            </a:extLst>
          </p:cNvPr>
          <p:cNvCxnSpPr>
            <a:cxnSpLocks/>
          </p:cNvCxnSpPr>
          <p:nvPr/>
        </p:nvCxnSpPr>
        <p:spPr>
          <a:xfrm flipH="1">
            <a:off x="1331356" y="2382045"/>
            <a:ext cx="492369" cy="590484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72183D-DA80-893D-7721-1BD0B71A2474}"/>
              </a:ext>
            </a:extLst>
          </p:cNvPr>
          <p:cNvSpPr txBox="1"/>
          <p:nvPr/>
        </p:nvSpPr>
        <p:spPr>
          <a:xfrm>
            <a:off x="346594" y="2788326"/>
            <a:ext cx="2461892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Witness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3E4DF-506F-68DC-11B1-1BC2CA1A9F8C}"/>
              </a:ext>
            </a:extLst>
          </p:cNvPr>
          <p:cNvSpPr txBox="1"/>
          <p:nvPr/>
        </p:nvSpPr>
        <p:spPr>
          <a:xfrm>
            <a:off x="3821659" y="2795079"/>
            <a:ext cx="2274341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Flange covers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AFB4B2-4187-BF83-A267-91E2A3A28689}"/>
              </a:ext>
            </a:extLst>
          </p:cNvPr>
          <p:cNvCxnSpPr>
            <a:cxnSpLocks/>
          </p:cNvCxnSpPr>
          <p:nvPr/>
        </p:nvCxnSpPr>
        <p:spPr>
          <a:xfrm flipH="1">
            <a:off x="4848852" y="1875864"/>
            <a:ext cx="590839" cy="1124811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F16E021-BE75-4208-95F1-8F0342F91C73}"/>
              </a:ext>
            </a:extLst>
          </p:cNvPr>
          <p:cNvSpPr txBox="1"/>
          <p:nvPr/>
        </p:nvSpPr>
        <p:spPr>
          <a:xfrm>
            <a:off x="581510" y="3688212"/>
            <a:ext cx="5955330" cy="241091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Flange covers and foils are used to minimize as much as possible Ti diffusion into the inner surface of the cavity. Ti impurities still persist and needs to be quantified.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Witness samples are placed inside the source tube and at the end of the cavity.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42276-D091-35A7-5411-9667194E6B01}"/>
              </a:ext>
            </a:extLst>
          </p:cNvPr>
          <p:cNvSpPr txBox="1"/>
          <p:nvPr/>
        </p:nvSpPr>
        <p:spPr>
          <a:xfrm>
            <a:off x="6716299" y="3688212"/>
            <a:ext cx="5293210" cy="242117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Time-of-flight secondary ion mass spectrometry is used to monitor Ti levels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Sputter rate estimated from the thickness of the Nb</a:t>
            </a:r>
            <a:r>
              <a:rPr lang="en-US" baseline="-25000" dirty="0">
                <a:latin typeface="Helvetica" pitchFamily="2" charset="0"/>
              </a:rPr>
              <a:t>3</a:t>
            </a:r>
            <a:r>
              <a:rPr lang="en-US" dirty="0">
                <a:latin typeface="Helvetica" pitchFamily="2" charset="0"/>
              </a:rPr>
              <a:t>Sn, about ~0.3 nm/s.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O2+ sputter source with 2keV energy in a 200 x 200 um analysis area.</a:t>
            </a:r>
          </a:p>
        </p:txBody>
      </p:sp>
    </p:spTree>
    <p:extLst>
      <p:ext uri="{BB962C8B-B14F-4D97-AF65-F5344CB8AC3E}">
        <p14:creationId xmlns:p14="http://schemas.microsoft.com/office/powerpoint/2010/main" val="321483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5E3FF-E9F0-8FAE-EC49-A9A8ABAC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65760"/>
            <a:ext cx="10311620" cy="433527"/>
          </a:xfrm>
        </p:spPr>
        <p:txBody>
          <a:bodyPr/>
          <a:lstStyle/>
          <a:p>
            <a:r>
              <a:rPr lang="en-US" dirty="0"/>
              <a:t>Comparative analysis of Ti levels in witness samples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1017D4-E1BB-A793-B72E-86FCB6287B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98803" y="5818548"/>
            <a:ext cx="9994393" cy="5969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correlation between current titanium levels and RF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589A6-A2A9-90AD-F8C2-3A1C80C8D50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2B5EB-94AC-C409-7F36-7BB71598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0100" y="1507078"/>
            <a:ext cx="6158453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EC401B5-EC79-5DF2-7BA3-0038AE5E5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621526"/>
                  </p:ext>
                </p:extLst>
              </p:nvPr>
            </p:nvGraphicFramePr>
            <p:xfrm>
              <a:off x="6642331" y="1746228"/>
              <a:ext cx="4963516" cy="2972121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240879">
                      <a:extLst>
                        <a:ext uri="{9D8B030D-6E8A-4147-A177-3AD203B41FA5}">
                          <a16:colId xmlns:a16="http://schemas.microsoft.com/office/drawing/2014/main" val="416300197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2145071384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2958849755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1549758033"/>
                        </a:ext>
                      </a:extLst>
                    </a:gridCol>
                  </a:tblGrid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Cavities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f [MHz]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  <m:r>
                                    <a:rPr lang="en-US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 [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mT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n-US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600" b="1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latin typeface="Helvetica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135102"/>
                      </a:ext>
                    </a:extLst>
                  </a:tr>
                  <a:tr h="803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B9AS-AES-002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(Baseline)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2688293"/>
                      </a:ext>
                    </a:extLst>
                  </a:tr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QWR 218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218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74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155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742206"/>
                      </a:ext>
                    </a:extLst>
                  </a:tr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QWR 145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145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63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17553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EC401B5-EC79-5DF2-7BA3-0038AE5E5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621526"/>
                  </p:ext>
                </p:extLst>
              </p:nvPr>
            </p:nvGraphicFramePr>
            <p:xfrm>
              <a:off x="6642331" y="1746228"/>
              <a:ext cx="4963516" cy="2972121"/>
            </p:xfrm>
            <a:graphic>
              <a:graphicData uri="http://schemas.openxmlformats.org/drawingml/2006/table">
                <a:tbl>
                  <a:tblPr firstRow="1" bandRow="1">
                    <a:tableStyleId>{B301B821-A1FF-4177-AEE7-76D212191A09}</a:tableStyleId>
                  </a:tblPr>
                  <a:tblGrid>
                    <a:gridCol w="1240879">
                      <a:extLst>
                        <a:ext uri="{9D8B030D-6E8A-4147-A177-3AD203B41FA5}">
                          <a16:colId xmlns:a16="http://schemas.microsoft.com/office/drawing/2014/main" val="416300197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2145071384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2958849755"/>
                        </a:ext>
                      </a:extLst>
                    </a:gridCol>
                    <a:gridCol w="1240879">
                      <a:extLst>
                        <a:ext uri="{9D8B030D-6E8A-4147-A177-3AD203B41FA5}">
                          <a16:colId xmlns:a16="http://schemas.microsoft.com/office/drawing/2014/main" val="1549758033"/>
                        </a:ext>
                      </a:extLst>
                    </a:gridCol>
                  </a:tblGrid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Cavities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f [MHz]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093" t="-1754" r="-102062" b="-3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754" r="-1020" b="-314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01351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B9AS-AES-002</a:t>
                          </a:r>
                        </a:p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(Baseline)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66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2688293"/>
                      </a:ext>
                    </a:extLst>
                  </a:tr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QWR 218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218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74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Helvetica" pitchFamily="2" charset="0"/>
                            </a:rPr>
                            <a:t>155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7742206"/>
                      </a:ext>
                    </a:extLst>
                  </a:tr>
                  <a:tr h="71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QWR 145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145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100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  <a:latin typeface="Helvetica" pitchFamily="2" charset="0"/>
                            </a:rPr>
                            <a:t>63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1755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0428DC-BF1C-0739-416D-7A954C8DB146}"/>
              </a:ext>
            </a:extLst>
          </p:cNvPr>
          <p:cNvSpPr txBox="1">
            <a:spLocks/>
          </p:cNvSpPr>
          <p:nvPr/>
        </p:nvSpPr>
        <p:spPr>
          <a:xfrm>
            <a:off x="6746240" y="4957499"/>
            <a:ext cx="4739996" cy="596900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QWR 145 achieved the best ever </a:t>
            </a:r>
            <a:r>
              <a:rPr lang="en-US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i="1" baseline="-250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pk,max</a:t>
            </a:r>
            <a:r>
              <a:rPr lang="en-US" i="1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Nb</a:t>
            </a:r>
            <a:r>
              <a:rPr lang="en-US" baseline="-25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Sn coated cavities</a:t>
            </a:r>
          </a:p>
        </p:txBody>
      </p:sp>
    </p:spTree>
    <p:extLst>
      <p:ext uri="{BB962C8B-B14F-4D97-AF65-F5344CB8AC3E}">
        <p14:creationId xmlns:p14="http://schemas.microsoft.com/office/powerpoint/2010/main" val="110061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796EC2-6F63-9701-B443-091A69847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8" y="1167618"/>
            <a:ext cx="10271761" cy="2154702"/>
          </a:xfrm>
        </p:spPr>
        <p:txBody>
          <a:bodyPr/>
          <a:lstStyle/>
          <a:p>
            <a:pPr algn="just"/>
            <a:r>
              <a:rPr lang="en-US" i="1" dirty="0"/>
              <a:t>We show initial results of the Ti levels and  understand how it affects RF performance of the Nb</a:t>
            </a:r>
            <a:r>
              <a:rPr lang="en-US" i="1" baseline="-25000" dirty="0"/>
              <a:t>3</a:t>
            </a:r>
            <a:r>
              <a:rPr lang="en-US" i="1" dirty="0"/>
              <a:t>Sn-coated cavities. We don’t see a correlation of the Ti-levels with the RF performance of the Nb</a:t>
            </a:r>
            <a:r>
              <a:rPr lang="en-US" i="1" baseline="-25000" dirty="0"/>
              <a:t>3</a:t>
            </a:r>
            <a:r>
              <a:rPr lang="en-US" i="1" dirty="0"/>
              <a:t>Sn-coated cavities. </a:t>
            </a:r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Understand if we do really need to use flange covers.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8497C-C0D5-3CB8-6846-C4702756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19419-9A82-2A0A-10DE-12913A09456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picture containing indoor, engine, miller&#10;&#10;AI-generated content may be incorrect.">
            <a:extLst>
              <a:ext uri="{FF2B5EF4-FFF2-40B4-BE49-F238E27FC236}">
                <a16:creationId xmlns:a16="http://schemas.microsoft.com/office/drawing/2014/main" id="{EA8EE950-37F3-AE12-98D4-BAFDC9C6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108" y="3535681"/>
            <a:ext cx="3169106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C3F8E-84A4-18B7-68AA-27B68204C5AD}"/>
              </a:ext>
            </a:extLst>
          </p:cNvPr>
          <p:cNvSpPr txBox="1"/>
          <p:nvPr/>
        </p:nvSpPr>
        <p:spPr>
          <a:xfrm>
            <a:off x="4320373" y="5072321"/>
            <a:ext cx="2274341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chemeClr val="bg1"/>
                </a:solidFill>
                <a:latin typeface="Helvetica" pitchFamily="2" charset="0"/>
              </a:rPr>
              <a:t>Flange covers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B331C0-FDCF-14B4-4EA3-1EB190BD52EF}"/>
              </a:ext>
            </a:extLst>
          </p:cNvPr>
          <p:cNvCxnSpPr>
            <a:cxnSpLocks/>
          </p:cNvCxnSpPr>
          <p:nvPr/>
        </p:nvCxnSpPr>
        <p:spPr>
          <a:xfrm flipH="1">
            <a:off x="5319822" y="4085598"/>
            <a:ext cx="590839" cy="1124811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7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891B-0170-C16D-5FE7-24B73B65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644F5-06B3-662A-838D-047DD4D0896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7F93EFF-D062-F134-0C57-D2B7E960E45F}"/>
              </a:ext>
            </a:extLst>
          </p:cNvPr>
          <p:cNvSpPr txBox="1">
            <a:spLocks/>
          </p:cNvSpPr>
          <p:nvPr/>
        </p:nvSpPr>
        <p:spPr>
          <a:xfrm>
            <a:off x="914398" y="365760"/>
            <a:ext cx="9994393" cy="956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spc="-50" baseline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Towards understanding the potential factors affecting Nb</a:t>
            </a:r>
            <a:r>
              <a:rPr lang="en-US" b="0" baseline="-25000" dirty="0"/>
              <a:t>3</a:t>
            </a:r>
            <a:r>
              <a:rPr lang="en-US" b="0" dirty="0"/>
              <a:t>Sn-coated cavities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F7ADD39-D6BD-4F73-364B-3C3B12373929}"/>
              </a:ext>
            </a:extLst>
          </p:cNvPr>
          <p:cNvSpPr txBox="1">
            <a:spLocks/>
          </p:cNvSpPr>
          <p:nvPr/>
        </p:nvSpPr>
        <p:spPr>
          <a:xfrm>
            <a:off x="6679921" y="1543837"/>
            <a:ext cx="4535156" cy="9565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 b="1" i="0" kern="1200" spc="-50" baseline="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What is the effect of native oxides to Nb</a:t>
            </a:r>
            <a:r>
              <a:rPr lang="en-US" b="0" baseline="-25000" dirty="0"/>
              <a:t>3</a:t>
            </a:r>
            <a:r>
              <a:rPr lang="en-US" b="0" dirty="0"/>
              <a:t>Sn coatings?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AEBC91-EF2E-B9DC-A1DD-546CB3FEC58A}"/>
              </a:ext>
            </a:extLst>
          </p:cNvPr>
          <p:cNvSpPr txBox="1">
            <a:spLocks/>
          </p:cNvSpPr>
          <p:nvPr/>
        </p:nvSpPr>
        <p:spPr>
          <a:xfrm>
            <a:off x="6442110" y="2468325"/>
            <a:ext cx="4772967" cy="1873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We first identify the temperature to which oxide fully dissolved  through successive heat treatment and in-situ time-of-flight secondary ion mass spectroscopy to a representative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Sn. Apply potential heat-treatment to Nb</a:t>
            </a:r>
            <a:r>
              <a:rPr lang="en-US" sz="1800" baseline="-25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Sn-coated cavity.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FC2060-19E5-E883-A0A0-4D16E7AC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2" r="849"/>
          <a:stretch>
            <a:fillRect/>
          </a:stretch>
        </p:blipFill>
        <p:spPr>
          <a:xfrm>
            <a:off x="7841938" y="4342229"/>
            <a:ext cx="2211122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A87DBC-1E65-DD8D-99CA-80C9817B930A}"/>
              </a:ext>
            </a:extLst>
          </p:cNvPr>
          <p:cNvSpPr txBox="1"/>
          <p:nvPr/>
        </p:nvSpPr>
        <p:spPr>
          <a:xfrm>
            <a:off x="6766560" y="6286097"/>
            <a:ext cx="462280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err="1">
                <a:effectLst/>
                <a:latin typeface="Helvetica" pitchFamily="2" charset="0"/>
              </a:rPr>
              <a:t>Cano</a:t>
            </a:r>
            <a:r>
              <a:rPr lang="en-US" sz="1400" dirty="0">
                <a:effectLst/>
                <a:latin typeface="Helvetica" pitchFamily="2" charset="0"/>
              </a:rPr>
              <a:t> </a:t>
            </a:r>
            <a:r>
              <a:rPr lang="en-US" sz="1400" i="1" dirty="0">
                <a:effectLst/>
                <a:latin typeface="Helvetica" pitchFamily="2" charset="0"/>
              </a:rPr>
              <a:t>et al</a:t>
            </a:r>
            <a:r>
              <a:rPr lang="en-US" sz="1400" dirty="0">
                <a:effectLst/>
                <a:latin typeface="Helvetica" pitchFamily="2" charset="0"/>
              </a:rPr>
              <a:t>., J. Phys. Chem. C 2023, 127, 19705−19716</a:t>
            </a:r>
          </a:p>
        </p:txBody>
      </p:sp>
    </p:spTree>
    <p:extLst>
      <p:ext uri="{BB962C8B-B14F-4D97-AF65-F5344CB8AC3E}">
        <p14:creationId xmlns:p14="http://schemas.microsoft.com/office/powerpoint/2010/main" val="28197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6410D-3227-E38A-4C73-61E8B390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C6198-3860-2B5A-7BEF-376341EB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Native oxide dissolution analysis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CD31-15C9-6D22-63E4-06469B9603D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1EFE4B-E0F5-90A8-D2E5-DDA75997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43" y="1187517"/>
            <a:ext cx="3077308" cy="228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AFE4F-3538-31E1-6FB9-718CFBB60381}"/>
              </a:ext>
            </a:extLst>
          </p:cNvPr>
          <p:cNvSpPr txBox="1"/>
          <p:nvPr/>
        </p:nvSpPr>
        <p:spPr>
          <a:xfrm>
            <a:off x="6563360" y="3709160"/>
            <a:ext cx="4854090" cy="1764586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Time-of-flight secondary ion mass spectrometry is used.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Cs- sputter source with 1keV energy in a 200 x 200 um analysis area.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2099AD-7338-715F-DD5F-04D92A65AECA}"/>
              </a:ext>
            </a:extLst>
          </p:cNvPr>
          <p:cNvSpPr/>
          <p:nvPr/>
        </p:nvSpPr>
        <p:spPr>
          <a:xfrm>
            <a:off x="1788160" y="1156629"/>
            <a:ext cx="3149600" cy="711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Nb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Sn sample as-received.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C460D3-2401-2E5F-A4F5-6A06B534EECF}"/>
              </a:ext>
            </a:extLst>
          </p:cNvPr>
          <p:cNvSpPr/>
          <p:nvPr/>
        </p:nvSpPr>
        <p:spPr>
          <a:xfrm>
            <a:off x="1788160" y="2127358"/>
            <a:ext cx="3149600" cy="711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TOF-SIMS analysis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07C4039-8575-23DD-1F28-3FF365E80B4C}"/>
              </a:ext>
            </a:extLst>
          </p:cNvPr>
          <p:cNvSpPr/>
          <p:nvPr/>
        </p:nvSpPr>
        <p:spPr>
          <a:xfrm>
            <a:off x="1788160" y="3098087"/>
            <a:ext cx="3149600" cy="711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Baked at 325 </a:t>
            </a:r>
            <a:r>
              <a:rPr lang="en-US" baseline="30000" dirty="0" err="1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/1h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65AA00-02C4-DF38-3BAF-D8DFB77E3BF6}"/>
              </a:ext>
            </a:extLst>
          </p:cNvPr>
          <p:cNvSpPr/>
          <p:nvPr/>
        </p:nvSpPr>
        <p:spPr>
          <a:xfrm>
            <a:off x="1788160" y="4068816"/>
            <a:ext cx="3149600" cy="711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TOF-SIMS analysis without breaking vacuum.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C28806-7295-E0C5-D52F-1C74C582E4AC}"/>
              </a:ext>
            </a:extLst>
          </p:cNvPr>
          <p:cNvSpPr/>
          <p:nvPr/>
        </p:nvSpPr>
        <p:spPr>
          <a:xfrm>
            <a:off x="1788160" y="5039545"/>
            <a:ext cx="3149600" cy="711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Baked at 500 </a:t>
            </a:r>
            <a:r>
              <a:rPr lang="en-US" baseline="30000" dirty="0" err="1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/1h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C77E7D6-D1F0-2CAA-5FAA-0303991E07C0}"/>
              </a:ext>
            </a:extLst>
          </p:cNvPr>
          <p:cNvSpPr/>
          <p:nvPr/>
        </p:nvSpPr>
        <p:spPr>
          <a:xfrm>
            <a:off x="1788160" y="6010275"/>
            <a:ext cx="3149600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482AC6E5-FAD9-CCAB-03D0-61D957FB197D}"/>
              </a:ext>
            </a:extLst>
          </p:cNvPr>
          <p:cNvSpPr/>
          <p:nvPr/>
        </p:nvSpPr>
        <p:spPr>
          <a:xfrm>
            <a:off x="3271520" y="1867829"/>
            <a:ext cx="182880" cy="259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E9256643-3CCD-075A-36C3-6C69B5502355}"/>
              </a:ext>
            </a:extLst>
          </p:cNvPr>
          <p:cNvSpPr/>
          <p:nvPr/>
        </p:nvSpPr>
        <p:spPr>
          <a:xfrm>
            <a:off x="3271520" y="2838558"/>
            <a:ext cx="182880" cy="259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CDA11C22-E8C1-47CB-A54E-C47D9BF8BCE1}"/>
              </a:ext>
            </a:extLst>
          </p:cNvPr>
          <p:cNvSpPr/>
          <p:nvPr/>
        </p:nvSpPr>
        <p:spPr>
          <a:xfrm>
            <a:off x="3271520" y="3809287"/>
            <a:ext cx="182880" cy="259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25170D1C-634E-83A3-E385-3F6B48A3009F}"/>
              </a:ext>
            </a:extLst>
          </p:cNvPr>
          <p:cNvSpPr/>
          <p:nvPr/>
        </p:nvSpPr>
        <p:spPr>
          <a:xfrm>
            <a:off x="3271520" y="4780016"/>
            <a:ext cx="182880" cy="259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008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4117714B-0F1D-FE4E-83D7-6E0F2E80C71C}" vid="{E08E9805-09EA-E442-BC7A-39F9B35BE742}"/>
    </a:ext>
  </a:extLst>
</a:theme>
</file>

<file path=ppt/theme/theme2.xml><?xml version="1.0" encoding="utf-8"?>
<a:theme xmlns:a="http://schemas.openxmlformats.org/drawingml/2006/main" name="Section Title and Agenda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4117714B-0F1D-FE4E-83D7-6E0F2E80C71C}" vid="{1B434EB7-C851-D64F-B5FB-282E00DDE6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Slides</Template>
  <TotalTime>3106</TotalTime>
  <Words>914</Words>
  <Application>Microsoft Macintosh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Cambria Math</vt:lpstr>
      <vt:lpstr>Helvetica</vt:lpstr>
      <vt:lpstr>Wingdings</vt:lpstr>
      <vt:lpstr>Content Slides</vt:lpstr>
      <vt:lpstr>Section Title and Agenda Slides</vt:lpstr>
      <vt:lpstr>Challenges to the vapor diffusion Nb3Sn coatings: A Materials Analysis</vt:lpstr>
      <vt:lpstr>The case of vapor diffusion Nb3Sn coatings</vt:lpstr>
      <vt:lpstr>PowerPoint Presentation</vt:lpstr>
      <vt:lpstr>PowerPoint Presentation</vt:lpstr>
      <vt:lpstr>Ti level analysis approach</vt:lpstr>
      <vt:lpstr>Comparative analysis of Ti levels in witness samples</vt:lpstr>
      <vt:lpstr>Summary and Outlook</vt:lpstr>
      <vt:lpstr>PowerPoint Presentation</vt:lpstr>
      <vt:lpstr>Native oxide dissolution analysis approach</vt:lpstr>
      <vt:lpstr>Native oxides depth profile</vt:lpstr>
      <vt:lpstr>After exposing to atmosphere..</vt:lpstr>
      <vt:lpstr>After exposing to atmosphere..</vt:lpstr>
      <vt:lpstr>Sn concentration analysis</vt:lpstr>
      <vt:lpstr>Outlook</vt:lpstr>
      <vt:lpstr>Acknowledgements</vt:lpstr>
      <vt:lpstr>PowerPoint Presentation</vt:lpstr>
      <vt:lpstr>PowerPoint Presentation</vt:lpstr>
      <vt:lpstr>How to de-contaminate coating chamber from 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Nikki Tagdulang</dc:creator>
  <cp:lastModifiedBy>Nikki Tagdulang</cp:lastModifiedBy>
  <cp:revision>1</cp:revision>
  <dcterms:created xsi:type="dcterms:W3CDTF">2026-06-07T14:13:23Z</dcterms:created>
  <dcterms:modified xsi:type="dcterms:W3CDTF">2026-06-11T09:30:26Z</dcterms:modified>
</cp:coreProperties>
</file>