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8" r:id="rId3"/>
    <p:sldId id="266" r:id="rId4"/>
    <p:sldId id="272" r:id="rId5"/>
    <p:sldId id="273" r:id="rId6"/>
    <p:sldId id="276" r:id="rId7"/>
    <p:sldId id="274" r:id="rId8"/>
    <p:sldId id="275" r:id="rId9"/>
    <p:sldId id="263" r:id="rId10"/>
    <p:sldId id="277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1557FA-2DDD-4649-BC90-8D6ACF3FEA77}" v="197" dt="2026-06-11T20:13:02.2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75899" autoAdjust="0"/>
  </p:normalViewPr>
  <p:slideViewPr>
    <p:cSldViewPr snapToGrid="0">
      <p:cViewPr varScale="1">
        <p:scale>
          <a:sx n="96" d="100"/>
          <a:sy n="96" d="100"/>
        </p:scale>
        <p:origin x="4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Bafia" userId="62ca80ec-ea2f-4a01-b6b3-7e06f7beff2b" providerId="ADAL" clId="{88176144-3B17-48F6-AC17-6E2B164285D0}"/>
    <pc:docChg chg="undo redo custSel addSld delSld modSld sldOrd">
      <pc:chgData name="Daniel Bafia" userId="62ca80ec-ea2f-4a01-b6b3-7e06f7beff2b" providerId="ADAL" clId="{88176144-3B17-48F6-AC17-6E2B164285D0}" dt="2026-06-11T20:13:02.296" v="8267"/>
      <pc:docMkLst>
        <pc:docMk/>
      </pc:docMkLst>
      <pc:sldChg chg="addSp modSp del mod">
        <pc:chgData name="Daniel Bafia" userId="62ca80ec-ea2f-4a01-b6b3-7e06f7beff2b" providerId="ADAL" clId="{88176144-3B17-48F6-AC17-6E2B164285D0}" dt="2026-06-10T21:20:56.745" v="3751" actId="47"/>
        <pc:sldMkLst>
          <pc:docMk/>
          <pc:sldMk cId="2232927970" sldId="257"/>
        </pc:sldMkLst>
        <pc:spChg chg="mod">
          <ac:chgData name="Daniel Bafia" userId="62ca80ec-ea2f-4a01-b6b3-7e06f7beff2b" providerId="ADAL" clId="{88176144-3B17-48F6-AC17-6E2B164285D0}" dt="2026-06-10T20:12:25.881" v="1204" actId="20577"/>
          <ac:spMkLst>
            <pc:docMk/>
            <pc:sldMk cId="2232927970" sldId="257"/>
            <ac:spMk id="2" creationId="{B51AA963-B7E4-2DF4-DC26-A796B7EAF502}"/>
          </ac:spMkLst>
        </pc:spChg>
        <pc:spChg chg="mod">
          <ac:chgData name="Daniel Bafia" userId="62ca80ec-ea2f-4a01-b6b3-7e06f7beff2b" providerId="ADAL" clId="{88176144-3B17-48F6-AC17-6E2B164285D0}" dt="2026-06-10T20:12:13.443" v="1186" actId="14100"/>
          <ac:spMkLst>
            <pc:docMk/>
            <pc:sldMk cId="2232927970" sldId="257"/>
            <ac:spMk id="3" creationId="{802D8D3F-9548-DCAC-6038-A2F032D9E5F6}"/>
          </ac:spMkLst>
        </pc:spChg>
        <pc:graphicFrameChg chg="add mod">
          <ac:chgData name="Daniel Bafia" userId="62ca80ec-ea2f-4a01-b6b3-7e06f7beff2b" providerId="ADAL" clId="{88176144-3B17-48F6-AC17-6E2B164285D0}" dt="2026-06-10T20:12:10.615" v="1185" actId="1076"/>
          <ac:graphicFrameMkLst>
            <pc:docMk/>
            <pc:sldMk cId="2232927970" sldId="257"/>
            <ac:graphicFrameMk id="4" creationId="{E892E3E6-CFBA-4B2B-95C1-2AC42E97979A}"/>
          </ac:graphicFrameMkLst>
        </pc:graphicFrameChg>
      </pc:sldChg>
      <pc:sldChg chg="modSp new del mod">
        <pc:chgData name="Daniel Bafia" userId="62ca80ec-ea2f-4a01-b6b3-7e06f7beff2b" providerId="ADAL" clId="{88176144-3B17-48F6-AC17-6E2B164285D0}" dt="2026-06-10T21:20:57.692" v="3756" actId="47"/>
        <pc:sldMkLst>
          <pc:docMk/>
          <pc:sldMk cId="2091786383" sldId="258"/>
        </pc:sldMkLst>
        <pc:spChg chg="mod">
          <ac:chgData name="Daniel Bafia" userId="62ca80ec-ea2f-4a01-b6b3-7e06f7beff2b" providerId="ADAL" clId="{88176144-3B17-48F6-AC17-6E2B164285D0}" dt="2026-06-10T19:32:22.724" v="69" actId="20577"/>
          <ac:spMkLst>
            <pc:docMk/>
            <pc:sldMk cId="2091786383" sldId="258"/>
            <ac:spMk id="2" creationId="{A495D669-D900-4C30-5E90-BD374A34C629}"/>
          </ac:spMkLst>
        </pc:spChg>
        <pc:spChg chg="mod">
          <ac:chgData name="Daniel Bafia" userId="62ca80ec-ea2f-4a01-b6b3-7e06f7beff2b" providerId="ADAL" clId="{88176144-3B17-48F6-AC17-6E2B164285D0}" dt="2026-06-10T19:34:41.992" v="279" actId="20577"/>
          <ac:spMkLst>
            <pc:docMk/>
            <pc:sldMk cId="2091786383" sldId="258"/>
            <ac:spMk id="3" creationId="{0BB4C388-E227-9FCB-8701-E84A532ABDA6}"/>
          </ac:spMkLst>
        </pc:spChg>
      </pc:sldChg>
      <pc:sldChg chg="modSp new del mod">
        <pc:chgData name="Daniel Bafia" userId="62ca80ec-ea2f-4a01-b6b3-7e06f7beff2b" providerId="ADAL" clId="{88176144-3B17-48F6-AC17-6E2B164285D0}" dt="2026-06-10T21:20:57.138" v="3753" actId="47"/>
        <pc:sldMkLst>
          <pc:docMk/>
          <pc:sldMk cId="2420806468" sldId="259"/>
        </pc:sldMkLst>
        <pc:spChg chg="mod">
          <ac:chgData name="Daniel Bafia" userId="62ca80ec-ea2f-4a01-b6b3-7e06f7beff2b" providerId="ADAL" clId="{88176144-3B17-48F6-AC17-6E2B164285D0}" dt="2026-06-10T19:34:58.861" v="293" actId="20577"/>
          <ac:spMkLst>
            <pc:docMk/>
            <pc:sldMk cId="2420806468" sldId="259"/>
            <ac:spMk id="2" creationId="{6C4A968F-0256-8507-F8AC-BFB422B8E00F}"/>
          </ac:spMkLst>
        </pc:spChg>
      </pc:sldChg>
      <pc:sldChg chg="modSp new del mod">
        <pc:chgData name="Daniel Bafia" userId="62ca80ec-ea2f-4a01-b6b3-7e06f7beff2b" providerId="ADAL" clId="{88176144-3B17-48F6-AC17-6E2B164285D0}" dt="2026-06-10T21:20:57.492" v="3755" actId="47"/>
        <pc:sldMkLst>
          <pc:docMk/>
          <pc:sldMk cId="2243087377" sldId="260"/>
        </pc:sldMkLst>
        <pc:spChg chg="mod">
          <ac:chgData name="Daniel Bafia" userId="62ca80ec-ea2f-4a01-b6b3-7e06f7beff2b" providerId="ADAL" clId="{88176144-3B17-48F6-AC17-6E2B164285D0}" dt="2026-06-10T19:32:39.444" v="102" actId="20577"/>
          <ac:spMkLst>
            <pc:docMk/>
            <pc:sldMk cId="2243087377" sldId="260"/>
            <ac:spMk id="2" creationId="{F943778F-86C8-9B2A-D916-CFE5C35AECFE}"/>
          </ac:spMkLst>
        </pc:spChg>
      </pc:sldChg>
      <pc:sldChg chg="new del">
        <pc:chgData name="Daniel Bafia" userId="62ca80ec-ea2f-4a01-b6b3-7e06f7beff2b" providerId="ADAL" clId="{88176144-3B17-48F6-AC17-6E2B164285D0}" dt="2026-06-10T19:34:45.270" v="280" actId="47"/>
        <pc:sldMkLst>
          <pc:docMk/>
          <pc:sldMk cId="3489678840" sldId="261"/>
        </pc:sldMkLst>
      </pc:sldChg>
      <pc:sldChg chg="modSp new del mod">
        <pc:chgData name="Daniel Bafia" userId="62ca80ec-ea2f-4a01-b6b3-7e06f7beff2b" providerId="ADAL" clId="{88176144-3B17-48F6-AC17-6E2B164285D0}" dt="2026-06-10T21:20:58.310" v="3757" actId="47"/>
        <pc:sldMkLst>
          <pc:docMk/>
          <pc:sldMk cId="929556112" sldId="262"/>
        </pc:sldMkLst>
        <pc:spChg chg="mod">
          <ac:chgData name="Daniel Bafia" userId="62ca80ec-ea2f-4a01-b6b3-7e06f7beff2b" providerId="ADAL" clId="{88176144-3B17-48F6-AC17-6E2B164285D0}" dt="2026-06-10T19:33:01.431" v="122" actId="20577"/>
          <ac:spMkLst>
            <pc:docMk/>
            <pc:sldMk cId="929556112" sldId="262"/>
            <ac:spMk id="2" creationId="{49D58186-E98D-F46C-1A22-1D7B4D430FC4}"/>
          </ac:spMkLst>
        </pc:spChg>
        <pc:spChg chg="mod">
          <ac:chgData name="Daniel Bafia" userId="62ca80ec-ea2f-4a01-b6b3-7e06f7beff2b" providerId="ADAL" clId="{88176144-3B17-48F6-AC17-6E2B164285D0}" dt="2026-06-10T19:33:06.721" v="147" actId="20577"/>
          <ac:spMkLst>
            <pc:docMk/>
            <pc:sldMk cId="929556112" sldId="262"/>
            <ac:spMk id="3" creationId="{ACC4D3CC-ADAD-FD76-4DB1-D3D4DB50E500}"/>
          </ac:spMkLst>
        </pc:spChg>
      </pc:sldChg>
      <pc:sldChg chg="addSp delSp modSp new add del mod modAnim">
        <pc:chgData name="Daniel Bafia" userId="62ca80ec-ea2f-4a01-b6b3-7e06f7beff2b" providerId="ADAL" clId="{88176144-3B17-48F6-AC17-6E2B164285D0}" dt="2026-06-11T20:12:47.705" v="8265"/>
        <pc:sldMkLst>
          <pc:docMk/>
          <pc:sldMk cId="1845999328" sldId="263"/>
        </pc:sldMkLst>
        <pc:spChg chg="mod">
          <ac:chgData name="Daniel Bafia" userId="62ca80ec-ea2f-4a01-b6b3-7e06f7beff2b" providerId="ADAL" clId="{88176144-3B17-48F6-AC17-6E2B164285D0}" dt="2026-06-11T12:55:05.501" v="4832"/>
          <ac:spMkLst>
            <pc:docMk/>
            <pc:sldMk cId="1845999328" sldId="263"/>
            <ac:spMk id="2" creationId="{D7764EF8-74BA-E713-BD20-172A790033C9}"/>
          </ac:spMkLst>
        </pc:spChg>
        <pc:spChg chg="del mod">
          <ac:chgData name="Daniel Bafia" userId="62ca80ec-ea2f-4a01-b6b3-7e06f7beff2b" providerId="ADAL" clId="{88176144-3B17-48F6-AC17-6E2B164285D0}" dt="2026-06-11T12:58:33.229" v="4861" actId="478"/>
          <ac:spMkLst>
            <pc:docMk/>
            <pc:sldMk cId="1845999328" sldId="263"/>
            <ac:spMk id="3" creationId="{FF760DCE-D741-C7AC-CD97-D0C01C74CA95}"/>
          </ac:spMkLst>
        </pc:spChg>
        <pc:spChg chg="add mod">
          <ac:chgData name="Daniel Bafia" userId="62ca80ec-ea2f-4a01-b6b3-7e06f7beff2b" providerId="ADAL" clId="{88176144-3B17-48F6-AC17-6E2B164285D0}" dt="2026-06-11T15:25:48.970" v="7966" actId="1076"/>
          <ac:spMkLst>
            <pc:docMk/>
            <pc:sldMk cId="1845999328" sldId="263"/>
            <ac:spMk id="5" creationId="{6EFE0801-DAF1-FCB8-9DCB-8469081B4BE5}"/>
          </ac:spMkLst>
        </pc:spChg>
        <pc:spChg chg="add mod">
          <ac:chgData name="Daniel Bafia" userId="62ca80ec-ea2f-4a01-b6b3-7e06f7beff2b" providerId="ADAL" clId="{88176144-3B17-48F6-AC17-6E2B164285D0}" dt="2026-06-11T15:25:56.940" v="7978" actId="1036"/>
          <ac:spMkLst>
            <pc:docMk/>
            <pc:sldMk cId="1845999328" sldId="263"/>
            <ac:spMk id="8" creationId="{44CD9690-E338-25CD-5D92-60EE3B2C7D9D}"/>
          </ac:spMkLst>
        </pc:spChg>
        <pc:spChg chg="add mod">
          <ac:chgData name="Daniel Bafia" userId="62ca80ec-ea2f-4a01-b6b3-7e06f7beff2b" providerId="ADAL" clId="{88176144-3B17-48F6-AC17-6E2B164285D0}" dt="2026-06-11T15:25:56.940" v="7978" actId="1036"/>
          <ac:spMkLst>
            <pc:docMk/>
            <pc:sldMk cId="1845999328" sldId="263"/>
            <ac:spMk id="9" creationId="{CBBE0100-8418-D024-2070-6C29F11F5934}"/>
          </ac:spMkLst>
        </pc:spChg>
        <pc:spChg chg="add del mod">
          <ac:chgData name="Daniel Bafia" userId="62ca80ec-ea2f-4a01-b6b3-7e06f7beff2b" providerId="ADAL" clId="{88176144-3B17-48F6-AC17-6E2B164285D0}" dt="2026-06-11T12:58:43.205" v="4863" actId="478"/>
          <ac:spMkLst>
            <pc:docMk/>
            <pc:sldMk cId="1845999328" sldId="263"/>
            <ac:spMk id="11" creationId="{18D2E302-232E-98DB-FD6B-BB8E30071B05}"/>
          </ac:spMkLst>
        </pc:spChg>
        <pc:spChg chg="add mod">
          <ac:chgData name="Daniel Bafia" userId="62ca80ec-ea2f-4a01-b6b3-7e06f7beff2b" providerId="ADAL" clId="{88176144-3B17-48F6-AC17-6E2B164285D0}" dt="2026-06-11T12:58:55.109" v="4867" actId="571"/>
          <ac:spMkLst>
            <pc:docMk/>
            <pc:sldMk cId="1845999328" sldId="263"/>
            <ac:spMk id="12" creationId="{59FF7C81-7FB2-2061-9A29-F88598BB025E}"/>
          </ac:spMkLst>
        </pc:spChg>
        <pc:spChg chg="add del mod">
          <ac:chgData name="Daniel Bafia" userId="62ca80ec-ea2f-4a01-b6b3-7e06f7beff2b" providerId="ADAL" clId="{88176144-3B17-48F6-AC17-6E2B164285D0}" dt="2026-06-11T14:16:23.157" v="4896" actId="478"/>
          <ac:spMkLst>
            <pc:docMk/>
            <pc:sldMk cId="1845999328" sldId="263"/>
            <ac:spMk id="14" creationId="{C3B0DAFA-1B00-B211-6F3A-F92CD2E809B3}"/>
          </ac:spMkLst>
        </pc:spChg>
        <pc:spChg chg="add mod">
          <ac:chgData name="Daniel Bafia" userId="62ca80ec-ea2f-4a01-b6b3-7e06f7beff2b" providerId="ADAL" clId="{88176144-3B17-48F6-AC17-6E2B164285D0}" dt="2026-06-11T15:25:56.940" v="7978" actId="1036"/>
          <ac:spMkLst>
            <pc:docMk/>
            <pc:sldMk cId="1845999328" sldId="263"/>
            <ac:spMk id="17" creationId="{659895CC-841A-E425-EE1D-E4D184917EC8}"/>
          </ac:spMkLst>
        </pc:spChg>
        <pc:spChg chg="add mod">
          <ac:chgData name="Daniel Bafia" userId="62ca80ec-ea2f-4a01-b6b3-7e06f7beff2b" providerId="ADAL" clId="{88176144-3B17-48F6-AC17-6E2B164285D0}" dt="2026-06-11T15:26:00.719" v="7985" actId="1035"/>
          <ac:spMkLst>
            <pc:docMk/>
            <pc:sldMk cId="1845999328" sldId="263"/>
            <ac:spMk id="18" creationId="{B5652F19-660E-9EB5-3DD7-22379F82BD6D}"/>
          </ac:spMkLst>
        </pc:spChg>
        <pc:spChg chg="add mod">
          <ac:chgData name="Daniel Bafia" userId="62ca80ec-ea2f-4a01-b6b3-7e06f7beff2b" providerId="ADAL" clId="{88176144-3B17-48F6-AC17-6E2B164285D0}" dt="2026-06-11T15:25:56.940" v="7978" actId="1036"/>
          <ac:spMkLst>
            <pc:docMk/>
            <pc:sldMk cId="1845999328" sldId="263"/>
            <ac:spMk id="19" creationId="{B041ADA2-9254-9C96-9C21-7F4521782CAF}"/>
          </ac:spMkLst>
        </pc:spChg>
        <pc:spChg chg="add del mod">
          <ac:chgData name="Daniel Bafia" userId="62ca80ec-ea2f-4a01-b6b3-7e06f7beff2b" providerId="ADAL" clId="{88176144-3B17-48F6-AC17-6E2B164285D0}" dt="2026-06-11T14:21:54.812" v="5363" actId="478"/>
          <ac:spMkLst>
            <pc:docMk/>
            <pc:sldMk cId="1845999328" sldId="263"/>
            <ac:spMk id="20" creationId="{7016B6E1-8131-EDBF-24EB-121A1DC7B52B}"/>
          </ac:spMkLst>
        </pc:spChg>
        <pc:spChg chg="add mod">
          <ac:chgData name="Daniel Bafia" userId="62ca80ec-ea2f-4a01-b6b3-7e06f7beff2b" providerId="ADAL" clId="{88176144-3B17-48F6-AC17-6E2B164285D0}" dt="2026-06-11T15:25:56.940" v="7978" actId="1036"/>
          <ac:spMkLst>
            <pc:docMk/>
            <pc:sldMk cId="1845999328" sldId="263"/>
            <ac:spMk id="21" creationId="{19351FD7-D825-06FA-E0E9-7B197D0814F3}"/>
          </ac:spMkLst>
        </pc:spChg>
        <pc:picChg chg="add mod">
          <ac:chgData name="Daniel Bafia" userId="62ca80ec-ea2f-4a01-b6b3-7e06f7beff2b" providerId="ADAL" clId="{88176144-3B17-48F6-AC17-6E2B164285D0}" dt="2026-06-11T15:25:56.940" v="7978" actId="1036"/>
          <ac:picMkLst>
            <pc:docMk/>
            <pc:sldMk cId="1845999328" sldId="263"/>
            <ac:picMk id="7" creationId="{45A2B9AD-D410-438C-FB3D-95F5000B0D81}"/>
          </ac:picMkLst>
        </pc:picChg>
        <pc:picChg chg="add mod">
          <ac:chgData name="Daniel Bafia" userId="62ca80ec-ea2f-4a01-b6b3-7e06f7beff2b" providerId="ADAL" clId="{88176144-3B17-48F6-AC17-6E2B164285D0}" dt="2026-06-11T15:25:56.940" v="7978" actId="1036"/>
          <ac:picMkLst>
            <pc:docMk/>
            <pc:sldMk cId="1845999328" sldId="263"/>
            <ac:picMk id="16" creationId="{B27E3A99-5CFB-4519-AE19-5690C23774E4}"/>
          </ac:picMkLst>
        </pc:picChg>
        <pc:picChg chg="add mod">
          <ac:chgData name="Daniel Bafia" userId="62ca80ec-ea2f-4a01-b6b3-7e06f7beff2b" providerId="ADAL" clId="{88176144-3B17-48F6-AC17-6E2B164285D0}" dt="2026-06-11T15:25:56.940" v="7978" actId="1036"/>
          <ac:picMkLst>
            <pc:docMk/>
            <pc:sldMk cId="1845999328" sldId="263"/>
            <ac:picMk id="23" creationId="{5A7D93D2-5970-B23B-117B-B18F67868A95}"/>
          </ac:picMkLst>
        </pc:picChg>
      </pc:sldChg>
      <pc:sldChg chg="modSp new del mod">
        <pc:chgData name="Daniel Bafia" userId="62ca80ec-ea2f-4a01-b6b3-7e06f7beff2b" providerId="ADAL" clId="{88176144-3B17-48F6-AC17-6E2B164285D0}" dt="2026-06-10T21:20:56.937" v="3752" actId="47"/>
        <pc:sldMkLst>
          <pc:docMk/>
          <pc:sldMk cId="1839851107" sldId="264"/>
        </pc:sldMkLst>
        <pc:spChg chg="mod">
          <ac:chgData name="Daniel Bafia" userId="62ca80ec-ea2f-4a01-b6b3-7e06f7beff2b" providerId="ADAL" clId="{88176144-3B17-48F6-AC17-6E2B164285D0}" dt="2026-06-10T19:40:09.363" v="676" actId="20577"/>
          <ac:spMkLst>
            <pc:docMk/>
            <pc:sldMk cId="1839851107" sldId="264"/>
            <ac:spMk id="2" creationId="{09BBC8D4-FC49-73AF-8356-A088D1E9D9A4}"/>
          </ac:spMkLst>
        </pc:spChg>
      </pc:sldChg>
      <pc:sldChg chg="modSp new del mod">
        <pc:chgData name="Daniel Bafia" userId="62ca80ec-ea2f-4a01-b6b3-7e06f7beff2b" providerId="ADAL" clId="{88176144-3B17-48F6-AC17-6E2B164285D0}" dt="2026-06-10T21:20:57.313" v="3754" actId="47"/>
        <pc:sldMkLst>
          <pc:docMk/>
          <pc:sldMk cId="1685974570" sldId="265"/>
        </pc:sldMkLst>
        <pc:spChg chg="mod">
          <ac:chgData name="Daniel Bafia" userId="62ca80ec-ea2f-4a01-b6b3-7e06f7beff2b" providerId="ADAL" clId="{88176144-3B17-48F6-AC17-6E2B164285D0}" dt="2026-06-10T19:35:12.460" v="332" actId="20577"/>
          <ac:spMkLst>
            <pc:docMk/>
            <pc:sldMk cId="1685974570" sldId="265"/>
            <ac:spMk id="2" creationId="{B7E58AB8-70EC-5E65-54AE-30E45A6CA5C2}"/>
          </ac:spMkLst>
        </pc:spChg>
        <pc:spChg chg="mod">
          <ac:chgData name="Daniel Bafia" userId="62ca80ec-ea2f-4a01-b6b3-7e06f7beff2b" providerId="ADAL" clId="{88176144-3B17-48F6-AC17-6E2B164285D0}" dt="2026-06-10T19:35:29.276" v="394" actId="20577"/>
          <ac:spMkLst>
            <pc:docMk/>
            <pc:sldMk cId="1685974570" sldId="265"/>
            <ac:spMk id="3" creationId="{08F1B483-421B-AD64-A85D-77801016D5AE}"/>
          </ac:spMkLst>
        </pc:spChg>
      </pc:sldChg>
      <pc:sldChg chg="addSp delSp modSp new mod ord">
        <pc:chgData name="Daniel Bafia" userId="62ca80ec-ea2f-4a01-b6b3-7e06f7beff2b" providerId="ADAL" clId="{88176144-3B17-48F6-AC17-6E2B164285D0}" dt="2026-06-11T16:08:21.444" v="8262" actId="1037"/>
        <pc:sldMkLst>
          <pc:docMk/>
          <pc:sldMk cId="944760946" sldId="266"/>
        </pc:sldMkLst>
        <pc:spChg chg="mod">
          <ac:chgData name="Daniel Bafia" userId="62ca80ec-ea2f-4a01-b6b3-7e06f7beff2b" providerId="ADAL" clId="{88176144-3B17-48F6-AC17-6E2B164285D0}" dt="2026-06-11T16:08:21.444" v="8262" actId="1037"/>
          <ac:spMkLst>
            <pc:docMk/>
            <pc:sldMk cId="944760946" sldId="266"/>
            <ac:spMk id="2" creationId="{55B30B89-D729-C2C1-439C-5D59F820BDC0}"/>
          </ac:spMkLst>
        </pc:spChg>
        <pc:spChg chg="mod">
          <ac:chgData name="Daniel Bafia" userId="62ca80ec-ea2f-4a01-b6b3-7e06f7beff2b" providerId="ADAL" clId="{88176144-3B17-48F6-AC17-6E2B164285D0}" dt="2026-06-11T15:28:27.107" v="8033" actId="20577"/>
          <ac:spMkLst>
            <pc:docMk/>
            <pc:sldMk cId="944760946" sldId="266"/>
            <ac:spMk id="3" creationId="{D5B5FAD1-CA87-6299-414B-10362E372AE0}"/>
          </ac:spMkLst>
        </pc:spChg>
        <pc:spChg chg="add del mod">
          <ac:chgData name="Daniel Bafia" userId="62ca80ec-ea2f-4a01-b6b3-7e06f7beff2b" providerId="ADAL" clId="{88176144-3B17-48F6-AC17-6E2B164285D0}" dt="2026-06-11T16:07:00.151" v="8151"/>
          <ac:spMkLst>
            <pc:docMk/>
            <pc:sldMk cId="944760946" sldId="266"/>
            <ac:spMk id="8" creationId="{6F721350-3D9A-0421-1121-3C6DC1F5F4BC}"/>
          </ac:spMkLst>
        </pc:spChg>
        <pc:grpChg chg="mod">
          <ac:chgData name="Daniel Bafia" userId="62ca80ec-ea2f-4a01-b6b3-7e06f7beff2b" providerId="ADAL" clId="{88176144-3B17-48F6-AC17-6E2B164285D0}" dt="2026-06-10T19:55:05.387" v="1038"/>
          <ac:grpSpMkLst>
            <pc:docMk/>
            <pc:sldMk cId="944760946" sldId="266"/>
            <ac:grpSpMk id="6" creationId="{4B1848D6-DACC-EE7C-B11C-C2D023094501}"/>
          </ac:grpSpMkLst>
        </pc:grpChg>
        <pc:inkChg chg="add mod">
          <ac:chgData name="Daniel Bafia" userId="62ca80ec-ea2f-4a01-b6b3-7e06f7beff2b" providerId="ADAL" clId="{88176144-3B17-48F6-AC17-6E2B164285D0}" dt="2026-06-10T19:55:05.387" v="1038"/>
          <ac:inkMkLst>
            <pc:docMk/>
            <pc:sldMk cId="944760946" sldId="266"/>
            <ac:inkMk id="4" creationId="{883CFDDB-D8E6-9BAB-7C1E-9EF03F2BDD55}"/>
          </ac:inkMkLst>
        </pc:inkChg>
        <pc:inkChg chg="add del mod">
          <ac:chgData name="Daniel Bafia" userId="62ca80ec-ea2f-4a01-b6b3-7e06f7beff2b" providerId="ADAL" clId="{88176144-3B17-48F6-AC17-6E2B164285D0}" dt="2026-06-10T19:55:05.387" v="1038"/>
          <ac:inkMkLst>
            <pc:docMk/>
            <pc:sldMk cId="944760946" sldId="266"/>
            <ac:inkMk id="5" creationId="{D0CD2D13-D57C-C07E-106B-4DD9E021AAAF}"/>
          </ac:inkMkLst>
        </pc:inkChg>
      </pc:sldChg>
      <pc:sldChg chg="addSp delSp modSp new mod modAnim">
        <pc:chgData name="Daniel Bafia" userId="62ca80ec-ea2f-4a01-b6b3-7e06f7beff2b" providerId="ADAL" clId="{88176144-3B17-48F6-AC17-6E2B164285D0}" dt="2026-06-11T20:13:02.296" v="8267"/>
        <pc:sldMkLst>
          <pc:docMk/>
          <pc:sldMk cId="4109328075" sldId="267"/>
        </pc:sldMkLst>
        <pc:spChg chg="mod">
          <ac:chgData name="Daniel Bafia" userId="62ca80ec-ea2f-4a01-b6b3-7e06f7beff2b" providerId="ADAL" clId="{88176144-3B17-48F6-AC17-6E2B164285D0}" dt="2026-06-11T15:31:44.514" v="8094" actId="1036"/>
          <ac:spMkLst>
            <pc:docMk/>
            <pc:sldMk cId="4109328075" sldId="267"/>
            <ac:spMk id="2" creationId="{427E0660-9CFA-7E45-AB35-540DA34306D4}"/>
          </ac:spMkLst>
        </pc:spChg>
        <pc:spChg chg="mod">
          <ac:chgData name="Daniel Bafia" userId="62ca80ec-ea2f-4a01-b6b3-7e06f7beff2b" providerId="ADAL" clId="{88176144-3B17-48F6-AC17-6E2B164285D0}" dt="2026-06-11T15:32:42.810" v="8136" actId="1035"/>
          <ac:spMkLst>
            <pc:docMk/>
            <pc:sldMk cId="4109328075" sldId="267"/>
            <ac:spMk id="3" creationId="{A35B4C81-B3B6-3E24-7B64-67EC92EB4E1A}"/>
          </ac:spMkLst>
        </pc:spChg>
        <pc:spChg chg="add del mod">
          <ac:chgData name="Daniel Bafia" userId="62ca80ec-ea2f-4a01-b6b3-7e06f7beff2b" providerId="ADAL" clId="{88176144-3B17-48F6-AC17-6E2B164285D0}" dt="2026-06-11T15:32:34.233" v="8122" actId="478"/>
          <ac:spMkLst>
            <pc:docMk/>
            <pc:sldMk cId="4109328075" sldId="267"/>
            <ac:spMk id="6" creationId="{1063E8E3-91DF-0A02-A2D3-4DD9D001589F}"/>
          </ac:spMkLst>
        </pc:spChg>
        <pc:spChg chg="add mod">
          <ac:chgData name="Daniel Bafia" userId="62ca80ec-ea2f-4a01-b6b3-7e06f7beff2b" providerId="ADAL" clId="{88176144-3B17-48F6-AC17-6E2B164285D0}" dt="2026-06-11T15:33:03.738" v="8143" actId="1076"/>
          <ac:spMkLst>
            <pc:docMk/>
            <pc:sldMk cId="4109328075" sldId="267"/>
            <ac:spMk id="7" creationId="{C7B8A674-9D6E-4B29-5E3A-7A446B15FB21}"/>
          </ac:spMkLst>
        </pc:spChg>
      </pc:sldChg>
      <pc:sldChg chg="modSp new del mod">
        <pc:chgData name="Daniel Bafia" userId="62ca80ec-ea2f-4a01-b6b3-7e06f7beff2b" providerId="ADAL" clId="{88176144-3B17-48F6-AC17-6E2B164285D0}" dt="2026-06-11T15:33:05.568" v="8144" actId="47"/>
        <pc:sldMkLst>
          <pc:docMk/>
          <pc:sldMk cId="3445790489" sldId="268"/>
        </pc:sldMkLst>
        <pc:spChg chg="mod">
          <ac:chgData name="Daniel Bafia" userId="62ca80ec-ea2f-4a01-b6b3-7e06f7beff2b" providerId="ADAL" clId="{88176144-3B17-48F6-AC17-6E2B164285D0}" dt="2026-06-10T19:36:16.648" v="497" actId="20577"/>
          <ac:spMkLst>
            <pc:docMk/>
            <pc:sldMk cId="3445790489" sldId="268"/>
            <ac:spMk id="2" creationId="{79835F7F-76A1-70AC-B8E2-8F2A0A3C76A0}"/>
          </ac:spMkLst>
        </pc:spChg>
      </pc:sldChg>
      <pc:sldChg chg="addSp delSp modSp new del mod">
        <pc:chgData name="Daniel Bafia" userId="62ca80ec-ea2f-4a01-b6b3-7e06f7beff2b" providerId="ADAL" clId="{88176144-3B17-48F6-AC17-6E2B164285D0}" dt="2026-06-11T12:20:23.279" v="3760" actId="47"/>
        <pc:sldMkLst>
          <pc:docMk/>
          <pc:sldMk cId="1362349877" sldId="269"/>
        </pc:sldMkLst>
        <pc:spChg chg="mod">
          <ac:chgData name="Daniel Bafia" userId="62ca80ec-ea2f-4a01-b6b3-7e06f7beff2b" providerId="ADAL" clId="{88176144-3B17-48F6-AC17-6E2B164285D0}" dt="2026-06-10T19:40:57.102" v="690" actId="20577"/>
          <ac:spMkLst>
            <pc:docMk/>
            <pc:sldMk cId="1362349877" sldId="269"/>
            <ac:spMk id="2" creationId="{46DC9FA6-BB44-2B4E-859E-45D876120666}"/>
          </ac:spMkLst>
        </pc:spChg>
        <pc:spChg chg="del mod">
          <ac:chgData name="Daniel Bafia" userId="62ca80ec-ea2f-4a01-b6b3-7e06f7beff2b" providerId="ADAL" clId="{88176144-3B17-48F6-AC17-6E2B164285D0}" dt="2026-06-10T19:41:01.504" v="693" actId="478"/>
          <ac:spMkLst>
            <pc:docMk/>
            <pc:sldMk cId="1362349877" sldId="269"/>
            <ac:spMk id="3" creationId="{F73D8BB9-5A79-9987-2A2E-81239003FFC1}"/>
          </ac:spMkLst>
        </pc:spChg>
        <pc:spChg chg="add mod">
          <ac:chgData name="Daniel Bafia" userId="62ca80ec-ea2f-4a01-b6b3-7e06f7beff2b" providerId="ADAL" clId="{88176144-3B17-48F6-AC17-6E2B164285D0}" dt="2026-06-10T19:44:56.196" v="750" actId="20577"/>
          <ac:spMkLst>
            <pc:docMk/>
            <pc:sldMk cId="1362349877" sldId="269"/>
            <ac:spMk id="20" creationId="{66CE8D8C-F9EF-1AC5-EECB-4E40D1346051}"/>
          </ac:spMkLst>
        </pc:spChg>
        <pc:spChg chg="add mod">
          <ac:chgData name="Daniel Bafia" userId="62ca80ec-ea2f-4a01-b6b3-7e06f7beff2b" providerId="ADAL" clId="{88176144-3B17-48F6-AC17-6E2B164285D0}" dt="2026-06-10T19:46:25.518" v="850" actId="1076"/>
          <ac:spMkLst>
            <pc:docMk/>
            <pc:sldMk cId="1362349877" sldId="269"/>
            <ac:spMk id="21" creationId="{C5255CAF-9E5C-98B3-FFB8-BCA28AD2C447}"/>
          </ac:spMkLst>
        </pc:spChg>
        <pc:spChg chg="add mod">
          <ac:chgData name="Daniel Bafia" userId="62ca80ec-ea2f-4a01-b6b3-7e06f7beff2b" providerId="ADAL" clId="{88176144-3B17-48F6-AC17-6E2B164285D0}" dt="2026-06-10T19:47:14.900" v="896" actId="1076"/>
          <ac:spMkLst>
            <pc:docMk/>
            <pc:sldMk cId="1362349877" sldId="269"/>
            <ac:spMk id="22" creationId="{4677094E-644F-38F8-539F-F773DBE8766E}"/>
          </ac:spMkLst>
        </pc:spChg>
        <pc:spChg chg="add mod">
          <ac:chgData name="Daniel Bafia" userId="62ca80ec-ea2f-4a01-b6b3-7e06f7beff2b" providerId="ADAL" clId="{88176144-3B17-48F6-AC17-6E2B164285D0}" dt="2026-06-10T19:46:28.675" v="851" actId="1076"/>
          <ac:spMkLst>
            <pc:docMk/>
            <pc:sldMk cId="1362349877" sldId="269"/>
            <ac:spMk id="23" creationId="{662DC3FF-38DA-DA4A-39A0-F9D1D1BC081A}"/>
          </ac:spMkLst>
        </pc:spChg>
        <pc:spChg chg="add mod">
          <ac:chgData name="Daniel Bafia" userId="62ca80ec-ea2f-4a01-b6b3-7e06f7beff2b" providerId="ADAL" clId="{88176144-3B17-48F6-AC17-6E2B164285D0}" dt="2026-06-10T19:47:13.103" v="895" actId="1076"/>
          <ac:spMkLst>
            <pc:docMk/>
            <pc:sldMk cId="1362349877" sldId="269"/>
            <ac:spMk id="24" creationId="{9978C5EA-ACD0-1820-CF55-076DEEEA545F}"/>
          </ac:spMkLst>
        </pc:spChg>
        <pc:spChg chg="add mod">
          <ac:chgData name="Daniel Bafia" userId="62ca80ec-ea2f-4a01-b6b3-7e06f7beff2b" providerId="ADAL" clId="{88176144-3B17-48F6-AC17-6E2B164285D0}" dt="2026-06-10T19:49:13.243" v="1001" actId="1076"/>
          <ac:spMkLst>
            <pc:docMk/>
            <pc:sldMk cId="1362349877" sldId="269"/>
            <ac:spMk id="27" creationId="{5EC7D8AF-D111-A04B-4EE4-217D59A4B6B6}"/>
          </ac:spMkLst>
        </pc:spChg>
        <pc:spChg chg="add mod">
          <ac:chgData name="Daniel Bafia" userId="62ca80ec-ea2f-4a01-b6b3-7e06f7beff2b" providerId="ADAL" clId="{88176144-3B17-48F6-AC17-6E2B164285D0}" dt="2026-06-10T19:49:53.019" v="1029" actId="404"/>
          <ac:spMkLst>
            <pc:docMk/>
            <pc:sldMk cId="1362349877" sldId="269"/>
            <ac:spMk id="28" creationId="{161F8DB1-C89E-26C5-3195-D54BFB80EF70}"/>
          </ac:spMkLst>
        </pc:spChg>
        <pc:grpChg chg="mod">
          <ac:chgData name="Daniel Bafia" userId="62ca80ec-ea2f-4a01-b6b3-7e06f7beff2b" providerId="ADAL" clId="{88176144-3B17-48F6-AC17-6E2B164285D0}" dt="2026-06-10T19:50:02.417" v="1032"/>
          <ac:grpSpMkLst>
            <pc:docMk/>
            <pc:sldMk cId="1362349877" sldId="269"/>
            <ac:grpSpMk id="31" creationId="{A0AF0090-2247-FCC2-DEE0-E6F045FB18ED}"/>
          </ac:grpSpMkLst>
        </pc:grpChg>
        <pc:picChg chg="add mod">
          <ac:chgData name="Daniel Bafia" userId="62ca80ec-ea2f-4a01-b6b3-7e06f7beff2b" providerId="ADAL" clId="{88176144-3B17-48F6-AC17-6E2B164285D0}" dt="2026-06-10T19:41:20.178" v="696" actId="1076"/>
          <ac:picMkLst>
            <pc:docMk/>
            <pc:sldMk cId="1362349877" sldId="269"/>
            <ac:picMk id="5" creationId="{79BF7427-C168-FE05-7108-040CB94E31A6}"/>
          </ac:picMkLst>
        </pc:picChg>
        <pc:inkChg chg="add del">
          <ac:chgData name="Daniel Bafia" userId="62ca80ec-ea2f-4a01-b6b3-7e06f7beff2b" providerId="ADAL" clId="{88176144-3B17-48F6-AC17-6E2B164285D0}" dt="2026-06-10T19:46:50.894" v="866" actId="478"/>
          <ac:inkMkLst>
            <pc:docMk/>
            <pc:sldMk cId="1362349877" sldId="269"/>
            <ac:inkMk id="6" creationId="{AFCE5B93-9BA6-B0CC-9582-8D17E76C818D}"/>
          </ac:inkMkLst>
        </pc:inkChg>
        <pc:inkChg chg="add del">
          <ac:chgData name="Daniel Bafia" userId="62ca80ec-ea2f-4a01-b6b3-7e06f7beff2b" providerId="ADAL" clId="{88176144-3B17-48F6-AC17-6E2B164285D0}" dt="2026-06-10T19:46:52.606" v="868" actId="478"/>
          <ac:inkMkLst>
            <pc:docMk/>
            <pc:sldMk cId="1362349877" sldId="269"/>
            <ac:inkMk id="7" creationId="{8665361C-EE8A-0E7C-9665-A88E1BCE6FC9}"/>
          </ac:inkMkLst>
        </pc:inkChg>
        <pc:inkChg chg="add del">
          <ac:chgData name="Daniel Bafia" userId="62ca80ec-ea2f-4a01-b6b3-7e06f7beff2b" providerId="ADAL" clId="{88176144-3B17-48F6-AC17-6E2B164285D0}" dt="2026-06-10T19:46:51.679" v="867" actId="478"/>
          <ac:inkMkLst>
            <pc:docMk/>
            <pc:sldMk cId="1362349877" sldId="269"/>
            <ac:inkMk id="8" creationId="{A77E924A-D8B1-4D2D-30D5-D0878D1DD840}"/>
          </ac:inkMkLst>
        </pc:inkChg>
        <pc:inkChg chg="add del">
          <ac:chgData name="Daniel Bafia" userId="62ca80ec-ea2f-4a01-b6b3-7e06f7beff2b" providerId="ADAL" clId="{88176144-3B17-48F6-AC17-6E2B164285D0}" dt="2026-06-10T19:43:52.744" v="705" actId="478"/>
          <ac:inkMkLst>
            <pc:docMk/>
            <pc:sldMk cId="1362349877" sldId="269"/>
            <ac:inkMk id="9" creationId="{C3BD86D4-DDA0-DA7B-7780-977F4113DE58}"/>
          </ac:inkMkLst>
        </pc:inkChg>
        <pc:inkChg chg="add del">
          <ac:chgData name="Daniel Bafia" userId="62ca80ec-ea2f-4a01-b6b3-7e06f7beff2b" providerId="ADAL" clId="{88176144-3B17-48F6-AC17-6E2B164285D0}" dt="2026-06-10T19:43:57.267" v="706" actId="478"/>
          <ac:inkMkLst>
            <pc:docMk/>
            <pc:sldMk cId="1362349877" sldId="269"/>
            <ac:inkMk id="10" creationId="{CF77A044-209A-0DED-5FC0-2B6AA31B294C}"/>
          </ac:inkMkLst>
        </pc:inkChg>
        <pc:inkChg chg="add">
          <ac:chgData name="Daniel Bafia" userId="62ca80ec-ea2f-4a01-b6b3-7e06f7beff2b" providerId="ADAL" clId="{88176144-3B17-48F6-AC17-6E2B164285D0}" dt="2026-06-10T19:43:09.440" v="702" actId="9405"/>
          <ac:inkMkLst>
            <pc:docMk/>
            <pc:sldMk cId="1362349877" sldId="269"/>
            <ac:inkMk id="11" creationId="{7E0C41FA-8B4B-4AB4-14D4-80960697CFE7}"/>
          </ac:inkMkLst>
        </pc:inkChg>
        <pc:inkChg chg="add">
          <ac:chgData name="Daniel Bafia" userId="62ca80ec-ea2f-4a01-b6b3-7e06f7beff2b" providerId="ADAL" clId="{88176144-3B17-48F6-AC17-6E2B164285D0}" dt="2026-06-10T19:43:22.106" v="703" actId="9405"/>
          <ac:inkMkLst>
            <pc:docMk/>
            <pc:sldMk cId="1362349877" sldId="269"/>
            <ac:inkMk id="12" creationId="{7E56A01B-8EE2-1438-B3DF-C83F8DF4E4EF}"/>
          </ac:inkMkLst>
        </pc:inkChg>
        <pc:inkChg chg="add">
          <ac:chgData name="Daniel Bafia" userId="62ca80ec-ea2f-4a01-b6b3-7e06f7beff2b" providerId="ADAL" clId="{88176144-3B17-48F6-AC17-6E2B164285D0}" dt="2026-06-10T19:43:39.077" v="704" actId="9405"/>
          <ac:inkMkLst>
            <pc:docMk/>
            <pc:sldMk cId="1362349877" sldId="269"/>
            <ac:inkMk id="13" creationId="{40C762D6-3069-9DE7-35B3-9DA93504F787}"/>
          </ac:inkMkLst>
        </pc:inkChg>
        <pc:inkChg chg="add del">
          <ac:chgData name="Daniel Bafia" userId="62ca80ec-ea2f-4a01-b6b3-7e06f7beff2b" providerId="ADAL" clId="{88176144-3B17-48F6-AC17-6E2B164285D0}" dt="2026-06-10T19:44:02.522" v="708"/>
          <ac:inkMkLst>
            <pc:docMk/>
            <pc:sldMk cId="1362349877" sldId="269"/>
            <ac:inkMk id="14" creationId="{84C3506F-C445-9242-6C68-1DEF9913BA90}"/>
          </ac:inkMkLst>
        </pc:inkChg>
        <pc:inkChg chg="add mod">
          <ac:chgData name="Daniel Bafia" userId="62ca80ec-ea2f-4a01-b6b3-7e06f7beff2b" providerId="ADAL" clId="{88176144-3B17-48F6-AC17-6E2B164285D0}" dt="2026-06-10T19:44:04.753" v="710"/>
          <ac:inkMkLst>
            <pc:docMk/>
            <pc:sldMk cId="1362349877" sldId="269"/>
            <ac:inkMk id="15" creationId="{A6DA239A-F451-5550-32D7-2BD1B1A9D179}"/>
          </ac:inkMkLst>
        </pc:inkChg>
        <pc:inkChg chg="add del">
          <ac:chgData name="Daniel Bafia" userId="62ca80ec-ea2f-4a01-b6b3-7e06f7beff2b" providerId="ADAL" clId="{88176144-3B17-48F6-AC17-6E2B164285D0}" dt="2026-06-10T19:44:11.623" v="712"/>
          <ac:inkMkLst>
            <pc:docMk/>
            <pc:sldMk cId="1362349877" sldId="269"/>
            <ac:inkMk id="16" creationId="{E403F000-1291-797D-CEC2-99C929A5224A}"/>
          </ac:inkMkLst>
        </pc:inkChg>
        <pc:inkChg chg="add">
          <ac:chgData name="Daniel Bafia" userId="62ca80ec-ea2f-4a01-b6b3-7e06f7beff2b" providerId="ADAL" clId="{88176144-3B17-48F6-AC17-6E2B164285D0}" dt="2026-06-10T19:44:11.623" v="712"/>
          <ac:inkMkLst>
            <pc:docMk/>
            <pc:sldMk cId="1362349877" sldId="269"/>
            <ac:inkMk id="17" creationId="{86FA95D7-946D-9BA8-4574-9A93472C16AB}"/>
          </ac:inkMkLst>
        </pc:inkChg>
        <pc:inkChg chg="add">
          <ac:chgData name="Daniel Bafia" userId="62ca80ec-ea2f-4a01-b6b3-7e06f7beff2b" providerId="ADAL" clId="{88176144-3B17-48F6-AC17-6E2B164285D0}" dt="2026-06-10T19:44:20.391" v="713" actId="9405"/>
          <ac:inkMkLst>
            <pc:docMk/>
            <pc:sldMk cId="1362349877" sldId="269"/>
            <ac:inkMk id="18" creationId="{29F6DB20-0A80-0571-741C-068864DA938F}"/>
          </ac:inkMkLst>
        </pc:inkChg>
        <pc:inkChg chg="add mod">
          <ac:chgData name="Daniel Bafia" userId="62ca80ec-ea2f-4a01-b6b3-7e06f7beff2b" providerId="ADAL" clId="{88176144-3B17-48F6-AC17-6E2B164285D0}" dt="2026-06-10T19:45:48.670" v="793" actId="1076"/>
          <ac:inkMkLst>
            <pc:docMk/>
            <pc:sldMk cId="1362349877" sldId="269"/>
            <ac:inkMk id="19" creationId="{7D18F3D5-2203-BE80-96DF-6CFEA5F96799}"/>
          </ac:inkMkLst>
        </pc:inkChg>
        <pc:inkChg chg="add">
          <ac:chgData name="Daniel Bafia" userId="62ca80ec-ea2f-4a01-b6b3-7e06f7beff2b" providerId="ADAL" clId="{88176144-3B17-48F6-AC17-6E2B164285D0}" dt="2026-06-10T19:48:13.933" v="897" actId="9405"/>
          <ac:inkMkLst>
            <pc:docMk/>
            <pc:sldMk cId="1362349877" sldId="269"/>
            <ac:inkMk id="25" creationId="{09C8BBB6-C8F0-1D72-63C4-DB9876FCDCF4}"/>
          </ac:inkMkLst>
        </pc:inkChg>
        <pc:inkChg chg="add">
          <ac:chgData name="Daniel Bafia" userId="62ca80ec-ea2f-4a01-b6b3-7e06f7beff2b" providerId="ADAL" clId="{88176144-3B17-48F6-AC17-6E2B164285D0}" dt="2026-06-10T19:48:24.888" v="898" actId="9405"/>
          <ac:inkMkLst>
            <pc:docMk/>
            <pc:sldMk cId="1362349877" sldId="269"/>
            <ac:inkMk id="26" creationId="{99ECF729-EC68-675D-C0B2-6EADAC03BE10}"/>
          </ac:inkMkLst>
        </pc:inkChg>
        <pc:inkChg chg="add mod">
          <ac:chgData name="Daniel Bafia" userId="62ca80ec-ea2f-4a01-b6b3-7e06f7beff2b" providerId="ADAL" clId="{88176144-3B17-48F6-AC17-6E2B164285D0}" dt="2026-06-10T19:50:02.417" v="1032"/>
          <ac:inkMkLst>
            <pc:docMk/>
            <pc:sldMk cId="1362349877" sldId="269"/>
            <ac:inkMk id="29" creationId="{4FB53A2A-F888-07AE-E696-BE5A502CBE22}"/>
          </ac:inkMkLst>
        </pc:inkChg>
        <pc:inkChg chg="add mod">
          <ac:chgData name="Daniel Bafia" userId="62ca80ec-ea2f-4a01-b6b3-7e06f7beff2b" providerId="ADAL" clId="{88176144-3B17-48F6-AC17-6E2B164285D0}" dt="2026-06-10T19:50:02.417" v="1032"/>
          <ac:inkMkLst>
            <pc:docMk/>
            <pc:sldMk cId="1362349877" sldId="269"/>
            <ac:inkMk id="30" creationId="{4CE937B5-2FFE-EE93-6007-59F4906FE9E6}"/>
          </ac:inkMkLst>
        </pc:inkChg>
        <pc:inkChg chg="add">
          <ac:chgData name="Daniel Bafia" userId="62ca80ec-ea2f-4a01-b6b3-7e06f7beff2b" providerId="ADAL" clId="{88176144-3B17-48F6-AC17-6E2B164285D0}" dt="2026-06-10T19:50:23.238" v="1033" actId="9405"/>
          <ac:inkMkLst>
            <pc:docMk/>
            <pc:sldMk cId="1362349877" sldId="269"/>
            <ac:inkMk id="32" creationId="{2374EC8F-C602-A7EC-F886-CFEF40EA9C5C}"/>
          </ac:inkMkLst>
        </pc:inkChg>
      </pc:sldChg>
      <pc:sldChg chg="addSp delSp modSp new del mod">
        <pc:chgData name="Daniel Bafia" userId="62ca80ec-ea2f-4a01-b6b3-7e06f7beff2b" providerId="ADAL" clId="{88176144-3B17-48F6-AC17-6E2B164285D0}" dt="2026-06-11T15:02:22.253" v="6927" actId="47"/>
        <pc:sldMkLst>
          <pc:docMk/>
          <pc:sldMk cId="865909388" sldId="270"/>
        </pc:sldMkLst>
        <pc:spChg chg="mod">
          <ac:chgData name="Daniel Bafia" userId="62ca80ec-ea2f-4a01-b6b3-7e06f7beff2b" providerId="ADAL" clId="{88176144-3B17-48F6-AC17-6E2B164285D0}" dt="2026-06-10T20:22:40.063" v="1668" actId="20577"/>
          <ac:spMkLst>
            <pc:docMk/>
            <pc:sldMk cId="865909388" sldId="270"/>
            <ac:spMk id="2" creationId="{98001D13-2AA8-E024-37CE-3F0097455482}"/>
          </ac:spMkLst>
        </pc:spChg>
        <pc:spChg chg="del">
          <ac:chgData name="Daniel Bafia" userId="62ca80ec-ea2f-4a01-b6b3-7e06f7beff2b" providerId="ADAL" clId="{88176144-3B17-48F6-AC17-6E2B164285D0}" dt="2026-06-10T20:13:34.731" v="1241"/>
          <ac:spMkLst>
            <pc:docMk/>
            <pc:sldMk cId="865909388" sldId="270"/>
            <ac:spMk id="3" creationId="{D1B6DE85-3307-7A6F-3E5A-EF5789DD877D}"/>
          </ac:spMkLst>
        </pc:spChg>
        <pc:spChg chg="add del mod">
          <ac:chgData name="Daniel Bafia" userId="62ca80ec-ea2f-4a01-b6b3-7e06f7beff2b" providerId="ADAL" clId="{88176144-3B17-48F6-AC17-6E2B164285D0}" dt="2026-06-10T20:33:38.058" v="1775" actId="478"/>
          <ac:spMkLst>
            <pc:docMk/>
            <pc:sldMk cId="865909388" sldId="270"/>
            <ac:spMk id="4" creationId="{28C5CC69-25D7-ED0F-890D-EA9057B5F9D9}"/>
          </ac:spMkLst>
        </pc:spChg>
        <pc:spChg chg="add del mod">
          <ac:chgData name="Daniel Bafia" userId="62ca80ec-ea2f-4a01-b6b3-7e06f7beff2b" providerId="ADAL" clId="{88176144-3B17-48F6-AC17-6E2B164285D0}" dt="2026-06-10T20:18:22.317" v="1440" actId="478"/>
          <ac:spMkLst>
            <pc:docMk/>
            <pc:sldMk cId="865909388" sldId="270"/>
            <ac:spMk id="5" creationId="{BDAF26FA-B930-D913-718E-D1B5E698FAEB}"/>
          </ac:spMkLst>
        </pc:spChg>
        <pc:spChg chg="add del mod">
          <ac:chgData name="Daniel Bafia" userId="62ca80ec-ea2f-4a01-b6b3-7e06f7beff2b" providerId="ADAL" clId="{88176144-3B17-48F6-AC17-6E2B164285D0}" dt="2026-06-10T20:38:13.232" v="1937" actId="478"/>
          <ac:spMkLst>
            <pc:docMk/>
            <pc:sldMk cId="865909388" sldId="270"/>
            <ac:spMk id="10" creationId="{25A819BF-5367-3B2B-E445-A1D0F5C0CAB0}"/>
          </ac:spMkLst>
        </pc:spChg>
        <pc:spChg chg="add del mod">
          <ac:chgData name="Daniel Bafia" userId="62ca80ec-ea2f-4a01-b6b3-7e06f7beff2b" providerId="ADAL" clId="{88176144-3B17-48F6-AC17-6E2B164285D0}" dt="2026-06-10T20:38:13.232" v="1937" actId="478"/>
          <ac:spMkLst>
            <pc:docMk/>
            <pc:sldMk cId="865909388" sldId="270"/>
            <ac:spMk id="11" creationId="{1F13E4AD-9A16-6B8E-0AA5-A6BB0AB3A2CA}"/>
          </ac:spMkLst>
        </pc:spChg>
        <pc:spChg chg="add del mod">
          <ac:chgData name="Daniel Bafia" userId="62ca80ec-ea2f-4a01-b6b3-7e06f7beff2b" providerId="ADAL" clId="{88176144-3B17-48F6-AC17-6E2B164285D0}" dt="2026-06-10T20:38:13.232" v="1937" actId="478"/>
          <ac:spMkLst>
            <pc:docMk/>
            <pc:sldMk cId="865909388" sldId="270"/>
            <ac:spMk id="12" creationId="{B471384E-2CDD-F45A-1803-33F2C55750E3}"/>
          </ac:spMkLst>
        </pc:spChg>
        <pc:spChg chg="add mod">
          <ac:chgData name="Daniel Bafia" userId="62ca80ec-ea2f-4a01-b6b3-7e06f7beff2b" providerId="ADAL" clId="{88176144-3B17-48F6-AC17-6E2B164285D0}" dt="2026-06-10T20:38:17.136" v="1938" actId="1076"/>
          <ac:spMkLst>
            <pc:docMk/>
            <pc:sldMk cId="865909388" sldId="270"/>
            <ac:spMk id="13" creationId="{679117A1-804B-04B0-3EF7-C08EEE23D4AC}"/>
          </ac:spMkLst>
        </pc:spChg>
        <pc:spChg chg="add del mod">
          <ac:chgData name="Daniel Bafia" userId="62ca80ec-ea2f-4a01-b6b3-7e06f7beff2b" providerId="ADAL" clId="{88176144-3B17-48F6-AC17-6E2B164285D0}" dt="2026-06-10T20:37:54.636" v="1931" actId="478"/>
          <ac:spMkLst>
            <pc:docMk/>
            <pc:sldMk cId="865909388" sldId="270"/>
            <ac:spMk id="14" creationId="{DF7A05E7-421A-428D-4B54-7CBE60003FC6}"/>
          </ac:spMkLst>
        </pc:spChg>
        <pc:spChg chg="add mod">
          <ac:chgData name="Daniel Bafia" userId="62ca80ec-ea2f-4a01-b6b3-7e06f7beff2b" providerId="ADAL" clId="{88176144-3B17-48F6-AC17-6E2B164285D0}" dt="2026-06-10T20:38:17.136" v="1938" actId="1076"/>
          <ac:spMkLst>
            <pc:docMk/>
            <pc:sldMk cId="865909388" sldId="270"/>
            <ac:spMk id="15" creationId="{5908FE33-F1E5-A54A-7AFA-6F079A8399D9}"/>
          </ac:spMkLst>
        </pc:spChg>
        <pc:spChg chg="add del mod">
          <ac:chgData name="Daniel Bafia" userId="62ca80ec-ea2f-4a01-b6b3-7e06f7beff2b" providerId="ADAL" clId="{88176144-3B17-48F6-AC17-6E2B164285D0}" dt="2026-06-10T20:33:43.170" v="1776" actId="478"/>
          <ac:spMkLst>
            <pc:docMk/>
            <pc:sldMk cId="865909388" sldId="270"/>
            <ac:spMk id="18" creationId="{A83AC697-293E-A4C2-AAF7-2FFC7715EDF1}"/>
          </ac:spMkLst>
        </pc:spChg>
        <pc:spChg chg="add del mod">
          <ac:chgData name="Daniel Bafia" userId="62ca80ec-ea2f-4a01-b6b3-7e06f7beff2b" providerId="ADAL" clId="{88176144-3B17-48F6-AC17-6E2B164285D0}" dt="2026-06-10T20:38:13.232" v="1937" actId="478"/>
          <ac:spMkLst>
            <pc:docMk/>
            <pc:sldMk cId="865909388" sldId="270"/>
            <ac:spMk id="21" creationId="{D0B77C36-C4C6-5973-7C52-8D0F1A7B2B5B}"/>
          </ac:spMkLst>
        </pc:spChg>
        <pc:spChg chg="add mod">
          <ac:chgData name="Daniel Bafia" userId="62ca80ec-ea2f-4a01-b6b3-7e06f7beff2b" providerId="ADAL" clId="{88176144-3B17-48F6-AC17-6E2B164285D0}" dt="2026-06-10T20:39:02.891" v="1965" actId="20577"/>
          <ac:spMkLst>
            <pc:docMk/>
            <pc:sldMk cId="865909388" sldId="270"/>
            <ac:spMk id="22" creationId="{842771A7-9ED6-D777-9CAF-FDFCE2652967}"/>
          </ac:spMkLst>
        </pc:spChg>
        <pc:spChg chg="add mod">
          <ac:chgData name="Daniel Bafia" userId="62ca80ec-ea2f-4a01-b6b3-7e06f7beff2b" providerId="ADAL" clId="{88176144-3B17-48F6-AC17-6E2B164285D0}" dt="2026-06-10T20:42:33.775" v="2211" actId="1076"/>
          <ac:spMkLst>
            <pc:docMk/>
            <pc:sldMk cId="865909388" sldId="270"/>
            <ac:spMk id="24" creationId="{891B7665-1718-CFB3-DE01-1552E3BFB25C}"/>
          </ac:spMkLst>
        </pc:spChg>
        <pc:picChg chg="add del mod">
          <ac:chgData name="Daniel Bafia" userId="62ca80ec-ea2f-4a01-b6b3-7e06f7beff2b" providerId="ADAL" clId="{88176144-3B17-48F6-AC17-6E2B164285D0}" dt="2026-06-10T20:38:13.232" v="1937" actId="478"/>
          <ac:picMkLst>
            <pc:docMk/>
            <pc:sldMk cId="865909388" sldId="270"/>
            <ac:picMk id="7" creationId="{0DB0AA24-93D6-BC2F-D5DD-E8D85C2AC385}"/>
          </ac:picMkLst>
        </pc:picChg>
        <pc:picChg chg="add del mod modCrop">
          <ac:chgData name="Daniel Bafia" userId="62ca80ec-ea2f-4a01-b6b3-7e06f7beff2b" providerId="ADAL" clId="{88176144-3B17-48F6-AC17-6E2B164285D0}" dt="2026-06-10T20:38:13.232" v="1937" actId="478"/>
          <ac:picMkLst>
            <pc:docMk/>
            <pc:sldMk cId="865909388" sldId="270"/>
            <ac:picMk id="9" creationId="{DD478F91-B899-2CE6-8692-DB38C674BF31}"/>
          </ac:picMkLst>
        </pc:picChg>
        <pc:picChg chg="add mod">
          <ac:chgData name="Daniel Bafia" userId="62ca80ec-ea2f-4a01-b6b3-7e06f7beff2b" providerId="ADAL" clId="{88176144-3B17-48F6-AC17-6E2B164285D0}" dt="2026-06-10T20:38:17.136" v="1938" actId="1076"/>
          <ac:picMkLst>
            <pc:docMk/>
            <pc:sldMk cId="865909388" sldId="270"/>
            <ac:picMk id="17" creationId="{E1BDC977-C572-6BBF-33B7-42B955235F9B}"/>
          </ac:picMkLst>
        </pc:picChg>
        <pc:picChg chg="add del mod">
          <ac:chgData name="Daniel Bafia" userId="62ca80ec-ea2f-4a01-b6b3-7e06f7beff2b" providerId="ADAL" clId="{88176144-3B17-48F6-AC17-6E2B164285D0}" dt="2026-06-10T20:38:13.232" v="1937" actId="478"/>
          <ac:picMkLst>
            <pc:docMk/>
            <pc:sldMk cId="865909388" sldId="270"/>
            <ac:picMk id="20" creationId="{B04A3CE8-A411-6B82-0C13-AD357A795588}"/>
          </ac:picMkLst>
        </pc:picChg>
        <pc:picChg chg="add mod">
          <ac:chgData name="Daniel Bafia" userId="62ca80ec-ea2f-4a01-b6b3-7e06f7beff2b" providerId="ADAL" clId="{88176144-3B17-48F6-AC17-6E2B164285D0}" dt="2026-06-10T20:39:53.957" v="1967" actId="1076"/>
          <ac:picMkLst>
            <pc:docMk/>
            <pc:sldMk cId="865909388" sldId="270"/>
            <ac:picMk id="23" creationId="{8E78810E-F3DF-13D7-0898-4008EA77E358}"/>
          </ac:picMkLst>
        </pc:picChg>
        <pc:picChg chg="add mod">
          <ac:chgData name="Daniel Bafia" userId="62ca80ec-ea2f-4a01-b6b3-7e06f7beff2b" providerId="ADAL" clId="{88176144-3B17-48F6-AC17-6E2B164285D0}" dt="2026-06-10T20:41:38.446" v="2030" actId="1076"/>
          <ac:picMkLst>
            <pc:docMk/>
            <pc:sldMk cId="865909388" sldId="270"/>
            <ac:picMk id="26" creationId="{B64C48D7-DF56-E4CC-6EF1-DDC97E2FE126}"/>
          </ac:picMkLst>
        </pc:picChg>
      </pc:sldChg>
      <pc:sldChg chg="addSp delSp modSp new del mod">
        <pc:chgData name="Daniel Bafia" userId="62ca80ec-ea2f-4a01-b6b3-7e06f7beff2b" providerId="ADAL" clId="{88176144-3B17-48F6-AC17-6E2B164285D0}" dt="2026-06-10T21:20:47.877" v="3750" actId="47"/>
        <pc:sldMkLst>
          <pc:docMk/>
          <pc:sldMk cId="3819319851" sldId="271"/>
        </pc:sldMkLst>
        <pc:spChg chg="mod">
          <ac:chgData name="Daniel Bafia" userId="62ca80ec-ea2f-4a01-b6b3-7e06f7beff2b" providerId="ADAL" clId="{88176144-3B17-48F6-AC17-6E2B164285D0}" dt="2026-06-10T20:16:08.632" v="1251" actId="404"/>
          <ac:spMkLst>
            <pc:docMk/>
            <pc:sldMk cId="3819319851" sldId="271"/>
            <ac:spMk id="3" creationId="{D5AFE827-BBB2-EDEA-5927-DBC92058637B}"/>
          </ac:spMkLst>
        </pc:spChg>
        <pc:spChg chg="add del mod">
          <ac:chgData name="Daniel Bafia" userId="62ca80ec-ea2f-4a01-b6b3-7e06f7beff2b" providerId="ADAL" clId="{88176144-3B17-48F6-AC17-6E2B164285D0}" dt="2026-06-10T20:16:21.758" v="1255" actId="21"/>
          <ac:spMkLst>
            <pc:docMk/>
            <pc:sldMk cId="3819319851" sldId="271"/>
            <ac:spMk id="4" creationId="{BDAF26FA-B930-D913-718E-D1B5E698FAEB}"/>
          </ac:spMkLst>
        </pc:spChg>
      </pc:sldChg>
      <pc:sldChg chg="addSp delSp modSp add mod ord modAnim">
        <pc:chgData name="Daniel Bafia" userId="62ca80ec-ea2f-4a01-b6b3-7e06f7beff2b" providerId="ADAL" clId="{88176144-3B17-48F6-AC17-6E2B164285D0}" dt="2026-06-11T15:53:49.303" v="8148" actId="20577"/>
        <pc:sldMkLst>
          <pc:docMk/>
          <pc:sldMk cId="2200213394" sldId="272"/>
        </pc:sldMkLst>
        <pc:spChg chg="mod">
          <ac:chgData name="Daniel Bafia" userId="62ca80ec-ea2f-4a01-b6b3-7e06f7beff2b" providerId="ADAL" clId="{88176144-3B17-48F6-AC17-6E2B164285D0}" dt="2026-06-11T15:04:06.815" v="7036" actId="1076"/>
          <ac:spMkLst>
            <pc:docMk/>
            <pc:sldMk cId="2200213394" sldId="272"/>
            <ac:spMk id="2" creationId="{C15A1374-C4B3-1160-FD14-BD56CDDA2387}"/>
          </ac:spMkLst>
        </pc:spChg>
        <pc:spChg chg="add mod">
          <ac:chgData name="Daniel Bafia" userId="62ca80ec-ea2f-4a01-b6b3-7e06f7beff2b" providerId="ADAL" clId="{88176144-3B17-48F6-AC17-6E2B164285D0}" dt="2026-06-11T15:03:08.181" v="6994" actId="1038"/>
          <ac:spMkLst>
            <pc:docMk/>
            <pc:sldMk cId="2200213394" sldId="272"/>
            <ac:spMk id="3" creationId="{EEB6DA2F-CF25-3EBE-D741-79533D665EFD}"/>
          </ac:spMkLst>
        </pc:spChg>
        <pc:spChg chg="add mod">
          <ac:chgData name="Daniel Bafia" userId="62ca80ec-ea2f-4a01-b6b3-7e06f7beff2b" providerId="ADAL" clId="{88176144-3B17-48F6-AC17-6E2B164285D0}" dt="2026-06-11T15:03:08.181" v="6994" actId="1038"/>
          <ac:spMkLst>
            <pc:docMk/>
            <pc:sldMk cId="2200213394" sldId="272"/>
            <ac:spMk id="4" creationId="{7C8BD0A8-17D5-465A-3697-D9CE94CAF250}"/>
          </ac:spMkLst>
        </pc:spChg>
        <pc:spChg chg="add mod">
          <ac:chgData name="Daniel Bafia" userId="62ca80ec-ea2f-4a01-b6b3-7e06f7beff2b" providerId="ADAL" clId="{88176144-3B17-48F6-AC17-6E2B164285D0}" dt="2026-06-11T15:03:08.181" v="6994" actId="1038"/>
          <ac:spMkLst>
            <pc:docMk/>
            <pc:sldMk cId="2200213394" sldId="272"/>
            <ac:spMk id="6" creationId="{71099717-CB9F-D5CB-C884-9E81592E42C1}"/>
          </ac:spMkLst>
        </pc:spChg>
        <pc:spChg chg="add mod">
          <ac:chgData name="Daniel Bafia" userId="62ca80ec-ea2f-4a01-b6b3-7e06f7beff2b" providerId="ADAL" clId="{88176144-3B17-48F6-AC17-6E2B164285D0}" dt="2026-06-11T15:03:08.181" v="6994" actId="1038"/>
          <ac:spMkLst>
            <pc:docMk/>
            <pc:sldMk cId="2200213394" sldId="272"/>
            <ac:spMk id="8" creationId="{F078B92E-724D-1D34-CE53-D33434DD59B2}"/>
          </ac:spMkLst>
        </pc:spChg>
        <pc:spChg chg="mod">
          <ac:chgData name="Daniel Bafia" userId="62ca80ec-ea2f-4a01-b6b3-7e06f7beff2b" providerId="ADAL" clId="{88176144-3B17-48F6-AC17-6E2B164285D0}" dt="2026-06-11T15:53:49.303" v="8148" actId="20577"/>
          <ac:spMkLst>
            <pc:docMk/>
            <pc:sldMk cId="2200213394" sldId="272"/>
            <ac:spMk id="10" creationId="{EE0F7E04-103A-AA84-084E-B155AB6C2606}"/>
          </ac:spMkLst>
        </pc:spChg>
        <pc:spChg chg="mod">
          <ac:chgData name="Daniel Bafia" userId="62ca80ec-ea2f-4a01-b6b3-7e06f7beff2b" providerId="ADAL" clId="{88176144-3B17-48F6-AC17-6E2B164285D0}" dt="2026-06-11T15:03:08.181" v="6994" actId="1038"/>
          <ac:spMkLst>
            <pc:docMk/>
            <pc:sldMk cId="2200213394" sldId="272"/>
            <ac:spMk id="11" creationId="{41C202D1-2420-0F5D-A1AA-B95AD96E6355}"/>
          </ac:spMkLst>
        </pc:spChg>
        <pc:spChg chg="mod">
          <ac:chgData name="Daniel Bafia" userId="62ca80ec-ea2f-4a01-b6b3-7e06f7beff2b" providerId="ADAL" clId="{88176144-3B17-48F6-AC17-6E2B164285D0}" dt="2026-06-11T15:03:08.181" v="6994" actId="1038"/>
          <ac:spMkLst>
            <pc:docMk/>
            <pc:sldMk cId="2200213394" sldId="272"/>
            <ac:spMk id="12" creationId="{B891C9AF-7560-7EAA-A557-384621C6AFCD}"/>
          </ac:spMkLst>
        </pc:spChg>
        <pc:spChg chg="del">
          <ac:chgData name="Daniel Bafia" userId="62ca80ec-ea2f-4a01-b6b3-7e06f7beff2b" providerId="ADAL" clId="{88176144-3B17-48F6-AC17-6E2B164285D0}" dt="2026-06-10T20:37:59.306" v="1932" actId="478"/>
          <ac:spMkLst>
            <pc:docMk/>
            <pc:sldMk cId="2200213394" sldId="272"/>
            <ac:spMk id="13" creationId="{6A2C256A-6758-57D6-5550-1F44C2935CC4}"/>
          </ac:spMkLst>
        </pc:spChg>
        <pc:spChg chg="del">
          <ac:chgData name="Daniel Bafia" userId="62ca80ec-ea2f-4a01-b6b3-7e06f7beff2b" providerId="ADAL" clId="{88176144-3B17-48F6-AC17-6E2B164285D0}" dt="2026-06-11T14:59:04.252" v="6866" actId="478"/>
          <ac:spMkLst>
            <pc:docMk/>
            <pc:sldMk cId="2200213394" sldId="272"/>
            <ac:spMk id="14" creationId="{9FCA960E-14EB-79C4-63C8-233B8E8FDE96}"/>
          </ac:spMkLst>
        </pc:spChg>
        <pc:spChg chg="del">
          <ac:chgData name="Daniel Bafia" userId="62ca80ec-ea2f-4a01-b6b3-7e06f7beff2b" providerId="ADAL" clId="{88176144-3B17-48F6-AC17-6E2B164285D0}" dt="2026-06-10T20:37:59.306" v="1932" actId="478"/>
          <ac:spMkLst>
            <pc:docMk/>
            <pc:sldMk cId="2200213394" sldId="272"/>
            <ac:spMk id="15" creationId="{1AA856AC-5C2F-50C0-F684-053BF0F9ABAB}"/>
          </ac:spMkLst>
        </pc:spChg>
        <pc:spChg chg="mod">
          <ac:chgData name="Daniel Bafia" userId="62ca80ec-ea2f-4a01-b6b3-7e06f7beff2b" providerId="ADAL" clId="{88176144-3B17-48F6-AC17-6E2B164285D0}" dt="2026-06-11T15:03:08.181" v="6994" actId="1038"/>
          <ac:spMkLst>
            <pc:docMk/>
            <pc:sldMk cId="2200213394" sldId="272"/>
            <ac:spMk id="21" creationId="{D3027DBF-BF9C-13E7-2F8C-67F526701DEA}"/>
          </ac:spMkLst>
        </pc:spChg>
        <pc:spChg chg="add del">
          <ac:chgData name="Daniel Bafia" userId="62ca80ec-ea2f-4a01-b6b3-7e06f7beff2b" providerId="ADAL" clId="{88176144-3B17-48F6-AC17-6E2B164285D0}" dt="2026-06-11T15:02:45.828" v="6933" actId="478"/>
          <ac:spMkLst>
            <pc:docMk/>
            <pc:sldMk cId="2200213394" sldId="272"/>
            <ac:spMk id="22" creationId="{9D63B22A-4E7F-B686-E3D9-FC088263ECDB}"/>
          </ac:spMkLst>
        </pc:spChg>
        <pc:spChg chg="add mod">
          <ac:chgData name="Daniel Bafia" userId="62ca80ec-ea2f-4a01-b6b3-7e06f7beff2b" providerId="ADAL" clId="{88176144-3B17-48F6-AC17-6E2B164285D0}" dt="2026-06-11T15:03:01.769" v="6977" actId="1035"/>
          <ac:spMkLst>
            <pc:docMk/>
            <pc:sldMk cId="2200213394" sldId="272"/>
            <ac:spMk id="23" creationId="{FD27769C-95C9-1BBD-707D-58CCDC069E6B}"/>
          </ac:spMkLst>
        </pc:spChg>
        <pc:picChg chg="add mod">
          <ac:chgData name="Daniel Bafia" userId="62ca80ec-ea2f-4a01-b6b3-7e06f7beff2b" providerId="ADAL" clId="{88176144-3B17-48F6-AC17-6E2B164285D0}" dt="2026-06-11T15:00:28.455" v="6912" actId="1076"/>
          <ac:picMkLst>
            <pc:docMk/>
            <pc:sldMk cId="2200213394" sldId="272"/>
            <ac:picMk id="5" creationId="{9E674236-17B0-A83C-CCE4-D505A22CCFC5}"/>
          </ac:picMkLst>
        </pc:picChg>
        <pc:picChg chg="mod">
          <ac:chgData name="Daniel Bafia" userId="62ca80ec-ea2f-4a01-b6b3-7e06f7beff2b" providerId="ADAL" clId="{88176144-3B17-48F6-AC17-6E2B164285D0}" dt="2026-06-11T15:03:08.181" v="6994" actId="1038"/>
          <ac:picMkLst>
            <pc:docMk/>
            <pc:sldMk cId="2200213394" sldId="272"/>
            <ac:picMk id="7" creationId="{6A6EA7E3-FEEE-007D-1717-CE1AC6A90D95}"/>
          </ac:picMkLst>
        </pc:picChg>
        <pc:picChg chg="del mod">
          <ac:chgData name="Daniel Bafia" userId="62ca80ec-ea2f-4a01-b6b3-7e06f7beff2b" providerId="ADAL" clId="{88176144-3B17-48F6-AC17-6E2B164285D0}" dt="2026-06-11T14:56:44.505" v="6774" actId="478"/>
          <ac:picMkLst>
            <pc:docMk/>
            <pc:sldMk cId="2200213394" sldId="272"/>
            <ac:picMk id="9" creationId="{7972DD7E-3BBA-011D-3494-B47D50CA5523}"/>
          </ac:picMkLst>
        </pc:picChg>
        <pc:picChg chg="add mod">
          <ac:chgData name="Daniel Bafia" userId="62ca80ec-ea2f-4a01-b6b3-7e06f7beff2b" providerId="ADAL" clId="{88176144-3B17-48F6-AC17-6E2B164285D0}" dt="2026-06-11T15:00:56.416" v="6923" actId="1076"/>
          <ac:picMkLst>
            <pc:docMk/>
            <pc:sldMk cId="2200213394" sldId="272"/>
            <ac:picMk id="16" creationId="{DF45E240-C159-D03C-8BA4-C96E0BB8ADA7}"/>
          </ac:picMkLst>
        </pc:picChg>
        <pc:picChg chg="del">
          <ac:chgData name="Daniel Bafia" userId="62ca80ec-ea2f-4a01-b6b3-7e06f7beff2b" providerId="ADAL" clId="{88176144-3B17-48F6-AC17-6E2B164285D0}" dt="2026-06-10T20:37:59.306" v="1932" actId="478"/>
          <ac:picMkLst>
            <pc:docMk/>
            <pc:sldMk cId="2200213394" sldId="272"/>
            <ac:picMk id="17" creationId="{5E1C12D7-1266-4D1B-4EF3-543766EDDE04}"/>
          </ac:picMkLst>
        </pc:picChg>
        <pc:picChg chg="mod ord">
          <ac:chgData name="Daniel Bafia" userId="62ca80ec-ea2f-4a01-b6b3-7e06f7beff2b" providerId="ADAL" clId="{88176144-3B17-48F6-AC17-6E2B164285D0}" dt="2026-06-11T15:03:08.181" v="6994" actId="1038"/>
          <ac:picMkLst>
            <pc:docMk/>
            <pc:sldMk cId="2200213394" sldId="272"/>
            <ac:picMk id="20" creationId="{36CF2243-602B-6C73-5342-56169DDCC0F1}"/>
          </ac:picMkLst>
        </pc:picChg>
      </pc:sldChg>
      <pc:sldChg chg="addSp delSp modSp new mod modAnim modNotesTx">
        <pc:chgData name="Daniel Bafia" userId="62ca80ec-ea2f-4a01-b6b3-7e06f7beff2b" providerId="ADAL" clId="{88176144-3B17-48F6-AC17-6E2B164285D0}" dt="2026-06-11T15:29:22.901" v="8039" actId="1076"/>
        <pc:sldMkLst>
          <pc:docMk/>
          <pc:sldMk cId="3184621288" sldId="273"/>
        </pc:sldMkLst>
        <pc:spChg chg="mod">
          <ac:chgData name="Daniel Bafia" userId="62ca80ec-ea2f-4a01-b6b3-7e06f7beff2b" providerId="ADAL" clId="{88176144-3B17-48F6-AC17-6E2B164285D0}" dt="2026-06-11T15:04:20.636" v="7040" actId="1076"/>
          <ac:spMkLst>
            <pc:docMk/>
            <pc:sldMk cId="3184621288" sldId="273"/>
            <ac:spMk id="2" creationId="{B7CDFC4F-6E70-8626-D1BB-406893BA4EE1}"/>
          </ac:spMkLst>
        </pc:spChg>
        <pc:spChg chg="del">
          <ac:chgData name="Daniel Bafia" userId="62ca80ec-ea2f-4a01-b6b3-7e06f7beff2b" providerId="ADAL" clId="{88176144-3B17-48F6-AC17-6E2B164285D0}" dt="2026-06-10T20:46:07.355" v="2217"/>
          <ac:spMkLst>
            <pc:docMk/>
            <pc:sldMk cId="3184621288" sldId="273"/>
            <ac:spMk id="3" creationId="{85110489-9A7F-7AED-A711-D4780A03D756}"/>
          </ac:spMkLst>
        </pc:spChg>
        <pc:spChg chg="add del mod">
          <ac:chgData name="Daniel Bafia" userId="62ca80ec-ea2f-4a01-b6b3-7e06f7beff2b" providerId="ADAL" clId="{88176144-3B17-48F6-AC17-6E2B164285D0}" dt="2026-06-10T20:48:35.160" v="2355" actId="478"/>
          <ac:spMkLst>
            <pc:docMk/>
            <pc:sldMk cId="3184621288" sldId="273"/>
            <ac:spMk id="4" creationId="{FDE408BD-AED6-9BE5-B5B3-A4EBED0E2748}"/>
          </ac:spMkLst>
        </pc:spChg>
        <pc:spChg chg="add del mod">
          <ac:chgData name="Daniel Bafia" userId="62ca80ec-ea2f-4a01-b6b3-7e06f7beff2b" providerId="ADAL" clId="{88176144-3B17-48F6-AC17-6E2B164285D0}" dt="2026-06-10T20:50:52.836" v="2356"/>
          <ac:spMkLst>
            <pc:docMk/>
            <pc:sldMk cId="3184621288" sldId="273"/>
            <ac:spMk id="5" creationId="{F81BDC3E-9EC2-5C69-8543-D291A5A6435A}"/>
          </ac:spMkLst>
        </pc:spChg>
        <pc:spChg chg="add mod">
          <ac:chgData name="Daniel Bafia" userId="62ca80ec-ea2f-4a01-b6b3-7e06f7beff2b" providerId="ADAL" clId="{88176144-3B17-48F6-AC17-6E2B164285D0}" dt="2026-06-11T15:06:02.740" v="7092" actId="1076"/>
          <ac:spMkLst>
            <pc:docMk/>
            <pc:sldMk cId="3184621288" sldId="273"/>
            <ac:spMk id="8" creationId="{FCC2BFE8-9BEA-1B68-EB76-B1FD0447CDF7}"/>
          </ac:spMkLst>
        </pc:spChg>
        <pc:spChg chg="add mod">
          <ac:chgData name="Daniel Bafia" userId="62ca80ec-ea2f-4a01-b6b3-7e06f7beff2b" providerId="ADAL" clId="{88176144-3B17-48F6-AC17-6E2B164285D0}" dt="2026-06-11T15:07:30.272" v="7152" actId="1076"/>
          <ac:spMkLst>
            <pc:docMk/>
            <pc:sldMk cId="3184621288" sldId="273"/>
            <ac:spMk id="9" creationId="{257A0CF6-9775-649F-EE22-1A9CFB12DACB}"/>
          </ac:spMkLst>
        </pc:spChg>
        <pc:spChg chg="add mod">
          <ac:chgData name="Daniel Bafia" userId="62ca80ec-ea2f-4a01-b6b3-7e06f7beff2b" providerId="ADAL" clId="{88176144-3B17-48F6-AC17-6E2B164285D0}" dt="2026-06-11T15:06:10.538" v="7100" actId="1076"/>
          <ac:spMkLst>
            <pc:docMk/>
            <pc:sldMk cId="3184621288" sldId="273"/>
            <ac:spMk id="12" creationId="{16647256-C3FD-A8C5-8F5C-EE6D1E071B4B}"/>
          </ac:spMkLst>
        </pc:spChg>
        <pc:spChg chg="add mod">
          <ac:chgData name="Daniel Bafia" userId="62ca80ec-ea2f-4a01-b6b3-7e06f7beff2b" providerId="ADAL" clId="{88176144-3B17-48F6-AC17-6E2B164285D0}" dt="2026-06-11T15:07:34.627" v="7153" actId="1076"/>
          <ac:spMkLst>
            <pc:docMk/>
            <pc:sldMk cId="3184621288" sldId="273"/>
            <ac:spMk id="13" creationId="{C610A623-C2AE-2AB4-9C09-44A654942307}"/>
          </ac:spMkLst>
        </pc:spChg>
        <pc:spChg chg="add mod">
          <ac:chgData name="Daniel Bafia" userId="62ca80ec-ea2f-4a01-b6b3-7e06f7beff2b" providerId="ADAL" clId="{88176144-3B17-48F6-AC17-6E2B164285D0}" dt="2026-06-11T15:06:38.201" v="7123" actId="20577"/>
          <ac:spMkLst>
            <pc:docMk/>
            <pc:sldMk cId="3184621288" sldId="273"/>
            <ac:spMk id="16" creationId="{1DB6D2CA-4507-1D96-1F5D-176F2407AF84}"/>
          </ac:spMkLst>
        </pc:spChg>
        <pc:spChg chg="add del mod">
          <ac:chgData name="Daniel Bafia" userId="62ca80ec-ea2f-4a01-b6b3-7e06f7beff2b" providerId="ADAL" clId="{88176144-3B17-48F6-AC17-6E2B164285D0}" dt="2026-06-11T15:07:04.856" v="7130" actId="478"/>
          <ac:spMkLst>
            <pc:docMk/>
            <pc:sldMk cId="3184621288" sldId="273"/>
            <ac:spMk id="21" creationId="{814E1C57-BD9D-3DF0-E1B4-8CCBBF552904}"/>
          </ac:spMkLst>
        </pc:spChg>
        <pc:spChg chg="add">
          <ac:chgData name="Daniel Bafia" userId="62ca80ec-ea2f-4a01-b6b3-7e06f7beff2b" providerId="ADAL" clId="{88176144-3B17-48F6-AC17-6E2B164285D0}" dt="2026-06-10T21:17:38.430" v="3612"/>
          <ac:spMkLst>
            <pc:docMk/>
            <pc:sldMk cId="3184621288" sldId="273"/>
            <ac:spMk id="22" creationId="{BD2912BB-36D9-D572-031C-0FFB8BF8D441}"/>
          </ac:spMkLst>
        </pc:spChg>
        <pc:spChg chg="add">
          <ac:chgData name="Daniel Bafia" userId="62ca80ec-ea2f-4a01-b6b3-7e06f7beff2b" providerId="ADAL" clId="{88176144-3B17-48F6-AC17-6E2B164285D0}" dt="2026-06-10T21:17:43.194" v="3665"/>
          <ac:spMkLst>
            <pc:docMk/>
            <pc:sldMk cId="3184621288" sldId="273"/>
            <ac:spMk id="23" creationId="{D23B26CA-64C8-1B46-5F2E-33BD12A80A62}"/>
          </ac:spMkLst>
        </pc:spChg>
        <pc:spChg chg="add">
          <ac:chgData name="Daniel Bafia" userId="62ca80ec-ea2f-4a01-b6b3-7e06f7beff2b" providerId="ADAL" clId="{88176144-3B17-48F6-AC17-6E2B164285D0}" dt="2026-06-10T21:17:52.250" v="3669"/>
          <ac:spMkLst>
            <pc:docMk/>
            <pc:sldMk cId="3184621288" sldId="273"/>
            <ac:spMk id="24" creationId="{B1B63148-1E85-0211-476B-53D0F85E415D}"/>
          </ac:spMkLst>
        </pc:spChg>
        <pc:spChg chg="add del">
          <ac:chgData name="Daniel Bafia" userId="62ca80ec-ea2f-4a01-b6b3-7e06f7beff2b" providerId="ADAL" clId="{88176144-3B17-48F6-AC17-6E2B164285D0}" dt="2026-06-10T21:19:23.066" v="3744" actId="478"/>
          <ac:spMkLst>
            <pc:docMk/>
            <pc:sldMk cId="3184621288" sldId="273"/>
            <ac:spMk id="25" creationId="{449EC2E2-C181-24D6-3E15-2AB2CD847A4F}"/>
          </ac:spMkLst>
        </pc:spChg>
        <pc:spChg chg="add mod">
          <ac:chgData name="Daniel Bafia" userId="62ca80ec-ea2f-4a01-b6b3-7e06f7beff2b" providerId="ADAL" clId="{88176144-3B17-48F6-AC17-6E2B164285D0}" dt="2026-06-11T15:06:05.728" v="7099" actId="1038"/>
          <ac:spMkLst>
            <pc:docMk/>
            <pc:sldMk cId="3184621288" sldId="273"/>
            <ac:spMk id="27" creationId="{5D94CBA5-04EC-F631-E768-DE127E240A99}"/>
          </ac:spMkLst>
        </pc:spChg>
        <pc:spChg chg="add mod">
          <ac:chgData name="Daniel Bafia" userId="62ca80ec-ea2f-4a01-b6b3-7e06f7beff2b" providerId="ADAL" clId="{88176144-3B17-48F6-AC17-6E2B164285D0}" dt="2026-06-11T15:07:37.278" v="7154" actId="1076"/>
          <ac:spMkLst>
            <pc:docMk/>
            <pc:sldMk cId="3184621288" sldId="273"/>
            <ac:spMk id="28" creationId="{5C4E6081-EBD7-20B2-2920-A012AEA7F5CC}"/>
          </ac:spMkLst>
        </pc:spChg>
        <pc:spChg chg="add mod">
          <ac:chgData name="Daniel Bafia" userId="62ca80ec-ea2f-4a01-b6b3-7e06f7beff2b" providerId="ADAL" clId="{88176144-3B17-48F6-AC17-6E2B164285D0}" dt="2026-06-11T15:29:22.901" v="8039" actId="1076"/>
          <ac:spMkLst>
            <pc:docMk/>
            <pc:sldMk cId="3184621288" sldId="273"/>
            <ac:spMk id="29" creationId="{820590BD-9846-6733-68A0-89BBDE15CEB1}"/>
          </ac:spMkLst>
        </pc:spChg>
        <pc:picChg chg="add mod">
          <ac:chgData name="Daniel Bafia" userId="62ca80ec-ea2f-4a01-b6b3-7e06f7beff2b" providerId="ADAL" clId="{88176144-3B17-48F6-AC17-6E2B164285D0}" dt="2026-06-11T15:05:37.737" v="7087" actId="1076"/>
          <ac:picMkLst>
            <pc:docMk/>
            <pc:sldMk cId="3184621288" sldId="273"/>
            <ac:picMk id="6" creationId="{761D15D4-9A6B-6B47-406E-0A2CC6EE5281}"/>
          </ac:picMkLst>
        </pc:picChg>
        <pc:picChg chg="add mod">
          <ac:chgData name="Daniel Bafia" userId="62ca80ec-ea2f-4a01-b6b3-7e06f7beff2b" providerId="ADAL" clId="{88176144-3B17-48F6-AC17-6E2B164285D0}" dt="2026-06-10T20:50:57.501" v="2357"/>
          <ac:picMkLst>
            <pc:docMk/>
            <pc:sldMk cId="3184621288" sldId="273"/>
            <ac:picMk id="7" creationId="{89FD9B9B-D723-F0A6-82C2-2CDCA4B31566}"/>
          </ac:picMkLst>
        </pc:picChg>
        <pc:picChg chg="add mod">
          <ac:chgData name="Daniel Bafia" userId="62ca80ec-ea2f-4a01-b6b3-7e06f7beff2b" providerId="ADAL" clId="{88176144-3B17-48F6-AC17-6E2B164285D0}" dt="2026-06-11T15:05:39.957" v="7088" actId="1076"/>
          <ac:picMkLst>
            <pc:docMk/>
            <pc:sldMk cId="3184621288" sldId="273"/>
            <ac:picMk id="11" creationId="{2D7CFE15-47B9-A4AA-0C23-DD48C38BE9AC}"/>
          </ac:picMkLst>
        </pc:picChg>
        <pc:picChg chg="add mod">
          <ac:chgData name="Daniel Bafia" userId="62ca80ec-ea2f-4a01-b6b3-7e06f7beff2b" providerId="ADAL" clId="{88176144-3B17-48F6-AC17-6E2B164285D0}" dt="2026-06-11T15:04:56.919" v="7071" actId="1076"/>
          <ac:picMkLst>
            <pc:docMk/>
            <pc:sldMk cId="3184621288" sldId="273"/>
            <ac:picMk id="15" creationId="{FF24B4EA-5C53-E96C-A0E6-46FA44954496}"/>
          </ac:picMkLst>
        </pc:picChg>
        <pc:picChg chg="add del mod">
          <ac:chgData name="Daniel Bafia" userId="62ca80ec-ea2f-4a01-b6b3-7e06f7beff2b" providerId="ADAL" clId="{88176144-3B17-48F6-AC17-6E2B164285D0}" dt="2026-06-11T15:04:49.404" v="7067" actId="478"/>
          <ac:picMkLst>
            <pc:docMk/>
            <pc:sldMk cId="3184621288" sldId="273"/>
            <ac:picMk id="18" creationId="{AA542EEC-6B16-B292-0121-54A26E8E9B2C}"/>
          </ac:picMkLst>
        </pc:picChg>
        <pc:picChg chg="add mod">
          <ac:chgData name="Daniel Bafia" userId="62ca80ec-ea2f-4a01-b6b3-7e06f7beff2b" providerId="ADAL" clId="{88176144-3B17-48F6-AC17-6E2B164285D0}" dt="2026-06-11T15:06:26.678" v="7107" actId="1076"/>
          <ac:picMkLst>
            <pc:docMk/>
            <pc:sldMk cId="3184621288" sldId="273"/>
            <ac:picMk id="20" creationId="{C10EB509-FFCB-1159-BDE0-5C92182CFD09}"/>
          </ac:picMkLst>
        </pc:picChg>
      </pc:sldChg>
      <pc:sldChg chg="addSp delSp modSp new mod modAnim modNotesTx">
        <pc:chgData name="Daniel Bafia" userId="62ca80ec-ea2f-4a01-b6b3-7e06f7beff2b" providerId="ADAL" clId="{88176144-3B17-48F6-AC17-6E2B164285D0}" dt="2026-06-11T20:12:36.194" v="8264"/>
        <pc:sldMkLst>
          <pc:docMk/>
          <pc:sldMk cId="2299408996" sldId="274"/>
        </pc:sldMkLst>
        <pc:spChg chg="mod">
          <ac:chgData name="Daniel Bafia" userId="62ca80ec-ea2f-4a01-b6b3-7e06f7beff2b" providerId="ADAL" clId="{88176144-3B17-48F6-AC17-6E2B164285D0}" dt="2026-06-11T14:34:48.616" v="6072" actId="1035"/>
          <ac:spMkLst>
            <pc:docMk/>
            <pc:sldMk cId="2299408996" sldId="274"/>
            <ac:spMk id="2" creationId="{31010737-C961-47DA-8D44-1957E8FA8D28}"/>
          </ac:spMkLst>
        </pc:spChg>
        <pc:spChg chg="del mod">
          <ac:chgData name="Daniel Bafia" userId="62ca80ec-ea2f-4a01-b6b3-7e06f7beff2b" providerId="ADAL" clId="{88176144-3B17-48F6-AC17-6E2B164285D0}" dt="2026-06-11T12:26:36.528" v="3921"/>
          <ac:spMkLst>
            <pc:docMk/>
            <pc:sldMk cId="2299408996" sldId="274"/>
            <ac:spMk id="3" creationId="{82AD1A7C-9FA2-E095-6DFA-9DDB98DB04D5}"/>
          </ac:spMkLst>
        </pc:spChg>
        <pc:spChg chg="add del mod">
          <ac:chgData name="Daniel Bafia" userId="62ca80ec-ea2f-4a01-b6b3-7e06f7beff2b" providerId="ADAL" clId="{88176144-3B17-48F6-AC17-6E2B164285D0}" dt="2026-06-11T12:27:24.357" v="3934" actId="478"/>
          <ac:spMkLst>
            <pc:docMk/>
            <pc:sldMk cId="2299408996" sldId="274"/>
            <ac:spMk id="4" creationId="{2460A1BC-DBA2-0E24-B60A-E218AFE54FEB}"/>
          </ac:spMkLst>
        </pc:spChg>
        <pc:spChg chg="add mod ord">
          <ac:chgData name="Daniel Bafia" userId="62ca80ec-ea2f-4a01-b6b3-7e06f7beff2b" providerId="ADAL" clId="{88176144-3B17-48F6-AC17-6E2B164285D0}" dt="2026-06-11T14:35:29.656" v="6120" actId="1036"/>
          <ac:spMkLst>
            <pc:docMk/>
            <pc:sldMk cId="2299408996" sldId="274"/>
            <ac:spMk id="5" creationId="{076F578B-3692-B5D7-1F78-4547C231CE1B}"/>
          </ac:spMkLst>
        </pc:spChg>
        <pc:spChg chg="add del mod">
          <ac:chgData name="Daniel Bafia" userId="62ca80ec-ea2f-4a01-b6b3-7e06f7beff2b" providerId="ADAL" clId="{88176144-3B17-48F6-AC17-6E2B164285D0}" dt="2026-06-11T12:27:27.635" v="3936" actId="478"/>
          <ac:spMkLst>
            <pc:docMk/>
            <pc:sldMk cId="2299408996" sldId="274"/>
            <ac:spMk id="6" creationId="{0B73234B-9248-9CC0-C58F-954D30C26461}"/>
          </ac:spMkLst>
        </pc:spChg>
        <pc:spChg chg="add mod">
          <ac:chgData name="Daniel Bafia" userId="62ca80ec-ea2f-4a01-b6b3-7e06f7beff2b" providerId="ADAL" clId="{88176144-3B17-48F6-AC17-6E2B164285D0}" dt="2026-06-11T14:35:29.656" v="6120" actId="1036"/>
          <ac:spMkLst>
            <pc:docMk/>
            <pc:sldMk cId="2299408996" sldId="274"/>
            <ac:spMk id="7" creationId="{8F638686-BDAD-DCBD-E374-2BB1967475A2}"/>
          </ac:spMkLst>
        </pc:spChg>
        <pc:spChg chg="add del mod">
          <ac:chgData name="Daniel Bafia" userId="62ca80ec-ea2f-4a01-b6b3-7e06f7beff2b" providerId="ADAL" clId="{88176144-3B17-48F6-AC17-6E2B164285D0}" dt="2026-06-11T12:36:23.735" v="4118" actId="478"/>
          <ac:spMkLst>
            <pc:docMk/>
            <pc:sldMk cId="2299408996" sldId="274"/>
            <ac:spMk id="10" creationId="{2233E875-BC62-8244-93DF-D21F43D57467}"/>
          </ac:spMkLst>
        </pc:spChg>
        <pc:spChg chg="add mod">
          <ac:chgData name="Daniel Bafia" userId="62ca80ec-ea2f-4a01-b6b3-7e06f7beff2b" providerId="ADAL" clId="{88176144-3B17-48F6-AC17-6E2B164285D0}" dt="2026-06-11T14:35:29.656" v="6120" actId="1036"/>
          <ac:spMkLst>
            <pc:docMk/>
            <pc:sldMk cId="2299408996" sldId="274"/>
            <ac:spMk id="11" creationId="{8CC79CE5-2351-B94E-51FA-332DA73FBBF5}"/>
          </ac:spMkLst>
        </pc:spChg>
        <pc:spChg chg="add mod">
          <ac:chgData name="Daniel Bafia" userId="62ca80ec-ea2f-4a01-b6b3-7e06f7beff2b" providerId="ADAL" clId="{88176144-3B17-48F6-AC17-6E2B164285D0}" dt="2026-06-11T14:35:29.656" v="6120" actId="1036"/>
          <ac:spMkLst>
            <pc:docMk/>
            <pc:sldMk cId="2299408996" sldId="274"/>
            <ac:spMk id="14" creationId="{1FA09D4B-9479-23A1-A3E1-8B1D774C6778}"/>
          </ac:spMkLst>
        </pc:spChg>
        <pc:spChg chg="add mod">
          <ac:chgData name="Daniel Bafia" userId="62ca80ec-ea2f-4a01-b6b3-7e06f7beff2b" providerId="ADAL" clId="{88176144-3B17-48F6-AC17-6E2B164285D0}" dt="2026-06-11T12:36:45.199" v="4128"/>
          <ac:spMkLst>
            <pc:docMk/>
            <pc:sldMk cId="2299408996" sldId="274"/>
            <ac:spMk id="15" creationId="{873485F2-E712-E20C-E238-E2C0C0CC2FF5}"/>
          </ac:spMkLst>
        </pc:spChg>
        <pc:spChg chg="add mod">
          <ac:chgData name="Daniel Bafia" userId="62ca80ec-ea2f-4a01-b6b3-7e06f7beff2b" providerId="ADAL" clId="{88176144-3B17-48F6-AC17-6E2B164285D0}" dt="2026-06-11T14:35:29.656" v="6120" actId="1036"/>
          <ac:spMkLst>
            <pc:docMk/>
            <pc:sldMk cId="2299408996" sldId="274"/>
            <ac:spMk id="16" creationId="{7902F85A-C5FD-1555-7C8D-B1A88FBCD498}"/>
          </ac:spMkLst>
        </pc:spChg>
        <pc:spChg chg="add mod">
          <ac:chgData name="Daniel Bafia" userId="62ca80ec-ea2f-4a01-b6b3-7e06f7beff2b" providerId="ADAL" clId="{88176144-3B17-48F6-AC17-6E2B164285D0}" dt="2026-06-11T14:34:55.810" v="6092" actId="1036"/>
          <ac:spMkLst>
            <pc:docMk/>
            <pc:sldMk cId="2299408996" sldId="274"/>
            <ac:spMk id="18" creationId="{E701704B-1126-F4A3-8957-DA7414496CAA}"/>
          </ac:spMkLst>
        </pc:spChg>
        <pc:spChg chg="add mod">
          <ac:chgData name="Daniel Bafia" userId="62ca80ec-ea2f-4a01-b6b3-7e06f7beff2b" providerId="ADAL" clId="{88176144-3B17-48F6-AC17-6E2B164285D0}" dt="2026-06-11T14:34:55.810" v="6092" actId="1036"/>
          <ac:spMkLst>
            <pc:docMk/>
            <pc:sldMk cId="2299408996" sldId="274"/>
            <ac:spMk id="19" creationId="{9E025B04-6D2E-6D6A-7CED-D71459931FCC}"/>
          </ac:spMkLst>
        </pc:spChg>
        <pc:spChg chg="add mod">
          <ac:chgData name="Daniel Bafia" userId="62ca80ec-ea2f-4a01-b6b3-7e06f7beff2b" providerId="ADAL" clId="{88176144-3B17-48F6-AC17-6E2B164285D0}" dt="2026-06-11T15:27:54.199" v="8024" actId="1076"/>
          <ac:spMkLst>
            <pc:docMk/>
            <pc:sldMk cId="2299408996" sldId="274"/>
            <ac:spMk id="24" creationId="{961B7A79-31F8-64E9-D66F-985F94D2B599}"/>
          </ac:spMkLst>
        </pc:spChg>
        <pc:spChg chg="add mod">
          <ac:chgData name="Daniel Bafia" userId="62ca80ec-ea2f-4a01-b6b3-7e06f7beff2b" providerId="ADAL" clId="{88176144-3B17-48F6-AC17-6E2B164285D0}" dt="2026-06-11T15:27:39.665" v="8018" actId="1076"/>
          <ac:spMkLst>
            <pc:docMk/>
            <pc:sldMk cId="2299408996" sldId="274"/>
            <ac:spMk id="25" creationId="{B3CAD09D-AAFF-12E2-BCA9-DC7904B707CA}"/>
          </ac:spMkLst>
        </pc:spChg>
        <pc:spChg chg="add del mod">
          <ac:chgData name="Daniel Bafia" userId="62ca80ec-ea2f-4a01-b6b3-7e06f7beff2b" providerId="ADAL" clId="{88176144-3B17-48F6-AC17-6E2B164285D0}" dt="2026-06-11T12:53:09.767" v="4822" actId="478"/>
          <ac:spMkLst>
            <pc:docMk/>
            <pc:sldMk cId="2299408996" sldId="274"/>
            <ac:spMk id="27" creationId="{5397939E-4A35-D16B-0C4F-4F946657386A}"/>
          </ac:spMkLst>
        </pc:spChg>
        <pc:spChg chg="add mod">
          <ac:chgData name="Daniel Bafia" userId="62ca80ec-ea2f-4a01-b6b3-7e06f7beff2b" providerId="ADAL" clId="{88176144-3B17-48F6-AC17-6E2B164285D0}" dt="2026-06-11T15:28:00.453" v="8025" actId="1076"/>
          <ac:spMkLst>
            <pc:docMk/>
            <pc:sldMk cId="2299408996" sldId="274"/>
            <ac:spMk id="28" creationId="{CCD17AB3-1D72-FC9C-5F4C-330F77EE232A}"/>
          </ac:spMkLst>
        </pc:spChg>
        <pc:spChg chg="add mod">
          <ac:chgData name="Daniel Bafia" userId="62ca80ec-ea2f-4a01-b6b3-7e06f7beff2b" providerId="ADAL" clId="{88176144-3B17-48F6-AC17-6E2B164285D0}" dt="2026-06-11T14:34:55.810" v="6092" actId="1036"/>
          <ac:spMkLst>
            <pc:docMk/>
            <pc:sldMk cId="2299408996" sldId="274"/>
            <ac:spMk id="31" creationId="{1F2A012A-FB4A-BAA7-0FC7-84C0C4F02016}"/>
          </ac:spMkLst>
        </pc:spChg>
        <pc:spChg chg="add mod">
          <ac:chgData name="Daniel Bafia" userId="62ca80ec-ea2f-4a01-b6b3-7e06f7beff2b" providerId="ADAL" clId="{88176144-3B17-48F6-AC17-6E2B164285D0}" dt="2026-06-11T14:34:55.810" v="6092" actId="1036"/>
          <ac:spMkLst>
            <pc:docMk/>
            <pc:sldMk cId="2299408996" sldId="274"/>
            <ac:spMk id="32" creationId="{45F823AA-A75C-4FF5-7C8C-0DA0E20411DF}"/>
          </ac:spMkLst>
        </pc:spChg>
        <pc:picChg chg="add mod">
          <ac:chgData name="Daniel Bafia" userId="62ca80ec-ea2f-4a01-b6b3-7e06f7beff2b" providerId="ADAL" clId="{88176144-3B17-48F6-AC17-6E2B164285D0}" dt="2026-06-11T14:35:29.656" v="6120" actId="1036"/>
          <ac:picMkLst>
            <pc:docMk/>
            <pc:sldMk cId="2299408996" sldId="274"/>
            <ac:picMk id="9" creationId="{872E621F-3D88-9943-522A-2D7307B10D80}"/>
          </ac:picMkLst>
        </pc:picChg>
        <pc:picChg chg="add mod">
          <ac:chgData name="Daniel Bafia" userId="62ca80ec-ea2f-4a01-b6b3-7e06f7beff2b" providerId="ADAL" clId="{88176144-3B17-48F6-AC17-6E2B164285D0}" dt="2026-06-11T14:35:29.656" v="6120" actId="1036"/>
          <ac:picMkLst>
            <pc:docMk/>
            <pc:sldMk cId="2299408996" sldId="274"/>
            <ac:picMk id="13" creationId="{69828F56-FAE4-4E91-75B5-1B9F201349F6}"/>
          </ac:picMkLst>
        </pc:picChg>
        <pc:picChg chg="add mod ord">
          <ac:chgData name="Daniel Bafia" userId="62ca80ec-ea2f-4a01-b6b3-7e06f7beff2b" providerId="ADAL" clId="{88176144-3B17-48F6-AC17-6E2B164285D0}" dt="2026-06-11T14:32:53.256" v="5923" actId="1076"/>
          <ac:picMkLst>
            <pc:docMk/>
            <pc:sldMk cId="2299408996" sldId="274"/>
            <ac:picMk id="21" creationId="{EA30F0B3-B235-986E-8993-7BD0234E2036}"/>
          </ac:picMkLst>
        </pc:picChg>
        <pc:picChg chg="add mod">
          <ac:chgData name="Daniel Bafia" userId="62ca80ec-ea2f-4a01-b6b3-7e06f7beff2b" providerId="ADAL" clId="{88176144-3B17-48F6-AC17-6E2B164285D0}" dt="2026-06-11T15:27:50.669" v="8023" actId="1076"/>
          <ac:picMkLst>
            <pc:docMk/>
            <pc:sldMk cId="2299408996" sldId="274"/>
            <ac:picMk id="23" creationId="{D0D74D42-448F-7D17-D8E2-201DA7D1FD2F}"/>
          </ac:picMkLst>
        </pc:picChg>
        <pc:picChg chg="add mod">
          <ac:chgData name="Daniel Bafia" userId="62ca80ec-ea2f-4a01-b6b3-7e06f7beff2b" providerId="ADAL" clId="{88176144-3B17-48F6-AC17-6E2B164285D0}" dt="2026-06-11T14:34:55.810" v="6092" actId="1036"/>
          <ac:picMkLst>
            <pc:docMk/>
            <pc:sldMk cId="2299408996" sldId="274"/>
            <ac:picMk id="30" creationId="{23807AEA-712B-C75E-486A-874E3781FA49}"/>
          </ac:picMkLst>
        </pc:picChg>
      </pc:sldChg>
      <pc:sldChg chg="addSp delSp modSp new mod ord modAnim">
        <pc:chgData name="Daniel Bafia" userId="62ca80ec-ea2f-4a01-b6b3-7e06f7beff2b" providerId="ADAL" clId="{88176144-3B17-48F6-AC17-6E2B164285D0}" dt="2026-06-11T15:29:51.988" v="8041"/>
        <pc:sldMkLst>
          <pc:docMk/>
          <pc:sldMk cId="409135921" sldId="275"/>
        </pc:sldMkLst>
        <pc:spChg chg="mod">
          <ac:chgData name="Daniel Bafia" userId="62ca80ec-ea2f-4a01-b6b3-7e06f7beff2b" providerId="ADAL" clId="{88176144-3B17-48F6-AC17-6E2B164285D0}" dt="2026-06-11T15:18:28.996" v="7719" actId="1035"/>
          <ac:spMkLst>
            <pc:docMk/>
            <pc:sldMk cId="409135921" sldId="275"/>
            <ac:spMk id="2" creationId="{3C3B22DC-F89D-A830-69CA-2161A3BA19EB}"/>
          </ac:spMkLst>
        </pc:spChg>
        <pc:spChg chg="del mod">
          <ac:chgData name="Daniel Bafia" userId="62ca80ec-ea2f-4a01-b6b3-7e06f7beff2b" providerId="ADAL" clId="{88176144-3B17-48F6-AC17-6E2B164285D0}" dt="2026-06-10T21:04:32.042" v="3089" actId="478"/>
          <ac:spMkLst>
            <pc:docMk/>
            <pc:sldMk cId="409135921" sldId="275"/>
            <ac:spMk id="3" creationId="{55419670-47BE-1997-3876-7A9F588AE981}"/>
          </ac:spMkLst>
        </pc:spChg>
        <pc:spChg chg="add del mod">
          <ac:chgData name="Daniel Bafia" userId="62ca80ec-ea2f-4a01-b6b3-7e06f7beff2b" providerId="ADAL" clId="{88176144-3B17-48F6-AC17-6E2B164285D0}" dt="2026-06-10T21:04:34.779" v="3091" actId="478"/>
          <ac:spMkLst>
            <pc:docMk/>
            <pc:sldMk cId="409135921" sldId="275"/>
            <ac:spMk id="7" creationId="{373DE782-D844-BD20-4B49-9923D129E1A8}"/>
          </ac:spMkLst>
        </pc:spChg>
        <pc:spChg chg="add mod">
          <ac:chgData name="Daniel Bafia" userId="62ca80ec-ea2f-4a01-b6b3-7e06f7beff2b" providerId="ADAL" clId="{88176144-3B17-48F6-AC17-6E2B164285D0}" dt="2026-06-11T15:18:33.172" v="7729" actId="1035"/>
          <ac:spMkLst>
            <pc:docMk/>
            <pc:sldMk cId="409135921" sldId="275"/>
            <ac:spMk id="8" creationId="{B151F04F-F08A-918A-42BA-55C76BB8AFD8}"/>
          </ac:spMkLst>
        </pc:spChg>
        <pc:spChg chg="add mod">
          <ac:chgData name="Daniel Bafia" userId="62ca80ec-ea2f-4a01-b6b3-7e06f7beff2b" providerId="ADAL" clId="{88176144-3B17-48F6-AC17-6E2B164285D0}" dt="2026-06-11T15:18:33.172" v="7729" actId="1035"/>
          <ac:spMkLst>
            <pc:docMk/>
            <pc:sldMk cId="409135921" sldId="275"/>
            <ac:spMk id="13" creationId="{339D842A-40FC-C9D4-FA0B-F65458873CA4}"/>
          </ac:spMkLst>
        </pc:spChg>
        <pc:spChg chg="add mod">
          <ac:chgData name="Daniel Bafia" userId="62ca80ec-ea2f-4a01-b6b3-7e06f7beff2b" providerId="ADAL" clId="{88176144-3B17-48F6-AC17-6E2B164285D0}" dt="2026-06-11T15:18:33.172" v="7729" actId="1035"/>
          <ac:spMkLst>
            <pc:docMk/>
            <pc:sldMk cId="409135921" sldId="275"/>
            <ac:spMk id="14" creationId="{08764377-5BED-8D85-F322-02AAD23B49E9}"/>
          </ac:spMkLst>
        </pc:spChg>
        <pc:spChg chg="add mod">
          <ac:chgData name="Daniel Bafia" userId="62ca80ec-ea2f-4a01-b6b3-7e06f7beff2b" providerId="ADAL" clId="{88176144-3B17-48F6-AC17-6E2B164285D0}" dt="2026-06-11T15:18:33.172" v="7729" actId="1035"/>
          <ac:spMkLst>
            <pc:docMk/>
            <pc:sldMk cId="409135921" sldId="275"/>
            <ac:spMk id="15" creationId="{9E0C3B3A-48B0-7B0D-D362-23F807C222EB}"/>
          </ac:spMkLst>
        </pc:spChg>
        <pc:spChg chg="add mod">
          <ac:chgData name="Daniel Bafia" userId="62ca80ec-ea2f-4a01-b6b3-7e06f7beff2b" providerId="ADAL" clId="{88176144-3B17-48F6-AC17-6E2B164285D0}" dt="2026-06-11T15:18:33.172" v="7729" actId="1035"/>
          <ac:spMkLst>
            <pc:docMk/>
            <pc:sldMk cId="409135921" sldId="275"/>
            <ac:spMk id="20" creationId="{CBF7217B-87AF-7ED1-C9C2-CEBBF192B478}"/>
          </ac:spMkLst>
        </pc:spChg>
        <pc:spChg chg="add mod">
          <ac:chgData name="Daniel Bafia" userId="62ca80ec-ea2f-4a01-b6b3-7e06f7beff2b" providerId="ADAL" clId="{88176144-3B17-48F6-AC17-6E2B164285D0}" dt="2026-06-11T15:18:33.172" v="7729" actId="1035"/>
          <ac:spMkLst>
            <pc:docMk/>
            <pc:sldMk cId="409135921" sldId="275"/>
            <ac:spMk id="22" creationId="{26D616FE-C264-24D4-BF43-8137389D14D0}"/>
          </ac:spMkLst>
        </pc:spChg>
        <pc:spChg chg="add del">
          <ac:chgData name="Daniel Bafia" userId="62ca80ec-ea2f-4a01-b6b3-7e06f7beff2b" providerId="ADAL" clId="{88176144-3B17-48F6-AC17-6E2B164285D0}" dt="2026-06-11T15:14:36.309" v="7424" actId="478"/>
          <ac:spMkLst>
            <pc:docMk/>
            <pc:sldMk cId="409135921" sldId="275"/>
            <ac:spMk id="23" creationId="{E3A904ED-A7E0-66CD-9A03-818F35D8FD8F}"/>
          </ac:spMkLst>
        </pc:spChg>
        <pc:spChg chg="add del">
          <ac:chgData name="Daniel Bafia" userId="62ca80ec-ea2f-4a01-b6b3-7e06f7beff2b" providerId="ADAL" clId="{88176144-3B17-48F6-AC17-6E2B164285D0}" dt="2026-06-11T15:17:27.678" v="7646" actId="478"/>
          <ac:spMkLst>
            <pc:docMk/>
            <pc:sldMk cId="409135921" sldId="275"/>
            <ac:spMk id="25" creationId="{D4124413-FEB2-C48C-1FC9-B05E55F63CC8}"/>
          </ac:spMkLst>
        </pc:spChg>
        <pc:spChg chg="add del">
          <ac:chgData name="Daniel Bafia" userId="62ca80ec-ea2f-4a01-b6b3-7e06f7beff2b" providerId="ADAL" clId="{88176144-3B17-48F6-AC17-6E2B164285D0}" dt="2026-06-11T15:18:16.962" v="7685" actId="478"/>
          <ac:spMkLst>
            <pc:docMk/>
            <pc:sldMk cId="409135921" sldId="275"/>
            <ac:spMk id="27" creationId="{9787FA56-C976-8BAA-6804-BB083589D936}"/>
          </ac:spMkLst>
        </pc:spChg>
        <pc:spChg chg="add mod">
          <ac:chgData name="Daniel Bafia" userId="62ca80ec-ea2f-4a01-b6b3-7e06f7beff2b" providerId="ADAL" clId="{88176144-3B17-48F6-AC17-6E2B164285D0}" dt="2026-06-11T15:18:37.979" v="7730" actId="1076"/>
          <ac:spMkLst>
            <pc:docMk/>
            <pc:sldMk cId="409135921" sldId="275"/>
            <ac:spMk id="28" creationId="{0F0B4687-5626-9AC9-0708-3CD820AE5FA1}"/>
          </ac:spMkLst>
        </pc:spChg>
        <pc:picChg chg="add del mod">
          <ac:chgData name="Daniel Bafia" userId="62ca80ec-ea2f-4a01-b6b3-7e06f7beff2b" providerId="ADAL" clId="{88176144-3B17-48F6-AC17-6E2B164285D0}" dt="2026-06-11T15:11:53.273" v="7167" actId="478"/>
          <ac:picMkLst>
            <pc:docMk/>
            <pc:sldMk cId="409135921" sldId="275"/>
            <ac:picMk id="5" creationId="{26671D0D-EAEF-2529-5EEB-5F864124AF3A}"/>
          </ac:picMkLst>
        </pc:picChg>
        <pc:picChg chg="add mod">
          <ac:chgData name="Daniel Bafia" userId="62ca80ec-ea2f-4a01-b6b3-7e06f7beff2b" providerId="ADAL" clId="{88176144-3B17-48F6-AC17-6E2B164285D0}" dt="2026-06-11T15:18:33.172" v="7729" actId="1035"/>
          <ac:picMkLst>
            <pc:docMk/>
            <pc:sldMk cId="409135921" sldId="275"/>
            <ac:picMk id="10" creationId="{5EED5E39-3687-B911-A117-49E81DFA02C2}"/>
          </ac:picMkLst>
        </pc:picChg>
        <pc:picChg chg="add mod">
          <ac:chgData name="Daniel Bafia" userId="62ca80ec-ea2f-4a01-b6b3-7e06f7beff2b" providerId="ADAL" clId="{88176144-3B17-48F6-AC17-6E2B164285D0}" dt="2026-06-11T15:18:33.172" v="7729" actId="1035"/>
          <ac:picMkLst>
            <pc:docMk/>
            <pc:sldMk cId="409135921" sldId="275"/>
            <ac:picMk id="12" creationId="{555033B3-93AB-52C0-CDE7-C41766D3F1C0}"/>
          </ac:picMkLst>
        </pc:picChg>
        <pc:picChg chg="add mod">
          <ac:chgData name="Daniel Bafia" userId="62ca80ec-ea2f-4a01-b6b3-7e06f7beff2b" providerId="ADAL" clId="{88176144-3B17-48F6-AC17-6E2B164285D0}" dt="2026-06-11T15:18:33.172" v="7729" actId="1035"/>
          <ac:picMkLst>
            <pc:docMk/>
            <pc:sldMk cId="409135921" sldId="275"/>
            <ac:picMk id="17" creationId="{2F3C8B4A-F5A2-7693-1DB8-A40414DE6AF4}"/>
          </ac:picMkLst>
        </pc:picChg>
        <pc:picChg chg="add del mod">
          <ac:chgData name="Daniel Bafia" userId="62ca80ec-ea2f-4a01-b6b3-7e06f7beff2b" providerId="ADAL" clId="{88176144-3B17-48F6-AC17-6E2B164285D0}" dt="2026-06-11T15:14:59.266" v="7468" actId="478"/>
          <ac:picMkLst>
            <pc:docMk/>
            <pc:sldMk cId="409135921" sldId="275"/>
            <ac:picMk id="19" creationId="{9D08CC01-C06A-81B2-F1CE-7F0DBFE4A6B4}"/>
          </ac:picMkLst>
        </pc:picChg>
        <pc:picChg chg="add mod">
          <ac:chgData name="Daniel Bafia" userId="62ca80ec-ea2f-4a01-b6b3-7e06f7beff2b" providerId="ADAL" clId="{88176144-3B17-48F6-AC17-6E2B164285D0}" dt="2026-06-11T15:18:33.172" v="7729" actId="1035"/>
          <ac:picMkLst>
            <pc:docMk/>
            <pc:sldMk cId="409135921" sldId="275"/>
            <ac:picMk id="24" creationId="{19A5356B-34A2-8842-224D-8B8FA1858309}"/>
          </ac:picMkLst>
        </pc:picChg>
      </pc:sldChg>
      <pc:sldChg chg="addSp delSp modSp new mod modAnim">
        <pc:chgData name="Daniel Bafia" userId="62ca80ec-ea2f-4a01-b6b3-7e06f7beff2b" providerId="ADAL" clId="{88176144-3B17-48F6-AC17-6E2B164285D0}" dt="2026-06-11T20:12:27.275" v="8263"/>
        <pc:sldMkLst>
          <pc:docMk/>
          <pc:sldMk cId="3565968457" sldId="276"/>
        </pc:sldMkLst>
        <pc:spChg chg="mod">
          <ac:chgData name="Daniel Bafia" userId="62ca80ec-ea2f-4a01-b6b3-7e06f7beff2b" providerId="ADAL" clId="{88176144-3B17-48F6-AC17-6E2B164285D0}" dt="2026-06-11T15:24:16.241" v="7947" actId="1035"/>
          <ac:spMkLst>
            <pc:docMk/>
            <pc:sldMk cId="3565968457" sldId="276"/>
            <ac:spMk id="2" creationId="{ACB54AB5-96CE-B25C-0842-239A5D9EDD1D}"/>
          </ac:spMkLst>
        </pc:spChg>
        <pc:spChg chg="mod">
          <ac:chgData name="Daniel Bafia" userId="62ca80ec-ea2f-4a01-b6b3-7e06f7beff2b" providerId="ADAL" clId="{88176144-3B17-48F6-AC17-6E2B164285D0}" dt="2026-06-11T15:27:02.044" v="8007" actId="1076"/>
          <ac:spMkLst>
            <pc:docMk/>
            <pc:sldMk cId="3565968457" sldId="276"/>
            <ac:spMk id="3" creationId="{10BA0EA7-6369-0252-5DFF-EE074CABAFE6}"/>
          </ac:spMkLst>
        </pc:spChg>
        <pc:spChg chg="add mod">
          <ac:chgData name="Daniel Bafia" userId="62ca80ec-ea2f-4a01-b6b3-7e06f7beff2b" providerId="ADAL" clId="{88176144-3B17-48F6-AC17-6E2B164285D0}" dt="2026-06-11T15:24:20.715" v="7965" actId="1035"/>
          <ac:spMkLst>
            <pc:docMk/>
            <pc:sldMk cId="3565968457" sldId="276"/>
            <ac:spMk id="6" creationId="{C74A0619-99BD-7375-38B6-B6EE58BA50BD}"/>
          </ac:spMkLst>
        </pc:spChg>
        <pc:spChg chg="add mod">
          <ac:chgData name="Daniel Bafia" userId="62ca80ec-ea2f-4a01-b6b3-7e06f7beff2b" providerId="ADAL" clId="{88176144-3B17-48F6-AC17-6E2B164285D0}" dt="2026-06-11T15:20:20.600" v="7747" actId="571"/>
          <ac:spMkLst>
            <pc:docMk/>
            <pc:sldMk cId="3565968457" sldId="276"/>
            <ac:spMk id="8" creationId="{D3D35B68-1F5A-BA1E-6E0D-5EA075C8133C}"/>
          </ac:spMkLst>
        </pc:spChg>
        <pc:spChg chg="add mod">
          <ac:chgData name="Daniel Bafia" userId="62ca80ec-ea2f-4a01-b6b3-7e06f7beff2b" providerId="ADAL" clId="{88176144-3B17-48F6-AC17-6E2B164285D0}" dt="2026-06-11T15:22:30.282" v="7773" actId="571"/>
          <ac:spMkLst>
            <pc:docMk/>
            <pc:sldMk cId="3565968457" sldId="276"/>
            <ac:spMk id="11" creationId="{444819ED-75E4-59C0-967C-F9067758A088}"/>
          </ac:spMkLst>
        </pc:spChg>
        <pc:spChg chg="add del mod">
          <ac:chgData name="Daniel Bafia" userId="62ca80ec-ea2f-4a01-b6b3-7e06f7beff2b" providerId="ADAL" clId="{88176144-3B17-48F6-AC17-6E2B164285D0}" dt="2026-06-11T15:24:12.858" v="7936" actId="478"/>
          <ac:spMkLst>
            <pc:docMk/>
            <pc:sldMk cId="3565968457" sldId="276"/>
            <ac:spMk id="12" creationId="{979695B3-EDEF-484B-7914-D97FC022B15C}"/>
          </ac:spMkLst>
        </pc:spChg>
        <pc:spChg chg="add del mod">
          <ac:chgData name="Daniel Bafia" userId="62ca80ec-ea2f-4a01-b6b3-7e06f7beff2b" providerId="ADAL" clId="{88176144-3B17-48F6-AC17-6E2B164285D0}" dt="2026-06-11T15:26:53.450" v="8005" actId="478"/>
          <ac:spMkLst>
            <pc:docMk/>
            <pc:sldMk cId="3565968457" sldId="276"/>
            <ac:spMk id="14" creationId="{4AC04FB6-9141-A83E-E2E2-B2E1A8C2AEED}"/>
          </ac:spMkLst>
        </pc:spChg>
        <pc:spChg chg="add mod">
          <ac:chgData name="Daniel Bafia" userId="62ca80ec-ea2f-4a01-b6b3-7e06f7beff2b" providerId="ADAL" clId="{88176144-3B17-48F6-AC17-6E2B164285D0}" dt="2026-06-11T15:27:04.953" v="8008" actId="1076"/>
          <ac:spMkLst>
            <pc:docMk/>
            <pc:sldMk cId="3565968457" sldId="276"/>
            <ac:spMk id="15" creationId="{C9344E38-2C4D-C284-AFEF-A3AF11B85BF4}"/>
          </ac:spMkLst>
        </pc:spChg>
        <pc:picChg chg="add mod">
          <ac:chgData name="Daniel Bafia" userId="62ca80ec-ea2f-4a01-b6b3-7e06f7beff2b" providerId="ADAL" clId="{88176144-3B17-48F6-AC17-6E2B164285D0}" dt="2026-06-11T15:24:20.715" v="7965" actId="1035"/>
          <ac:picMkLst>
            <pc:docMk/>
            <pc:sldMk cId="3565968457" sldId="276"/>
            <ac:picMk id="5" creationId="{56F22E63-5941-F51D-DA64-6F4B44A515A3}"/>
          </ac:picMkLst>
        </pc:picChg>
        <pc:picChg chg="add mod">
          <ac:chgData name="Daniel Bafia" userId="62ca80ec-ea2f-4a01-b6b3-7e06f7beff2b" providerId="ADAL" clId="{88176144-3B17-48F6-AC17-6E2B164285D0}" dt="2026-06-11T15:24:20.715" v="7965" actId="1035"/>
          <ac:picMkLst>
            <pc:docMk/>
            <pc:sldMk cId="3565968457" sldId="276"/>
            <ac:picMk id="10" creationId="{F22AC3A7-7D91-EEAC-20AC-FE90FCD8FDB6}"/>
          </ac:picMkLst>
        </pc:picChg>
      </pc:sldChg>
      <pc:sldChg chg="addSp delSp modSp new mod modAnim">
        <pc:chgData name="Daniel Bafia" userId="62ca80ec-ea2f-4a01-b6b3-7e06f7beff2b" providerId="ADAL" clId="{88176144-3B17-48F6-AC17-6E2B164285D0}" dt="2026-06-11T20:12:53.601" v="8266"/>
        <pc:sldMkLst>
          <pc:docMk/>
          <pc:sldMk cId="2188311486" sldId="277"/>
        </pc:sldMkLst>
        <pc:spChg chg="mod">
          <ac:chgData name="Daniel Bafia" userId="62ca80ec-ea2f-4a01-b6b3-7e06f7beff2b" providerId="ADAL" clId="{88176144-3B17-48F6-AC17-6E2B164285D0}" dt="2026-06-11T15:30:49.342" v="8064" actId="1076"/>
          <ac:spMkLst>
            <pc:docMk/>
            <pc:sldMk cId="2188311486" sldId="277"/>
            <ac:spMk id="2" creationId="{D1C0AE9B-3E71-E2C5-CF8A-1A914A19CDC4}"/>
          </ac:spMkLst>
        </pc:spChg>
        <pc:spChg chg="del mod">
          <ac:chgData name="Daniel Bafia" userId="62ca80ec-ea2f-4a01-b6b3-7e06f7beff2b" providerId="ADAL" clId="{88176144-3B17-48F6-AC17-6E2B164285D0}" dt="2026-06-11T14:39:24.874" v="6140" actId="478"/>
          <ac:spMkLst>
            <pc:docMk/>
            <pc:sldMk cId="2188311486" sldId="277"/>
            <ac:spMk id="3" creationId="{E9BA0E3F-1792-73CA-85AD-E714BFD66756}"/>
          </ac:spMkLst>
        </pc:spChg>
        <pc:spChg chg="add mod">
          <ac:chgData name="Daniel Bafia" userId="62ca80ec-ea2f-4a01-b6b3-7e06f7beff2b" providerId="ADAL" clId="{88176144-3B17-48F6-AC17-6E2B164285D0}" dt="2026-06-11T15:26:17.885" v="7994" actId="1035"/>
          <ac:spMkLst>
            <pc:docMk/>
            <pc:sldMk cId="2188311486" sldId="277"/>
            <ac:spMk id="6" creationId="{924EDD92-9AB1-B7F5-2565-0CB733BACAB7}"/>
          </ac:spMkLst>
        </pc:spChg>
        <pc:spChg chg="add mod">
          <ac:chgData name="Daniel Bafia" userId="62ca80ec-ea2f-4a01-b6b3-7e06f7beff2b" providerId="ADAL" clId="{88176144-3B17-48F6-AC17-6E2B164285D0}" dt="2026-06-11T15:26:17.885" v="7994" actId="1035"/>
          <ac:spMkLst>
            <pc:docMk/>
            <pc:sldMk cId="2188311486" sldId="277"/>
            <ac:spMk id="7" creationId="{428E5532-B5CE-B5E6-D810-E6F8AE09E562}"/>
          </ac:spMkLst>
        </pc:spChg>
        <pc:spChg chg="add del mod">
          <ac:chgData name="Daniel Bafia" userId="62ca80ec-ea2f-4a01-b6b3-7e06f7beff2b" providerId="ADAL" clId="{88176144-3B17-48F6-AC17-6E2B164285D0}" dt="2026-06-11T14:39:26.696" v="6141" actId="478"/>
          <ac:spMkLst>
            <pc:docMk/>
            <pc:sldMk cId="2188311486" sldId="277"/>
            <ac:spMk id="9" creationId="{E636FDF2-9148-8CFD-9322-C76639701C78}"/>
          </ac:spMkLst>
        </pc:spChg>
        <pc:spChg chg="add mod">
          <ac:chgData name="Daniel Bafia" userId="62ca80ec-ea2f-4a01-b6b3-7e06f7beff2b" providerId="ADAL" clId="{88176144-3B17-48F6-AC17-6E2B164285D0}" dt="2026-06-11T15:26:17.885" v="7994" actId="1035"/>
          <ac:spMkLst>
            <pc:docMk/>
            <pc:sldMk cId="2188311486" sldId="277"/>
            <ac:spMk id="12" creationId="{883D4577-B30F-041F-51D5-254E93DFC485}"/>
          </ac:spMkLst>
        </pc:spChg>
        <pc:spChg chg="add mod">
          <ac:chgData name="Daniel Bafia" userId="62ca80ec-ea2f-4a01-b6b3-7e06f7beff2b" providerId="ADAL" clId="{88176144-3B17-48F6-AC17-6E2B164285D0}" dt="2026-06-11T15:26:17.885" v="7994" actId="1035"/>
          <ac:spMkLst>
            <pc:docMk/>
            <pc:sldMk cId="2188311486" sldId="277"/>
            <ac:spMk id="13" creationId="{0F4541A4-A8BC-5497-F410-EAF42C56A273}"/>
          </ac:spMkLst>
        </pc:spChg>
        <pc:spChg chg="add mod">
          <ac:chgData name="Daniel Bafia" userId="62ca80ec-ea2f-4a01-b6b3-7e06f7beff2b" providerId="ADAL" clId="{88176144-3B17-48F6-AC17-6E2B164285D0}" dt="2026-06-11T14:52:54.342" v="6759" actId="14100"/>
          <ac:spMkLst>
            <pc:docMk/>
            <pc:sldMk cId="2188311486" sldId="277"/>
            <ac:spMk id="14" creationId="{56B05903-D20F-D21A-2E71-3F4106C631AC}"/>
          </ac:spMkLst>
        </pc:spChg>
        <pc:spChg chg="add mod">
          <ac:chgData name="Daniel Bafia" userId="62ca80ec-ea2f-4a01-b6b3-7e06f7beff2b" providerId="ADAL" clId="{88176144-3B17-48F6-AC17-6E2B164285D0}" dt="2026-06-11T15:26:17.885" v="7994" actId="1035"/>
          <ac:spMkLst>
            <pc:docMk/>
            <pc:sldMk cId="2188311486" sldId="277"/>
            <ac:spMk id="17" creationId="{743BDE69-6BF3-4C44-EB65-8C749822BAF9}"/>
          </ac:spMkLst>
        </pc:spChg>
        <pc:spChg chg="add del">
          <ac:chgData name="Daniel Bafia" userId="62ca80ec-ea2f-4a01-b6b3-7e06f7beff2b" providerId="ADAL" clId="{88176144-3B17-48F6-AC17-6E2B164285D0}" dt="2026-06-11T14:51:16.511" v="6703" actId="478"/>
          <ac:spMkLst>
            <pc:docMk/>
            <pc:sldMk cId="2188311486" sldId="277"/>
            <ac:spMk id="19" creationId="{CFC422B0-C0DC-1A29-DDC9-686C78697106}"/>
          </ac:spMkLst>
        </pc:spChg>
        <pc:spChg chg="add mod">
          <ac:chgData name="Daniel Bafia" userId="62ca80ec-ea2f-4a01-b6b3-7e06f7beff2b" providerId="ADAL" clId="{88176144-3B17-48F6-AC17-6E2B164285D0}" dt="2026-06-11T15:26:21.590" v="7999" actId="1035"/>
          <ac:spMkLst>
            <pc:docMk/>
            <pc:sldMk cId="2188311486" sldId="277"/>
            <ac:spMk id="20" creationId="{CFA4B6FD-EE1B-A2A9-1A13-B63F92FA8288}"/>
          </ac:spMkLst>
        </pc:spChg>
        <pc:spChg chg="add">
          <ac:chgData name="Daniel Bafia" userId="62ca80ec-ea2f-4a01-b6b3-7e06f7beff2b" providerId="ADAL" clId="{88176144-3B17-48F6-AC17-6E2B164285D0}" dt="2026-06-11T14:51:28.204" v="6704"/>
          <ac:spMkLst>
            <pc:docMk/>
            <pc:sldMk cId="2188311486" sldId="277"/>
            <ac:spMk id="21" creationId="{E08EB3F1-9943-A2C4-4872-D5664A9CA86B}"/>
          </ac:spMkLst>
        </pc:spChg>
        <pc:picChg chg="add mod">
          <ac:chgData name="Daniel Bafia" userId="62ca80ec-ea2f-4a01-b6b3-7e06f7beff2b" providerId="ADAL" clId="{88176144-3B17-48F6-AC17-6E2B164285D0}" dt="2026-06-11T15:26:17.885" v="7994" actId="1035"/>
          <ac:picMkLst>
            <pc:docMk/>
            <pc:sldMk cId="2188311486" sldId="277"/>
            <ac:picMk id="5" creationId="{7A503BA8-14AD-4556-79A6-3F00192045F2}"/>
          </ac:picMkLst>
        </pc:picChg>
        <pc:picChg chg="add mod">
          <ac:chgData name="Daniel Bafia" userId="62ca80ec-ea2f-4a01-b6b3-7e06f7beff2b" providerId="ADAL" clId="{88176144-3B17-48F6-AC17-6E2B164285D0}" dt="2026-06-11T15:26:17.885" v="7994" actId="1035"/>
          <ac:picMkLst>
            <pc:docMk/>
            <pc:sldMk cId="2188311486" sldId="277"/>
            <ac:picMk id="11" creationId="{8A3DF0AB-FF7A-1F96-E8E5-E8685EB4C088}"/>
          </ac:picMkLst>
        </pc:picChg>
        <pc:picChg chg="add mod">
          <ac:chgData name="Daniel Bafia" userId="62ca80ec-ea2f-4a01-b6b3-7e06f7beff2b" providerId="ADAL" clId="{88176144-3B17-48F6-AC17-6E2B164285D0}" dt="2026-06-11T15:26:17.885" v="7994" actId="1035"/>
          <ac:picMkLst>
            <pc:docMk/>
            <pc:sldMk cId="2188311486" sldId="277"/>
            <ac:picMk id="16" creationId="{8150F38F-02C3-72CB-A883-F73625EC18CD}"/>
          </ac:picMkLst>
        </pc:picChg>
      </pc:sldChg>
      <pc:sldChg chg="add del">
        <pc:chgData name="Daniel Bafia" userId="62ca80ec-ea2f-4a01-b6b3-7e06f7beff2b" providerId="ADAL" clId="{88176144-3B17-48F6-AC17-6E2B164285D0}" dt="2026-06-11T15:02:23.947" v="6928" actId="47"/>
        <pc:sldMkLst>
          <pc:docMk/>
          <pc:sldMk cId="1636091381" sldId="278"/>
        </pc:sldMkLst>
      </pc:sldChg>
      <pc:sldChg chg="addSp delSp modSp new mod ord">
        <pc:chgData name="Daniel Bafia" userId="62ca80ec-ea2f-4a01-b6b3-7e06f7beff2b" providerId="ADAL" clId="{88176144-3B17-48F6-AC17-6E2B164285D0}" dt="2026-06-11T16:07:57.571" v="8192" actId="20577"/>
        <pc:sldMkLst>
          <pc:docMk/>
          <pc:sldMk cId="1844397808" sldId="278"/>
        </pc:sldMkLst>
        <pc:spChg chg="mod">
          <ac:chgData name="Daniel Bafia" userId="62ca80ec-ea2f-4a01-b6b3-7e06f7beff2b" providerId="ADAL" clId="{88176144-3B17-48F6-AC17-6E2B164285D0}" dt="2026-06-11T16:07:57.571" v="8192" actId="20577"/>
          <ac:spMkLst>
            <pc:docMk/>
            <pc:sldMk cId="1844397808" sldId="278"/>
            <ac:spMk id="2" creationId="{B3A22F01-1C01-5920-7304-07495EA51E55}"/>
          </ac:spMkLst>
        </pc:spChg>
        <pc:spChg chg="del">
          <ac:chgData name="Daniel Bafia" userId="62ca80ec-ea2f-4a01-b6b3-7e06f7beff2b" providerId="ADAL" clId="{88176144-3B17-48F6-AC17-6E2B164285D0}" dt="2026-06-11T16:07:04.225" v="8153" actId="22"/>
          <ac:spMkLst>
            <pc:docMk/>
            <pc:sldMk cId="1844397808" sldId="278"/>
            <ac:spMk id="3" creationId="{9BBD001E-1DA4-D810-CB52-6FFACA289574}"/>
          </ac:spMkLst>
        </pc:spChg>
        <pc:picChg chg="add mod ord">
          <ac:chgData name="Daniel Bafia" userId="62ca80ec-ea2f-4a01-b6b3-7e06f7beff2b" providerId="ADAL" clId="{88176144-3B17-48F6-AC17-6E2B164285D0}" dt="2026-06-11T16:07:31.369" v="8162" actId="1076"/>
          <ac:picMkLst>
            <pc:docMk/>
            <pc:sldMk cId="1844397808" sldId="278"/>
            <ac:picMk id="6" creationId="{DD3EDD8C-8F59-95E4-DBB1-18CCFCE90A2B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10T19:55:02.32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A1273C-5F77-4EC2-A326-F4B589DE511F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283771-79E7-4884-9884-266D7B3E1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927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Hannah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Carlos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1400" dirty="0">
                <a:latin typeface="Arial" panose="020B0604020202020204" pitchFamily="34" charset="0"/>
              </a:rPr>
              <a:t>Offers experimental </a:t>
            </a:r>
            <a:r>
              <a:rPr lang="en-US" altLang="en-US" sz="1400" dirty="0" err="1">
                <a:latin typeface="Arial" panose="020B0604020202020204" pitchFamily="34" charset="0"/>
              </a:rPr>
              <a:t>implemention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83771-79E7-4884-9884-266D7B3E1F6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426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Zhaoxi</a:t>
            </a:r>
            <a:r>
              <a:rPr lang="en-US" dirty="0"/>
              <a:t> Chen </a:t>
            </a:r>
          </a:p>
          <a:p>
            <a:r>
              <a:rPr lang="en-US" dirty="0"/>
              <a:t>Didi Luo </a:t>
            </a:r>
          </a:p>
          <a:p>
            <a:r>
              <a:rPr lang="en-US" dirty="0" err="1"/>
              <a:t>Chahinez</a:t>
            </a:r>
            <a:r>
              <a:rPr lang="en-US" dirty="0"/>
              <a:t> </a:t>
            </a:r>
            <a:r>
              <a:rPr lang="en-US" dirty="0" err="1"/>
              <a:t>Boutelaa</a:t>
            </a:r>
            <a:r>
              <a:rPr lang="en-US" dirty="0"/>
              <a:t> </a:t>
            </a:r>
          </a:p>
          <a:p>
            <a:r>
              <a:rPr lang="en-US" dirty="0"/>
              <a:t>Nathan </a:t>
            </a:r>
            <a:r>
              <a:rPr lang="en-US" dirty="0" err="1"/>
              <a:t>Sitarman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community is increasingly shifting from viewing mid-T baking solely as oxygen doping toward a broader picture where oxide structure, carbide formation, and interface chemistry may all influence SRF performance.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83771-79E7-4884-9884-266D7B3E1F6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177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Ryan McFadden Lucas Wallace Alex </a:t>
            </a:r>
            <a:r>
              <a:rPr lang="en-US" dirty="0" err="1"/>
              <a:t>Cierpka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83771-79E7-4884-9884-266D7B3E1F6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517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B6B57-1C01-4AC0-656A-36D88D948C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1219B3-C9EC-0AA6-CFFD-2CD327EC9D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4CD37-2A2B-3E2E-D0EC-3D546F415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33B6-B365-4F2A-B955-D421F335E2AD}" type="datetime1">
              <a:rPr lang="en-US" smtClean="0"/>
              <a:t>6/11/2026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499686-8875-7186-CA5C-971DD774F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Bafia | TTC'2026 WG-1 Summary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C60655-382C-EF2B-7C43-7F31DB3D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40B83-0A34-4B5D-B99D-16C86E330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051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17E91-4E11-945E-C645-248C81989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C39D77-19AC-1040-E01F-9590CC128B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CCAD03-C372-5FB7-C8F8-AE3E2EB5A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3E6B-CCFC-44FA-BEED-87988AFC2B71}" type="datetime1">
              <a:rPr lang="en-US" smtClean="0"/>
              <a:t>6/11/2026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238A4E-BE1F-8CB4-382D-16BA86738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Bafia | TTC'2026 WG-1 Summary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9B7A96-9ECA-D549-B20D-83329FD43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40B83-0A34-4B5D-B99D-16C86E330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774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527F83-2953-4C1B-F4C7-9825A23F82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2628B8-4A28-71E0-A90A-0DB6867BD2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9058F-AE04-169E-F101-C5C35A202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C58E-A0A2-403B-AE02-7EC952207076}" type="datetime1">
              <a:rPr lang="en-US" smtClean="0"/>
              <a:t>6/11/2026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D325D-1E3B-164E-B560-6B7E4EC98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Bafia | TTC'2026 WG-1 Summary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3825F8-68BA-38ED-F4B1-0F30FAE4C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40B83-0A34-4B5D-B99D-16C86E330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868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E216A-9E26-56B1-14FD-C9A31F303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3C7F3-B753-3667-8501-966D16E8E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80176-3384-8550-C30F-4B2673D59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4BE0A-B211-4E4E-87A4-F27F5EFD2BF9}" type="datetime1">
              <a:rPr lang="en-US" smtClean="0"/>
              <a:t>6/11/2026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0A98C2-C3F5-013B-C341-4FCFEA657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Bafia | TTC'2026 WG-1 Summary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969CB6-E588-70CA-2119-5A522DE66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40B83-0A34-4B5D-B99D-16C86E330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508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19C27-33EB-AD8C-425D-01F42554F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B7F77C-800B-B854-A773-749B4AE097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5A761D-1F0C-FB8E-0D4B-7801D9F95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DD537-763A-495B-B4DC-79494C060C1A}" type="datetime1">
              <a:rPr lang="en-US" smtClean="0"/>
              <a:t>6/11/2026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1D76A-9D4A-6767-C1E8-DD93926FD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Bafia | TTC'2026 WG-1 Summary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39CF0-E059-6037-44B8-7FE2DD676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40B83-0A34-4B5D-B99D-16C86E330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578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640DA-57D9-CC9F-8915-3C1B52735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03B2C0-2D40-EEA9-6B64-12B350A297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559A0A-DBD4-9DB9-A8F6-C385E2C390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E44800-BE46-D073-0714-3FFA8C1C2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6C9C5-F066-4E17-8EC3-29FBD62DD70B}" type="datetime1">
              <a:rPr lang="en-US" smtClean="0"/>
              <a:t>6/11/2026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FFDF07-2065-A371-5577-09B454A87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Bafia | TTC'2026 WG-1 Summary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ACAD84-6A5C-90EE-AA45-493F6C177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40B83-0A34-4B5D-B99D-16C86E330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530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CEEF1-CB22-15C9-328A-C977AC560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01300C-0FFC-BDEB-A4AD-AB37DACB4B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BEA9C3-E7BC-E308-8001-6BA6B6648E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88AC5C-8E36-8327-B7BC-F0A376AF4C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C3F9F8-6451-4EC0-40F0-1B65AD803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55E20C-8D03-2C04-B2AD-562268F73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0778F-CF43-4C6E-A920-025CF9C75501}" type="datetime1">
              <a:rPr lang="en-US" smtClean="0"/>
              <a:t>6/11/2026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4DB90E-829C-6771-6E72-83BB9939E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Bafia | TTC'2026 WG-1 Summary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2CD7FF-A5DC-EF02-7F09-2768BC35D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40B83-0A34-4B5D-B99D-16C86E330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627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83D16-EFFA-9FFB-486E-A5AA79D61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3E6415-84A4-53F2-9D06-201801912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7F7D9-53F0-464E-8406-66F66EF99C55}" type="datetime1">
              <a:rPr lang="en-US" smtClean="0"/>
              <a:t>6/11/2026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B0C540-1955-38AC-EBB9-826611C1B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Bafia | TTC'2026 WG-1 Summary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5CE288-54A1-B78E-9A7D-2AB6962AF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40B83-0A34-4B5D-B99D-16C86E330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685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32AA14-2B8A-AD75-C06A-8D8B9F970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B6AA3-6221-4810-9ED4-2DDB5285CE02}" type="datetime1">
              <a:rPr lang="en-US" smtClean="0"/>
              <a:t>6/11/2026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857CDE-C31C-F650-10AD-79619B909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Bafia | TTC'2026 WG-1 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FD1E85-78FD-3B68-54EE-B11BF5F11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40B83-0A34-4B5D-B99D-16C86E330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585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32C77-D9D1-2C52-3A57-232A5A655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61C94-5962-6175-8B69-96CA0A7F4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19E522-D427-E184-0A59-96D09DEA6A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5D6A53-8DEA-C9D5-960F-EDBC657B8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359B1-C8BE-46FB-AAB9-5DC5B58128C3}" type="datetime1">
              <a:rPr lang="en-US" smtClean="0"/>
              <a:t>6/11/2026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412847-E3D7-4912-B065-DC88596B3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Bafia | TTC'2026 WG-1 Summary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2B4BF1-5EAE-30C4-A14C-E6E1C50B1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40B83-0A34-4B5D-B99D-16C86E330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413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E8336-BE32-CAD5-7E44-9DB8AFCB3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B2F209-DE7C-33BB-DE8C-A4CFB7686A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6B0D77-49BF-1FBB-F8C1-4725ED84E4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C7C9EA-68C0-6864-E2AE-A202D1009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11153-4AF1-44A1-827B-6A9B9C1A6593}" type="datetime1">
              <a:rPr lang="en-US" smtClean="0"/>
              <a:t>6/11/2026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55F493-14D6-07C9-C03C-5B34F131E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Bafia | TTC'2026 WG-1 Summary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2498E5-D748-750D-18A3-75352506A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40B83-0A34-4B5D-B99D-16C86E330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317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63207B-A8FB-B084-E65A-371401FA2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B6FC6-4075-E17F-2AF3-2A02F22E09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B3606-5842-ACB7-84A3-95BE9EA930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FBB9ACD-4924-434C-BDFB-2FE46C7F6289}" type="datetime1">
              <a:rPr lang="en-US" smtClean="0"/>
              <a:t>6/11/2026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798196-3118-D230-3F97-6663025D22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D. Bafia | TTC'2026 WG-1 Summary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8F6215-9D8D-C8A5-0C65-F857FE8A69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840B83-0A34-4B5D-B99D-16C86E330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75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3F496-E4B3-1E35-33DF-419EF8B65E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WG-1 Summary: High Q</a:t>
            </a:r>
            <a:r>
              <a:rPr lang="en-US" baseline="-25000" dirty="0"/>
              <a:t>0</a:t>
            </a:r>
            <a:r>
              <a:rPr lang="en-US" dirty="0"/>
              <a:t>/High Gradient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2EC12A-0840-6B4E-07D2-7DAB2E7A9D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u="sng" dirty="0"/>
              <a:t>Daniel Bafia</a:t>
            </a:r>
            <a:r>
              <a:rPr lang="en-US" dirty="0"/>
              <a:t>, Jinfang Chen, Lea Steder</a:t>
            </a:r>
            <a:endParaRPr lang="en-US" u="sng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C99292-9F99-94E7-FA74-B758955D0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Bafia | TTC'2026 WG-1 Summary</a:t>
            </a:r>
          </a:p>
        </p:txBody>
      </p:sp>
    </p:spTree>
    <p:extLst>
      <p:ext uri="{BB962C8B-B14F-4D97-AF65-F5344CB8AC3E}">
        <p14:creationId xmlns:p14="http://schemas.microsoft.com/office/powerpoint/2010/main" val="3084579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0AE9B-3E71-E2C5-CF8A-1A914A19C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86" y="11665"/>
            <a:ext cx="1352550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Surface Quality Remains a Major Factor for High Q/High G Performance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503BA8-14AD-4556-79A6-3F0019204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9730" y="1765063"/>
            <a:ext cx="2985472" cy="26518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4EDD92-9AB1-B7F5-2565-0CB733BACAB7}"/>
              </a:ext>
            </a:extLst>
          </p:cNvPr>
          <p:cNvSpPr txBox="1"/>
          <p:nvPr/>
        </p:nvSpPr>
        <p:spPr>
          <a:xfrm>
            <a:off x="4411652" y="1341530"/>
            <a:ext cx="2173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>
                <a:solidFill>
                  <a:srgbClr val="0070C0"/>
                </a:solidFill>
              </a:rPr>
              <a:t>Qingwei</a:t>
            </a:r>
            <a:r>
              <a:rPr lang="en-US" i="1" dirty="0">
                <a:solidFill>
                  <a:srgbClr val="0070C0"/>
                </a:solidFill>
              </a:rPr>
              <a:t> Chu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28E5532-B5CE-B5E6-D810-E6F8AE09E562}"/>
              </a:ext>
            </a:extLst>
          </p:cNvPr>
          <p:cNvSpPr txBox="1">
            <a:spLocks/>
          </p:cNvSpPr>
          <p:nvPr/>
        </p:nvSpPr>
        <p:spPr>
          <a:xfrm>
            <a:off x="3845522" y="4694904"/>
            <a:ext cx="3662389" cy="67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HF-free ionic liquid EP offers an alternative processing route.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A3DF0AB-FF7A-1F96-E8E5-E8685EB4C0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43" y="1595460"/>
            <a:ext cx="3910787" cy="299104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83D4577-B30F-041F-51D5-254E93DFC485}"/>
              </a:ext>
            </a:extLst>
          </p:cNvPr>
          <p:cNvSpPr txBox="1"/>
          <p:nvPr/>
        </p:nvSpPr>
        <p:spPr>
          <a:xfrm>
            <a:off x="664393" y="1275994"/>
            <a:ext cx="2173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0070C0"/>
                </a:solidFill>
              </a:rPr>
              <a:t>Eric Lechner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F4541A4-A8BC-5497-F410-EAF42C56A273}"/>
              </a:ext>
            </a:extLst>
          </p:cNvPr>
          <p:cNvSpPr txBox="1">
            <a:spLocks/>
          </p:cNvSpPr>
          <p:nvPr/>
        </p:nvSpPr>
        <p:spPr>
          <a:xfrm>
            <a:off x="153586" y="4595106"/>
            <a:ext cx="3747259" cy="12243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dirty="0"/>
              <a:t>Nanoscale topography may significantly reduce the superheating field</a:t>
            </a:r>
          </a:p>
          <a:p>
            <a:r>
              <a:rPr lang="en-US" sz="1900" dirty="0"/>
              <a:t>Highlights the importance of precise surface preparation</a:t>
            </a:r>
            <a:r>
              <a:rPr lang="en-US" sz="1800" dirty="0"/>
              <a:t>.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6B05903-D20F-D21A-2E71-3F4106C631AC}"/>
              </a:ext>
            </a:extLst>
          </p:cNvPr>
          <p:cNvSpPr txBox="1">
            <a:spLocks/>
          </p:cNvSpPr>
          <p:nvPr/>
        </p:nvSpPr>
        <p:spPr>
          <a:xfrm>
            <a:off x="7981841" y="4957480"/>
            <a:ext cx="4056573" cy="1743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Conventional SRF processing with optimized EP produced expected high-Q/high-gradient behavior in a low-R/Q barrel-cell cavity</a:t>
            </a:r>
          </a:p>
          <a:p>
            <a:r>
              <a:rPr lang="en-US" sz="1800" dirty="0"/>
              <a:t>Demonstrated ~200 </a:t>
            </a:r>
            <a:r>
              <a:rPr lang="en-US" sz="1800" dirty="0" err="1"/>
              <a:t>mT</a:t>
            </a:r>
            <a:r>
              <a:rPr lang="en-US" sz="1800" dirty="0"/>
              <a:t> in novel barrel cell cavity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150F38F-02C3-72CB-A883-F73625EC18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6989" y="1341530"/>
            <a:ext cx="4092347" cy="348884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43BDE69-6BF3-4C44-EB65-8C749822BAF9}"/>
              </a:ext>
            </a:extLst>
          </p:cNvPr>
          <p:cNvSpPr txBox="1"/>
          <p:nvPr/>
        </p:nvSpPr>
        <p:spPr>
          <a:xfrm>
            <a:off x="9047152" y="1090138"/>
            <a:ext cx="2173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0070C0"/>
                </a:solidFill>
              </a:rPr>
              <a:t>Daniel Bafia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FA4B6FD-EE1B-A2A9-1A13-B63F92FA8288}"/>
              </a:ext>
            </a:extLst>
          </p:cNvPr>
          <p:cNvSpPr txBox="1"/>
          <p:nvPr/>
        </p:nvSpPr>
        <p:spPr>
          <a:xfrm>
            <a:off x="664393" y="5765649"/>
            <a:ext cx="7295187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/>
              <a:t>Optimized surface preparation remains the key enabler of high-Q/high-gradient performance, regardless of cavity frequency or geometry.</a:t>
            </a:r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FAF567CD-5D8B-FA70-D0F1-086BC4A4A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Bafia | TTC'2026 WG-1 Summary</a:t>
            </a:r>
          </a:p>
        </p:txBody>
      </p:sp>
    </p:spTree>
    <p:extLst>
      <p:ext uri="{BB962C8B-B14F-4D97-AF65-F5344CB8AC3E}">
        <p14:creationId xmlns:p14="http://schemas.microsoft.com/office/powerpoint/2010/main" val="218831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E0660-9CFA-7E45-AB35-540DA3430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4625"/>
            <a:ext cx="10515600" cy="1325563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B4C81-B3B6-3E24-7B64-67EC92EB4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4425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Mid-T Baking is Maturing</a:t>
            </a:r>
          </a:p>
          <a:p>
            <a:pPr lvl="1"/>
            <a:r>
              <a:rPr lang="en-US" dirty="0"/>
              <a:t>Successful deployment and qualification efforts at SHINE, PIP-II, CEBAF, and S3FEL demonstrate increasing readiness for project-scale implementation. </a:t>
            </a:r>
          </a:p>
          <a:p>
            <a:r>
              <a:rPr lang="en-US" dirty="0"/>
              <a:t>Toward Predictive Materials Engineering</a:t>
            </a:r>
          </a:p>
          <a:p>
            <a:pPr lvl="1"/>
            <a:r>
              <a:rPr lang="en-US" dirty="0"/>
              <a:t>Impurity concentration, diffusion depth, and co-doping are emerging as controllable parameters for optimizing cavity performance. </a:t>
            </a:r>
          </a:p>
          <a:p>
            <a:r>
              <a:rPr lang="en-US" dirty="0"/>
              <a:t>Beyond Oxygen Doping: The Role of Interfaces</a:t>
            </a:r>
          </a:p>
          <a:p>
            <a:pPr lvl="1"/>
            <a:r>
              <a:rPr lang="en-US" dirty="0"/>
              <a:t>Oxide structure, oxide regrowth, carbide formation, and interface chemistry are increasingly recognized as contributors to SRF performance. </a:t>
            </a:r>
          </a:p>
          <a:p>
            <a:r>
              <a:rPr lang="en-US" dirty="0"/>
              <a:t>Understanding Performance Limits</a:t>
            </a:r>
          </a:p>
          <a:p>
            <a:pPr lvl="1"/>
            <a:r>
              <a:rPr lang="en-US" dirty="0"/>
              <a:t>New diagnostics and modeling are improving our understanding of flux penetration, trapped flux losses, and superheating field limitations. </a:t>
            </a:r>
          </a:p>
          <a:p>
            <a:r>
              <a:rPr lang="en-US" dirty="0"/>
              <a:t>Expanding the High-Q / High-Gradient Toolbox</a:t>
            </a:r>
          </a:p>
          <a:p>
            <a:pPr lvl="1"/>
            <a:r>
              <a:rPr lang="en-US" dirty="0"/>
              <a:t>Advances in processing and cavity design continue to demonstrate excellent performance across frequencies, facilities, and cavity geometries.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BAEE8B-3E16-C0BB-8D25-435EFB913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Bafia | TTC'2026 WG-1 Summary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B8A674-9D6E-4B29-5E3A-7A446B15FB21}"/>
              </a:ext>
            </a:extLst>
          </p:cNvPr>
          <p:cNvSpPr txBox="1"/>
          <p:nvPr/>
        </p:nvSpPr>
        <p:spPr>
          <a:xfrm>
            <a:off x="509996" y="5561876"/>
            <a:ext cx="11504204" cy="70788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sz="2000" dirty="0"/>
              <a:t>Takeaway: The field is transitioning from empirical surface treatments toward predictive engineering of superconducting materials, interfaces, and cavity surfaces for next-generation SRF applications.</a:t>
            </a:r>
          </a:p>
        </p:txBody>
      </p:sp>
    </p:spTree>
    <p:extLst>
      <p:ext uri="{BB962C8B-B14F-4D97-AF65-F5344CB8AC3E}">
        <p14:creationId xmlns:p14="http://schemas.microsoft.com/office/powerpoint/2010/main" val="410932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22F01-1C01-5920-7304-07495EA51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WG-1 Timetable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D3EDD8C-8F59-95E4-DBB1-18CCFCE90A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801" y="1190625"/>
            <a:ext cx="11804398" cy="530225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396D77-9F49-9A97-ECC0-87BCD4B8C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Bafia | TTC'2026 WG-1 Summary</a:t>
            </a:r>
          </a:p>
        </p:txBody>
      </p:sp>
    </p:spTree>
    <p:extLst>
      <p:ext uri="{BB962C8B-B14F-4D97-AF65-F5344CB8AC3E}">
        <p14:creationId xmlns:p14="http://schemas.microsoft.com/office/powerpoint/2010/main" val="1844397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30B89-D729-C2C1-439C-5D59F820B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724" y="365125"/>
            <a:ext cx="11098696" cy="1325563"/>
          </a:xfrm>
        </p:spPr>
        <p:txBody>
          <a:bodyPr/>
          <a:lstStyle/>
          <a:p>
            <a:r>
              <a:rPr lang="en-US" dirty="0"/>
              <a:t>Takeaways From Presentations and Discussions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5FAD1-CA87-6299-414B-10362E372A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Main Themes:</a:t>
            </a:r>
          </a:p>
          <a:p>
            <a:r>
              <a:rPr lang="en-US" dirty="0"/>
              <a:t>Mid-T baking is transitioning from laboratory demonstrations to deployment.</a:t>
            </a:r>
          </a:p>
          <a:p>
            <a:r>
              <a:rPr lang="en-US" dirty="0"/>
              <a:t>Impurity engineering and co-doping are enabling predictive optimization of SRF materials.</a:t>
            </a:r>
          </a:p>
          <a:p>
            <a:r>
              <a:rPr lang="en-US" dirty="0"/>
              <a:t>Interface chemistry is emerging as a key control parameter alongside impurity concentration.</a:t>
            </a:r>
          </a:p>
          <a:p>
            <a:r>
              <a:rPr lang="en-US" dirty="0"/>
              <a:t>New diagnostics are improving our understanding of flux entry and performance limits.</a:t>
            </a:r>
          </a:p>
          <a:p>
            <a:r>
              <a:rPr lang="en-US" dirty="0"/>
              <a:t>Surface engineering continues to enable high performance across frequencies and cavity geometries.</a:t>
            </a:r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83CFDDB-D8E6-9BAB-7C1E-9EF03F2BDD55}"/>
                  </a:ext>
                </a:extLst>
              </p14:cNvPr>
              <p14:cNvContentPartPr/>
              <p14:nvPr/>
            </p14:nvContentPartPr>
            <p14:xfrm>
              <a:off x="5327374" y="2854299"/>
              <a:ext cx="360" cy="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83CFDDB-D8E6-9BAB-7C1E-9EF03F2BDD5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21254" y="2848179"/>
                <a:ext cx="1260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E4E1B94-A5C0-6805-54EE-DD6EE0634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Bafia | TTC'2026 WG-1 Summary</a:t>
            </a:r>
          </a:p>
        </p:txBody>
      </p:sp>
    </p:spTree>
    <p:extLst>
      <p:ext uri="{BB962C8B-B14F-4D97-AF65-F5344CB8AC3E}">
        <p14:creationId xmlns:p14="http://schemas.microsoft.com/office/powerpoint/2010/main" val="944760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6E8197-2771-0E1D-06D8-75939DA6A0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36CF2243-602B-6C73-5342-56169DDCC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5994" y="1435893"/>
            <a:ext cx="3968944" cy="23001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5A1374-C4B3-1160-FD14-BD56CDDA2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689" y="-15639"/>
            <a:ext cx="11353800" cy="1325563"/>
          </a:xfrm>
        </p:spPr>
        <p:txBody>
          <a:bodyPr/>
          <a:lstStyle/>
          <a:p>
            <a:r>
              <a:rPr lang="en-US" dirty="0"/>
              <a:t>Application of Mid-T Baking Treatment to Projects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6EA7E3-FEEE-007D-1717-CE1AC6A90D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89" y="1712185"/>
            <a:ext cx="2519266" cy="18444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E0F7E04-103A-AA84-084E-B155AB6C2606}"/>
              </a:ext>
            </a:extLst>
          </p:cNvPr>
          <p:cNvSpPr txBox="1"/>
          <p:nvPr/>
        </p:nvSpPr>
        <p:spPr>
          <a:xfrm>
            <a:off x="-22209" y="3688090"/>
            <a:ext cx="33780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SHINE fabricating CM with either mid-T baked or N-doped cavities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250 dressed mid-T cavities tested, 81% test rate, 3 CM per month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C202D1-2420-0F5D-A1AA-B95AD96E6355}"/>
              </a:ext>
            </a:extLst>
          </p:cNvPr>
          <p:cNvSpPr txBox="1"/>
          <p:nvPr/>
        </p:nvSpPr>
        <p:spPr>
          <a:xfrm>
            <a:off x="188940" y="1189024"/>
            <a:ext cx="2767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SHINE</a:t>
            </a:r>
          </a:p>
          <a:p>
            <a:pPr algn="ctr"/>
            <a:r>
              <a:rPr lang="en-US" i="1" dirty="0">
                <a:solidFill>
                  <a:srgbClr val="0070C0"/>
                </a:solidFill>
              </a:rPr>
              <a:t>Yue Zong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91C9AF-7560-7EAA-A557-384621C6AFCD}"/>
              </a:ext>
            </a:extLst>
          </p:cNvPr>
          <p:cNvSpPr txBox="1"/>
          <p:nvPr/>
        </p:nvSpPr>
        <p:spPr>
          <a:xfrm>
            <a:off x="3523524" y="1050022"/>
            <a:ext cx="2767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PIP-II</a:t>
            </a:r>
          </a:p>
          <a:p>
            <a:pPr algn="ctr"/>
            <a:r>
              <a:rPr lang="en-US" i="1" dirty="0">
                <a:solidFill>
                  <a:srgbClr val="0070C0"/>
                </a:solidFill>
              </a:rPr>
              <a:t>Jacopo Bernardini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3027DBF-BF9C-13E7-2F8C-67F526701DEA}"/>
              </a:ext>
            </a:extLst>
          </p:cNvPr>
          <p:cNvSpPr txBox="1"/>
          <p:nvPr/>
        </p:nvSpPr>
        <p:spPr>
          <a:xfrm>
            <a:off x="3355880" y="3687442"/>
            <a:ext cx="30559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4 LB650 MHz successfully qualified for PIP-II post mid-T baking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Treatment is being industrialized at vendor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B6DA2F-CF25-3EBE-D741-79533D665EFD}"/>
              </a:ext>
            </a:extLst>
          </p:cNvPr>
          <p:cNvSpPr txBox="1"/>
          <p:nvPr/>
        </p:nvSpPr>
        <p:spPr>
          <a:xfrm>
            <a:off x="7151807" y="957940"/>
            <a:ext cx="2767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CEBAF</a:t>
            </a:r>
          </a:p>
          <a:p>
            <a:pPr algn="ctr"/>
            <a:r>
              <a:rPr lang="en-US" i="1" dirty="0">
                <a:solidFill>
                  <a:srgbClr val="0070C0"/>
                </a:solidFill>
              </a:rPr>
              <a:t>Pashupati Dhakal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8BD0A8-17D5-465A-3697-D9CE94CAF250}"/>
              </a:ext>
            </a:extLst>
          </p:cNvPr>
          <p:cNvSpPr txBox="1"/>
          <p:nvPr/>
        </p:nvSpPr>
        <p:spPr>
          <a:xfrm>
            <a:off x="7151807" y="3741567"/>
            <a:ext cx="26294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Refurbishing C75 cavities;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Using mid-T baking shows 135% improvement in Q</a:t>
            </a:r>
            <a:r>
              <a:rPr lang="en-US" baseline="-25000" dirty="0"/>
              <a:t>0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674236-17B0-A83C-CCE4-D505A22CCF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4938" y="1498598"/>
            <a:ext cx="2706497" cy="23001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099717-CB9F-D5CB-C884-9E81592E42C1}"/>
              </a:ext>
            </a:extLst>
          </p:cNvPr>
          <p:cNvSpPr txBox="1"/>
          <p:nvPr/>
        </p:nvSpPr>
        <p:spPr>
          <a:xfrm>
            <a:off x="9691992" y="1050021"/>
            <a:ext cx="2767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</a:t>
            </a:r>
            <a:r>
              <a:rPr lang="en-US" baseline="30000" dirty="0"/>
              <a:t>3</a:t>
            </a:r>
            <a:r>
              <a:rPr lang="en-US" dirty="0"/>
              <a:t>FEL</a:t>
            </a:r>
          </a:p>
          <a:p>
            <a:pPr algn="ctr"/>
            <a:r>
              <a:rPr lang="en-US" i="1" dirty="0">
                <a:solidFill>
                  <a:srgbClr val="0070C0"/>
                </a:solidFill>
              </a:rPr>
              <a:t>Shaohua Peng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78B92E-724D-1D34-CE53-D33434DD59B2}"/>
              </a:ext>
            </a:extLst>
          </p:cNvPr>
          <p:cNvSpPr txBox="1"/>
          <p:nvPr/>
        </p:nvSpPr>
        <p:spPr>
          <a:xfrm>
            <a:off x="9903141" y="3586490"/>
            <a:ext cx="21412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 cavity processing platform available to S3FEL; exploring mid-T baking</a:t>
            </a:r>
          </a:p>
        </p:txBody>
      </p:sp>
      <p:pic>
        <p:nvPicPr>
          <p:cNvPr id="16" name="图片 55">
            <a:extLst>
              <a:ext uri="{FF2B5EF4-FFF2-40B4-BE49-F238E27FC236}">
                <a16:creationId xmlns:a16="http://schemas.microsoft.com/office/drawing/2014/main" id="{DF45E240-C159-D03C-8BA4-C96E0BB8AD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1266" y="1835355"/>
            <a:ext cx="2182556" cy="1539849"/>
          </a:xfrm>
          <a:prstGeom prst="rect">
            <a:avLst/>
          </a:prstGeom>
        </p:spPr>
      </p:pic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D116FB4C-6233-2277-4161-646245C52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Bafia | TTC'2026 WG-1 Summary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D27769C-95C9-1BBD-707D-58CCDC069E6B}"/>
              </a:ext>
            </a:extLst>
          </p:cNvPr>
          <p:cNvSpPr txBox="1"/>
          <p:nvPr/>
        </p:nvSpPr>
        <p:spPr>
          <a:xfrm>
            <a:off x="359689" y="5713706"/>
            <a:ext cx="11458780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Mid-T baking is transitioning from a laboratory treatment to a deployable technology, with successful qualification, industrialization, and implementation across multiple accelerator projects</a:t>
            </a:r>
          </a:p>
        </p:txBody>
      </p:sp>
    </p:spTree>
    <p:extLst>
      <p:ext uri="{BB962C8B-B14F-4D97-AF65-F5344CB8AC3E}">
        <p14:creationId xmlns:p14="http://schemas.microsoft.com/office/powerpoint/2010/main" val="220021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DFC4F-6E70-8626-D1BB-406893BA4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353" y="191182"/>
            <a:ext cx="11104476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O Impurities as a Central Variable in Predicting Cavity Performance Post Baking </a:t>
            </a:r>
            <a:br>
              <a:rPr lang="en-US" dirty="0"/>
            </a:b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61D15D4-9A6B-6B47-406E-0A2CC6EE52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355" y="1880715"/>
            <a:ext cx="3603127" cy="23468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CC2BFE8-9BEA-1B68-EB76-B1FD0447CDF7}"/>
              </a:ext>
            </a:extLst>
          </p:cNvPr>
          <p:cNvSpPr txBox="1"/>
          <p:nvPr/>
        </p:nvSpPr>
        <p:spPr>
          <a:xfrm>
            <a:off x="4609621" y="1070088"/>
            <a:ext cx="345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0070C0"/>
                </a:solidFill>
              </a:rPr>
              <a:t>Julia Goedecke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7A0CF6-9775-649F-EE22-1A9CFB12DACB}"/>
              </a:ext>
            </a:extLst>
          </p:cNvPr>
          <p:cNvSpPr txBox="1"/>
          <p:nvPr/>
        </p:nvSpPr>
        <p:spPr>
          <a:xfrm>
            <a:off x="4317999" y="4351701"/>
            <a:ext cx="38354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Confirm that diffusion depth is a key parameter in determining the predicted BCS; Identified 900 C treatment as a “soft” reset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D7CFE15-47B9-A4AA-0C23-DD48C38BE9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1047" y="3482003"/>
            <a:ext cx="2327853" cy="43881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6647256-C3FD-A8C5-8F5C-EE6D1E071B4B}"/>
              </a:ext>
            </a:extLst>
          </p:cNvPr>
          <p:cNvSpPr txBox="1"/>
          <p:nvPr/>
        </p:nvSpPr>
        <p:spPr>
          <a:xfrm>
            <a:off x="671155" y="1254754"/>
            <a:ext cx="345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0070C0"/>
                </a:solidFill>
              </a:rPr>
              <a:t>Hannah Hu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10A623-C2AE-2AB4-9C09-44A654942307}"/>
              </a:ext>
            </a:extLst>
          </p:cNvPr>
          <p:cNvSpPr txBox="1"/>
          <p:nvPr/>
        </p:nvSpPr>
        <p:spPr>
          <a:xfrm>
            <a:off x="511353" y="4419172"/>
            <a:ext cx="3835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 and N both reduce the BCS resistance, similar effect in cavity performance for either high Q or high gradient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F24B4EA-5C53-E96C-A0E6-46FA449544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353" y="1721472"/>
            <a:ext cx="3507030" cy="275520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DB6D2CA-4507-1D96-1F5D-176F2407AF84}"/>
              </a:ext>
            </a:extLst>
          </p:cNvPr>
          <p:cNvSpPr txBox="1"/>
          <p:nvPr/>
        </p:nvSpPr>
        <p:spPr>
          <a:xfrm>
            <a:off x="8636986" y="957385"/>
            <a:ext cx="345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0070C0"/>
                </a:solidFill>
              </a:rPr>
              <a:t>Carlos Redondo-Herrero</a:t>
            </a:r>
          </a:p>
          <a:p>
            <a:pPr algn="ctr"/>
            <a:r>
              <a:rPr lang="en-US" dirty="0"/>
              <a:t>Incorporating Impurity Profile to Model Current Density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10EB509-FFCB-1159-BDE0-5C92182CFD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244" y="1880715"/>
            <a:ext cx="3578733" cy="2464145"/>
          </a:xfrm>
          <a:prstGeom prst="rect">
            <a:avLst/>
          </a:prstGeom>
        </p:spPr>
      </p:pic>
      <p:sp>
        <p:nvSpPr>
          <p:cNvPr id="26" name="Footer Placeholder 25">
            <a:extLst>
              <a:ext uri="{FF2B5EF4-FFF2-40B4-BE49-F238E27FC236}">
                <a16:creationId xmlns:a16="http://schemas.microsoft.com/office/drawing/2014/main" id="{697088C1-4849-F28F-0457-ABF2EE20E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Bafia | TTC'2026 WG-1 Summary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D94CBA5-04EC-F631-E768-DE127E240A99}"/>
              </a:ext>
            </a:extLst>
          </p:cNvPr>
          <p:cNvSpPr txBox="1"/>
          <p:nvPr/>
        </p:nvSpPr>
        <p:spPr>
          <a:xfrm>
            <a:off x="4658059" y="1322217"/>
            <a:ext cx="345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Enhancement of 1.3 GHz performance with mid-T Baking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C4E6081-EBD7-20B2-2920-A012AEA7F5CC}"/>
              </a:ext>
            </a:extLst>
          </p:cNvPr>
          <p:cNvSpPr txBox="1"/>
          <p:nvPr/>
        </p:nvSpPr>
        <p:spPr>
          <a:xfrm>
            <a:off x="8335667" y="4344860"/>
            <a:ext cx="36718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Developed theory that considers inhomogeneous disorder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Useful tool for modeling field penetration in SRF cavities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20590BD-9846-6733-68A0-89BBDE15CEB1}"/>
              </a:ext>
            </a:extLst>
          </p:cNvPr>
          <p:cNvSpPr txBox="1"/>
          <p:nvPr/>
        </p:nvSpPr>
        <p:spPr>
          <a:xfrm>
            <a:off x="942464" y="5805463"/>
            <a:ext cx="10242253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Advances in experiment and theory are enabling impurity-engineered optimization of both Q₀ and G.</a:t>
            </a:r>
          </a:p>
        </p:txBody>
      </p:sp>
    </p:spTree>
    <p:extLst>
      <p:ext uri="{BB962C8B-B14F-4D97-AF65-F5344CB8AC3E}">
        <p14:creationId xmlns:p14="http://schemas.microsoft.com/office/powerpoint/2010/main" val="318462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54AB5-96CE-B25C-0842-239A5D9ED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350" y="82769"/>
            <a:ext cx="11671300" cy="1325563"/>
          </a:xfrm>
        </p:spPr>
        <p:txBody>
          <a:bodyPr/>
          <a:lstStyle/>
          <a:p>
            <a:r>
              <a:rPr lang="en-US" dirty="0"/>
              <a:t>Toward Predictive Impurity Engineering: Co-Doping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A0EA7-6369-0252-5DFF-EE074CABA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489" y="1808957"/>
            <a:ext cx="4261253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Combines oxygen- and nitrogen-based treatments to independently tune impurity profiles</a:t>
            </a:r>
          </a:p>
          <a:p>
            <a:r>
              <a:rPr lang="en-US" dirty="0"/>
              <a:t>Independent control of O and N contribution to R</a:t>
            </a:r>
            <a:r>
              <a:rPr lang="en-US" baseline="-25000" dirty="0"/>
              <a:t>BCS</a:t>
            </a:r>
            <a:endParaRPr lang="en-US" dirty="0"/>
          </a:p>
          <a:p>
            <a:r>
              <a:rPr lang="en-US" dirty="0"/>
              <a:t>Additive reduction in R</a:t>
            </a:r>
            <a:r>
              <a:rPr lang="en-US" baseline="-25000" dirty="0"/>
              <a:t>BCS</a:t>
            </a:r>
            <a:endParaRPr lang="en-US" dirty="0"/>
          </a:p>
          <a:p>
            <a:r>
              <a:rPr lang="en-US" dirty="0"/>
              <a:t>Demonstrated predictive optimization of SRF performance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F22E63-5941-F51D-DA64-6F4B44A51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9679" y="1808957"/>
            <a:ext cx="3612321" cy="33686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4A0619-99BD-7375-38B6-B6EE58BA50BD}"/>
              </a:ext>
            </a:extLst>
          </p:cNvPr>
          <p:cNvSpPr txBox="1"/>
          <p:nvPr/>
        </p:nvSpPr>
        <p:spPr>
          <a:xfrm>
            <a:off x="6737671" y="1312346"/>
            <a:ext cx="345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0070C0"/>
                </a:solidFill>
              </a:rPr>
              <a:t>Hannah Hu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E3D061-6A60-F3E5-4F9C-682DA5FA6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Bafia | TTC'2026 WG-1 Summary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22AC3A7-7D91-EEAC-20AC-FE90FCD8FD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2550" y="1711034"/>
            <a:ext cx="3612321" cy="331639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9344E38-2C4D-C284-AFEF-A3AF11B85BF4}"/>
              </a:ext>
            </a:extLst>
          </p:cNvPr>
          <p:cNvSpPr txBox="1"/>
          <p:nvPr/>
        </p:nvSpPr>
        <p:spPr>
          <a:xfrm>
            <a:off x="5104997" y="5373686"/>
            <a:ext cx="6826653" cy="9233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/>
              <a:t>Co-doping demonstrates that SRF performance can be engineered through deliberate control of impurity profiles rather than discovered through empirical processing recipes.</a:t>
            </a:r>
          </a:p>
        </p:txBody>
      </p:sp>
    </p:spTree>
    <p:extLst>
      <p:ext uri="{BB962C8B-B14F-4D97-AF65-F5344CB8AC3E}">
        <p14:creationId xmlns:p14="http://schemas.microsoft.com/office/powerpoint/2010/main" val="356596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EA30F0B3-B235-986E-8993-7BD0234E20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4276" y="974419"/>
            <a:ext cx="2454135" cy="24541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010737-C961-47DA-8D44-1957E8FA8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109" y="-260051"/>
            <a:ext cx="118872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Beyond Mid-T Baking &amp; Oxygen Doping: The Role of Interfaces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F638686-BDAD-DCBD-E374-2BB1967475A2}"/>
              </a:ext>
            </a:extLst>
          </p:cNvPr>
          <p:cNvSpPr txBox="1">
            <a:spLocks/>
          </p:cNvSpPr>
          <p:nvPr/>
        </p:nvSpPr>
        <p:spPr>
          <a:xfrm>
            <a:off x="490645" y="3708960"/>
            <a:ext cx="4134695" cy="17628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Mid-T baking modifies both O profiles and Nb/oxide interface structure, highlighting the role of oxide chemistry in SRF performance.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2E621F-3D88-9943-522A-2D7307B10D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866" y="947888"/>
            <a:ext cx="2840262" cy="27475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CC79CE5-2351-B94E-51FA-332DA73FBBF5}"/>
              </a:ext>
            </a:extLst>
          </p:cNvPr>
          <p:cNvSpPr txBox="1"/>
          <p:nvPr/>
        </p:nvSpPr>
        <p:spPr>
          <a:xfrm>
            <a:off x="2246285" y="1028769"/>
            <a:ext cx="114488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Exposure to air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9828F56-FAE4-4E91-75B5-1B9F201349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8798" y="2079824"/>
            <a:ext cx="2283510" cy="111849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FA09D4B-9479-23A1-A3E1-8B1D774C6778}"/>
              </a:ext>
            </a:extLst>
          </p:cNvPr>
          <p:cNvSpPr txBox="1"/>
          <p:nvPr/>
        </p:nvSpPr>
        <p:spPr>
          <a:xfrm>
            <a:off x="946735" y="2218145"/>
            <a:ext cx="45053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6F578B-3692-B5D7-1F78-4547C231CE1B}"/>
              </a:ext>
            </a:extLst>
          </p:cNvPr>
          <p:cNvSpPr txBox="1"/>
          <p:nvPr/>
        </p:nvSpPr>
        <p:spPr>
          <a:xfrm>
            <a:off x="693094" y="2834683"/>
            <a:ext cx="1691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>
                <a:solidFill>
                  <a:srgbClr val="0070C0"/>
                </a:solidFill>
              </a:rPr>
              <a:t>Zhaoxi</a:t>
            </a:r>
            <a:r>
              <a:rPr lang="en-US" i="1" dirty="0">
                <a:solidFill>
                  <a:srgbClr val="0070C0"/>
                </a:solidFill>
              </a:rPr>
              <a:t> Chen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02F85A-C5FD-1555-7C8D-B1A88FBCD498}"/>
              </a:ext>
            </a:extLst>
          </p:cNvPr>
          <p:cNvSpPr txBox="1"/>
          <p:nvPr/>
        </p:nvSpPr>
        <p:spPr>
          <a:xfrm>
            <a:off x="2724911" y="1801443"/>
            <a:ext cx="1691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0070C0"/>
                </a:solidFill>
              </a:rPr>
              <a:t>Didi Luo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701704B-1126-F4A3-8957-DA7414496CAA}"/>
              </a:ext>
            </a:extLst>
          </p:cNvPr>
          <p:cNvSpPr txBox="1"/>
          <p:nvPr/>
        </p:nvSpPr>
        <p:spPr>
          <a:xfrm>
            <a:off x="8561764" y="3453508"/>
            <a:ext cx="388748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Plasma treatment shifts carbide formation from </a:t>
            </a:r>
            <a:r>
              <a:rPr lang="en-US" dirty="0" err="1"/>
              <a:t>Nb₂C</a:t>
            </a:r>
            <a:r>
              <a:rPr lang="en-US" dirty="0"/>
              <a:t> to </a:t>
            </a:r>
            <a:r>
              <a:rPr lang="en-US" dirty="0" err="1"/>
              <a:t>NbC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highlights</a:t>
            </a:r>
            <a:r>
              <a:rPr lang="en-US" dirty="0"/>
              <a:t> importance of baking configuration for surface chemistry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E025B04-6D2E-6D6A-7CED-D71459931FCC}"/>
              </a:ext>
            </a:extLst>
          </p:cNvPr>
          <p:cNvSpPr txBox="1"/>
          <p:nvPr/>
        </p:nvSpPr>
        <p:spPr>
          <a:xfrm>
            <a:off x="9194801" y="689136"/>
            <a:ext cx="2598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>
                <a:solidFill>
                  <a:srgbClr val="0070C0"/>
                </a:solidFill>
              </a:rPr>
              <a:t>Chahinez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i="1" dirty="0" err="1">
                <a:solidFill>
                  <a:srgbClr val="0070C0"/>
                </a:solidFill>
              </a:rPr>
              <a:t>Boutelaa</a:t>
            </a:r>
            <a:endParaRPr lang="en-US" i="1" dirty="0">
              <a:solidFill>
                <a:srgbClr val="0070C0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0D74D42-448F-7D17-D8E2-201DA7D1FD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236" y="4870576"/>
            <a:ext cx="1749528" cy="176288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61B7A79-31F8-64E9-D66F-985F94D2B599}"/>
              </a:ext>
            </a:extLst>
          </p:cNvPr>
          <p:cNvSpPr txBox="1"/>
          <p:nvPr/>
        </p:nvSpPr>
        <p:spPr>
          <a:xfrm>
            <a:off x="2490367" y="5122636"/>
            <a:ext cx="1691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0070C0"/>
                </a:solidFill>
              </a:rPr>
              <a:t>Nathan Sitaraman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3CAD09D-AAFF-12E2-BCA9-DC7904B707CA}"/>
              </a:ext>
            </a:extLst>
          </p:cNvPr>
          <p:cNvSpPr txBox="1"/>
          <p:nvPr/>
        </p:nvSpPr>
        <p:spPr>
          <a:xfrm>
            <a:off x="2133122" y="5622934"/>
            <a:ext cx="35433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Nearly complete removal of </a:t>
            </a:r>
            <a:r>
              <a:rPr lang="en-US" dirty="0" err="1"/>
              <a:t>NbO</a:t>
            </a:r>
            <a:r>
              <a:rPr lang="en-US" dirty="0"/>
              <a:t> with ZrO</a:t>
            </a:r>
            <a:r>
              <a:rPr lang="en-US" baseline="-25000" dirty="0"/>
              <a:t>2</a:t>
            </a:r>
            <a:r>
              <a:rPr lang="en-US" dirty="0"/>
              <a:t> capping </a:t>
            </a:r>
            <a:r>
              <a:rPr lang="en-US" dirty="0">
                <a:sym typeface="Wingdings" panose="05000000000000000000" pitchFamily="2" charset="2"/>
              </a:rPr>
              <a:t> Demonstrated crystallinity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CD17AB3-1D72-FC9C-5F4C-330F77EE232A}"/>
              </a:ext>
            </a:extLst>
          </p:cNvPr>
          <p:cNvSpPr txBox="1"/>
          <p:nvPr/>
        </p:nvSpPr>
        <p:spPr>
          <a:xfrm>
            <a:off x="6515580" y="5201017"/>
            <a:ext cx="4791037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Interface chemistry is emerging as a key lever for simultaneously optimizing Q₀ and accelerating gradient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23807AEA-712B-C75E-486A-874E3781FA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17105" y="660400"/>
            <a:ext cx="3340427" cy="308217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1F2A012A-FB4A-BAA7-0FC7-84C0C4F02016}"/>
              </a:ext>
            </a:extLst>
          </p:cNvPr>
          <p:cNvSpPr txBox="1"/>
          <p:nvPr/>
        </p:nvSpPr>
        <p:spPr>
          <a:xfrm>
            <a:off x="6222323" y="957046"/>
            <a:ext cx="1691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0070C0"/>
                </a:solidFill>
              </a:rPr>
              <a:t>Eric Viklund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45F823AA-A75C-4FF5-7C8C-0DA0E20411DF}"/>
              </a:ext>
            </a:extLst>
          </p:cNvPr>
          <p:cNvSpPr txBox="1">
            <a:spLocks/>
          </p:cNvSpPr>
          <p:nvPr/>
        </p:nvSpPr>
        <p:spPr>
          <a:xfrm>
            <a:off x="5270412" y="3802746"/>
            <a:ext cx="3239236" cy="103654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HPR post 75/120 C baking increases Q</a:t>
            </a:r>
            <a:r>
              <a:rPr lang="en-US" sz="1800" baseline="-25000" dirty="0"/>
              <a:t>0</a:t>
            </a:r>
            <a:r>
              <a:rPr lang="en-US" sz="1800" dirty="0"/>
              <a:t> at high fields  </a:t>
            </a:r>
            <a:r>
              <a:rPr lang="en-US" sz="1800" dirty="0">
                <a:sym typeface="Wingdings" panose="05000000000000000000" pitchFamily="2" charset="2"/>
              </a:rPr>
              <a:t> regrows oxide and reduces </a:t>
            </a:r>
            <a:r>
              <a:rPr lang="en-US" sz="1800" dirty="0" err="1">
                <a:sym typeface="Wingdings" panose="05000000000000000000" pitchFamily="2" charset="2"/>
              </a:rPr>
              <a:t>R</a:t>
            </a:r>
            <a:r>
              <a:rPr lang="en-US" sz="1800" baseline="-25000" dirty="0" err="1">
                <a:sym typeface="Wingdings" panose="05000000000000000000" pitchFamily="2" charset="2"/>
              </a:rPr>
              <a:t>res</a:t>
            </a:r>
            <a:endParaRPr lang="en-US" sz="1800" dirty="0"/>
          </a:p>
        </p:txBody>
      </p:sp>
      <p:sp>
        <p:nvSpPr>
          <p:cNvPr id="33" name="Footer Placeholder 32">
            <a:extLst>
              <a:ext uri="{FF2B5EF4-FFF2-40B4-BE49-F238E27FC236}">
                <a16:creationId xmlns:a16="http://schemas.microsoft.com/office/drawing/2014/main" id="{795F9569-C84A-D841-15B7-7B35D5E31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Bafia | TTC'2026 WG-1 Summary</a:t>
            </a:r>
          </a:p>
        </p:txBody>
      </p:sp>
    </p:spTree>
    <p:extLst>
      <p:ext uri="{BB962C8B-B14F-4D97-AF65-F5344CB8AC3E}">
        <p14:creationId xmlns:p14="http://schemas.microsoft.com/office/powerpoint/2010/main" val="229940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B22DC-F89D-A830-69CA-2161A3BA1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" y="-158381"/>
            <a:ext cx="12268200" cy="1325563"/>
          </a:xfrm>
        </p:spPr>
        <p:txBody>
          <a:bodyPr/>
          <a:lstStyle/>
          <a:p>
            <a:r>
              <a:rPr lang="en-US" dirty="0"/>
              <a:t>Frequency Shift as a Predictor of Cavity Performance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51F04F-F08A-918A-42BA-55C76BB8AFD8}"/>
              </a:ext>
            </a:extLst>
          </p:cNvPr>
          <p:cNvSpPr txBox="1"/>
          <p:nvPr/>
        </p:nvSpPr>
        <p:spPr>
          <a:xfrm>
            <a:off x="2112514" y="696618"/>
            <a:ext cx="345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The f</a:t>
            </a:r>
            <a:r>
              <a:rPr lang="en-US" baseline="-25000"/>
              <a:t>0</a:t>
            </a:r>
            <a:r>
              <a:rPr lang="en-US"/>
              <a:t> vs T dip as a predictor of performance</a:t>
            </a:r>
          </a:p>
          <a:p>
            <a:pPr algn="ctr"/>
            <a:r>
              <a:rPr lang="en-US" i="1">
                <a:solidFill>
                  <a:srgbClr val="0070C0"/>
                </a:solidFill>
              </a:rPr>
              <a:t>Marc Wenskat</a:t>
            </a:r>
            <a:endParaRPr lang="en-US" i="1" dirty="0">
              <a:solidFill>
                <a:srgbClr val="0070C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EED5E39-3687-B911-A117-49E81DFA0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49" y="1671014"/>
            <a:ext cx="3946778" cy="3228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55033B3-93AB-52C0-CDE7-C41766D3F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2983" y="2212197"/>
            <a:ext cx="3200527" cy="249420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39D842A-40FC-C9D4-FA0B-F65458873CA4}"/>
              </a:ext>
            </a:extLst>
          </p:cNvPr>
          <p:cNvSpPr txBox="1"/>
          <p:nvPr/>
        </p:nvSpPr>
        <p:spPr>
          <a:xfrm>
            <a:off x="4464735" y="3682057"/>
            <a:ext cx="2068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D. Bafia </a:t>
            </a:r>
            <a:r>
              <a:rPr lang="en-US" sz="1400" dirty="0" err="1">
                <a:solidFill>
                  <a:srgbClr val="0070C0"/>
                </a:solidFill>
              </a:rPr>
              <a:t>PRApplied</a:t>
            </a:r>
            <a:r>
              <a:rPr lang="en-US" sz="1400" dirty="0">
                <a:solidFill>
                  <a:srgbClr val="0070C0"/>
                </a:solidFill>
              </a:rPr>
              <a:t> </a:t>
            </a:r>
            <a:r>
              <a:rPr lang="en-US" sz="1400" b="1" dirty="0">
                <a:solidFill>
                  <a:srgbClr val="0070C0"/>
                </a:solidFill>
              </a:rPr>
              <a:t>23, </a:t>
            </a:r>
            <a:r>
              <a:rPr lang="en-US" sz="1400" dirty="0">
                <a:solidFill>
                  <a:srgbClr val="0070C0"/>
                </a:solidFill>
              </a:rPr>
              <a:t>054052 (2025)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764377-5BED-8D85-F322-02AAD23B49E9}"/>
              </a:ext>
            </a:extLst>
          </p:cNvPr>
          <p:cNvSpPr txBox="1"/>
          <p:nvPr/>
        </p:nvSpPr>
        <p:spPr>
          <a:xfrm>
            <a:off x="7404972" y="900288"/>
            <a:ext cx="45838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Microwave Response of Superconductors with Paramagnetic Impurities</a:t>
            </a:r>
          </a:p>
          <a:p>
            <a:pPr algn="ctr"/>
            <a:r>
              <a:rPr lang="en-US" i="1" dirty="0">
                <a:solidFill>
                  <a:srgbClr val="0070C0"/>
                </a:solidFill>
              </a:rPr>
              <a:t>Mehdi Zarea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0C3B3A-48B0-7B0D-D362-23F807C222EB}"/>
              </a:ext>
            </a:extLst>
          </p:cNvPr>
          <p:cNvSpPr txBox="1"/>
          <p:nvPr/>
        </p:nvSpPr>
        <p:spPr>
          <a:xfrm>
            <a:off x="7876393" y="4570462"/>
            <a:ext cx="39274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Developed theory including magnetic impurity pair breaking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Offers a possible origin for the observed frequency dip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F3C8B4A-F5A2-7693-1DB8-A40414DE6A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0200" y="1961953"/>
            <a:ext cx="3077577" cy="243592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BF7217B-87AF-7ED1-C9C2-CEBBF192B478}"/>
              </a:ext>
            </a:extLst>
          </p:cNvPr>
          <p:cNvSpPr txBox="1"/>
          <p:nvPr/>
        </p:nvSpPr>
        <p:spPr>
          <a:xfrm>
            <a:off x="358261" y="5013920"/>
            <a:ext cx="68752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Frequency dip correlates with cavity performance metrics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Agrees with previously published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99BA93E6-6B94-F58E-7B7F-8DCA36ED1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Bafia | TTC'2026 WG-1 Summary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6D616FE-C264-24D4-BF43-8137389D14D0}"/>
              </a:ext>
            </a:extLst>
          </p:cNvPr>
          <p:cNvSpPr txBox="1"/>
          <p:nvPr/>
        </p:nvSpPr>
        <p:spPr>
          <a:xfrm>
            <a:off x="4032983" y="1851267"/>
            <a:ext cx="345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BCS </a:t>
            </a:r>
            <a:r>
              <a:rPr lang="en-US" dirty="0"/>
              <a:t>vs </a:t>
            </a:r>
            <a:r>
              <a:rPr lang="en-US" baseline="-25000" dirty="0"/>
              <a:t> </a:t>
            </a:r>
            <a:r>
              <a:rPr lang="en-US" dirty="0"/>
              <a:t>F</a:t>
            </a:r>
            <a:r>
              <a:rPr lang="en-US" baseline="-25000" dirty="0"/>
              <a:t>0</a:t>
            </a:r>
            <a:r>
              <a:rPr lang="en-US" dirty="0"/>
              <a:t> dip Magnitude</a:t>
            </a:r>
            <a:endParaRPr lang="en-US" i="1" dirty="0">
              <a:solidFill>
                <a:srgbClr val="0070C0"/>
              </a:solidFill>
            </a:endParaRPr>
          </a:p>
        </p:txBody>
      </p:sp>
      <p:pic>
        <p:nvPicPr>
          <p:cNvPr id="24" name="Content Placeholder 17">
            <a:extLst>
              <a:ext uri="{FF2B5EF4-FFF2-40B4-BE49-F238E27FC236}">
                <a16:creationId xmlns:a16="http://schemas.microsoft.com/office/drawing/2014/main" id="{19A5356B-34A2-8842-224D-8B8FA18583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80"/>
          <a:stretch/>
        </p:blipFill>
        <p:spPr>
          <a:xfrm>
            <a:off x="2361473" y="2291207"/>
            <a:ext cx="1560654" cy="139085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0F0B4687-5626-9AC9-0708-3CD820AE5FA1}"/>
              </a:ext>
            </a:extLst>
          </p:cNvPr>
          <p:cNvSpPr txBox="1"/>
          <p:nvPr/>
        </p:nvSpPr>
        <p:spPr>
          <a:xfrm>
            <a:off x="1041514" y="5755144"/>
            <a:ext cx="9691337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 frequency-shift dip is emerging as a diagnostic of superconducting properties, while new theoretical models are beginning to connect this behavior to microscopic material parameters.</a:t>
            </a:r>
          </a:p>
        </p:txBody>
      </p:sp>
    </p:spTree>
    <p:extLst>
      <p:ext uri="{BB962C8B-B14F-4D97-AF65-F5344CB8AC3E}">
        <p14:creationId xmlns:p14="http://schemas.microsoft.com/office/powerpoint/2010/main" val="40913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64EF8-74BA-E713-BD20-172A79003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Flux Entry and Flux Trapping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FE0801-DAF1-FCB8-9DCB-8469081B4BE5}"/>
              </a:ext>
            </a:extLst>
          </p:cNvPr>
          <p:cNvSpPr txBox="1"/>
          <p:nvPr/>
        </p:nvSpPr>
        <p:spPr>
          <a:xfrm>
            <a:off x="538347" y="5803265"/>
            <a:ext cx="8521698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/>
              <a:t>The community is developing both theory and diagnostics to directly study vortices in superconductors, adding a new dimension to our basic physics understanding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A2B9AD-D410-438C-FB3D-95F5000B0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835" y="1884114"/>
            <a:ext cx="3959655" cy="22466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4CD9690-E338-25CD-5D92-60EE3B2C7D9D}"/>
              </a:ext>
            </a:extLst>
          </p:cNvPr>
          <p:cNvSpPr txBox="1"/>
          <p:nvPr/>
        </p:nvSpPr>
        <p:spPr>
          <a:xfrm>
            <a:off x="1572979" y="1259465"/>
            <a:ext cx="2173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0070C0"/>
                </a:solidFill>
              </a:rPr>
              <a:t>Ryan McFadden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BBE0100-8418-D024-2070-6C29F11F5934}"/>
              </a:ext>
            </a:extLst>
          </p:cNvPr>
          <p:cNvSpPr txBox="1">
            <a:spLocks/>
          </p:cNvSpPr>
          <p:nvPr/>
        </p:nvSpPr>
        <p:spPr>
          <a:xfrm>
            <a:off x="354226" y="4438485"/>
            <a:ext cx="4128874" cy="17628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β-NMR directly resolved layer-by-layer flux penetration in </a:t>
            </a:r>
            <a:r>
              <a:rPr lang="en-US" sz="1800" dirty="0" err="1"/>
              <a:t>NbTiN</a:t>
            </a:r>
            <a:r>
              <a:rPr lang="en-US" sz="1800" dirty="0"/>
              <a:t>/</a:t>
            </a:r>
            <a:r>
              <a:rPr lang="en-US" sz="1800" dirty="0" err="1"/>
              <a:t>AlN</a:t>
            </a:r>
            <a:r>
              <a:rPr lang="en-US" sz="1800" dirty="0"/>
              <a:t>/Nb, providing a powerful new probe of vortex entry and magnetic screening in SRF materials.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27E3A99-5CFB-4519-AE19-5690C23774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3100" y="1580162"/>
            <a:ext cx="3864658" cy="324365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59895CC-841A-E425-EE1D-E4D184917EC8}"/>
              </a:ext>
            </a:extLst>
          </p:cNvPr>
          <p:cNvSpPr txBox="1"/>
          <p:nvPr/>
        </p:nvSpPr>
        <p:spPr>
          <a:xfrm>
            <a:off x="5566680" y="1210830"/>
            <a:ext cx="1691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0070C0"/>
                </a:solidFill>
              </a:rPr>
              <a:t>Lucas Wallace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B5652F19-660E-9EB5-3DD7-22379F82BD6D}"/>
              </a:ext>
            </a:extLst>
          </p:cNvPr>
          <p:cNvSpPr txBox="1">
            <a:spLocks/>
          </p:cNvSpPr>
          <p:nvPr/>
        </p:nvSpPr>
        <p:spPr>
          <a:xfrm>
            <a:off x="4799196" y="4506331"/>
            <a:ext cx="3441700" cy="17628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Magnetization measurement of LTB ellipsoidal Nb samples demonstrate an enhanced surface barrier, delaying field penetration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041ADA2-9254-9C96-9C21-7F4521782CAF}"/>
              </a:ext>
            </a:extLst>
          </p:cNvPr>
          <p:cNvSpPr txBox="1"/>
          <p:nvPr/>
        </p:nvSpPr>
        <p:spPr>
          <a:xfrm>
            <a:off x="9257848" y="1220607"/>
            <a:ext cx="2275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0070C0"/>
                </a:solidFill>
              </a:rPr>
              <a:t>Alexander </a:t>
            </a:r>
            <a:r>
              <a:rPr lang="en-US" i="1" dirty="0" err="1">
                <a:solidFill>
                  <a:srgbClr val="0070C0"/>
                </a:solidFill>
              </a:rPr>
              <a:t>Cierpka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19351FD7-D825-06FA-E0E9-7B197D0814F3}"/>
              </a:ext>
            </a:extLst>
          </p:cNvPr>
          <p:cNvSpPr txBox="1">
            <a:spLocks/>
          </p:cNvSpPr>
          <p:nvPr/>
        </p:nvSpPr>
        <p:spPr>
          <a:xfrm>
            <a:off x="8533857" y="4143459"/>
            <a:ext cx="3441700" cy="17628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Demonstrated CRAFT tool for high throughput flux trapping experiments</a:t>
            </a:r>
          </a:p>
          <a:p>
            <a:r>
              <a:rPr lang="en-US" sz="1800" dirty="0"/>
              <a:t>Demonstrated variations in flux expulsion/pinning of variously processed samples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A7D93D2-5970-B23B-117B-B18F67868A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7865" y="1881435"/>
            <a:ext cx="3603695" cy="2262024"/>
          </a:xfrm>
          <a:prstGeom prst="rect">
            <a:avLst/>
          </a:prstGeom>
        </p:spPr>
      </p:pic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9EF1EF91-0D38-2A8D-1E96-6CE235098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Bafia | TTC'2026 WG-1 Summary</a:t>
            </a:r>
          </a:p>
        </p:txBody>
      </p:sp>
    </p:spTree>
    <p:extLst>
      <p:ext uri="{BB962C8B-B14F-4D97-AF65-F5344CB8AC3E}">
        <p14:creationId xmlns:p14="http://schemas.microsoft.com/office/powerpoint/2010/main" val="184599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1481</TotalTime>
  <Words>1053</Words>
  <Application>Microsoft Office PowerPoint</Application>
  <PresentationFormat>Widescreen</PresentationFormat>
  <Paragraphs>126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</vt:lpstr>
      <vt:lpstr>Aptos Display</vt:lpstr>
      <vt:lpstr>Arial</vt:lpstr>
      <vt:lpstr>Wingdings</vt:lpstr>
      <vt:lpstr>Office Theme</vt:lpstr>
      <vt:lpstr>WG-1 Summary: High Q0/High Gradient</vt:lpstr>
      <vt:lpstr>WG-1 Timetable</vt:lpstr>
      <vt:lpstr>Takeaways From Presentations and Discussions</vt:lpstr>
      <vt:lpstr>Application of Mid-T Baking Treatment to Projects</vt:lpstr>
      <vt:lpstr>O Impurities as a Central Variable in Predicting Cavity Performance Post Baking  </vt:lpstr>
      <vt:lpstr>Toward Predictive Impurity Engineering: Co-Doping</vt:lpstr>
      <vt:lpstr>Beyond Mid-T Baking &amp; Oxygen Doping: The Role of Interfaces</vt:lpstr>
      <vt:lpstr>Frequency Shift as a Predictor of Cavity Performance</vt:lpstr>
      <vt:lpstr>Flux Entry and Flux Trapping</vt:lpstr>
      <vt:lpstr>Surface Quality Remains a Major Factor for High Q/High G Performance</vt:lpstr>
      <vt:lpstr>Conclusions</vt:lpstr>
    </vt:vector>
  </TitlesOfParts>
  <Company>Fermi National Accelerator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Bafia</dc:creator>
  <cp:lastModifiedBy>Daniel Bafia</cp:lastModifiedBy>
  <cp:revision>1</cp:revision>
  <dcterms:created xsi:type="dcterms:W3CDTF">2026-06-10T19:31:44Z</dcterms:created>
  <dcterms:modified xsi:type="dcterms:W3CDTF">2026-06-11T20:13:02Z</dcterms:modified>
</cp:coreProperties>
</file>