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5899" r:id="rId4"/>
    <p:sldId id="5898" r:id="rId5"/>
    <p:sldId id="267" r:id="rId6"/>
    <p:sldId id="256" r:id="rId7"/>
    <p:sldId id="5896" r:id="rId8"/>
    <p:sldId id="5897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6" d="100"/>
          <a:sy n="36" d="100"/>
        </p:scale>
        <p:origin x="1844" y="9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718AB-D60B-4D90-8F22-7BA32E20F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E546E70-E0FB-4085-86D1-984668398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8DF703-3D76-4561-BAB3-C96142A0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254C6D-35E8-4C85-84DE-A58A00A9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40A601-9235-4E4A-8AB1-DDEED225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660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9A54F-079B-47CC-8958-7AC267B0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2A06DD-0374-4302-AAAE-8B093A820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708A10-1994-4530-A23F-97489EA7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885E7A-4841-4FB9-BB8C-3D082189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B41739-AD54-4585-B3DC-72CF0708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51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8C89C6-0E24-4C86-8BBF-1989EC524F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07B9C4-B24E-4C0C-8DF3-463B6451B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68830F-43EA-4EA7-88E1-A122B3159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3A547-1F44-4857-B6B5-6B25DBAD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E3EE4-7B62-4549-9A7B-2426D749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49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C6F0B6-A5C4-4384-86CB-2EBC9EB7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64D0C4-E604-44DC-8519-698067606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A77FB2-E012-4B64-AC33-BCF20C67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25CBE7-47D6-4DF8-872F-05DD9D2F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31C375-C15A-49B8-BD49-66E458E6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855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DD80E-5E55-4827-98AC-B6EF562B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1172D9-7229-4900-B2E5-85CA99B2D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F45F0D-D297-4E5F-AA77-3F3FA0AA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B3FC68-24A3-454F-849B-CDB34777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6394F0-5302-4783-B111-50499B24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20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0DD1D-4841-4652-BA60-31A892391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EB9875-56E5-40F2-AD4B-C518D5476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4ED0A4-6A8A-4C2A-9A49-D6D2C8DC3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A43A93-074B-4798-A4A1-A07AD07C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6776E9-94FB-49AE-AF85-30ADF9FD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B8ECE9-A043-4AA2-996C-8980E6F2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17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AE0E5-4646-4E9F-8D24-8D9A849A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E3E70C-9A50-4E0F-AC94-7EDAF3BD9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49C1A3-8F46-41CF-A8C0-33DC6C237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00668DC-90BC-4F4F-A5B5-EB2B524AB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990341-3363-4C6B-9DD2-F1230A318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E96D740-3E20-4D8A-AC87-ECB981EB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4D73434-59ED-4D36-8B3E-46DA01E4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16E3E18-8EA7-4D1B-A799-131ABD941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93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F01FE-B88A-429B-9B3C-5AC14583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E4CF93-83B6-4CDE-97B2-284055B7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D23751-5B67-4827-BB9C-F7D98AB9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55A2A1-0AD9-450D-9BF4-8B2819E7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3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7ECD9F-3FCA-4F2F-9E4A-109141B5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CF2BE7-96EF-4893-8872-32756C48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71863E-FB69-4215-8932-9FCD4739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07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04ECC-C5BB-4CB1-BC1D-6AA0B1BFC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EE3AC-45E5-45B6-8A21-EC1C1B963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25D1CC-2C8A-49AE-99C6-FFE36AA62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557884-CB9B-44B8-A54E-B6D88729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045436-587A-4209-AFC4-2EC96AFC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7FD3E0-9D3E-40AF-9A0C-1EBE3919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78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B1B410-F469-4E2E-973A-49B1BAED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6FC6D77-E9FD-4B31-88BF-9B48299D6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A8F773-0C06-4D11-954C-53FF2ADE3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A9D0C5-7A00-4FCB-958A-239EA917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27D9C5-737C-46C2-8531-D2279626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5B65DA-8FF4-4FA5-87C0-FB26EA03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90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386D94-6ACC-41DA-ADEB-339054DB2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935A6B-A63A-4AC0-A216-3D78C7C17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869CF3-8644-4CFF-B96A-FE3FA41CD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9F01-A8C6-41B6-863A-2A73887D645B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39CA13-9E3F-48A9-B87E-6750E09F6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EFA73A-9123-47D9-8011-6183747DE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35246-A30A-49E1-9E12-941A50AE0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43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7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fif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TTC meeting – Gif Sur Yvette – 9-12 June 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F496AE4-DFD0-477E-B4EE-7E77B286E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"/>
            <a:ext cx="12192000" cy="11752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19A6BEB-5117-4FA7-B62C-9E94D1FADCB5}"/>
              </a:ext>
            </a:extLst>
          </p:cNvPr>
          <p:cNvSpPr txBox="1"/>
          <p:nvPr/>
        </p:nvSpPr>
        <p:spPr>
          <a:xfrm>
            <a:off x="4613944" y="2735667"/>
            <a:ext cx="6882443" cy="85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979" b="1" dirty="0"/>
              <a:t>CLOSING of TTC2026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6A09FC7-C4E3-0B2B-089D-6B2A8F15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45" t="17573" r="35266" b="10508"/>
          <a:stretch>
            <a:fillRect/>
          </a:stretch>
        </p:blipFill>
        <p:spPr>
          <a:xfrm>
            <a:off x="266746" y="1239327"/>
            <a:ext cx="3771854" cy="529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484D1-EA1F-410D-9B41-FFA7D0FDD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18" y="1430337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  <a:ea typeface="+mn-ea"/>
                <a:cs typeface="+mn-cs"/>
              </a:rPr>
              <a:t>Attendance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EA858C-BBFE-4D15-BC95-40CC4712AF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DC04C0E-F8EF-4734-A0D3-1772C0358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70490" y="2093119"/>
            <a:ext cx="4535138" cy="823912"/>
          </a:xfrm>
        </p:spPr>
        <p:txBody>
          <a:bodyPr/>
          <a:lstStyle/>
          <a:p>
            <a:r>
              <a:rPr lang="fr-FR" dirty="0"/>
              <a:t>197 participants</a:t>
            </a:r>
          </a:p>
        </p:txBody>
      </p:sp>
      <p:pic>
        <p:nvPicPr>
          <p:cNvPr id="1026" name="D44DC60C-1D5E-4DC3-A207-AE07CDCEC5F0" descr="IMG_0892.jpg">
            <a:extLst>
              <a:ext uri="{FF2B5EF4-FFF2-40B4-BE49-F238E27FC236}">
                <a16:creationId xmlns:a16="http://schemas.microsoft.com/office/drawing/2014/main" id="{E846E098-F854-4067-A216-0D36CEE4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" y="171932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D387E4-E385-433A-89FA-1FBCFBC2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796"/>
            <a:ext cx="12192000" cy="11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3526C63-F45A-4F1D-A452-4743B0C4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796"/>
            <a:ext cx="12192000" cy="11752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37D18E-0C20-471E-B75C-672DC4122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8" y="1144488"/>
            <a:ext cx="10157665" cy="57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29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1E656-FD35-4F04-94D5-58CF1003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30" y="1387679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  <a:ea typeface="+mn-ea"/>
                <a:cs typeface="+mn-cs"/>
              </a:rPr>
              <a:t>Social </a:t>
            </a:r>
            <a:r>
              <a:rPr lang="fr-FR" b="1" dirty="0" err="1">
                <a:latin typeface="+mn-lt"/>
                <a:ea typeface="+mn-ea"/>
                <a:cs typeface="+mn-cs"/>
              </a:rPr>
              <a:t>event</a:t>
            </a:r>
            <a:endParaRPr lang="fr-FR" b="1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BAD5B7-89D5-4241-AE29-2723733C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796"/>
            <a:ext cx="12192000" cy="1175284"/>
          </a:xfrm>
          <a:prstGeom prst="rect">
            <a:avLst/>
          </a:prstGeom>
        </p:spPr>
      </p:pic>
      <p:pic>
        <p:nvPicPr>
          <p:cNvPr id="1026" name="92F1DE89-DFED-4127-94F1-837FB2DD6790" descr="PHOTO-2026-06-11-23-44-07.jpg">
            <a:extLst>
              <a:ext uri="{FF2B5EF4-FFF2-40B4-BE49-F238E27FC236}">
                <a16:creationId xmlns:a16="http://schemas.microsoft.com/office/drawing/2014/main" id="{9C66F393-4F27-4C10-BE23-84BEB8D5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33" y="1144488"/>
            <a:ext cx="7436271" cy="557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17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02C11BA-5CFF-42E7-A7C7-4567367DFA22}"/>
              </a:ext>
            </a:extLst>
          </p:cNvPr>
          <p:cNvSpPr txBox="1"/>
          <p:nvPr/>
        </p:nvSpPr>
        <p:spPr>
          <a:xfrm>
            <a:off x="13716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B88D05-8DC7-46B0-BCD7-E001617F4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712174"/>
            <a:ext cx="6553200" cy="4882429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0F7B7D1-9134-4E5A-924C-392DADAC2D8C}"/>
              </a:ext>
            </a:extLst>
          </p:cNvPr>
          <p:cNvCxnSpPr>
            <a:cxnSpLocks/>
          </p:cNvCxnSpPr>
          <p:nvPr/>
        </p:nvCxnSpPr>
        <p:spPr>
          <a:xfrm flipH="1">
            <a:off x="6248400" y="4419600"/>
            <a:ext cx="39624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002CD78-CBBD-4F80-9178-E154991A79F5}"/>
              </a:ext>
            </a:extLst>
          </p:cNvPr>
          <p:cNvSpPr txBox="1"/>
          <p:nvPr/>
        </p:nvSpPr>
        <p:spPr>
          <a:xfrm>
            <a:off x="10210800" y="4191000"/>
            <a:ext cx="151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Meeting point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141F5F4-54DA-41BD-9F21-53802ECDFD82}"/>
              </a:ext>
            </a:extLst>
          </p:cNvPr>
          <p:cNvSpPr/>
          <p:nvPr/>
        </p:nvSpPr>
        <p:spPr>
          <a:xfrm rot="3576613" flipV="1">
            <a:off x="5399706" y="3306697"/>
            <a:ext cx="1849788" cy="1565294"/>
          </a:xfrm>
          <a:prstGeom prst="arc">
            <a:avLst/>
          </a:prstGeom>
          <a:ln w="571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774B64-A9BF-4E9D-AFDF-0CBE3B561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796"/>
            <a:ext cx="12192000" cy="11752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CFFE87-7810-4C61-894B-87A77A32B377}"/>
              </a:ext>
            </a:extLst>
          </p:cNvPr>
          <p:cNvSpPr txBox="1"/>
          <p:nvPr/>
        </p:nvSpPr>
        <p:spPr>
          <a:xfrm>
            <a:off x="304800" y="1117938"/>
            <a:ext cx="94488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Popppins"/>
              </a:rPr>
              <a:t>DEPARTURE for CEA </a:t>
            </a:r>
            <a:r>
              <a:rPr lang="fr-FR" sz="4000" b="1" dirty="0" err="1">
                <a:latin typeface="Popppins"/>
              </a:rPr>
              <a:t>visit</a:t>
            </a:r>
            <a:r>
              <a:rPr lang="fr-FR" sz="4000" b="1" dirty="0">
                <a:latin typeface="Popppins"/>
              </a:rPr>
              <a:t> : 1:30PM </a:t>
            </a:r>
          </a:p>
          <a:p>
            <a:r>
              <a:rPr lang="fr-FR" sz="2000" dirty="0">
                <a:latin typeface="Popppins"/>
              </a:rPr>
              <a:t>In front of Centrale Supélec Bouygues Building</a:t>
            </a:r>
          </a:p>
        </p:txBody>
      </p:sp>
    </p:spTree>
    <p:extLst>
      <p:ext uri="{BB962C8B-B14F-4D97-AF65-F5344CB8AC3E}">
        <p14:creationId xmlns:p14="http://schemas.microsoft.com/office/powerpoint/2010/main" val="226529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9EF4DC8-76F5-4279-91E3-473151CD5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543" y="1747887"/>
            <a:ext cx="3295819" cy="467384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ED1BED9-0E62-448C-869A-028486F28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38" y="2099649"/>
            <a:ext cx="469254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realized a 3 months internship for his undergraduate degree in management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was a key member of the Local Organizing Committee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wrote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detail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internship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report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tried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question: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does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organization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international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physics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conferences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lead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project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leaders to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adapt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their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management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tools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response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institutional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human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geopolitical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constraints</a:t>
            </a:r>
            <a:r>
              <a:rPr kumimoji="0" lang="fr-FR" altLang="fr-FR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DA52C0-1E18-41D7-A783-12D29C041411}"/>
              </a:ext>
            </a:extLst>
          </p:cNvPr>
          <p:cNvSpPr txBox="1"/>
          <p:nvPr/>
        </p:nvSpPr>
        <p:spPr>
          <a:xfrm>
            <a:off x="676177" y="1287929"/>
            <a:ext cx="7789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/>
              <a:t>Special</a:t>
            </a:r>
            <a:r>
              <a:rPr lang="fr-FR" sz="4400" b="1" dirty="0"/>
              <a:t> </a:t>
            </a:r>
            <a:r>
              <a:rPr lang="fr-FR" sz="4400" b="1" dirty="0" err="1"/>
              <a:t>thanks</a:t>
            </a:r>
            <a:r>
              <a:rPr lang="fr-FR" sz="4400" b="1" dirty="0"/>
              <a:t> to Amaury Cloue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CDACC06-410E-482E-A0F3-EEB87F1F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64" y="2495216"/>
            <a:ext cx="2023193" cy="29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6A5E47-DA3B-49E1-9585-01E973EDF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19"/>
            <a:ext cx="12192000" cy="11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2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3D8E88-5394-429B-939A-5F8DE1B1C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92" y="4315024"/>
            <a:ext cx="1760117" cy="21673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D80059-C90B-4984-BED4-DA59F023F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89" y="1622652"/>
            <a:ext cx="1930124" cy="2397417"/>
          </a:xfrm>
          <a:prstGeom prst="rect">
            <a:avLst/>
          </a:prstGeom>
        </p:spPr>
      </p:pic>
      <p:pic>
        <p:nvPicPr>
          <p:cNvPr id="1026" name="A8942EF0-D981-401B-8430-B3F9A6554277" descr="PHOTO-2026-06-10-17-58-48.jpg">
            <a:extLst>
              <a:ext uri="{FF2B5EF4-FFF2-40B4-BE49-F238E27FC236}">
                <a16:creationId xmlns:a16="http://schemas.microsoft.com/office/drawing/2014/main" id="{42A4D09F-7B26-4E84-B668-A003D1F93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" b="11288"/>
          <a:stretch/>
        </p:blipFill>
        <p:spPr bwMode="auto">
          <a:xfrm>
            <a:off x="6442052" y="1261641"/>
            <a:ext cx="4611329" cy="517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BBB324-620F-4E3B-9EE8-4B6C26B9E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0796"/>
            <a:ext cx="12192000" cy="11752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1D0489-33E1-4DC0-82A8-C7BF41AF2182}"/>
              </a:ext>
            </a:extLst>
          </p:cNvPr>
          <p:cNvSpPr txBox="1"/>
          <p:nvPr/>
        </p:nvSpPr>
        <p:spPr>
          <a:xfrm rot="20281704">
            <a:off x="3944924" y="2548321"/>
            <a:ext cx="3972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/>
              <a:t>Special</a:t>
            </a:r>
            <a:r>
              <a:rPr lang="fr-FR" sz="4400" b="1" dirty="0"/>
              <a:t> </a:t>
            </a:r>
            <a:r>
              <a:rPr lang="fr-FR" sz="4400" b="1" dirty="0" err="1"/>
              <a:t>thanks</a:t>
            </a:r>
            <a:r>
              <a:rPr lang="fr-FR" sz="4400" b="1" dirty="0"/>
              <a:t> </a:t>
            </a:r>
          </a:p>
          <a:p>
            <a:r>
              <a:rPr lang="fr-FR" sz="4400" b="1" dirty="0"/>
              <a:t>to </a:t>
            </a:r>
            <a:r>
              <a:rPr lang="fr-FR" sz="4400" b="1" dirty="0" err="1"/>
              <a:t>our</a:t>
            </a:r>
            <a:r>
              <a:rPr lang="fr-FR" sz="4400" b="1" dirty="0"/>
              <a:t> LOC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5FB46D-0935-4AA4-9F5C-508F9D34F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8" y="4159423"/>
            <a:ext cx="1903169" cy="2374331"/>
          </a:xfrm>
          <a:prstGeom prst="rect">
            <a:avLst/>
          </a:prstGeom>
        </p:spPr>
      </p:pic>
      <p:pic>
        <p:nvPicPr>
          <p:cNvPr id="3" name="077D5C0E-7B67-46B4-A6CD-4C3AC7B840EF" descr="PHOTO-2026-06-12-11-14-38.jpg">
            <a:extLst>
              <a:ext uri="{FF2B5EF4-FFF2-40B4-BE49-F238E27FC236}">
                <a16:creationId xmlns:a16="http://schemas.microsoft.com/office/drawing/2014/main" id="{916BA627-AB8E-4CC9-98E3-D5F210222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3" t="8408" r="33253" b="24387"/>
          <a:stretch/>
        </p:blipFill>
        <p:spPr bwMode="auto">
          <a:xfrm>
            <a:off x="269401" y="1622652"/>
            <a:ext cx="2031064" cy="265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97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C25553-30EB-445D-A76B-CCCC6EB33F33}"/>
              </a:ext>
            </a:extLst>
          </p:cNvPr>
          <p:cNvSpPr txBox="1"/>
          <p:nvPr/>
        </p:nvSpPr>
        <p:spPr>
          <a:xfrm>
            <a:off x="360670" y="231854"/>
            <a:ext cx="7789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Next meetings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B19D7B-A94F-40A3-889B-8E7A1501CE4E}"/>
              </a:ext>
            </a:extLst>
          </p:cNvPr>
          <p:cNvSpPr txBox="1"/>
          <p:nvPr/>
        </p:nvSpPr>
        <p:spPr>
          <a:xfrm>
            <a:off x="1066800" y="194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DD846D-DCF8-4EAE-93ED-26F9EEB03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34" y="143515"/>
            <a:ext cx="5819091" cy="328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C593AB-ED8D-4E5F-B475-6BC2B58D7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28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340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109</Words>
  <Application>Microsoft Office PowerPoint</Application>
  <PresentationFormat>Grand écran</PresentationFormat>
  <Paragraphs>20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Popppins</vt:lpstr>
      <vt:lpstr>Thème Office</vt:lpstr>
      <vt:lpstr>Présentation PowerPoint</vt:lpstr>
      <vt:lpstr>Attendance</vt:lpstr>
      <vt:lpstr>Présentation PowerPoint</vt:lpstr>
      <vt:lpstr>Social event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PLOUIN Juliette</dc:creator>
  <cp:lastModifiedBy>MADEC Catherine</cp:lastModifiedBy>
  <cp:revision>16</cp:revision>
  <dcterms:created xsi:type="dcterms:W3CDTF">2026-06-09T09:51:55Z</dcterms:created>
  <dcterms:modified xsi:type="dcterms:W3CDTF">2026-06-12T09:18:28Z</dcterms:modified>
</cp:coreProperties>
</file>